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20"/>
  </p:notesMasterIdLst>
  <p:sldIdLst>
    <p:sldId id="256" r:id="rId2"/>
    <p:sldId id="297" r:id="rId3"/>
    <p:sldId id="298" r:id="rId4"/>
    <p:sldId id="299" r:id="rId5"/>
    <p:sldId id="276" r:id="rId6"/>
    <p:sldId id="259" r:id="rId7"/>
    <p:sldId id="300" r:id="rId8"/>
    <p:sldId id="260" r:id="rId9"/>
    <p:sldId id="262" r:id="rId10"/>
    <p:sldId id="273" r:id="rId11"/>
    <p:sldId id="306" r:id="rId12"/>
    <p:sldId id="307" r:id="rId13"/>
    <p:sldId id="303" r:id="rId14"/>
    <p:sldId id="305" r:id="rId15"/>
    <p:sldId id="304" r:id="rId16"/>
    <p:sldId id="302" r:id="rId17"/>
    <p:sldId id="261" r:id="rId18"/>
    <p:sldId id="301" r:id="rId19"/>
  </p:sldIdLst>
  <p:sldSz cx="9144000" cy="5143500" type="screen16x9"/>
  <p:notesSz cx="6858000" cy="9144000"/>
  <p:embeddedFontLst>
    <p:embeddedFont>
      <p:font typeface="Advent Pro SemiBold" panose="020B0604020202020204" charset="0"/>
      <p:regular r:id="rId21"/>
      <p:bold r:id="rId22"/>
    </p:embeddedFont>
    <p:embeddedFont>
      <p:font typeface="Fira Sans Condensed Medium" panose="020B0603050000020004" pitchFamily="34" charset="0"/>
      <p:regular r:id="rId23"/>
      <p:bold r:id="rId24"/>
      <p:italic r:id="rId25"/>
      <p:boldItalic r:id="rId26"/>
    </p:embeddedFont>
    <p:embeddedFont>
      <p:font typeface="Maven Pro" panose="020B0604020202020204" charset="0"/>
      <p:regular r:id="rId27"/>
      <p:bold r:id="rId28"/>
    </p:embeddedFont>
    <p:embeddedFont>
      <p:font typeface="Roboto Condensed" panose="02000000000000000000" pitchFamily="2" charset="0"/>
      <p:regular r:id="rId29"/>
      <p:bold r:id="rId30"/>
      <p:italic r:id="rId31"/>
      <p:boldItalic r:id="rId32"/>
    </p:embeddedFont>
    <p:embeddedFont>
      <p:font typeface="Share Tech" panose="020B0604020202020204" charset="0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F837AC-ED87-4858-9325-20650069242B}">
  <a:tblStyle styleId="{63F837AC-ED87-4858-9325-2065006924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8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6c52a2e8d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6c52a2e8d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955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6c52a2e8d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6c52a2e8d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7365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5"/>
          <p:cNvSpPr txBox="1">
            <a:spLocks noGrp="1"/>
          </p:cNvSpPr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4" name="Google Shape;304;p15"/>
          <p:cNvSpPr txBox="1">
            <a:spLocks noGrp="1"/>
          </p:cNvSpPr>
          <p:nvPr>
            <p:ph type="subTitle" idx="1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ctrTitle" idx="2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subTitle" idx="3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ctrTitle" idx="4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subTitle" idx="5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1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>
            <a:spLocks noGrp="1"/>
          </p:cNvSpPr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2" name="Google Shape;312;p16"/>
          <p:cNvSpPr txBox="1">
            <a:spLocks noGrp="1"/>
          </p:cNvSpPr>
          <p:nvPr>
            <p:ph type="subTitle" idx="1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ctrTitle" idx="2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subTitle" idx="3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ctrTitle" idx="4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subTitle" idx="5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ctrTitle" idx="7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subTitle" idx="8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ctrTitle" idx="9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subTitle" idx="13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ctrTitle" idx="14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subTitle" idx="15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5" r:id="rId5"/>
    <p:sldLayoutId id="2147483661" r:id="rId6"/>
    <p:sldLayoutId id="2147483662" r:id="rId7"/>
    <p:sldLayoutId id="2147483663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file:///\\Applications\Visual%20Studio%20Code.app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924242" y="2835664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Group 44</a:t>
            </a:r>
            <a:endParaRPr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41" y="1991948"/>
            <a:ext cx="6020700" cy="9304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ONEIRIC </a:t>
            </a:r>
            <a:r>
              <a:rPr lang="en" dirty="0">
                <a:solidFill>
                  <a:schemeClr val="accent2"/>
                </a:solidFill>
              </a:rPr>
              <a:t>COIN</a:t>
            </a:r>
            <a:br>
              <a:rPr lang="en" dirty="0">
                <a:solidFill>
                  <a:schemeClr val="accent2"/>
                </a:solidFill>
              </a:rPr>
            </a:br>
            <a:r>
              <a:rPr lang="en" sz="2400" dirty="0">
                <a:solidFill>
                  <a:schemeClr val="bg1"/>
                </a:solidFill>
              </a:rPr>
              <a:t>(</a:t>
            </a:r>
            <a:r>
              <a:rPr lang="en" sz="2400" dirty="0">
                <a:solidFill>
                  <a:schemeClr val="accent2"/>
                </a:solidFill>
              </a:rPr>
              <a:t>Cryptocurrency </a:t>
            </a:r>
            <a:r>
              <a:rPr lang="en" sz="2400" dirty="0">
                <a:solidFill>
                  <a:schemeClr val="bg1"/>
                </a:solidFill>
              </a:rPr>
              <a:t>Powered</a:t>
            </a:r>
            <a:r>
              <a:rPr lang="en" sz="2400" dirty="0">
                <a:solidFill>
                  <a:schemeClr val="accent2"/>
                </a:solidFill>
              </a:rPr>
              <a:t> </a:t>
            </a:r>
            <a:r>
              <a:rPr lang="en" sz="2400" dirty="0">
                <a:solidFill>
                  <a:schemeClr val="bg1"/>
                </a:solidFill>
              </a:rPr>
              <a:t>by Blockchain)</a:t>
            </a:r>
            <a:r>
              <a:rPr lang="en" dirty="0"/>
              <a:t> </a:t>
            </a: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42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WILL WE PROCEED</a:t>
            </a:r>
            <a:endParaRPr dirty="0"/>
          </a:p>
        </p:txBody>
      </p:sp>
      <p:sp>
        <p:nvSpPr>
          <p:cNvPr id="1166" name="Google Shape;1166;p42"/>
          <p:cNvSpPr txBox="1">
            <a:spLocks noGrp="1"/>
          </p:cNvSpPr>
          <p:nvPr>
            <p:ph type="ctrTitle"/>
          </p:nvPr>
        </p:nvSpPr>
        <p:spPr>
          <a:xfrm>
            <a:off x="793808" y="1823429"/>
            <a:ext cx="2144966" cy="4929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BLOCKCHAIN</a:t>
            </a:r>
            <a:endParaRPr sz="2200" dirty="0"/>
          </a:p>
        </p:txBody>
      </p:sp>
      <p:sp>
        <p:nvSpPr>
          <p:cNvPr id="1177" name="Google Shape;1177;p42"/>
          <p:cNvSpPr/>
          <p:nvPr/>
        </p:nvSpPr>
        <p:spPr>
          <a:xfrm>
            <a:off x="1625825" y="3005284"/>
            <a:ext cx="415500" cy="41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1178" name="Google Shape;1178;p42"/>
          <p:cNvSpPr/>
          <p:nvPr/>
        </p:nvSpPr>
        <p:spPr>
          <a:xfrm>
            <a:off x="4356930" y="2966643"/>
            <a:ext cx="415500" cy="41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1179" name="Google Shape;1179;p42"/>
          <p:cNvSpPr/>
          <p:nvPr/>
        </p:nvSpPr>
        <p:spPr>
          <a:xfrm>
            <a:off x="7134593" y="2980829"/>
            <a:ext cx="415500" cy="4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1180" name="Google Shape;1180;p42"/>
          <p:cNvSpPr/>
          <p:nvPr/>
        </p:nvSpPr>
        <p:spPr>
          <a:xfrm>
            <a:off x="1625825" y="1094827"/>
            <a:ext cx="415500" cy="4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1" name="Google Shape;1181;p42"/>
          <p:cNvSpPr/>
          <p:nvPr/>
        </p:nvSpPr>
        <p:spPr>
          <a:xfrm>
            <a:off x="4361293" y="1172751"/>
            <a:ext cx="415500" cy="41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2" name="Google Shape;1182;p42"/>
          <p:cNvSpPr/>
          <p:nvPr/>
        </p:nvSpPr>
        <p:spPr>
          <a:xfrm>
            <a:off x="7104124" y="1163242"/>
            <a:ext cx="415500" cy="41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83" name="Google Shape;1183;p42"/>
          <p:cNvCxnSpPr>
            <a:stCxn id="1180" idx="3"/>
            <a:endCxn id="1178" idx="1"/>
          </p:cNvCxnSpPr>
          <p:nvPr/>
        </p:nvCxnSpPr>
        <p:spPr>
          <a:xfrm>
            <a:off x="2041325" y="1302577"/>
            <a:ext cx="2315605" cy="187181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4" name="Google Shape;1184;p42"/>
          <p:cNvCxnSpPr>
            <a:stCxn id="1178" idx="3"/>
            <a:endCxn id="1182" idx="1"/>
          </p:cNvCxnSpPr>
          <p:nvPr/>
        </p:nvCxnSpPr>
        <p:spPr>
          <a:xfrm flipV="1">
            <a:off x="4772430" y="1370992"/>
            <a:ext cx="2331694" cy="180340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" name="Google Shape;1166;p42">
            <a:extLst>
              <a:ext uri="{FF2B5EF4-FFF2-40B4-BE49-F238E27FC236}">
                <a16:creationId xmlns:a16="http://schemas.microsoft.com/office/drawing/2014/main" id="{927F4DA0-9E6C-4D3A-9256-01AE975DE294}"/>
              </a:ext>
            </a:extLst>
          </p:cNvPr>
          <p:cNvSpPr txBox="1">
            <a:spLocks/>
          </p:cNvSpPr>
          <p:nvPr/>
        </p:nvSpPr>
        <p:spPr>
          <a:xfrm>
            <a:off x="3517604" y="2153658"/>
            <a:ext cx="2144966" cy="492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z="2200" dirty="0"/>
              <a:t>PROOF OF </a:t>
            </a:r>
          </a:p>
          <a:p>
            <a:r>
              <a:rPr lang="en-US" sz="2200" dirty="0"/>
              <a:t>WORK</a:t>
            </a:r>
          </a:p>
        </p:txBody>
      </p:sp>
      <p:sp>
        <p:nvSpPr>
          <p:cNvPr id="83" name="Google Shape;1166;p42">
            <a:extLst>
              <a:ext uri="{FF2B5EF4-FFF2-40B4-BE49-F238E27FC236}">
                <a16:creationId xmlns:a16="http://schemas.microsoft.com/office/drawing/2014/main" id="{E30223FA-5ADF-45BA-9B71-1C1FDA37BA4D}"/>
              </a:ext>
            </a:extLst>
          </p:cNvPr>
          <p:cNvSpPr txBox="1">
            <a:spLocks/>
          </p:cNvSpPr>
          <p:nvPr/>
        </p:nvSpPr>
        <p:spPr>
          <a:xfrm>
            <a:off x="6239391" y="2153658"/>
            <a:ext cx="2144966" cy="492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z="2200" dirty="0"/>
              <a:t>API AND</a:t>
            </a:r>
          </a:p>
          <a:p>
            <a:r>
              <a:rPr lang="en-US" sz="2200" dirty="0"/>
              <a:t>NETWORK</a:t>
            </a:r>
          </a:p>
        </p:txBody>
      </p:sp>
      <p:sp>
        <p:nvSpPr>
          <p:cNvPr id="88" name="Google Shape;1166;p42">
            <a:extLst>
              <a:ext uri="{FF2B5EF4-FFF2-40B4-BE49-F238E27FC236}">
                <a16:creationId xmlns:a16="http://schemas.microsoft.com/office/drawing/2014/main" id="{E8CB83CD-2289-4823-8C21-3154CAACE3E0}"/>
              </a:ext>
            </a:extLst>
          </p:cNvPr>
          <p:cNvSpPr txBox="1">
            <a:spLocks/>
          </p:cNvSpPr>
          <p:nvPr/>
        </p:nvSpPr>
        <p:spPr>
          <a:xfrm>
            <a:off x="756748" y="3940119"/>
            <a:ext cx="2144966" cy="492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z="2200" dirty="0"/>
              <a:t>WALLET AND KEYS</a:t>
            </a:r>
          </a:p>
        </p:txBody>
      </p:sp>
      <p:sp>
        <p:nvSpPr>
          <p:cNvPr id="93" name="Google Shape;1166;p42">
            <a:extLst>
              <a:ext uri="{FF2B5EF4-FFF2-40B4-BE49-F238E27FC236}">
                <a16:creationId xmlns:a16="http://schemas.microsoft.com/office/drawing/2014/main" id="{981E680A-097E-4493-AF43-8E23BA3134C4}"/>
              </a:ext>
            </a:extLst>
          </p:cNvPr>
          <p:cNvSpPr txBox="1">
            <a:spLocks/>
          </p:cNvSpPr>
          <p:nvPr/>
        </p:nvSpPr>
        <p:spPr>
          <a:xfrm>
            <a:off x="3499517" y="3940119"/>
            <a:ext cx="2144966" cy="492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z="2200" dirty="0"/>
              <a:t>TRANSACTION POOL</a:t>
            </a:r>
          </a:p>
        </p:txBody>
      </p:sp>
      <p:sp>
        <p:nvSpPr>
          <p:cNvPr id="98" name="Google Shape;1166;p42">
            <a:extLst>
              <a:ext uri="{FF2B5EF4-FFF2-40B4-BE49-F238E27FC236}">
                <a16:creationId xmlns:a16="http://schemas.microsoft.com/office/drawing/2014/main" id="{D1EF37A9-E45C-48A8-88C4-2B87C7D1B53A}"/>
              </a:ext>
            </a:extLst>
          </p:cNvPr>
          <p:cNvSpPr txBox="1">
            <a:spLocks/>
          </p:cNvSpPr>
          <p:nvPr/>
        </p:nvSpPr>
        <p:spPr>
          <a:xfrm>
            <a:off x="6316254" y="3940119"/>
            <a:ext cx="2144966" cy="492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z="2200" dirty="0"/>
              <a:t>MINE TRANSACTION</a:t>
            </a:r>
          </a:p>
        </p:txBody>
      </p:sp>
      <p:grpSp>
        <p:nvGrpSpPr>
          <p:cNvPr id="107" name="Google Shape;9859;p58">
            <a:extLst>
              <a:ext uri="{FF2B5EF4-FFF2-40B4-BE49-F238E27FC236}">
                <a16:creationId xmlns:a16="http://schemas.microsoft.com/office/drawing/2014/main" id="{6CC32D33-EF26-426C-AB5E-3C11FF4C1294}"/>
              </a:ext>
            </a:extLst>
          </p:cNvPr>
          <p:cNvGrpSpPr/>
          <p:nvPr/>
        </p:nvGrpSpPr>
        <p:grpSpPr>
          <a:xfrm>
            <a:off x="1682011" y="1146251"/>
            <a:ext cx="342192" cy="327140"/>
            <a:chOff x="7441465" y="2302860"/>
            <a:chExt cx="342192" cy="327140"/>
          </a:xfrm>
        </p:grpSpPr>
        <p:sp>
          <p:nvSpPr>
            <p:cNvPr id="108" name="Google Shape;9860;p58">
              <a:extLst>
                <a:ext uri="{FF2B5EF4-FFF2-40B4-BE49-F238E27FC236}">
                  <a16:creationId xmlns:a16="http://schemas.microsoft.com/office/drawing/2014/main" id="{B7DB588A-F67F-4027-AA91-AC37B403F9CF}"/>
                </a:ext>
              </a:extLst>
            </p:cNvPr>
            <p:cNvSpPr/>
            <p:nvPr/>
          </p:nvSpPr>
          <p:spPr>
            <a:xfrm>
              <a:off x="7441465" y="2337727"/>
              <a:ext cx="299862" cy="292273"/>
            </a:xfrm>
            <a:custGeom>
              <a:avLst/>
              <a:gdLst/>
              <a:ahLst/>
              <a:cxnLst/>
              <a:rect l="l" t="t" r="r" b="b"/>
              <a:pathLst>
                <a:path w="9443" h="9204" extrusionOk="0">
                  <a:moveTo>
                    <a:pt x="8169" y="0"/>
                  </a:moveTo>
                  <a:cubicBezTo>
                    <a:pt x="7835" y="0"/>
                    <a:pt x="7514" y="131"/>
                    <a:pt x="7276" y="370"/>
                  </a:cubicBezTo>
                  <a:lnTo>
                    <a:pt x="6406" y="1251"/>
                  </a:lnTo>
                  <a:cubicBezTo>
                    <a:pt x="6347" y="1310"/>
                    <a:pt x="6347" y="1417"/>
                    <a:pt x="6406" y="1489"/>
                  </a:cubicBezTo>
                  <a:cubicBezTo>
                    <a:pt x="6436" y="1518"/>
                    <a:pt x="6475" y="1533"/>
                    <a:pt x="6517" y="1533"/>
                  </a:cubicBezTo>
                  <a:cubicBezTo>
                    <a:pt x="6558" y="1533"/>
                    <a:pt x="6603" y="1518"/>
                    <a:pt x="6645" y="1489"/>
                  </a:cubicBezTo>
                  <a:lnTo>
                    <a:pt x="7514" y="608"/>
                  </a:lnTo>
                  <a:cubicBezTo>
                    <a:pt x="7692" y="429"/>
                    <a:pt x="7930" y="346"/>
                    <a:pt x="8169" y="346"/>
                  </a:cubicBezTo>
                  <a:cubicBezTo>
                    <a:pt x="8430" y="346"/>
                    <a:pt x="8645" y="453"/>
                    <a:pt x="8823" y="608"/>
                  </a:cubicBezTo>
                  <a:cubicBezTo>
                    <a:pt x="9014" y="786"/>
                    <a:pt x="9097" y="1024"/>
                    <a:pt x="9097" y="1263"/>
                  </a:cubicBezTo>
                  <a:cubicBezTo>
                    <a:pt x="9097" y="1501"/>
                    <a:pt x="8990" y="1739"/>
                    <a:pt x="8823" y="1917"/>
                  </a:cubicBezTo>
                  <a:lnTo>
                    <a:pt x="7621" y="3132"/>
                  </a:lnTo>
                  <a:cubicBezTo>
                    <a:pt x="7502" y="2834"/>
                    <a:pt x="7323" y="2560"/>
                    <a:pt x="7109" y="2334"/>
                  </a:cubicBezTo>
                  <a:cubicBezTo>
                    <a:pt x="6639" y="1870"/>
                    <a:pt x="6022" y="1638"/>
                    <a:pt x="5408" y="1638"/>
                  </a:cubicBezTo>
                  <a:cubicBezTo>
                    <a:pt x="4793" y="1638"/>
                    <a:pt x="4180" y="1870"/>
                    <a:pt x="3716" y="2334"/>
                  </a:cubicBezTo>
                  <a:lnTo>
                    <a:pt x="941" y="5108"/>
                  </a:lnTo>
                  <a:cubicBezTo>
                    <a:pt x="1" y="6049"/>
                    <a:pt x="1" y="7561"/>
                    <a:pt x="941" y="8502"/>
                  </a:cubicBezTo>
                  <a:cubicBezTo>
                    <a:pt x="1406" y="8966"/>
                    <a:pt x="2025" y="9204"/>
                    <a:pt x="2644" y="9204"/>
                  </a:cubicBezTo>
                  <a:cubicBezTo>
                    <a:pt x="3251" y="9204"/>
                    <a:pt x="3870" y="8966"/>
                    <a:pt x="4335" y="8502"/>
                  </a:cubicBezTo>
                  <a:lnTo>
                    <a:pt x="5811" y="7025"/>
                  </a:lnTo>
                  <a:cubicBezTo>
                    <a:pt x="5871" y="6966"/>
                    <a:pt x="5871" y="6858"/>
                    <a:pt x="5811" y="6787"/>
                  </a:cubicBezTo>
                  <a:cubicBezTo>
                    <a:pt x="5783" y="6778"/>
                    <a:pt x="5750" y="6772"/>
                    <a:pt x="5716" y="6772"/>
                  </a:cubicBezTo>
                  <a:cubicBezTo>
                    <a:pt x="5662" y="6772"/>
                    <a:pt x="5605" y="6786"/>
                    <a:pt x="5561" y="6823"/>
                  </a:cubicBezTo>
                  <a:lnTo>
                    <a:pt x="4085" y="8299"/>
                  </a:lnTo>
                  <a:cubicBezTo>
                    <a:pt x="3692" y="8680"/>
                    <a:pt x="3180" y="8906"/>
                    <a:pt x="2620" y="8906"/>
                  </a:cubicBezTo>
                  <a:cubicBezTo>
                    <a:pt x="2073" y="8906"/>
                    <a:pt x="1549" y="8692"/>
                    <a:pt x="1168" y="8299"/>
                  </a:cubicBezTo>
                  <a:cubicBezTo>
                    <a:pt x="358" y="7489"/>
                    <a:pt x="358" y="6180"/>
                    <a:pt x="1168" y="5358"/>
                  </a:cubicBezTo>
                  <a:lnTo>
                    <a:pt x="3930" y="2596"/>
                  </a:lnTo>
                  <a:cubicBezTo>
                    <a:pt x="4323" y="2203"/>
                    <a:pt x="4847" y="1977"/>
                    <a:pt x="5394" y="1977"/>
                  </a:cubicBezTo>
                  <a:cubicBezTo>
                    <a:pt x="5942" y="1977"/>
                    <a:pt x="6466" y="2191"/>
                    <a:pt x="6847" y="2596"/>
                  </a:cubicBezTo>
                  <a:cubicBezTo>
                    <a:pt x="7073" y="2822"/>
                    <a:pt x="7252" y="3096"/>
                    <a:pt x="7359" y="3394"/>
                  </a:cubicBezTo>
                  <a:lnTo>
                    <a:pt x="6049" y="4703"/>
                  </a:lnTo>
                  <a:cubicBezTo>
                    <a:pt x="5871" y="4882"/>
                    <a:pt x="5633" y="4977"/>
                    <a:pt x="5394" y="4977"/>
                  </a:cubicBezTo>
                  <a:cubicBezTo>
                    <a:pt x="5156" y="4977"/>
                    <a:pt x="4918" y="4870"/>
                    <a:pt x="4740" y="4703"/>
                  </a:cubicBezTo>
                  <a:cubicBezTo>
                    <a:pt x="4644" y="4620"/>
                    <a:pt x="4573" y="4513"/>
                    <a:pt x="4525" y="4394"/>
                  </a:cubicBezTo>
                  <a:cubicBezTo>
                    <a:pt x="4507" y="4321"/>
                    <a:pt x="4440" y="4290"/>
                    <a:pt x="4378" y="4290"/>
                  </a:cubicBezTo>
                  <a:cubicBezTo>
                    <a:pt x="4359" y="4290"/>
                    <a:pt x="4340" y="4293"/>
                    <a:pt x="4323" y="4299"/>
                  </a:cubicBezTo>
                  <a:cubicBezTo>
                    <a:pt x="4239" y="4334"/>
                    <a:pt x="4204" y="4441"/>
                    <a:pt x="4228" y="4513"/>
                  </a:cubicBezTo>
                  <a:cubicBezTo>
                    <a:pt x="4287" y="4680"/>
                    <a:pt x="4394" y="4811"/>
                    <a:pt x="4513" y="4930"/>
                  </a:cubicBezTo>
                  <a:cubicBezTo>
                    <a:pt x="4751" y="5168"/>
                    <a:pt x="5061" y="5299"/>
                    <a:pt x="5406" y="5299"/>
                  </a:cubicBezTo>
                  <a:cubicBezTo>
                    <a:pt x="5752" y="5299"/>
                    <a:pt x="6061" y="5168"/>
                    <a:pt x="6299" y="4930"/>
                  </a:cubicBezTo>
                  <a:lnTo>
                    <a:pt x="9062" y="2155"/>
                  </a:lnTo>
                  <a:cubicBezTo>
                    <a:pt x="9300" y="1917"/>
                    <a:pt x="9443" y="1608"/>
                    <a:pt x="9443" y="1263"/>
                  </a:cubicBezTo>
                  <a:cubicBezTo>
                    <a:pt x="9443" y="929"/>
                    <a:pt x="9300" y="608"/>
                    <a:pt x="9062" y="370"/>
                  </a:cubicBezTo>
                  <a:cubicBezTo>
                    <a:pt x="8823" y="131"/>
                    <a:pt x="8514" y="0"/>
                    <a:pt x="816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Google Shape;9861;p58">
              <a:extLst>
                <a:ext uri="{FF2B5EF4-FFF2-40B4-BE49-F238E27FC236}">
                  <a16:creationId xmlns:a16="http://schemas.microsoft.com/office/drawing/2014/main" id="{974C8327-7359-436F-AC71-97AA98948EC2}"/>
                </a:ext>
              </a:extLst>
            </p:cNvPr>
            <p:cNvSpPr/>
            <p:nvPr/>
          </p:nvSpPr>
          <p:spPr>
            <a:xfrm>
              <a:off x="7484588" y="2302860"/>
              <a:ext cx="299069" cy="293130"/>
            </a:xfrm>
            <a:custGeom>
              <a:avLst/>
              <a:gdLst/>
              <a:ahLst/>
              <a:cxnLst/>
              <a:rect l="l" t="t" r="r" b="b"/>
              <a:pathLst>
                <a:path w="9418" h="9231" extrusionOk="0">
                  <a:moveTo>
                    <a:pt x="6805" y="0"/>
                  </a:moveTo>
                  <a:cubicBezTo>
                    <a:pt x="6191" y="0"/>
                    <a:pt x="5578" y="235"/>
                    <a:pt x="5108" y="706"/>
                  </a:cubicBezTo>
                  <a:lnTo>
                    <a:pt x="3632" y="2170"/>
                  </a:lnTo>
                  <a:cubicBezTo>
                    <a:pt x="3572" y="2230"/>
                    <a:pt x="3572" y="2337"/>
                    <a:pt x="3632" y="2408"/>
                  </a:cubicBezTo>
                  <a:cubicBezTo>
                    <a:pt x="3661" y="2438"/>
                    <a:pt x="3703" y="2453"/>
                    <a:pt x="3746" y="2453"/>
                  </a:cubicBezTo>
                  <a:cubicBezTo>
                    <a:pt x="3789" y="2453"/>
                    <a:pt x="3834" y="2438"/>
                    <a:pt x="3870" y="2408"/>
                  </a:cubicBezTo>
                  <a:lnTo>
                    <a:pt x="5346" y="944"/>
                  </a:lnTo>
                  <a:cubicBezTo>
                    <a:pt x="5745" y="539"/>
                    <a:pt x="6272" y="336"/>
                    <a:pt x="6802" y="336"/>
                  </a:cubicBezTo>
                  <a:cubicBezTo>
                    <a:pt x="7331" y="336"/>
                    <a:pt x="7864" y="539"/>
                    <a:pt x="8275" y="944"/>
                  </a:cubicBezTo>
                  <a:cubicBezTo>
                    <a:pt x="9085" y="1741"/>
                    <a:pt x="9085" y="3051"/>
                    <a:pt x="8275" y="3873"/>
                  </a:cubicBezTo>
                  <a:lnTo>
                    <a:pt x="5513" y="6635"/>
                  </a:lnTo>
                  <a:cubicBezTo>
                    <a:pt x="5120" y="7028"/>
                    <a:pt x="4596" y="7254"/>
                    <a:pt x="4048" y="7254"/>
                  </a:cubicBezTo>
                  <a:cubicBezTo>
                    <a:pt x="3501" y="7254"/>
                    <a:pt x="2977" y="7040"/>
                    <a:pt x="2596" y="6635"/>
                  </a:cubicBezTo>
                  <a:cubicBezTo>
                    <a:pt x="2370" y="6421"/>
                    <a:pt x="2191" y="6135"/>
                    <a:pt x="2084" y="5837"/>
                  </a:cubicBezTo>
                  <a:lnTo>
                    <a:pt x="3393" y="4527"/>
                  </a:lnTo>
                  <a:cubicBezTo>
                    <a:pt x="3572" y="4349"/>
                    <a:pt x="3810" y="4254"/>
                    <a:pt x="4048" y="4254"/>
                  </a:cubicBezTo>
                  <a:cubicBezTo>
                    <a:pt x="4286" y="4254"/>
                    <a:pt x="4525" y="4361"/>
                    <a:pt x="4703" y="4527"/>
                  </a:cubicBezTo>
                  <a:cubicBezTo>
                    <a:pt x="4798" y="4611"/>
                    <a:pt x="4870" y="4718"/>
                    <a:pt x="4917" y="4837"/>
                  </a:cubicBezTo>
                  <a:cubicBezTo>
                    <a:pt x="4936" y="4910"/>
                    <a:pt x="5002" y="4941"/>
                    <a:pt x="5065" y="4941"/>
                  </a:cubicBezTo>
                  <a:cubicBezTo>
                    <a:pt x="5084" y="4941"/>
                    <a:pt x="5103" y="4938"/>
                    <a:pt x="5120" y="4932"/>
                  </a:cubicBezTo>
                  <a:cubicBezTo>
                    <a:pt x="5215" y="4897"/>
                    <a:pt x="5239" y="4789"/>
                    <a:pt x="5215" y="4718"/>
                  </a:cubicBezTo>
                  <a:cubicBezTo>
                    <a:pt x="5156" y="4551"/>
                    <a:pt x="5048" y="4420"/>
                    <a:pt x="4929" y="4301"/>
                  </a:cubicBezTo>
                  <a:cubicBezTo>
                    <a:pt x="4691" y="4063"/>
                    <a:pt x="4382" y="3932"/>
                    <a:pt x="4036" y="3932"/>
                  </a:cubicBezTo>
                  <a:cubicBezTo>
                    <a:pt x="3691" y="3932"/>
                    <a:pt x="3382" y="4063"/>
                    <a:pt x="3143" y="4301"/>
                  </a:cubicBezTo>
                  <a:lnTo>
                    <a:pt x="1786" y="5659"/>
                  </a:lnTo>
                  <a:cubicBezTo>
                    <a:pt x="1762" y="5670"/>
                    <a:pt x="1738" y="5682"/>
                    <a:pt x="1727" y="5718"/>
                  </a:cubicBezTo>
                  <a:lnTo>
                    <a:pt x="369" y="7075"/>
                  </a:lnTo>
                  <a:cubicBezTo>
                    <a:pt x="131" y="7314"/>
                    <a:pt x="0" y="7623"/>
                    <a:pt x="0" y="7968"/>
                  </a:cubicBezTo>
                  <a:cubicBezTo>
                    <a:pt x="0" y="8302"/>
                    <a:pt x="131" y="8623"/>
                    <a:pt x="369" y="8861"/>
                  </a:cubicBezTo>
                  <a:cubicBezTo>
                    <a:pt x="607" y="9099"/>
                    <a:pt x="929" y="9230"/>
                    <a:pt x="1262" y="9230"/>
                  </a:cubicBezTo>
                  <a:cubicBezTo>
                    <a:pt x="1608" y="9230"/>
                    <a:pt x="1917" y="9099"/>
                    <a:pt x="2155" y="8861"/>
                  </a:cubicBezTo>
                  <a:lnTo>
                    <a:pt x="3036" y="7980"/>
                  </a:lnTo>
                  <a:cubicBezTo>
                    <a:pt x="3096" y="7921"/>
                    <a:pt x="3096" y="7814"/>
                    <a:pt x="3036" y="7742"/>
                  </a:cubicBezTo>
                  <a:cubicBezTo>
                    <a:pt x="3006" y="7712"/>
                    <a:pt x="2965" y="7697"/>
                    <a:pt x="2922" y="7697"/>
                  </a:cubicBezTo>
                  <a:cubicBezTo>
                    <a:pt x="2879" y="7697"/>
                    <a:pt x="2834" y="7712"/>
                    <a:pt x="2798" y="7742"/>
                  </a:cubicBezTo>
                  <a:lnTo>
                    <a:pt x="1917" y="8623"/>
                  </a:lnTo>
                  <a:cubicBezTo>
                    <a:pt x="1738" y="8802"/>
                    <a:pt x="1500" y="8885"/>
                    <a:pt x="1262" y="8885"/>
                  </a:cubicBezTo>
                  <a:cubicBezTo>
                    <a:pt x="1012" y="8885"/>
                    <a:pt x="786" y="8778"/>
                    <a:pt x="607" y="8623"/>
                  </a:cubicBezTo>
                  <a:cubicBezTo>
                    <a:pt x="429" y="8445"/>
                    <a:pt x="345" y="8206"/>
                    <a:pt x="345" y="7968"/>
                  </a:cubicBezTo>
                  <a:cubicBezTo>
                    <a:pt x="345" y="7706"/>
                    <a:pt x="453" y="7492"/>
                    <a:pt x="607" y="7314"/>
                  </a:cubicBezTo>
                  <a:lnTo>
                    <a:pt x="1822" y="6099"/>
                  </a:lnTo>
                  <a:cubicBezTo>
                    <a:pt x="1941" y="6397"/>
                    <a:pt x="2119" y="6671"/>
                    <a:pt x="2334" y="6897"/>
                  </a:cubicBezTo>
                  <a:cubicBezTo>
                    <a:pt x="2786" y="7337"/>
                    <a:pt x="3393" y="7587"/>
                    <a:pt x="4036" y="7587"/>
                  </a:cubicBezTo>
                  <a:cubicBezTo>
                    <a:pt x="4679" y="7587"/>
                    <a:pt x="5287" y="7337"/>
                    <a:pt x="5727" y="6897"/>
                  </a:cubicBezTo>
                  <a:lnTo>
                    <a:pt x="8501" y="4123"/>
                  </a:lnTo>
                  <a:cubicBezTo>
                    <a:pt x="9418" y="3158"/>
                    <a:pt x="9418" y="1634"/>
                    <a:pt x="8501" y="706"/>
                  </a:cubicBezTo>
                  <a:cubicBezTo>
                    <a:pt x="8031" y="235"/>
                    <a:pt x="7418" y="0"/>
                    <a:pt x="680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0" name="Google Shape;10106;p58">
            <a:extLst>
              <a:ext uri="{FF2B5EF4-FFF2-40B4-BE49-F238E27FC236}">
                <a16:creationId xmlns:a16="http://schemas.microsoft.com/office/drawing/2014/main" id="{A152058A-75C5-42EF-B290-00424D7EC256}"/>
              </a:ext>
            </a:extLst>
          </p:cNvPr>
          <p:cNvGrpSpPr/>
          <p:nvPr/>
        </p:nvGrpSpPr>
        <p:grpSpPr>
          <a:xfrm>
            <a:off x="7141186" y="3010145"/>
            <a:ext cx="372073" cy="355243"/>
            <a:chOff x="7390435" y="3680868"/>
            <a:chExt cx="372073" cy="355243"/>
          </a:xfrm>
        </p:grpSpPr>
        <p:sp>
          <p:nvSpPr>
            <p:cNvPr id="111" name="Google Shape;10107;p58">
              <a:extLst>
                <a:ext uri="{FF2B5EF4-FFF2-40B4-BE49-F238E27FC236}">
                  <a16:creationId xmlns:a16="http://schemas.microsoft.com/office/drawing/2014/main" id="{AA8129D2-C26A-488D-95D3-32091F90374A}"/>
                </a:ext>
              </a:extLst>
            </p:cNvPr>
            <p:cNvSpPr/>
            <p:nvPr/>
          </p:nvSpPr>
          <p:spPr>
            <a:xfrm>
              <a:off x="7390435" y="3744950"/>
              <a:ext cx="294178" cy="291162"/>
            </a:xfrm>
            <a:custGeom>
              <a:avLst/>
              <a:gdLst/>
              <a:ahLst/>
              <a:cxnLst/>
              <a:rect l="l" t="t" r="r" b="b"/>
              <a:pathLst>
                <a:path w="9264" h="9169" extrusionOk="0">
                  <a:moveTo>
                    <a:pt x="4668" y="0"/>
                  </a:moveTo>
                  <a:cubicBezTo>
                    <a:pt x="3441" y="0"/>
                    <a:pt x="2287" y="477"/>
                    <a:pt x="1417" y="1334"/>
                  </a:cubicBezTo>
                  <a:cubicBezTo>
                    <a:pt x="1358" y="1393"/>
                    <a:pt x="1358" y="1501"/>
                    <a:pt x="1417" y="1572"/>
                  </a:cubicBezTo>
                  <a:cubicBezTo>
                    <a:pt x="1447" y="1602"/>
                    <a:pt x="1489" y="1617"/>
                    <a:pt x="1532" y="1617"/>
                  </a:cubicBezTo>
                  <a:cubicBezTo>
                    <a:pt x="1575" y="1617"/>
                    <a:pt x="1620" y="1602"/>
                    <a:pt x="1655" y="1572"/>
                  </a:cubicBezTo>
                  <a:cubicBezTo>
                    <a:pt x="2465" y="774"/>
                    <a:pt x="3537" y="322"/>
                    <a:pt x="4668" y="322"/>
                  </a:cubicBezTo>
                  <a:cubicBezTo>
                    <a:pt x="5799" y="322"/>
                    <a:pt x="6870" y="774"/>
                    <a:pt x="7668" y="1572"/>
                  </a:cubicBezTo>
                  <a:cubicBezTo>
                    <a:pt x="8478" y="2382"/>
                    <a:pt x="8918" y="3453"/>
                    <a:pt x="8918" y="4584"/>
                  </a:cubicBezTo>
                  <a:cubicBezTo>
                    <a:pt x="8918" y="5715"/>
                    <a:pt x="8478" y="6787"/>
                    <a:pt x="7668" y="7585"/>
                  </a:cubicBezTo>
                  <a:cubicBezTo>
                    <a:pt x="6841" y="8412"/>
                    <a:pt x="5751" y="8826"/>
                    <a:pt x="4662" y="8826"/>
                  </a:cubicBezTo>
                  <a:cubicBezTo>
                    <a:pt x="3572" y="8826"/>
                    <a:pt x="2483" y="8412"/>
                    <a:pt x="1655" y="7585"/>
                  </a:cubicBezTo>
                  <a:cubicBezTo>
                    <a:pt x="953" y="6882"/>
                    <a:pt x="524" y="5965"/>
                    <a:pt x="441" y="4977"/>
                  </a:cubicBezTo>
                  <a:cubicBezTo>
                    <a:pt x="346" y="4013"/>
                    <a:pt x="596" y="3037"/>
                    <a:pt x="1132" y="2227"/>
                  </a:cubicBezTo>
                  <a:cubicBezTo>
                    <a:pt x="1179" y="2155"/>
                    <a:pt x="1167" y="2048"/>
                    <a:pt x="1096" y="1989"/>
                  </a:cubicBezTo>
                  <a:cubicBezTo>
                    <a:pt x="1066" y="1972"/>
                    <a:pt x="1035" y="1964"/>
                    <a:pt x="1005" y="1964"/>
                  </a:cubicBezTo>
                  <a:cubicBezTo>
                    <a:pt x="950" y="1964"/>
                    <a:pt x="896" y="1990"/>
                    <a:pt x="858" y="2036"/>
                  </a:cubicBezTo>
                  <a:cubicBezTo>
                    <a:pt x="274" y="2894"/>
                    <a:pt x="1" y="3953"/>
                    <a:pt x="108" y="5013"/>
                  </a:cubicBezTo>
                  <a:cubicBezTo>
                    <a:pt x="215" y="6073"/>
                    <a:pt x="679" y="7085"/>
                    <a:pt x="1429" y="7823"/>
                  </a:cubicBezTo>
                  <a:cubicBezTo>
                    <a:pt x="2322" y="8716"/>
                    <a:pt x="3501" y="9168"/>
                    <a:pt x="4680" y="9168"/>
                  </a:cubicBezTo>
                  <a:cubicBezTo>
                    <a:pt x="5858" y="9168"/>
                    <a:pt x="7025" y="8716"/>
                    <a:pt x="7918" y="7823"/>
                  </a:cubicBezTo>
                  <a:cubicBezTo>
                    <a:pt x="8787" y="6966"/>
                    <a:pt x="9264" y="5799"/>
                    <a:pt x="9264" y="4584"/>
                  </a:cubicBezTo>
                  <a:cubicBezTo>
                    <a:pt x="9264" y="3358"/>
                    <a:pt x="8787" y="2203"/>
                    <a:pt x="7906" y="1334"/>
                  </a:cubicBezTo>
                  <a:cubicBezTo>
                    <a:pt x="7049" y="477"/>
                    <a:pt x="5882" y="0"/>
                    <a:pt x="46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Google Shape;10108;p58">
              <a:extLst>
                <a:ext uri="{FF2B5EF4-FFF2-40B4-BE49-F238E27FC236}">
                  <a16:creationId xmlns:a16="http://schemas.microsoft.com/office/drawing/2014/main" id="{6267A690-69D4-478F-A3BA-0F140A8FAAD0}"/>
                </a:ext>
              </a:extLst>
            </p:cNvPr>
            <p:cNvSpPr/>
            <p:nvPr/>
          </p:nvSpPr>
          <p:spPr>
            <a:xfrm>
              <a:off x="7408948" y="3772259"/>
              <a:ext cx="259407" cy="236257"/>
            </a:xfrm>
            <a:custGeom>
              <a:avLst/>
              <a:gdLst/>
              <a:ahLst/>
              <a:cxnLst/>
              <a:rect l="l" t="t" r="r" b="b"/>
              <a:pathLst>
                <a:path w="8169" h="7440" extrusionOk="0">
                  <a:moveTo>
                    <a:pt x="4085" y="319"/>
                  </a:moveTo>
                  <a:cubicBezTo>
                    <a:pt x="4942" y="319"/>
                    <a:pt x="5823" y="653"/>
                    <a:pt x="6478" y="1319"/>
                  </a:cubicBezTo>
                  <a:cubicBezTo>
                    <a:pt x="7800" y="2653"/>
                    <a:pt x="7800" y="4796"/>
                    <a:pt x="6478" y="6117"/>
                  </a:cubicBezTo>
                  <a:cubicBezTo>
                    <a:pt x="5817" y="6778"/>
                    <a:pt x="4951" y="7109"/>
                    <a:pt x="4083" y="7109"/>
                  </a:cubicBezTo>
                  <a:cubicBezTo>
                    <a:pt x="3216" y="7109"/>
                    <a:pt x="2346" y="6778"/>
                    <a:pt x="1680" y="6117"/>
                  </a:cubicBezTo>
                  <a:cubicBezTo>
                    <a:pt x="358" y="4796"/>
                    <a:pt x="358" y="2653"/>
                    <a:pt x="1680" y="1319"/>
                  </a:cubicBezTo>
                  <a:cubicBezTo>
                    <a:pt x="2335" y="664"/>
                    <a:pt x="3216" y="319"/>
                    <a:pt x="4085" y="319"/>
                  </a:cubicBezTo>
                  <a:close/>
                  <a:moveTo>
                    <a:pt x="4088" y="1"/>
                  </a:moveTo>
                  <a:cubicBezTo>
                    <a:pt x="3132" y="1"/>
                    <a:pt x="2174" y="361"/>
                    <a:pt x="1442" y="1081"/>
                  </a:cubicBezTo>
                  <a:cubicBezTo>
                    <a:pt x="1" y="2534"/>
                    <a:pt x="1" y="4891"/>
                    <a:pt x="1442" y="6356"/>
                  </a:cubicBezTo>
                  <a:cubicBezTo>
                    <a:pt x="2180" y="7082"/>
                    <a:pt x="3120" y="7439"/>
                    <a:pt x="4085" y="7439"/>
                  </a:cubicBezTo>
                  <a:cubicBezTo>
                    <a:pt x="5037" y="7439"/>
                    <a:pt x="5978" y="7082"/>
                    <a:pt x="6716" y="6356"/>
                  </a:cubicBezTo>
                  <a:cubicBezTo>
                    <a:pt x="8169" y="4891"/>
                    <a:pt x="8169" y="2546"/>
                    <a:pt x="6716" y="1081"/>
                  </a:cubicBezTo>
                  <a:cubicBezTo>
                    <a:pt x="5996" y="361"/>
                    <a:pt x="5043" y="1"/>
                    <a:pt x="408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Google Shape;10109;p58">
              <a:extLst>
                <a:ext uri="{FF2B5EF4-FFF2-40B4-BE49-F238E27FC236}">
                  <a16:creationId xmlns:a16="http://schemas.microsoft.com/office/drawing/2014/main" id="{C088263A-6498-43A8-8F97-E9E48CDEDC53}"/>
                </a:ext>
              </a:extLst>
            </p:cNvPr>
            <p:cNvSpPr/>
            <p:nvPr/>
          </p:nvSpPr>
          <p:spPr>
            <a:xfrm>
              <a:off x="7487986" y="3680868"/>
              <a:ext cx="274522" cy="259565"/>
            </a:xfrm>
            <a:custGeom>
              <a:avLst/>
              <a:gdLst/>
              <a:ahLst/>
              <a:cxnLst/>
              <a:rect l="l" t="t" r="r" b="b"/>
              <a:pathLst>
                <a:path w="8645" h="8174" extrusionOk="0">
                  <a:moveTo>
                    <a:pt x="3614" y="0"/>
                  </a:moveTo>
                  <a:cubicBezTo>
                    <a:pt x="2438" y="0"/>
                    <a:pt x="1262" y="447"/>
                    <a:pt x="369" y="1340"/>
                  </a:cubicBezTo>
                  <a:cubicBezTo>
                    <a:pt x="262" y="1447"/>
                    <a:pt x="167" y="1566"/>
                    <a:pt x="60" y="1685"/>
                  </a:cubicBezTo>
                  <a:cubicBezTo>
                    <a:pt x="0" y="1756"/>
                    <a:pt x="12" y="1864"/>
                    <a:pt x="84" y="1923"/>
                  </a:cubicBezTo>
                  <a:cubicBezTo>
                    <a:pt x="118" y="1948"/>
                    <a:pt x="155" y="1960"/>
                    <a:pt x="191" y="1960"/>
                  </a:cubicBezTo>
                  <a:cubicBezTo>
                    <a:pt x="240" y="1960"/>
                    <a:pt x="287" y="1936"/>
                    <a:pt x="322" y="1887"/>
                  </a:cubicBezTo>
                  <a:cubicBezTo>
                    <a:pt x="417" y="1792"/>
                    <a:pt x="500" y="1685"/>
                    <a:pt x="608" y="1578"/>
                  </a:cubicBezTo>
                  <a:cubicBezTo>
                    <a:pt x="1435" y="750"/>
                    <a:pt x="2524" y="337"/>
                    <a:pt x="3614" y="337"/>
                  </a:cubicBezTo>
                  <a:cubicBezTo>
                    <a:pt x="4703" y="337"/>
                    <a:pt x="5793" y="750"/>
                    <a:pt x="6620" y="1578"/>
                  </a:cubicBezTo>
                  <a:cubicBezTo>
                    <a:pt x="8275" y="3233"/>
                    <a:pt x="8275" y="5936"/>
                    <a:pt x="6620" y="7591"/>
                  </a:cubicBezTo>
                  <a:cubicBezTo>
                    <a:pt x="6513" y="7698"/>
                    <a:pt x="6418" y="7781"/>
                    <a:pt x="6311" y="7876"/>
                  </a:cubicBezTo>
                  <a:cubicBezTo>
                    <a:pt x="6239" y="7936"/>
                    <a:pt x="6215" y="8043"/>
                    <a:pt x="6275" y="8114"/>
                  </a:cubicBezTo>
                  <a:cubicBezTo>
                    <a:pt x="6311" y="8162"/>
                    <a:pt x="6358" y="8174"/>
                    <a:pt x="6418" y="8174"/>
                  </a:cubicBezTo>
                  <a:cubicBezTo>
                    <a:pt x="6454" y="8174"/>
                    <a:pt x="6489" y="8162"/>
                    <a:pt x="6513" y="8126"/>
                  </a:cubicBezTo>
                  <a:cubicBezTo>
                    <a:pt x="6632" y="8043"/>
                    <a:pt x="6751" y="7936"/>
                    <a:pt x="6858" y="7817"/>
                  </a:cubicBezTo>
                  <a:cubicBezTo>
                    <a:pt x="8644" y="6031"/>
                    <a:pt x="8644" y="3126"/>
                    <a:pt x="6858" y="1340"/>
                  </a:cubicBezTo>
                  <a:cubicBezTo>
                    <a:pt x="5965" y="447"/>
                    <a:pt x="4790" y="0"/>
                    <a:pt x="36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4" name="Google Shape;10110;p58">
              <a:extLst>
                <a:ext uri="{FF2B5EF4-FFF2-40B4-BE49-F238E27FC236}">
                  <a16:creationId xmlns:a16="http://schemas.microsoft.com/office/drawing/2014/main" id="{FA83C7ED-F702-4E31-BEF2-E223C24DCA9A}"/>
                </a:ext>
              </a:extLst>
            </p:cNvPr>
            <p:cNvSpPr/>
            <p:nvPr/>
          </p:nvSpPr>
          <p:spPr>
            <a:xfrm>
              <a:off x="7691758" y="3789502"/>
              <a:ext cx="34073" cy="102918"/>
            </a:xfrm>
            <a:custGeom>
              <a:avLst/>
              <a:gdLst/>
              <a:ahLst/>
              <a:cxnLst/>
              <a:rect l="l" t="t" r="r" b="b"/>
              <a:pathLst>
                <a:path w="1073" h="3241" extrusionOk="0">
                  <a:moveTo>
                    <a:pt x="589" y="1"/>
                  </a:moveTo>
                  <a:cubicBezTo>
                    <a:pt x="580" y="1"/>
                    <a:pt x="570" y="1"/>
                    <a:pt x="560" y="2"/>
                  </a:cubicBezTo>
                  <a:cubicBezTo>
                    <a:pt x="477" y="38"/>
                    <a:pt x="429" y="121"/>
                    <a:pt x="441" y="217"/>
                  </a:cubicBezTo>
                  <a:cubicBezTo>
                    <a:pt x="715" y="1157"/>
                    <a:pt x="560" y="2145"/>
                    <a:pt x="37" y="2967"/>
                  </a:cubicBezTo>
                  <a:cubicBezTo>
                    <a:pt x="1" y="3038"/>
                    <a:pt x="13" y="3146"/>
                    <a:pt x="84" y="3205"/>
                  </a:cubicBezTo>
                  <a:cubicBezTo>
                    <a:pt x="120" y="3217"/>
                    <a:pt x="144" y="3241"/>
                    <a:pt x="167" y="3241"/>
                  </a:cubicBezTo>
                  <a:cubicBezTo>
                    <a:pt x="239" y="3241"/>
                    <a:pt x="275" y="3205"/>
                    <a:pt x="310" y="3158"/>
                  </a:cubicBezTo>
                  <a:cubicBezTo>
                    <a:pt x="906" y="2265"/>
                    <a:pt x="1072" y="1169"/>
                    <a:pt x="775" y="121"/>
                  </a:cubicBezTo>
                  <a:cubicBezTo>
                    <a:pt x="743" y="47"/>
                    <a:pt x="672" y="1"/>
                    <a:pt x="5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5" name="Google Shape;10111;p58">
              <a:extLst>
                <a:ext uri="{FF2B5EF4-FFF2-40B4-BE49-F238E27FC236}">
                  <a16:creationId xmlns:a16="http://schemas.microsoft.com/office/drawing/2014/main" id="{B1C652D6-4129-41F8-AF20-096960C3439D}"/>
                </a:ext>
              </a:extLst>
            </p:cNvPr>
            <p:cNvSpPr/>
            <p:nvPr/>
          </p:nvSpPr>
          <p:spPr>
            <a:xfrm>
              <a:off x="7536000" y="3708082"/>
              <a:ext cx="173192" cy="72052"/>
            </a:xfrm>
            <a:custGeom>
              <a:avLst/>
              <a:gdLst/>
              <a:ahLst/>
              <a:cxnLst/>
              <a:rect l="l" t="t" r="r" b="b"/>
              <a:pathLst>
                <a:path w="5454" h="2269" extrusionOk="0">
                  <a:moveTo>
                    <a:pt x="2121" y="0"/>
                  </a:moveTo>
                  <a:cubicBezTo>
                    <a:pt x="1410" y="0"/>
                    <a:pt x="707" y="204"/>
                    <a:pt x="108" y="590"/>
                  </a:cubicBezTo>
                  <a:cubicBezTo>
                    <a:pt x="36" y="638"/>
                    <a:pt x="0" y="733"/>
                    <a:pt x="60" y="828"/>
                  </a:cubicBezTo>
                  <a:cubicBezTo>
                    <a:pt x="91" y="874"/>
                    <a:pt x="147" y="906"/>
                    <a:pt x="205" y="906"/>
                  </a:cubicBezTo>
                  <a:cubicBezTo>
                    <a:pt x="237" y="906"/>
                    <a:pt x="269" y="897"/>
                    <a:pt x="298" y="876"/>
                  </a:cubicBezTo>
                  <a:cubicBezTo>
                    <a:pt x="841" y="534"/>
                    <a:pt x="1478" y="344"/>
                    <a:pt x="2123" y="344"/>
                  </a:cubicBezTo>
                  <a:cubicBezTo>
                    <a:pt x="2241" y="344"/>
                    <a:pt x="2359" y="351"/>
                    <a:pt x="2477" y="364"/>
                  </a:cubicBezTo>
                  <a:cubicBezTo>
                    <a:pt x="3251" y="435"/>
                    <a:pt x="3977" y="792"/>
                    <a:pt x="4513" y="1328"/>
                  </a:cubicBezTo>
                  <a:cubicBezTo>
                    <a:pt x="4763" y="1590"/>
                    <a:pt x="4977" y="1864"/>
                    <a:pt x="5120" y="2185"/>
                  </a:cubicBezTo>
                  <a:cubicBezTo>
                    <a:pt x="5156" y="2245"/>
                    <a:pt x="5215" y="2269"/>
                    <a:pt x="5275" y="2269"/>
                  </a:cubicBezTo>
                  <a:cubicBezTo>
                    <a:pt x="5299" y="2269"/>
                    <a:pt x="5323" y="2269"/>
                    <a:pt x="5346" y="2257"/>
                  </a:cubicBezTo>
                  <a:cubicBezTo>
                    <a:pt x="5418" y="2197"/>
                    <a:pt x="5453" y="2102"/>
                    <a:pt x="5406" y="2019"/>
                  </a:cubicBezTo>
                  <a:cubicBezTo>
                    <a:pt x="5227" y="1673"/>
                    <a:pt x="5001" y="1364"/>
                    <a:pt x="4739" y="1102"/>
                  </a:cubicBezTo>
                  <a:cubicBezTo>
                    <a:pt x="4144" y="507"/>
                    <a:pt x="3334" y="114"/>
                    <a:pt x="2489" y="18"/>
                  </a:cubicBezTo>
                  <a:cubicBezTo>
                    <a:pt x="2366" y="6"/>
                    <a:pt x="2243" y="0"/>
                    <a:pt x="212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6" name="Google Shape;10112;p58">
              <a:extLst>
                <a:ext uri="{FF2B5EF4-FFF2-40B4-BE49-F238E27FC236}">
                  <a16:creationId xmlns:a16="http://schemas.microsoft.com/office/drawing/2014/main" id="{F3021C6B-D443-4697-8E91-08B6BBF0BCFA}"/>
                </a:ext>
              </a:extLst>
            </p:cNvPr>
            <p:cNvSpPr/>
            <p:nvPr/>
          </p:nvSpPr>
          <p:spPr>
            <a:xfrm>
              <a:off x="7501228" y="3819415"/>
              <a:ext cx="75640" cy="141437"/>
            </a:xfrm>
            <a:custGeom>
              <a:avLst/>
              <a:gdLst/>
              <a:ahLst/>
              <a:cxnLst/>
              <a:rect l="l" t="t" r="r" b="b"/>
              <a:pathLst>
                <a:path w="2382" h="4454" extrusionOk="0">
                  <a:moveTo>
                    <a:pt x="1012" y="692"/>
                  </a:moveTo>
                  <a:lnTo>
                    <a:pt x="1012" y="2061"/>
                  </a:lnTo>
                  <a:cubicBezTo>
                    <a:pt x="607" y="2001"/>
                    <a:pt x="310" y="1715"/>
                    <a:pt x="310" y="1370"/>
                  </a:cubicBezTo>
                  <a:cubicBezTo>
                    <a:pt x="310" y="1025"/>
                    <a:pt x="607" y="763"/>
                    <a:pt x="1012" y="692"/>
                  </a:cubicBezTo>
                  <a:close/>
                  <a:moveTo>
                    <a:pt x="1357" y="2418"/>
                  </a:moveTo>
                  <a:cubicBezTo>
                    <a:pt x="1750" y="2477"/>
                    <a:pt x="2048" y="2751"/>
                    <a:pt x="2048" y="3097"/>
                  </a:cubicBezTo>
                  <a:cubicBezTo>
                    <a:pt x="2048" y="3430"/>
                    <a:pt x="1738" y="3704"/>
                    <a:pt x="1357" y="3763"/>
                  </a:cubicBezTo>
                  <a:lnTo>
                    <a:pt x="1357" y="2418"/>
                  </a:lnTo>
                  <a:close/>
                  <a:moveTo>
                    <a:pt x="1191" y="1"/>
                  </a:moveTo>
                  <a:cubicBezTo>
                    <a:pt x="1095" y="1"/>
                    <a:pt x="1024" y="72"/>
                    <a:pt x="1024" y="168"/>
                  </a:cubicBezTo>
                  <a:lnTo>
                    <a:pt x="1024" y="358"/>
                  </a:lnTo>
                  <a:cubicBezTo>
                    <a:pt x="441" y="430"/>
                    <a:pt x="0" y="870"/>
                    <a:pt x="0" y="1370"/>
                  </a:cubicBezTo>
                  <a:cubicBezTo>
                    <a:pt x="0" y="1882"/>
                    <a:pt x="441" y="2323"/>
                    <a:pt x="1024" y="2382"/>
                  </a:cubicBezTo>
                  <a:lnTo>
                    <a:pt x="1024" y="3763"/>
                  </a:lnTo>
                  <a:cubicBezTo>
                    <a:pt x="619" y="3704"/>
                    <a:pt x="322" y="3430"/>
                    <a:pt x="322" y="3085"/>
                  </a:cubicBezTo>
                  <a:cubicBezTo>
                    <a:pt x="322" y="2989"/>
                    <a:pt x="250" y="2918"/>
                    <a:pt x="167" y="2918"/>
                  </a:cubicBezTo>
                  <a:cubicBezTo>
                    <a:pt x="71" y="2918"/>
                    <a:pt x="0" y="2989"/>
                    <a:pt x="0" y="3085"/>
                  </a:cubicBezTo>
                  <a:cubicBezTo>
                    <a:pt x="0" y="3609"/>
                    <a:pt x="441" y="4037"/>
                    <a:pt x="1024" y="4097"/>
                  </a:cubicBezTo>
                  <a:lnTo>
                    <a:pt x="1024" y="4287"/>
                  </a:lnTo>
                  <a:cubicBezTo>
                    <a:pt x="1024" y="4371"/>
                    <a:pt x="1095" y="4454"/>
                    <a:pt x="1191" y="4454"/>
                  </a:cubicBezTo>
                  <a:cubicBezTo>
                    <a:pt x="1274" y="4454"/>
                    <a:pt x="1357" y="4371"/>
                    <a:pt x="1357" y="4287"/>
                  </a:cubicBezTo>
                  <a:lnTo>
                    <a:pt x="1357" y="4097"/>
                  </a:lnTo>
                  <a:cubicBezTo>
                    <a:pt x="1929" y="4025"/>
                    <a:pt x="2381" y="3585"/>
                    <a:pt x="2381" y="3085"/>
                  </a:cubicBezTo>
                  <a:cubicBezTo>
                    <a:pt x="2381" y="2573"/>
                    <a:pt x="1929" y="2144"/>
                    <a:pt x="1357" y="2073"/>
                  </a:cubicBezTo>
                  <a:lnTo>
                    <a:pt x="1357" y="692"/>
                  </a:lnTo>
                  <a:cubicBezTo>
                    <a:pt x="1750" y="751"/>
                    <a:pt x="2048" y="1025"/>
                    <a:pt x="2048" y="1370"/>
                  </a:cubicBezTo>
                  <a:cubicBezTo>
                    <a:pt x="2048" y="1465"/>
                    <a:pt x="2131" y="1537"/>
                    <a:pt x="2215" y="1537"/>
                  </a:cubicBezTo>
                  <a:cubicBezTo>
                    <a:pt x="2298" y="1537"/>
                    <a:pt x="2381" y="1465"/>
                    <a:pt x="2381" y="1370"/>
                  </a:cubicBezTo>
                  <a:cubicBezTo>
                    <a:pt x="2381" y="846"/>
                    <a:pt x="1929" y="418"/>
                    <a:pt x="1345" y="358"/>
                  </a:cubicBezTo>
                  <a:lnTo>
                    <a:pt x="1345" y="168"/>
                  </a:lnTo>
                  <a:cubicBezTo>
                    <a:pt x="1345" y="72"/>
                    <a:pt x="1274" y="1"/>
                    <a:pt x="11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23" name="Google Shape;9846;p58">
            <a:extLst>
              <a:ext uri="{FF2B5EF4-FFF2-40B4-BE49-F238E27FC236}">
                <a16:creationId xmlns:a16="http://schemas.microsoft.com/office/drawing/2014/main" id="{DE23C563-3CC3-4A4E-A3BC-1E9712DCF10E}"/>
              </a:ext>
            </a:extLst>
          </p:cNvPr>
          <p:cNvGrpSpPr/>
          <p:nvPr/>
        </p:nvGrpSpPr>
        <p:grpSpPr>
          <a:xfrm>
            <a:off x="1653778" y="3045175"/>
            <a:ext cx="359594" cy="353909"/>
            <a:chOff x="4687894" y="2289713"/>
            <a:chExt cx="359594" cy="353909"/>
          </a:xfrm>
        </p:grpSpPr>
        <p:sp>
          <p:nvSpPr>
            <p:cNvPr id="124" name="Google Shape;9847;p58">
              <a:extLst>
                <a:ext uri="{FF2B5EF4-FFF2-40B4-BE49-F238E27FC236}">
                  <a16:creationId xmlns:a16="http://schemas.microsoft.com/office/drawing/2014/main" id="{CE108CD5-6FDE-42CA-9580-DD6BDF13E318}"/>
                </a:ext>
              </a:extLst>
            </p:cNvPr>
            <p:cNvSpPr/>
            <p:nvPr/>
          </p:nvSpPr>
          <p:spPr>
            <a:xfrm>
              <a:off x="4955207" y="2477227"/>
              <a:ext cx="34041" cy="22356"/>
            </a:xfrm>
            <a:custGeom>
              <a:avLst/>
              <a:gdLst/>
              <a:ahLst/>
              <a:cxnLst/>
              <a:rect l="l" t="t" r="r" b="b"/>
              <a:pathLst>
                <a:path w="1072" h="704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465"/>
                    <a:pt x="238" y="703"/>
                    <a:pt x="536" y="703"/>
                  </a:cubicBezTo>
                  <a:cubicBezTo>
                    <a:pt x="834" y="703"/>
                    <a:pt x="1072" y="465"/>
                    <a:pt x="1072" y="168"/>
                  </a:cubicBezTo>
                  <a:cubicBezTo>
                    <a:pt x="1072" y="72"/>
                    <a:pt x="1000" y="1"/>
                    <a:pt x="905" y="1"/>
                  </a:cubicBezTo>
                  <a:cubicBezTo>
                    <a:pt x="822" y="1"/>
                    <a:pt x="750" y="72"/>
                    <a:pt x="750" y="168"/>
                  </a:cubicBezTo>
                  <a:cubicBezTo>
                    <a:pt x="750" y="287"/>
                    <a:pt x="655" y="370"/>
                    <a:pt x="536" y="370"/>
                  </a:cubicBezTo>
                  <a:cubicBezTo>
                    <a:pt x="417" y="370"/>
                    <a:pt x="334" y="287"/>
                    <a:pt x="334" y="168"/>
                  </a:cubicBezTo>
                  <a:cubicBezTo>
                    <a:pt x="334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5" name="Google Shape;9848;p58">
              <a:extLst>
                <a:ext uri="{FF2B5EF4-FFF2-40B4-BE49-F238E27FC236}">
                  <a16:creationId xmlns:a16="http://schemas.microsoft.com/office/drawing/2014/main" id="{21E6CCFA-62C8-40D2-9871-AAEAD2A27C83}"/>
                </a:ext>
              </a:extLst>
            </p:cNvPr>
            <p:cNvSpPr/>
            <p:nvPr/>
          </p:nvSpPr>
          <p:spPr>
            <a:xfrm>
              <a:off x="4687894" y="2289713"/>
              <a:ext cx="359594" cy="353909"/>
            </a:xfrm>
            <a:custGeom>
              <a:avLst/>
              <a:gdLst/>
              <a:ahLst/>
              <a:cxnLst/>
              <a:rect l="l" t="t" r="r" b="b"/>
              <a:pathLst>
                <a:path w="11324" h="11145" extrusionOk="0">
                  <a:moveTo>
                    <a:pt x="9180" y="3036"/>
                  </a:moveTo>
                  <a:cubicBezTo>
                    <a:pt x="9204" y="3036"/>
                    <a:pt x="9228" y="3036"/>
                    <a:pt x="9240" y="3048"/>
                  </a:cubicBezTo>
                  <a:cubicBezTo>
                    <a:pt x="9299" y="3108"/>
                    <a:pt x="9371" y="3417"/>
                    <a:pt x="9299" y="3977"/>
                  </a:cubicBezTo>
                  <a:cubicBezTo>
                    <a:pt x="9240" y="4513"/>
                    <a:pt x="9061" y="4989"/>
                    <a:pt x="8895" y="5072"/>
                  </a:cubicBezTo>
                  <a:cubicBezTo>
                    <a:pt x="8813" y="5119"/>
                    <a:pt x="8682" y="5149"/>
                    <a:pt x="8533" y="5149"/>
                  </a:cubicBezTo>
                  <a:cubicBezTo>
                    <a:pt x="8336" y="5149"/>
                    <a:pt x="8108" y="5096"/>
                    <a:pt x="7918" y="4953"/>
                  </a:cubicBezTo>
                  <a:cubicBezTo>
                    <a:pt x="7573" y="4703"/>
                    <a:pt x="7466" y="4263"/>
                    <a:pt x="7585" y="3667"/>
                  </a:cubicBezTo>
                  <a:cubicBezTo>
                    <a:pt x="7597" y="3608"/>
                    <a:pt x="7644" y="3572"/>
                    <a:pt x="7704" y="3537"/>
                  </a:cubicBezTo>
                  <a:cubicBezTo>
                    <a:pt x="8526" y="3167"/>
                    <a:pt x="9002" y="3036"/>
                    <a:pt x="9180" y="3036"/>
                  </a:cubicBezTo>
                  <a:close/>
                  <a:moveTo>
                    <a:pt x="620" y="5608"/>
                  </a:moveTo>
                  <a:cubicBezTo>
                    <a:pt x="691" y="5620"/>
                    <a:pt x="798" y="5703"/>
                    <a:pt x="858" y="5846"/>
                  </a:cubicBezTo>
                  <a:cubicBezTo>
                    <a:pt x="870" y="5882"/>
                    <a:pt x="894" y="5942"/>
                    <a:pt x="894" y="6001"/>
                  </a:cubicBezTo>
                  <a:cubicBezTo>
                    <a:pt x="667" y="5953"/>
                    <a:pt x="501" y="5882"/>
                    <a:pt x="453" y="5799"/>
                  </a:cubicBezTo>
                  <a:cubicBezTo>
                    <a:pt x="441" y="5775"/>
                    <a:pt x="489" y="5703"/>
                    <a:pt x="501" y="5668"/>
                  </a:cubicBezTo>
                  <a:cubicBezTo>
                    <a:pt x="548" y="5608"/>
                    <a:pt x="572" y="5608"/>
                    <a:pt x="608" y="5608"/>
                  </a:cubicBezTo>
                  <a:close/>
                  <a:moveTo>
                    <a:pt x="5073" y="0"/>
                  </a:moveTo>
                  <a:cubicBezTo>
                    <a:pt x="4477" y="0"/>
                    <a:pt x="3906" y="238"/>
                    <a:pt x="3477" y="655"/>
                  </a:cubicBezTo>
                  <a:cubicBezTo>
                    <a:pt x="3049" y="1084"/>
                    <a:pt x="2822" y="1632"/>
                    <a:pt x="2822" y="2239"/>
                  </a:cubicBezTo>
                  <a:cubicBezTo>
                    <a:pt x="2822" y="2834"/>
                    <a:pt x="3061" y="3406"/>
                    <a:pt x="3477" y="3834"/>
                  </a:cubicBezTo>
                  <a:cubicBezTo>
                    <a:pt x="3596" y="3953"/>
                    <a:pt x="3727" y="4060"/>
                    <a:pt x="3882" y="4144"/>
                  </a:cubicBezTo>
                  <a:cubicBezTo>
                    <a:pt x="3775" y="4179"/>
                    <a:pt x="3668" y="4203"/>
                    <a:pt x="3584" y="4239"/>
                  </a:cubicBezTo>
                  <a:cubicBezTo>
                    <a:pt x="3489" y="4263"/>
                    <a:pt x="3453" y="4358"/>
                    <a:pt x="3477" y="4441"/>
                  </a:cubicBezTo>
                  <a:cubicBezTo>
                    <a:pt x="3505" y="4515"/>
                    <a:pt x="3561" y="4560"/>
                    <a:pt x="3629" y="4560"/>
                  </a:cubicBezTo>
                  <a:cubicBezTo>
                    <a:pt x="3649" y="4560"/>
                    <a:pt x="3670" y="4557"/>
                    <a:pt x="3692" y="4549"/>
                  </a:cubicBezTo>
                  <a:cubicBezTo>
                    <a:pt x="4138" y="4400"/>
                    <a:pt x="4608" y="4325"/>
                    <a:pt x="5079" y="4325"/>
                  </a:cubicBezTo>
                  <a:cubicBezTo>
                    <a:pt x="5549" y="4325"/>
                    <a:pt x="6019" y="4400"/>
                    <a:pt x="6466" y="4549"/>
                  </a:cubicBezTo>
                  <a:cubicBezTo>
                    <a:pt x="6490" y="4549"/>
                    <a:pt x="6501" y="4560"/>
                    <a:pt x="6525" y="4560"/>
                  </a:cubicBezTo>
                  <a:cubicBezTo>
                    <a:pt x="6609" y="4560"/>
                    <a:pt x="6668" y="4525"/>
                    <a:pt x="6680" y="4441"/>
                  </a:cubicBezTo>
                  <a:cubicBezTo>
                    <a:pt x="6704" y="4358"/>
                    <a:pt x="6668" y="4263"/>
                    <a:pt x="6573" y="4239"/>
                  </a:cubicBezTo>
                  <a:cubicBezTo>
                    <a:pt x="6466" y="4203"/>
                    <a:pt x="6370" y="4179"/>
                    <a:pt x="6275" y="4144"/>
                  </a:cubicBezTo>
                  <a:cubicBezTo>
                    <a:pt x="6406" y="4060"/>
                    <a:pt x="6549" y="3953"/>
                    <a:pt x="6680" y="3834"/>
                  </a:cubicBezTo>
                  <a:cubicBezTo>
                    <a:pt x="6787" y="3727"/>
                    <a:pt x="6882" y="3608"/>
                    <a:pt x="6966" y="3477"/>
                  </a:cubicBezTo>
                  <a:cubicBezTo>
                    <a:pt x="7002" y="3489"/>
                    <a:pt x="7049" y="3489"/>
                    <a:pt x="7097" y="3513"/>
                  </a:cubicBezTo>
                  <a:lnTo>
                    <a:pt x="7275" y="3548"/>
                  </a:lnTo>
                  <a:lnTo>
                    <a:pt x="7275" y="3572"/>
                  </a:lnTo>
                  <a:cubicBezTo>
                    <a:pt x="7204" y="3953"/>
                    <a:pt x="7204" y="4287"/>
                    <a:pt x="7287" y="4560"/>
                  </a:cubicBezTo>
                  <a:cubicBezTo>
                    <a:pt x="7359" y="4822"/>
                    <a:pt x="7513" y="5025"/>
                    <a:pt x="7716" y="5180"/>
                  </a:cubicBezTo>
                  <a:cubicBezTo>
                    <a:pt x="7954" y="5358"/>
                    <a:pt x="8252" y="5430"/>
                    <a:pt x="8526" y="5430"/>
                  </a:cubicBezTo>
                  <a:cubicBezTo>
                    <a:pt x="8728" y="5430"/>
                    <a:pt x="8907" y="5382"/>
                    <a:pt x="9049" y="5311"/>
                  </a:cubicBezTo>
                  <a:cubicBezTo>
                    <a:pt x="9192" y="5215"/>
                    <a:pt x="9323" y="5037"/>
                    <a:pt x="9430" y="4763"/>
                  </a:cubicBezTo>
                  <a:cubicBezTo>
                    <a:pt x="9478" y="4822"/>
                    <a:pt x="9526" y="4882"/>
                    <a:pt x="9561" y="4930"/>
                  </a:cubicBezTo>
                  <a:cubicBezTo>
                    <a:pt x="9740" y="5168"/>
                    <a:pt x="9859" y="5418"/>
                    <a:pt x="9954" y="5692"/>
                  </a:cubicBezTo>
                  <a:cubicBezTo>
                    <a:pt x="10002" y="5858"/>
                    <a:pt x="10133" y="5977"/>
                    <a:pt x="10300" y="6037"/>
                  </a:cubicBezTo>
                  <a:lnTo>
                    <a:pt x="10752" y="6192"/>
                  </a:lnTo>
                  <a:cubicBezTo>
                    <a:pt x="10871" y="6239"/>
                    <a:pt x="10966" y="6334"/>
                    <a:pt x="10966" y="6465"/>
                  </a:cubicBezTo>
                  <a:lnTo>
                    <a:pt x="10966" y="7239"/>
                  </a:lnTo>
                  <a:cubicBezTo>
                    <a:pt x="10966" y="7382"/>
                    <a:pt x="10895" y="7477"/>
                    <a:pt x="10752" y="7525"/>
                  </a:cubicBezTo>
                  <a:lnTo>
                    <a:pt x="10014" y="7763"/>
                  </a:lnTo>
                  <a:cubicBezTo>
                    <a:pt x="9895" y="7811"/>
                    <a:pt x="9788" y="7882"/>
                    <a:pt x="9728" y="8001"/>
                  </a:cubicBezTo>
                  <a:cubicBezTo>
                    <a:pt x="9430" y="8513"/>
                    <a:pt x="8966" y="8930"/>
                    <a:pt x="8359" y="9252"/>
                  </a:cubicBezTo>
                  <a:cubicBezTo>
                    <a:pt x="8287" y="9287"/>
                    <a:pt x="8240" y="9359"/>
                    <a:pt x="8228" y="9430"/>
                  </a:cubicBezTo>
                  <a:lnTo>
                    <a:pt x="7990" y="10692"/>
                  </a:lnTo>
                  <a:cubicBezTo>
                    <a:pt x="7990" y="10728"/>
                    <a:pt x="7954" y="10752"/>
                    <a:pt x="7918" y="10752"/>
                  </a:cubicBezTo>
                  <a:lnTo>
                    <a:pt x="7144" y="10752"/>
                  </a:lnTo>
                  <a:cubicBezTo>
                    <a:pt x="7109" y="10752"/>
                    <a:pt x="7085" y="10728"/>
                    <a:pt x="7061" y="10692"/>
                  </a:cubicBezTo>
                  <a:lnTo>
                    <a:pt x="6930" y="10002"/>
                  </a:lnTo>
                  <a:cubicBezTo>
                    <a:pt x="6897" y="9868"/>
                    <a:pt x="6800" y="9786"/>
                    <a:pt x="6661" y="9786"/>
                  </a:cubicBezTo>
                  <a:cubicBezTo>
                    <a:pt x="6652" y="9786"/>
                    <a:pt x="6642" y="9787"/>
                    <a:pt x="6632" y="9787"/>
                  </a:cubicBezTo>
                  <a:cubicBezTo>
                    <a:pt x="6299" y="9835"/>
                    <a:pt x="5954" y="9859"/>
                    <a:pt x="5608" y="9859"/>
                  </a:cubicBezTo>
                  <a:cubicBezTo>
                    <a:pt x="5358" y="9859"/>
                    <a:pt x="5097" y="9847"/>
                    <a:pt x="4846" y="9823"/>
                  </a:cubicBezTo>
                  <a:cubicBezTo>
                    <a:pt x="4833" y="9821"/>
                    <a:pt x="4819" y="9819"/>
                    <a:pt x="4806" y="9819"/>
                  </a:cubicBezTo>
                  <a:cubicBezTo>
                    <a:pt x="4692" y="9819"/>
                    <a:pt x="4593" y="9908"/>
                    <a:pt x="4561" y="10025"/>
                  </a:cubicBezTo>
                  <a:lnTo>
                    <a:pt x="4442" y="10692"/>
                  </a:lnTo>
                  <a:cubicBezTo>
                    <a:pt x="4442" y="10728"/>
                    <a:pt x="4418" y="10752"/>
                    <a:pt x="4370" y="10752"/>
                  </a:cubicBezTo>
                  <a:lnTo>
                    <a:pt x="3596" y="10752"/>
                  </a:lnTo>
                  <a:cubicBezTo>
                    <a:pt x="3573" y="10752"/>
                    <a:pt x="3537" y="10728"/>
                    <a:pt x="3525" y="10692"/>
                  </a:cubicBezTo>
                  <a:lnTo>
                    <a:pt x="3299" y="9502"/>
                  </a:lnTo>
                  <a:cubicBezTo>
                    <a:pt x="3287" y="9430"/>
                    <a:pt x="3239" y="9359"/>
                    <a:pt x="3168" y="9323"/>
                  </a:cubicBezTo>
                  <a:cubicBezTo>
                    <a:pt x="2108" y="8763"/>
                    <a:pt x="1560" y="7823"/>
                    <a:pt x="1560" y="6620"/>
                  </a:cubicBezTo>
                  <a:cubicBezTo>
                    <a:pt x="1560" y="6013"/>
                    <a:pt x="1691" y="5477"/>
                    <a:pt x="1965" y="5013"/>
                  </a:cubicBezTo>
                  <a:cubicBezTo>
                    <a:pt x="2215" y="4584"/>
                    <a:pt x="2572" y="4239"/>
                    <a:pt x="3037" y="3965"/>
                  </a:cubicBezTo>
                  <a:cubicBezTo>
                    <a:pt x="3108" y="3929"/>
                    <a:pt x="3132" y="3822"/>
                    <a:pt x="3096" y="3751"/>
                  </a:cubicBezTo>
                  <a:cubicBezTo>
                    <a:pt x="3065" y="3696"/>
                    <a:pt x="3008" y="3667"/>
                    <a:pt x="2952" y="3667"/>
                  </a:cubicBezTo>
                  <a:cubicBezTo>
                    <a:pt x="2923" y="3667"/>
                    <a:pt x="2895" y="3675"/>
                    <a:pt x="2870" y="3691"/>
                  </a:cubicBezTo>
                  <a:cubicBezTo>
                    <a:pt x="1977" y="4203"/>
                    <a:pt x="1429" y="5013"/>
                    <a:pt x="1275" y="6025"/>
                  </a:cubicBezTo>
                  <a:lnTo>
                    <a:pt x="1227" y="6025"/>
                  </a:lnTo>
                  <a:cubicBezTo>
                    <a:pt x="1227" y="5918"/>
                    <a:pt x="1215" y="5799"/>
                    <a:pt x="1167" y="5692"/>
                  </a:cubicBezTo>
                  <a:cubicBezTo>
                    <a:pt x="1084" y="5453"/>
                    <a:pt x="870" y="5299"/>
                    <a:pt x="667" y="5263"/>
                  </a:cubicBezTo>
                  <a:cubicBezTo>
                    <a:pt x="654" y="5262"/>
                    <a:pt x="640" y="5261"/>
                    <a:pt x="626" y="5261"/>
                  </a:cubicBezTo>
                  <a:cubicBezTo>
                    <a:pt x="474" y="5261"/>
                    <a:pt x="326" y="5323"/>
                    <a:pt x="239" y="5465"/>
                  </a:cubicBezTo>
                  <a:cubicBezTo>
                    <a:pt x="72" y="5668"/>
                    <a:pt x="96" y="5834"/>
                    <a:pt x="144" y="5942"/>
                  </a:cubicBezTo>
                  <a:cubicBezTo>
                    <a:pt x="239" y="6096"/>
                    <a:pt x="441" y="6239"/>
                    <a:pt x="798" y="6311"/>
                  </a:cubicBezTo>
                  <a:cubicBezTo>
                    <a:pt x="786" y="6323"/>
                    <a:pt x="786" y="6334"/>
                    <a:pt x="775" y="6358"/>
                  </a:cubicBezTo>
                  <a:cubicBezTo>
                    <a:pt x="560" y="6620"/>
                    <a:pt x="310" y="6680"/>
                    <a:pt x="155" y="6680"/>
                  </a:cubicBezTo>
                  <a:cubicBezTo>
                    <a:pt x="72" y="6680"/>
                    <a:pt x="1" y="6751"/>
                    <a:pt x="1" y="6858"/>
                  </a:cubicBezTo>
                  <a:cubicBezTo>
                    <a:pt x="1" y="6954"/>
                    <a:pt x="72" y="7025"/>
                    <a:pt x="155" y="7037"/>
                  </a:cubicBezTo>
                  <a:lnTo>
                    <a:pt x="191" y="7037"/>
                  </a:lnTo>
                  <a:cubicBezTo>
                    <a:pt x="394" y="7037"/>
                    <a:pt x="715" y="6966"/>
                    <a:pt x="1025" y="6573"/>
                  </a:cubicBezTo>
                  <a:cubicBezTo>
                    <a:pt x="1072" y="6513"/>
                    <a:pt x="1108" y="6442"/>
                    <a:pt x="1144" y="6382"/>
                  </a:cubicBezTo>
                  <a:cubicBezTo>
                    <a:pt x="1167" y="6382"/>
                    <a:pt x="1203" y="6382"/>
                    <a:pt x="1227" y="6394"/>
                  </a:cubicBezTo>
                  <a:cubicBezTo>
                    <a:pt x="1227" y="6489"/>
                    <a:pt x="1215" y="6573"/>
                    <a:pt x="1215" y="6668"/>
                  </a:cubicBezTo>
                  <a:cubicBezTo>
                    <a:pt x="1215" y="7347"/>
                    <a:pt x="1382" y="7954"/>
                    <a:pt x="1703" y="8478"/>
                  </a:cubicBezTo>
                  <a:cubicBezTo>
                    <a:pt x="2001" y="8954"/>
                    <a:pt x="2441" y="9359"/>
                    <a:pt x="2977" y="9644"/>
                  </a:cubicBezTo>
                  <a:lnTo>
                    <a:pt x="3192" y="10799"/>
                  </a:lnTo>
                  <a:cubicBezTo>
                    <a:pt x="3227" y="11002"/>
                    <a:pt x="3406" y="11133"/>
                    <a:pt x="3596" y="11133"/>
                  </a:cubicBezTo>
                  <a:lnTo>
                    <a:pt x="4370" y="11133"/>
                  </a:lnTo>
                  <a:cubicBezTo>
                    <a:pt x="4561" y="11133"/>
                    <a:pt x="4727" y="11002"/>
                    <a:pt x="4775" y="10799"/>
                  </a:cubicBezTo>
                  <a:lnTo>
                    <a:pt x="4894" y="10204"/>
                  </a:lnTo>
                  <a:cubicBezTo>
                    <a:pt x="5132" y="10240"/>
                    <a:pt x="5370" y="10252"/>
                    <a:pt x="5620" y="10252"/>
                  </a:cubicBezTo>
                  <a:cubicBezTo>
                    <a:pt x="5966" y="10252"/>
                    <a:pt x="6311" y="10228"/>
                    <a:pt x="6632" y="10180"/>
                  </a:cubicBezTo>
                  <a:lnTo>
                    <a:pt x="6751" y="10823"/>
                  </a:lnTo>
                  <a:cubicBezTo>
                    <a:pt x="6787" y="11014"/>
                    <a:pt x="6966" y="11145"/>
                    <a:pt x="7156" y="11145"/>
                  </a:cubicBezTo>
                  <a:lnTo>
                    <a:pt x="7930" y="11145"/>
                  </a:lnTo>
                  <a:cubicBezTo>
                    <a:pt x="8121" y="11145"/>
                    <a:pt x="8287" y="11014"/>
                    <a:pt x="8335" y="10823"/>
                  </a:cubicBezTo>
                  <a:lnTo>
                    <a:pt x="8573" y="9585"/>
                  </a:lnTo>
                  <a:cubicBezTo>
                    <a:pt x="9228" y="9240"/>
                    <a:pt x="9716" y="8775"/>
                    <a:pt x="10038" y="8228"/>
                  </a:cubicBezTo>
                  <a:cubicBezTo>
                    <a:pt x="10073" y="8180"/>
                    <a:pt x="10097" y="8156"/>
                    <a:pt x="10145" y="8132"/>
                  </a:cubicBezTo>
                  <a:lnTo>
                    <a:pt x="10895" y="7894"/>
                  </a:lnTo>
                  <a:cubicBezTo>
                    <a:pt x="11145" y="7811"/>
                    <a:pt x="11323" y="7573"/>
                    <a:pt x="11323" y="7299"/>
                  </a:cubicBezTo>
                  <a:lnTo>
                    <a:pt x="11323" y="6525"/>
                  </a:lnTo>
                  <a:cubicBezTo>
                    <a:pt x="11312" y="6251"/>
                    <a:pt x="11133" y="6013"/>
                    <a:pt x="10871" y="5918"/>
                  </a:cubicBezTo>
                  <a:lnTo>
                    <a:pt x="10419" y="5775"/>
                  </a:lnTo>
                  <a:cubicBezTo>
                    <a:pt x="10359" y="5763"/>
                    <a:pt x="10311" y="5715"/>
                    <a:pt x="10300" y="5644"/>
                  </a:cubicBezTo>
                  <a:cubicBezTo>
                    <a:pt x="10192" y="5322"/>
                    <a:pt x="10061" y="5049"/>
                    <a:pt x="9859" y="4775"/>
                  </a:cubicBezTo>
                  <a:cubicBezTo>
                    <a:pt x="9776" y="4656"/>
                    <a:pt x="9680" y="4537"/>
                    <a:pt x="9561" y="4429"/>
                  </a:cubicBezTo>
                  <a:cubicBezTo>
                    <a:pt x="9645" y="4132"/>
                    <a:pt x="9669" y="3798"/>
                    <a:pt x="9669" y="3501"/>
                  </a:cubicBezTo>
                  <a:cubicBezTo>
                    <a:pt x="9669" y="3084"/>
                    <a:pt x="9585" y="2822"/>
                    <a:pt x="9418" y="2739"/>
                  </a:cubicBezTo>
                  <a:cubicBezTo>
                    <a:pt x="9384" y="2722"/>
                    <a:pt x="9329" y="2693"/>
                    <a:pt x="9204" y="2693"/>
                  </a:cubicBezTo>
                  <a:cubicBezTo>
                    <a:pt x="8980" y="2693"/>
                    <a:pt x="8533" y="2787"/>
                    <a:pt x="7585" y="3215"/>
                  </a:cubicBezTo>
                  <a:cubicBezTo>
                    <a:pt x="7561" y="3227"/>
                    <a:pt x="7513" y="3239"/>
                    <a:pt x="7478" y="3275"/>
                  </a:cubicBezTo>
                  <a:cubicBezTo>
                    <a:pt x="7383" y="3239"/>
                    <a:pt x="7287" y="3227"/>
                    <a:pt x="7180" y="3191"/>
                  </a:cubicBezTo>
                  <a:cubicBezTo>
                    <a:pt x="7168" y="3191"/>
                    <a:pt x="7156" y="3191"/>
                    <a:pt x="7144" y="3179"/>
                  </a:cubicBezTo>
                  <a:cubicBezTo>
                    <a:pt x="7263" y="2929"/>
                    <a:pt x="7335" y="2644"/>
                    <a:pt x="7347" y="2346"/>
                  </a:cubicBezTo>
                  <a:cubicBezTo>
                    <a:pt x="7347" y="2263"/>
                    <a:pt x="7287" y="2179"/>
                    <a:pt x="7180" y="2167"/>
                  </a:cubicBezTo>
                  <a:cubicBezTo>
                    <a:pt x="7097" y="2167"/>
                    <a:pt x="7025" y="2227"/>
                    <a:pt x="7002" y="2334"/>
                  </a:cubicBezTo>
                  <a:cubicBezTo>
                    <a:pt x="6990" y="2810"/>
                    <a:pt x="6787" y="3251"/>
                    <a:pt x="6442" y="3596"/>
                  </a:cubicBezTo>
                  <a:cubicBezTo>
                    <a:pt x="6228" y="3810"/>
                    <a:pt x="5989" y="3953"/>
                    <a:pt x="5739" y="4048"/>
                  </a:cubicBezTo>
                  <a:cubicBezTo>
                    <a:pt x="5525" y="4019"/>
                    <a:pt x="5302" y="4004"/>
                    <a:pt x="5079" y="4004"/>
                  </a:cubicBezTo>
                  <a:cubicBezTo>
                    <a:pt x="4855" y="4004"/>
                    <a:pt x="4632" y="4019"/>
                    <a:pt x="4418" y="4048"/>
                  </a:cubicBezTo>
                  <a:cubicBezTo>
                    <a:pt x="4168" y="3953"/>
                    <a:pt x="3930" y="3810"/>
                    <a:pt x="3715" y="3596"/>
                  </a:cubicBezTo>
                  <a:cubicBezTo>
                    <a:pt x="3358" y="3239"/>
                    <a:pt x="3156" y="2751"/>
                    <a:pt x="3156" y="2239"/>
                  </a:cubicBezTo>
                  <a:cubicBezTo>
                    <a:pt x="3156" y="1739"/>
                    <a:pt x="3346" y="1251"/>
                    <a:pt x="3715" y="893"/>
                  </a:cubicBezTo>
                  <a:cubicBezTo>
                    <a:pt x="4073" y="536"/>
                    <a:pt x="4561" y="322"/>
                    <a:pt x="5073" y="322"/>
                  </a:cubicBezTo>
                  <a:cubicBezTo>
                    <a:pt x="5573" y="322"/>
                    <a:pt x="6073" y="512"/>
                    <a:pt x="6430" y="893"/>
                  </a:cubicBezTo>
                  <a:cubicBezTo>
                    <a:pt x="6573" y="1036"/>
                    <a:pt x="6692" y="1203"/>
                    <a:pt x="6787" y="1381"/>
                  </a:cubicBezTo>
                  <a:cubicBezTo>
                    <a:pt x="6813" y="1433"/>
                    <a:pt x="6870" y="1472"/>
                    <a:pt x="6930" y="1472"/>
                  </a:cubicBezTo>
                  <a:cubicBezTo>
                    <a:pt x="6954" y="1472"/>
                    <a:pt x="6978" y="1466"/>
                    <a:pt x="7002" y="1453"/>
                  </a:cubicBezTo>
                  <a:cubicBezTo>
                    <a:pt x="7085" y="1405"/>
                    <a:pt x="7121" y="1322"/>
                    <a:pt x="7085" y="1227"/>
                  </a:cubicBezTo>
                  <a:cubicBezTo>
                    <a:pt x="6978" y="1024"/>
                    <a:pt x="6823" y="834"/>
                    <a:pt x="6668" y="655"/>
                  </a:cubicBezTo>
                  <a:cubicBezTo>
                    <a:pt x="6228" y="215"/>
                    <a:pt x="5680" y="0"/>
                    <a:pt x="507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6" name="Google Shape;9849;p58">
              <a:extLst>
                <a:ext uri="{FF2B5EF4-FFF2-40B4-BE49-F238E27FC236}">
                  <a16:creationId xmlns:a16="http://schemas.microsoft.com/office/drawing/2014/main" id="{995E3878-01D7-499F-82DE-04128299D0C1}"/>
                </a:ext>
              </a:extLst>
            </p:cNvPr>
            <p:cNvSpPr/>
            <p:nvPr/>
          </p:nvSpPr>
          <p:spPr>
            <a:xfrm>
              <a:off x="4829299" y="2324485"/>
              <a:ext cx="42393" cy="75291"/>
            </a:xfrm>
            <a:custGeom>
              <a:avLst/>
              <a:gdLst/>
              <a:ahLst/>
              <a:cxnLst/>
              <a:rect l="l" t="t" r="r" b="b"/>
              <a:pathLst>
                <a:path w="1335" h="2371" extrusionOk="0">
                  <a:moveTo>
                    <a:pt x="644" y="417"/>
                  </a:moveTo>
                  <a:lnTo>
                    <a:pt x="644" y="941"/>
                  </a:lnTo>
                  <a:cubicBezTo>
                    <a:pt x="501" y="882"/>
                    <a:pt x="370" y="822"/>
                    <a:pt x="370" y="656"/>
                  </a:cubicBezTo>
                  <a:cubicBezTo>
                    <a:pt x="370" y="513"/>
                    <a:pt x="489" y="441"/>
                    <a:pt x="644" y="417"/>
                  </a:cubicBezTo>
                  <a:close/>
                  <a:moveTo>
                    <a:pt x="786" y="1322"/>
                  </a:moveTo>
                  <a:cubicBezTo>
                    <a:pt x="929" y="1382"/>
                    <a:pt x="1036" y="1477"/>
                    <a:pt x="1036" y="1656"/>
                  </a:cubicBezTo>
                  <a:cubicBezTo>
                    <a:pt x="1036" y="1810"/>
                    <a:pt x="929" y="1906"/>
                    <a:pt x="786" y="1941"/>
                  </a:cubicBezTo>
                  <a:lnTo>
                    <a:pt x="786" y="1322"/>
                  </a:lnTo>
                  <a:close/>
                  <a:moveTo>
                    <a:pt x="703" y="1"/>
                  </a:moveTo>
                  <a:cubicBezTo>
                    <a:pt x="655" y="1"/>
                    <a:pt x="620" y="36"/>
                    <a:pt x="620" y="60"/>
                  </a:cubicBezTo>
                  <a:lnTo>
                    <a:pt x="620" y="156"/>
                  </a:lnTo>
                  <a:cubicBezTo>
                    <a:pt x="334" y="179"/>
                    <a:pt x="60" y="334"/>
                    <a:pt x="60" y="691"/>
                  </a:cubicBezTo>
                  <a:cubicBezTo>
                    <a:pt x="60" y="1060"/>
                    <a:pt x="346" y="1168"/>
                    <a:pt x="620" y="1251"/>
                  </a:cubicBezTo>
                  <a:lnTo>
                    <a:pt x="620" y="1941"/>
                  </a:lnTo>
                  <a:cubicBezTo>
                    <a:pt x="322" y="1906"/>
                    <a:pt x="239" y="1715"/>
                    <a:pt x="143" y="1715"/>
                  </a:cubicBezTo>
                  <a:cubicBezTo>
                    <a:pt x="60" y="1715"/>
                    <a:pt x="1" y="1810"/>
                    <a:pt x="1" y="1882"/>
                  </a:cubicBezTo>
                  <a:cubicBezTo>
                    <a:pt x="1" y="2025"/>
                    <a:pt x="239" y="2227"/>
                    <a:pt x="620" y="2227"/>
                  </a:cubicBezTo>
                  <a:lnTo>
                    <a:pt x="620" y="2311"/>
                  </a:lnTo>
                  <a:cubicBezTo>
                    <a:pt x="620" y="2346"/>
                    <a:pt x="644" y="2370"/>
                    <a:pt x="703" y="2370"/>
                  </a:cubicBezTo>
                  <a:cubicBezTo>
                    <a:pt x="751" y="2370"/>
                    <a:pt x="798" y="2346"/>
                    <a:pt x="798" y="2311"/>
                  </a:cubicBezTo>
                  <a:lnTo>
                    <a:pt x="798" y="2203"/>
                  </a:lnTo>
                  <a:cubicBezTo>
                    <a:pt x="1108" y="2168"/>
                    <a:pt x="1310" y="1965"/>
                    <a:pt x="1310" y="1608"/>
                  </a:cubicBezTo>
                  <a:cubicBezTo>
                    <a:pt x="1334" y="1227"/>
                    <a:pt x="1048" y="1096"/>
                    <a:pt x="798" y="1001"/>
                  </a:cubicBezTo>
                  <a:lnTo>
                    <a:pt x="798" y="406"/>
                  </a:lnTo>
                  <a:cubicBezTo>
                    <a:pt x="1001" y="417"/>
                    <a:pt x="1084" y="513"/>
                    <a:pt x="1144" y="513"/>
                  </a:cubicBezTo>
                  <a:cubicBezTo>
                    <a:pt x="1227" y="513"/>
                    <a:pt x="1275" y="406"/>
                    <a:pt x="1275" y="346"/>
                  </a:cubicBezTo>
                  <a:cubicBezTo>
                    <a:pt x="1275" y="203"/>
                    <a:pt x="989" y="144"/>
                    <a:pt x="798" y="144"/>
                  </a:cubicBezTo>
                  <a:lnTo>
                    <a:pt x="798" y="60"/>
                  </a:lnTo>
                  <a:cubicBezTo>
                    <a:pt x="798" y="36"/>
                    <a:pt x="751" y="1"/>
                    <a:pt x="70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27" name="Google Shape;12376;p62">
            <a:extLst>
              <a:ext uri="{FF2B5EF4-FFF2-40B4-BE49-F238E27FC236}">
                <a16:creationId xmlns:a16="http://schemas.microsoft.com/office/drawing/2014/main" id="{E39EEBD4-2511-4393-8849-B3E2FC237E0E}"/>
              </a:ext>
            </a:extLst>
          </p:cNvPr>
          <p:cNvGrpSpPr/>
          <p:nvPr/>
        </p:nvGrpSpPr>
        <p:grpSpPr>
          <a:xfrm>
            <a:off x="7177243" y="1201965"/>
            <a:ext cx="269261" cy="352050"/>
            <a:chOff x="1367060" y="2422129"/>
            <a:chExt cx="269261" cy="352050"/>
          </a:xfrm>
        </p:grpSpPr>
        <p:sp>
          <p:nvSpPr>
            <p:cNvPr id="128" name="Google Shape;12377;p62">
              <a:extLst>
                <a:ext uri="{FF2B5EF4-FFF2-40B4-BE49-F238E27FC236}">
                  <a16:creationId xmlns:a16="http://schemas.microsoft.com/office/drawing/2014/main" id="{666C5473-5FEB-4F9C-9680-AE1D1471095B}"/>
                </a:ext>
              </a:extLst>
            </p:cNvPr>
            <p:cNvSpPr/>
            <p:nvPr/>
          </p:nvSpPr>
          <p:spPr>
            <a:xfrm>
              <a:off x="1392059" y="2651857"/>
              <a:ext cx="129160" cy="122322"/>
            </a:xfrm>
            <a:custGeom>
              <a:avLst/>
              <a:gdLst/>
              <a:ahLst/>
              <a:cxnLst/>
              <a:rect l="l" t="t" r="r" b="b"/>
              <a:pathLst>
                <a:path w="4061" h="3846" extrusionOk="0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cubicBezTo>
                    <a:pt x="0" y="262"/>
                    <a:pt x="72" y="333"/>
                    <a:pt x="167" y="333"/>
                  </a:cubicBezTo>
                  <a:lnTo>
                    <a:pt x="357" y="333"/>
                  </a:lnTo>
                  <a:lnTo>
                    <a:pt x="357" y="1691"/>
                  </a:lnTo>
                  <a:cubicBezTo>
                    <a:pt x="357" y="2179"/>
                    <a:pt x="762" y="2584"/>
                    <a:pt x="1250" y="2584"/>
                  </a:cubicBezTo>
                  <a:cubicBezTo>
                    <a:pt x="1286" y="2584"/>
                    <a:pt x="1226" y="2584"/>
                    <a:pt x="2310" y="2405"/>
                  </a:cubicBezTo>
                  <a:lnTo>
                    <a:pt x="2310" y="3453"/>
                  </a:lnTo>
                  <a:cubicBezTo>
                    <a:pt x="2310" y="3667"/>
                    <a:pt x="2489" y="3846"/>
                    <a:pt x="2691" y="3846"/>
                  </a:cubicBezTo>
                  <a:lnTo>
                    <a:pt x="3905" y="3846"/>
                  </a:lnTo>
                  <a:cubicBezTo>
                    <a:pt x="3989" y="3846"/>
                    <a:pt x="4060" y="3774"/>
                    <a:pt x="4060" y="3679"/>
                  </a:cubicBezTo>
                  <a:cubicBezTo>
                    <a:pt x="4060" y="3596"/>
                    <a:pt x="3989" y="3500"/>
                    <a:pt x="3893" y="3500"/>
                  </a:cubicBezTo>
                  <a:lnTo>
                    <a:pt x="2691" y="3500"/>
                  </a:lnTo>
                  <a:cubicBezTo>
                    <a:pt x="2667" y="3500"/>
                    <a:pt x="2631" y="3465"/>
                    <a:pt x="2631" y="3441"/>
                  </a:cubicBezTo>
                  <a:lnTo>
                    <a:pt x="2631" y="2191"/>
                  </a:lnTo>
                  <a:cubicBezTo>
                    <a:pt x="2631" y="2143"/>
                    <a:pt x="2620" y="2107"/>
                    <a:pt x="2572" y="2072"/>
                  </a:cubicBezTo>
                  <a:cubicBezTo>
                    <a:pt x="2555" y="2055"/>
                    <a:pt x="2520" y="2038"/>
                    <a:pt x="2485" y="2038"/>
                  </a:cubicBezTo>
                  <a:cubicBezTo>
                    <a:pt x="2470" y="2038"/>
                    <a:pt x="2455" y="2041"/>
                    <a:pt x="2441" y="2048"/>
                  </a:cubicBezTo>
                  <a:lnTo>
                    <a:pt x="1238" y="2250"/>
                  </a:lnTo>
                  <a:cubicBezTo>
                    <a:pt x="917" y="2250"/>
                    <a:pt x="691" y="2000"/>
                    <a:pt x="691" y="1691"/>
                  </a:cubicBezTo>
                  <a:lnTo>
                    <a:pt x="691" y="167"/>
                  </a:lnTo>
                  <a:cubicBezTo>
                    <a:pt x="691" y="83"/>
                    <a:pt x="607" y="0"/>
                    <a:pt x="52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9" name="Google Shape;12378;p62">
              <a:extLst>
                <a:ext uri="{FF2B5EF4-FFF2-40B4-BE49-F238E27FC236}">
                  <a16:creationId xmlns:a16="http://schemas.microsoft.com/office/drawing/2014/main" id="{49F91CB8-0392-4108-9F79-49CAF6D06B31}"/>
                </a:ext>
              </a:extLst>
            </p:cNvPr>
            <p:cNvSpPr/>
            <p:nvPr/>
          </p:nvSpPr>
          <p:spPr>
            <a:xfrm>
              <a:off x="1367060" y="2441912"/>
              <a:ext cx="82184" cy="212139"/>
            </a:xfrm>
            <a:custGeom>
              <a:avLst/>
              <a:gdLst/>
              <a:ahLst/>
              <a:cxnLst/>
              <a:rect l="l" t="t" r="r" b="b"/>
              <a:pathLst>
                <a:path w="2584" h="6670" extrusionOk="0">
                  <a:moveTo>
                    <a:pt x="2415" y="1"/>
                  </a:moveTo>
                  <a:cubicBezTo>
                    <a:pt x="2382" y="1"/>
                    <a:pt x="2350" y="10"/>
                    <a:pt x="2322" y="29"/>
                  </a:cubicBezTo>
                  <a:cubicBezTo>
                    <a:pt x="1274" y="731"/>
                    <a:pt x="655" y="1898"/>
                    <a:pt x="655" y="3148"/>
                  </a:cubicBezTo>
                  <a:cubicBezTo>
                    <a:pt x="655" y="3351"/>
                    <a:pt x="667" y="3541"/>
                    <a:pt x="703" y="3732"/>
                  </a:cubicBezTo>
                  <a:cubicBezTo>
                    <a:pt x="48" y="5708"/>
                    <a:pt x="0" y="5696"/>
                    <a:pt x="0" y="5970"/>
                  </a:cubicBezTo>
                  <a:cubicBezTo>
                    <a:pt x="0" y="6208"/>
                    <a:pt x="84" y="6446"/>
                    <a:pt x="262" y="6625"/>
                  </a:cubicBezTo>
                  <a:cubicBezTo>
                    <a:pt x="295" y="6651"/>
                    <a:pt x="342" y="6670"/>
                    <a:pt x="389" y="6670"/>
                  </a:cubicBezTo>
                  <a:cubicBezTo>
                    <a:pt x="429" y="6670"/>
                    <a:pt x="468" y="6657"/>
                    <a:pt x="500" y="6625"/>
                  </a:cubicBezTo>
                  <a:cubicBezTo>
                    <a:pt x="560" y="6565"/>
                    <a:pt x="584" y="6458"/>
                    <a:pt x="500" y="6375"/>
                  </a:cubicBezTo>
                  <a:cubicBezTo>
                    <a:pt x="358" y="6220"/>
                    <a:pt x="298" y="5982"/>
                    <a:pt x="369" y="5756"/>
                  </a:cubicBezTo>
                  <a:lnTo>
                    <a:pt x="1036" y="3791"/>
                  </a:lnTo>
                  <a:cubicBezTo>
                    <a:pt x="1060" y="3767"/>
                    <a:pt x="1060" y="3732"/>
                    <a:pt x="1036" y="3720"/>
                  </a:cubicBezTo>
                  <a:cubicBezTo>
                    <a:pt x="1012" y="3517"/>
                    <a:pt x="1000" y="3327"/>
                    <a:pt x="1000" y="3148"/>
                  </a:cubicBezTo>
                  <a:cubicBezTo>
                    <a:pt x="1000" y="2005"/>
                    <a:pt x="1560" y="934"/>
                    <a:pt x="2513" y="291"/>
                  </a:cubicBezTo>
                  <a:cubicBezTo>
                    <a:pt x="2572" y="255"/>
                    <a:pt x="2584" y="148"/>
                    <a:pt x="2548" y="76"/>
                  </a:cubicBezTo>
                  <a:cubicBezTo>
                    <a:pt x="2519" y="25"/>
                    <a:pt x="2467" y="1"/>
                    <a:pt x="24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0" name="Google Shape;12379;p62">
              <a:extLst>
                <a:ext uri="{FF2B5EF4-FFF2-40B4-BE49-F238E27FC236}">
                  <a16:creationId xmlns:a16="http://schemas.microsoft.com/office/drawing/2014/main" id="{35897E37-156D-485C-805C-E75CB78D1034}"/>
                </a:ext>
              </a:extLst>
            </p:cNvPr>
            <p:cNvSpPr/>
            <p:nvPr/>
          </p:nvSpPr>
          <p:spPr>
            <a:xfrm>
              <a:off x="1456051" y="2422129"/>
              <a:ext cx="180271" cy="162937"/>
            </a:xfrm>
            <a:custGeom>
              <a:avLst/>
              <a:gdLst/>
              <a:ahLst/>
              <a:cxnLst/>
              <a:rect l="l" t="t" r="r" b="b"/>
              <a:pathLst>
                <a:path w="5668" h="5123" extrusionOk="0">
                  <a:moveTo>
                    <a:pt x="1621" y="1"/>
                  </a:moveTo>
                  <a:cubicBezTo>
                    <a:pt x="1104" y="1"/>
                    <a:pt x="591" y="107"/>
                    <a:pt x="119" y="317"/>
                  </a:cubicBezTo>
                  <a:cubicBezTo>
                    <a:pt x="24" y="353"/>
                    <a:pt x="0" y="448"/>
                    <a:pt x="24" y="544"/>
                  </a:cubicBezTo>
                  <a:cubicBezTo>
                    <a:pt x="51" y="616"/>
                    <a:pt x="113" y="648"/>
                    <a:pt x="184" y="648"/>
                  </a:cubicBezTo>
                  <a:cubicBezTo>
                    <a:pt x="205" y="648"/>
                    <a:pt x="228" y="645"/>
                    <a:pt x="250" y="639"/>
                  </a:cubicBezTo>
                  <a:cubicBezTo>
                    <a:pt x="965" y="317"/>
                    <a:pt x="1536" y="365"/>
                    <a:pt x="1643" y="353"/>
                  </a:cubicBezTo>
                  <a:cubicBezTo>
                    <a:pt x="3941" y="365"/>
                    <a:pt x="5644" y="2556"/>
                    <a:pt x="4894" y="4901"/>
                  </a:cubicBezTo>
                  <a:cubicBezTo>
                    <a:pt x="4870" y="4997"/>
                    <a:pt x="4906" y="5080"/>
                    <a:pt x="5001" y="5116"/>
                  </a:cubicBezTo>
                  <a:cubicBezTo>
                    <a:pt x="5018" y="5120"/>
                    <a:pt x="5035" y="5123"/>
                    <a:pt x="5052" y="5123"/>
                  </a:cubicBezTo>
                  <a:cubicBezTo>
                    <a:pt x="5119" y="5123"/>
                    <a:pt x="5184" y="5085"/>
                    <a:pt x="5203" y="5009"/>
                  </a:cubicBezTo>
                  <a:cubicBezTo>
                    <a:pt x="5668" y="3508"/>
                    <a:pt x="5239" y="2044"/>
                    <a:pt x="4263" y="1079"/>
                  </a:cubicBezTo>
                  <a:cubicBezTo>
                    <a:pt x="3524" y="356"/>
                    <a:pt x="2566" y="1"/>
                    <a:pt x="162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1" name="Google Shape;12380;p62">
              <a:extLst>
                <a:ext uri="{FF2B5EF4-FFF2-40B4-BE49-F238E27FC236}">
                  <a16:creationId xmlns:a16="http://schemas.microsoft.com/office/drawing/2014/main" id="{9D822DE4-90D8-4C8D-856B-93CB9FD0A75D}"/>
                </a:ext>
              </a:extLst>
            </p:cNvPr>
            <p:cNvSpPr/>
            <p:nvPr/>
          </p:nvSpPr>
          <p:spPr>
            <a:xfrm>
              <a:off x="1532160" y="2593590"/>
              <a:ext cx="81834" cy="180207"/>
            </a:xfrm>
            <a:custGeom>
              <a:avLst/>
              <a:gdLst/>
              <a:ahLst/>
              <a:cxnLst/>
              <a:rect l="l" t="t" r="r" b="b"/>
              <a:pathLst>
                <a:path w="2573" h="5666" extrusionOk="0">
                  <a:moveTo>
                    <a:pt x="2399" y="1"/>
                  </a:moveTo>
                  <a:cubicBezTo>
                    <a:pt x="2340" y="1"/>
                    <a:pt x="2284" y="36"/>
                    <a:pt x="2251" y="94"/>
                  </a:cubicBezTo>
                  <a:cubicBezTo>
                    <a:pt x="2096" y="380"/>
                    <a:pt x="1715" y="856"/>
                    <a:pt x="1715" y="1737"/>
                  </a:cubicBezTo>
                  <a:lnTo>
                    <a:pt x="1715" y="5273"/>
                  </a:lnTo>
                  <a:cubicBezTo>
                    <a:pt x="1715" y="5309"/>
                    <a:pt x="1679" y="5332"/>
                    <a:pt x="1655" y="5332"/>
                  </a:cubicBezTo>
                  <a:lnTo>
                    <a:pt x="167" y="5332"/>
                  </a:lnTo>
                  <a:cubicBezTo>
                    <a:pt x="72" y="5332"/>
                    <a:pt x="0" y="5404"/>
                    <a:pt x="0" y="5499"/>
                  </a:cubicBezTo>
                  <a:cubicBezTo>
                    <a:pt x="0" y="5583"/>
                    <a:pt x="72" y="5666"/>
                    <a:pt x="167" y="5666"/>
                  </a:cubicBezTo>
                  <a:lnTo>
                    <a:pt x="1655" y="5666"/>
                  </a:lnTo>
                  <a:cubicBezTo>
                    <a:pt x="1858" y="5666"/>
                    <a:pt x="2036" y="5487"/>
                    <a:pt x="2036" y="5273"/>
                  </a:cubicBezTo>
                  <a:lnTo>
                    <a:pt x="2036" y="1737"/>
                  </a:lnTo>
                  <a:cubicBezTo>
                    <a:pt x="2036" y="963"/>
                    <a:pt x="2382" y="558"/>
                    <a:pt x="2548" y="249"/>
                  </a:cubicBezTo>
                  <a:cubicBezTo>
                    <a:pt x="2572" y="153"/>
                    <a:pt x="2548" y="70"/>
                    <a:pt x="2477" y="22"/>
                  </a:cubicBezTo>
                  <a:cubicBezTo>
                    <a:pt x="2451" y="8"/>
                    <a:pt x="2425" y="1"/>
                    <a:pt x="23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2" name="Google Shape;12381;p62">
              <a:extLst>
                <a:ext uri="{FF2B5EF4-FFF2-40B4-BE49-F238E27FC236}">
                  <a16:creationId xmlns:a16="http://schemas.microsoft.com/office/drawing/2014/main" id="{6FC5A44D-85E1-48C7-BB53-B37A51542C99}"/>
                </a:ext>
              </a:extLst>
            </p:cNvPr>
            <p:cNvSpPr/>
            <p:nvPr/>
          </p:nvSpPr>
          <p:spPr>
            <a:xfrm>
              <a:off x="1425359" y="2572313"/>
              <a:ext cx="24267" cy="17843"/>
            </a:xfrm>
            <a:custGeom>
              <a:avLst/>
              <a:gdLst/>
              <a:ahLst/>
              <a:cxnLst/>
              <a:rect l="l" t="t" r="r" b="b"/>
              <a:pathLst>
                <a:path w="763" h="561" extrusionOk="0">
                  <a:moveTo>
                    <a:pt x="583" y="0"/>
                  </a:moveTo>
                  <a:cubicBezTo>
                    <a:pt x="554" y="0"/>
                    <a:pt x="525" y="8"/>
                    <a:pt x="501" y="25"/>
                  </a:cubicBezTo>
                  <a:lnTo>
                    <a:pt x="96" y="239"/>
                  </a:lnTo>
                  <a:cubicBezTo>
                    <a:pt x="25" y="287"/>
                    <a:pt x="1" y="394"/>
                    <a:pt x="37" y="465"/>
                  </a:cubicBezTo>
                  <a:cubicBezTo>
                    <a:pt x="72" y="525"/>
                    <a:pt x="132" y="560"/>
                    <a:pt x="191" y="560"/>
                  </a:cubicBezTo>
                  <a:cubicBezTo>
                    <a:pt x="215" y="560"/>
                    <a:pt x="251" y="560"/>
                    <a:pt x="275" y="537"/>
                  </a:cubicBezTo>
                  <a:lnTo>
                    <a:pt x="680" y="322"/>
                  </a:lnTo>
                  <a:cubicBezTo>
                    <a:pt x="739" y="263"/>
                    <a:pt x="763" y="156"/>
                    <a:pt x="727" y="84"/>
                  </a:cubicBezTo>
                  <a:cubicBezTo>
                    <a:pt x="696" y="29"/>
                    <a:pt x="639" y="0"/>
                    <a:pt x="58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3" name="Google Shape;12382;p62">
              <a:extLst>
                <a:ext uri="{FF2B5EF4-FFF2-40B4-BE49-F238E27FC236}">
                  <a16:creationId xmlns:a16="http://schemas.microsoft.com/office/drawing/2014/main" id="{015E443C-2DF6-4EE8-957F-F47D8215DBEF}"/>
                </a:ext>
              </a:extLst>
            </p:cNvPr>
            <p:cNvSpPr/>
            <p:nvPr/>
          </p:nvSpPr>
          <p:spPr>
            <a:xfrm>
              <a:off x="1562820" y="2573680"/>
              <a:ext cx="26176" cy="17620"/>
            </a:xfrm>
            <a:custGeom>
              <a:avLst/>
              <a:gdLst/>
              <a:ahLst/>
              <a:cxnLst/>
              <a:rect l="l" t="t" r="r" b="b"/>
              <a:pathLst>
                <a:path w="823" h="554" extrusionOk="0">
                  <a:moveTo>
                    <a:pt x="201" y="1"/>
                  </a:moveTo>
                  <a:cubicBezTo>
                    <a:pt x="143" y="1"/>
                    <a:pt x="81" y="28"/>
                    <a:pt x="48" y="77"/>
                  </a:cubicBezTo>
                  <a:cubicBezTo>
                    <a:pt x="1" y="160"/>
                    <a:pt x="37" y="255"/>
                    <a:pt x="108" y="303"/>
                  </a:cubicBezTo>
                  <a:cubicBezTo>
                    <a:pt x="513" y="529"/>
                    <a:pt x="513" y="553"/>
                    <a:pt x="584" y="553"/>
                  </a:cubicBezTo>
                  <a:cubicBezTo>
                    <a:pt x="763" y="541"/>
                    <a:pt x="822" y="315"/>
                    <a:pt x="680" y="244"/>
                  </a:cubicBezTo>
                  <a:lnTo>
                    <a:pt x="275" y="17"/>
                  </a:lnTo>
                  <a:cubicBezTo>
                    <a:pt x="253" y="6"/>
                    <a:pt x="227" y="1"/>
                    <a:pt x="2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4" name="Google Shape;12383;p62">
              <a:extLst>
                <a:ext uri="{FF2B5EF4-FFF2-40B4-BE49-F238E27FC236}">
                  <a16:creationId xmlns:a16="http://schemas.microsoft.com/office/drawing/2014/main" id="{A9EA6536-A530-42BE-A833-D4ED79DF6953}"/>
                </a:ext>
              </a:extLst>
            </p:cNvPr>
            <p:cNvSpPr/>
            <p:nvPr/>
          </p:nvSpPr>
          <p:spPr>
            <a:xfrm>
              <a:off x="1448100" y="2481414"/>
              <a:ext cx="125375" cy="191275"/>
            </a:xfrm>
            <a:custGeom>
              <a:avLst/>
              <a:gdLst/>
              <a:ahLst/>
              <a:cxnLst/>
              <a:rect l="l" t="t" r="r" b="b"/>
              <a:pathLst>
                <a:path w="3942" h="6014" extrusionOk="0">
                  <a:moveTo>
                    <a:pt x="1280" y="1498"/>
                  </a:moveTo>
                  <a:cubicBezTo>
                    <a:pt x="1355" y="1498"/>
                    <a:pt x="1429" y="1543"/>
                    <a:pt x="1429" y="1632"/>
                  </a:cubicBezTo>
                  <a:lnTo>
                    <a:pt x="1429" y="1763"/>
                  </a:lnTo>
                  <a:lnTo>
                    <a:pt x="1262" y="1763"/>
                  </a:lnTo>
                  <a:cubicBezTo>
                    <a:pt x="1191" y="1763"/>
                    <a:pt x="1131" y="1704"/>
                    <a:pt x="1131" y="1632"/>
                  </a:cubicBezTo>
                  <a:cubicBezTo>
                    <a:pt x="1131" y="1543"/>
                    <a:pt x="1206" y="1498"/>
                    <a:pt x="1280" y="1498"/>
                  </a:cubicBezTo>
                  <a:close/>
                  <a:moveTo>
                    <a:pt x="2483" y="1498"/>
                  </a:moveTo>
                  <a:cubicBezTo>
                    <a:pt x="2557" y="1498"/>
                    <a:pt x="2632" y="1543"/>
                    <a:pt x="2632" y="1632"/>
                  </a:cubicBezTo>
                  <a:cubicBezTo>
                    <a:pt x="2632" y="1704"/>
                    <a:pt x="2572" y="1763"/>
                    <a:pt x="2501" y="1763"/>
                  </a:cubicBezTo>
                  <a:lnTo>
                    <a:pt x="2334" y="1763"/>
                  </a:lnTo>
                  <a:lnTo>
                    <a:pt x="2334" y="1632"/>
                  </a:lnTo>
                  <a:cubicBezTo>
                    <a:pt x="2334" y="1543"/>
                    <a:pt x="2408" y="1498"/>
                    <a:pt x="2483" y="1498"/>
                  </a:cubicBezTo>
                  <a:close/>
                  <a:moveTo>
                    <a:pt x="1989" y="2085"/>
                  </a:moveTo>
                  <a:lnTo>
                    <a:pt x="1989" y="3776"/>
                  </a:lnTo>
                  <a:lnTo>
                    <a:pt x="1739" y="3776"/>
                  </a:lnTo>
                  <a:lnTo>
                    <a:pt x="1739" y="2085"/>
                  </a:lnTo>
                  <a:close/>
                  <a:moveTo>
                    <a:pt x="2524" y="4097"/>
                  </a:moveTo>
                  <a:lnTo>
                    <a:pt x="2524" y="4430"/>
                  </a:lnTo>
                  <a:lnTo>
                    <a:pt x="1215" y="4430"/>
                  </a:lnTo>
                  <a:lnTo>
                    <a:pt x="1215" y="4097"/>
                  </a:lnTo>
                  <a:close/>
                  <a:moveTo>
                    <a:pt x="2512" y="4752"/>
                  </a:moveTo>
                  <a:lnTo>
                    <a:pt x="2512" y="4942"/>
                  </a:lnTo>
                  <a:lnTo>
                    <a:pt x="2524" y="4942"/>
                  </a:lnTo>
                  <a:cubicBezTo>
                    <a:pt x="2524" y="5026"/>
                    <a:pt x="2465" y="5085"/>
                    <a:pt x="2393" y="5085"/>
                  </a:cubicBezTo>
                  <a:lnTo>
                    <a:pt x="1334" y="5085"/>
                  </a:lnTo>
                  <a:cubicBezTo>
                    <a:pt x="1262" y="5085"/>
                    <a:pt x="1203" y="5026"/>
                    <a:pt x="1203" y="4942"/>
                  </a:cubicBezTo>
                  <a:lnTo>
                    <a:pt x="1203" y="4752"/>
                  </a:lnTo>
                  <a:close/>
                  <a:moveTo>
                    <a:pt x="2227" y="5395"/>
                  </a:moveTo>
                  <a:cubicBezTo>
                    <a:pt x="2203" y="5561"/>
                    <a:pt x="2048" y="5681"/>
                    <a:pt x="1870" y="5681"/>
                  </a:cubicBezTo>
                  <a:cubicBezTo>
                    <a:pt x="1691" y="5681"/>
                    <a:pt x="1548" y="5561"/>
                    <a:pt x="1500" y="5395"/>
                  </a:cubicBezTo>
                  <a:close/>
                  <a:moveTo>
                    <a:pt x="1874" y="1"/>
                  </a:moveTo>
                  <a:cubicBezTo>
                    <a:pt x="834" y="1"/>
                    <a:pt x="0" y="837"/>
                    <a:pt x="0" y="1882"/>
                  </a:cubicBezTo>
                  <a:cubicBezTo>
                    <a:pt x="0" y="2406"/>
                    <a:pt x="215" y="2906"/>
                    <a:pt x="607" y="3264"/>
                  </a:cubicBezTo>
                  <a:cubicBezTo>
                    <a:pt x="786" y="3418"/>
                    <a:pt x="869" y="3656"/>
                    <a:pt x="869" y="3895"/>
                  </a:cubicBezTo>
                  <a:lnTo>
                    <a:pt x="869" y="4942"/>
                  </a:lnTo>
                  <a:cubicBezTo>
                    <a:pt x="869" y="5145"/>
                    <a:pt x="988" y="5300"/>
                    <a:pt x="1155" y="5359"/>
                  </a:cubicBezTo>
                  <a:cubicBezTo>
                    <a:pt x="1191" y="5716"/>
                    <a:pt x="1489" y="6014"/>
                    <a:pt x="1858" y="6014"/>
                  </a:cubicBezTo>
                  <a:cubicBezTo>
                    <a:pt x="2227" y="6014"/>
                    <a:pt x="2524" y="5740"/>
                    <a:pt x="2560" y="5359"/>
                  </a:cubicBezTo>
                  <a:cubicBezTo>
                    <a:pt x="2715" y="5288"/>
                    <a:pt x="2834" y="5121"/>
                    <a:pt x="2834" y="4942"/>
                  </a:cubicBezTo>
                  <a:lnTo>
                    <a:pt x="2834" y="3871"/>
                  </a:lnTo>
                  <a:cubicBezTo>
                    <a:pt x="2834" y="3811"/>
                    <a:pt x="2834" y="3752"/>
                    <a:pt x="2858" y="3692"/>
                  </a:cubicBezTo>
                  <a:cubicBezTo>
                    <a:pt x="2870" y="3609"/>
                    <a:pt x="2822" y="3514"/>
                    <a:pt x="2727" y="3502"/>
                  </a:cubicBezTo>
                  <a:cubicBezTo>
                    <a:pt x="2718" y="3500"/>
                    <a:pt x="2710" y="3500"/>
                    <a:pt x="2701" y="3500"/>
                  </a:cubicBezTo>
                  <a:cubicBezTo>
                    <a:pt x="2627" y="3500"/>
                    <a:pt x="2558" y="3546"/>
                    <a:pt x="2536" y="3621"/>
                  </a:cubicBezTo>
                  <a:cubicBezTo>
                    <a:pt x="2524" y="3668"/>
                    <a:pt x="2524" y="3728"/>
                    <a:pt x="2512" y="3776"/>
                  </a:cubicBezTo>
                  <a:lnTo>
                    <a:pt x="2298" y="3776"/>
                  </a:lnTo>
                  <a:lnTo>
                    <a:pt x="2298" y="2085"/>
                  </a:lnTo>
                  <a:lnTo>
                    <a:pt x="2465" y="2085"/>
                  </a:lnTo>
                  <a:cubicBezTo>
                    <a:pt x="2715" y="2085"/>
                    <a:pt x="2929" y="1882"/>
                    <a:pt x="2929" y="1632"/>
                  </a:cubicBezTo>
                  <a:cubicBezTo>
                    <a:pt x="2929" y="1370"/>
                    <a:pt x="2715" y="1168"/>
                    <a:pt x="2465" y="1168"/>
                  </a:cubicBezTo>
                  <a:lnTo>
                    <a:pt x="2441" y="1168"/>
                  </a:lnTo>
                  <a:cubicBezTo>
                    <a:pt x="2179" y="1168"/>
                    <a:pt x="1977" y="1370"/>
                    <a:pt x="1977" y="1632"/>
                  </a:cubicBezTo>
                  <a:lnTo>
                    <a:pt x="1977" y="1763"/>
                  </a:lnTo>
                  <a:lnTo>
                    <a:pt x="1727" y="1763"/>
                  </a:lnTo>
                  <a:lnTo>
                    <a:pt x="1727" y="1632"/>
                  </a:lnTo>
                  <a:cubicBezTo>
                    <a:pt x="1727" y="1370"/>
                    <a:pt x="1512" y="1168"/>
                    <a:pt x="1262" y="1168"/>
                  </a:cubicBezTo>
                  <a:lnTo>
                    <a:pt x="1227" y="1168"/>
                  </a:lnTo>
                  <a:cubicBezTo>
                    <a:pt x="977" y="1168"/>
                    <a:pt x="774" y="1370"/>
                    <a:pt x="774" y="1632"/>
                  </a:cubicBezTo>
                  <a:cubicBezTo>
                    <a:pt x="774" y="1882"/>
                    <a:pt x="977" y="2085"/>
                    <a:pt x="1227" y="2085"/>
                  </a:cubicBezTo>
                  <a:lnTo>
                    <a:pt x="1393" y="2085"/>
                  </a:lnTo>
                  <a:lnTo>
                    <a:pt x="1393" y="3776"/>
                  </a:lnTo>
                  <a:lnTo>
                    <a:pt x="1191" y="3776"/>
                  </a:lnTo>
                  <a:cubicBezTo>
                    <a:pt x="1155" y="3478"/>
                    <a:pt x="1024" y="3204"/>
                    <a:pt x="810" y="3014"/>
                  </a:cubicBezTo>
                  <a:cubicBezTo>
                    <a:pt x="488" y="2716"/>
                    <a:pt x="310" y="2299"/>
                    <a:pt x="310" y="1871"/>
                  </a:cubicBezTo>
                  <a:cubicBezTo>
                    <a:pt x="310" y="1013"/>
                    <a:pt x="988" y="323"/>
                    <a:pt x="1858" y="323"/>
                  </a:cubicBezTo>
                  <a:lnTo>
                    <a:pt x="1905" y="323"/>
                  </a:lnTo>
                  <a:cubicBezTo>
                    <a:pt x="2715" y="335"/>
                    <a:pt x="3394" y="1013"/>
                    <a:pt x="3405" y="1835"/>
                  </a:cubicBezTo>
                  <a:lnTo>
                    <a:pt x="3405" y="1847"/>
                  </a:lnTo>
                  <a:cubicBezTo>
                    <a:pt x="3405" y="2287"/>
                    <a:pt x="3239" y="2668"/>
                    <a:pt x="2929" y="2966"/>
                  </a:cubicBezTo>
                  <a:cubicBezTo>
                    <a:pt x="2870" y="3025"/>
                    <a:pt x="2858" y="3133"/>
                    <a:pt x="2929" y="3204"/>
                  </a:cubicBezTo>
                  <a:cubicBezTo>
                    <a:pt x="2965" y="3240"/>
                    <a:pt x="3007" y="3258"/>
                    <a:pt x="3048" y="3258"/>
                  </a:cubicBezTo>
                  <a:cubicBezTo>
                    <a:pt x="3090" y="3258"/>
                    <a:pt x="3132" y="3240"/>
                    <a:pt x="3167" y="3204"/>
                  </a:cubicBezTo>
                  <a:cubicBezTo>
                    <a:pt x="3906" y="2502"/>
                    <a:pt x="3941" y="1299"/>
                    <a:pt x="3191" y="561"/>
                  </a:cubicBezTo>
                  <a:cubicBezTo>
                    <a:pt x="2858" y="216"/>
                    <a:pt x="2393" y="1"/>
                    <a:pt x="1917" y="1"/>
                  </a:cubicBezTo>
                  <a:cubicBezTo>
                    <a:pt x="1903" y="1"/>
                    <a:pt x="1888" y="1"/>
                    <a:pt x="187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5" name="Google Shape;12384;p62">
              <a:extLst>
                <a:ext uri="{FF2B5EF4-FFF2-40B4-BE49-F238E27FC236}">
                  <a16:creationId xmlns:a16="http://schemas.microsoft.com/office/drawing/2014/main" id="{E958EA55-EBCD-4325-8C51-23AD972A9378}"/>
                </a:ext>
              </a:extLst>
            </p:cNvPr>
            <p:cNvSpPr/>
            <p:nvPr/>
          </p:nvSpPr>
          <p:spPr>
            <a:xfrm>
              <a:off x="1502232" y="2449259"/>
              <a:ext cx="10655" cy="25380"/>
            </a:xfrm>
            <a:custGeom>
              <a:avLst/>
              <a:gdLst/>
              <a:ahLst/>
              <a:cxnLst/>
              <a:rect l="l" t="t" r="r" b="b"/>
              <a:pathLst>
                <a:path w="335" h="798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631"/>
                  </a:lnTo>
                  <a:cubicBezTo>
                    <a:pt x="1" y="715"/>
                    <a:pt x="84" y="798"/>
                    <a:pt x="168" y="798"/>
                  </a:cubicBezTo>
                  <a:cubicBezTo>
                    <a:pt x="263" y="798"/>
                    <a:pt x="334" y="715"/>
                    <a:pt x="334" y="631"/>
                  </a:cubicBezTo>
                  <a:lnTo>
                    <a:pt x="334" y="167"/>
                  </a:lnTo>
                  <a:cubicBezTo>
                    <a:pt x="334" y="84"/>
                    <a:pt x="263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6" name="Google Shape;12385;p62">
              <a:extLst>
                <a:ext uri="{FF2B5EF4-FFF2-40B4-BE49-F238E27FC236}">
                  <a16:creationId xmlns:a16="http://schemas.microsoft.com/office/drawing/2014/main" id="{78FA2625-1B97-4CE4-9500-B1B8B4394187}"/>
                </a:ext>
              </a:extLst>
            </p:cNvPr>
            <p:cNvSpPr/>
            <p:nvPr/>
          </p:nvSpPr>
          <p:spPr>
            <a:xfrm>
              <a:off x="1458309" y="2460582"/>
              <a:ext cx="18988" cy="23090"/>
            </a:xfrm>
            <a:custGeom>
              <a:avLst/>
              <a:gdLst/>
              <a:ahLst/>
              <a:cxnLst/>
              <a:rect l="l" t="t" r="r" b="b"/>
              <a:pathLst>
                <a:path w="597" h="726" extrusionOk="0">
                  <a:moveTo>
                    <a:pt x="190" y="1"/>
                  </a:moveTo>
                  <a:cubicBezTo>
                    <a:pt x="161" y="1"/>
                    <a:pt x="132" y="9"/>
                    <a:pt x="108" y="25"/>
                  </a:cubicBezTo>
                  <a:cubicBezTo>
                    <a:pt x="25" y="61"/>
                    <a:pt x="1" y="168"/>
                    <a:pt x="48" y="240"/>
                  </a:cubicBezTo>
                  <a:lnTo>
                    <a:pt x="275" y="644"/>
                  </a:lnTo>
                  <a:cubicBezTo>
                    <a:pt x="299" y="693"/>
                    <a:pt x="357" y="726"/>
                    <a:pt x="414" y="726"/>
                  </a:cubicBezTo>
                  <a:cubicBezTo>
                    <a:pt x="441" y="726"/>
                    <a:pt x="466" y="719"/>
                    <a:pt x="489" y="704"/>
                  </a:cubicBezTo>
                  <a:cubicBezTo>
                    <a:pt x="572" y="656"/>
                    <a:pt x="596" y="573"/>
                    <a:pt x="548" y="478"/>
                  </a:cubicBezTo>
                  <a:lnTo>
                    <a:pt x="322" y="85"/>
                  </a:lnTo>
                  <a:cubicBezTo>
                    <a:pt x="299" y="30"/>
                    <a:pt x="244" y="1"/>
                    <a:pt x="19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7" name="Google Shape;12386;p62">
              <a:extLst>
                <a:ext uri="{FF2B5EF4-FFF2-40B4-BE49-F238E27FC236}">
                  <a16:creationId xmlns:a16="http://schemas.microsoft.com/office/drawing/2014/main" id="{2A94C246-FFDB-4953-920E-72E1B04A5019}"/>
                </a:ext>
              </a:extLst>
            </p:cNvPr>
            <p:cNvSpPr/>
            <p:nvPr/>
          </p:nvSpPr>
          <p:spPr>
            <a:xfrm>
              <a:off x="1425741" y="2492768"/>
              <a:ext cx="25031" cy="17874"/>
            </a:xfrm>
            <a:custGeom>
              <a:avLst/>
              <a:gdLst/>
              <a:ahLst/>
              <a:cxnLst/>
              <a:rect l="l" t="t" r="r" b="b"/>
              <a:pathLst>
                <a:path w="787" h="562" extrusionOk="0">
                  <a:moveTo>
                    <a:pt x="181" y="1"/>
                  </a:moveTo>
                  <a:cubicBezTo>
                    <a:pt x="126" y="1"/>
                    <a:pt x="72" y="30"/>
                    <a:pt x="48" y="85"/>
                  </a:cubicBezTo>
                  <a:cubicBezTo>
                    <a:pt x="1" y="156"/>
                    <a:pt x="25" y="263"/>
                    <a:pt x="108" y="299"/>
                  </a:cubicBezTo>
                  <a:cubicBezTo>
                    <a:pt x="501" y="525"/>
                    <a:pt x="501" y="561"/>
                    <a:pt x="584" y="561"/>
                  </a:cubicBezTo>
                  <a:cubicBezTo>
                    <a:pt x="632" y="561"/>
                    <a:pt x="703" y="525"/>
                    <a:pt x="727" y="466"/>
                  </a:cubicBezTo>
                  <a:cubicBezTo>
                    <a:pt x="787" y="394"/>
                    <a:pt x="751" y="287"/>
                    <a:pt x="668" y="240"/>
                  </a:cubicBezTo>
                  <a:lnTo>
                    <a:pt x="263" y="25"/>
                  </a:lnTo>
                  <a:cubicBezTo>
                    <a:pt x="238" y="9"/>
                    <a:pt x="209" y="1"/>
                    <a:pt x="1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8" name="Google Shape;12387;p62">
              <a:extLst>
                <a:ext uri="{FF2B5EF4-FFF2-40B4-BE49-F238E27FC236}">
                  <a16:creationId xmlns:a16="http://schemas.microsoft.com/office/drawing/2014/main" id="{B7C88B09-EB2F-4CCC-A180-BF3E18F2CDF7}"/>
                </a:ext>
              </a:extLst>
            </p:cNvPr>
            <p:cNvSpPr/>
            <p:nvPr/>
          </p:nvSpPr>
          <p:spPr>
            <a:xfrm>
              <a:off x="1414768" y="2535959"/>
              <a:ext cx="25031" cy="10655"/>
            </a:xfrm>
            <a:custGeom>
              <a:avLst/>
              <a:gdLst/>
              <a:ahLst/>
              <a:cxnLst/>
              <a:rect l="l" t="t" r="r" b="b"/>
              <a:pathLst>
                <a:path w="787" h="335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7" y="334"/>
                  </a:cubicBezTo>
                  <a:lnTo>
                    <a:pt x="632" y="334"/>
                  </a:lnTo>
                  <a:cubicBezTo>
                    <a:pt x="715" y="334"/>
                    <a:pt x="786" y="251"/>
                    <a:pt x="786" y="167"/>
                  </a:cubicBezTo>
                  <a:cubicBezTo>
                    <a:pt x="786" y="72"/>
                    <a:pt x="715" y="1"/>
                    <a:pt x="6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9" name="Google Shape;12388;p62">
              <a:extLst>
                <a:ext uri="{FF2B5EF4-FFF2-40B4-BE49-F238E27FC236}">
                  <a16:creationId xmlns:a16="http://schemas.microsoft.com/office/drawing/2014/main" id="{3438017A-B09E-4C33-A5DA-566AE7A9E2B2}"/>
                </a:ext>
              </a:extLst>
            </p:cNvPr>
            <p:cNvSpPr/>
            <p:nvPr/>
          </p:nvSpPr>
          <p:spPr>
            <a:xfrm>
              <a:off x="1573825" y="2537104"/>
              <a:ext cx="24999" cy="10241"/>
            </a:xfrm>
            <a:custGeom>
              <a:avLst/>
              <a:gdLst/>
              <a:ahLst/>
              <a:cxnLst/>
              <a:rect l="l" t="t" r="r" b="b"/>
              <a:pathLst>
                <a:path w="78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631" y="322"/>
                  </a:lnTo>
                  <a:cubicBezTo>
                    <a:pt x="715" y="322"/>
                    <a:pt x="786" y="251"/>
                    <a:pt x="786" y="155"/>
                  </a:cubicBezTo>
                  <a:cubicBezTo>
                    <a:pt x="786" y="72"/>
                    <a:pt x="715" y="0"/>
                    <a:pt x="63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0" name="Google Shape;12389;p62">
              <a:extLst>
                <a:ext uri="{FF2B5EF4-FFF2-40B4-BE49-F238E27FC236}">
                  <a16:creationId xmlns:a16="http://schemas.microsoft.com/office/drawing/2014/main" id="{D612ED82-562C-4E8F-91E7-86974DEB7EE3}"/>
                </a:ext>
              </a:extLst>
            </p:cNvPr>
            <p:cNvSpPr/>
            <p:nvPr/>
          </p:nvSpPr>
          <p:spPr>
            <a:xfrm>
              <a:off x="1563965" y="2493627"/>
              <a:ext cx="24649" cy="17525"/>
            </a:xfrm>
            <a:custGeom>
              <a:avLst/>
              <a:gdLst/>
              <a:ahLst/>
              <a:cxnLst/>
              <a:rect l="l" t="t" r="r" b="b"/>
              <a:pathLst>
                <a:path w="775" h="551" extrusionOk="0">
                  <a:moveTo>
                    <a:pt x="576" y="0"/>
                  </a:moveTo>
                  <a:cubicBezTo>
                    <a:pt x="549" y="0"/>
                    <a:pt x="523" y="7"/>
                    <a:pt x="501" y="22"/>
                  </a:cubicBezTo>
                  <a:lnTo>
                    <a:pt x="108" y="248"/>
                  </a:lnTo>
                  <a:cubicBezTo>
                    <a:pt x="24" y="296"/>
                    <a:pt x="1" y="391"/>
                    <a:pt x="48" y="475"/>
                  </a:cubicBezTo>
                  <a:cubicBezTo>
                    <a:pt x="73" y="524"/>
                    <a:pt x="132" y="550"/>
                    <a:pt x="189" y="550"/>
                  </a:cubicBezTo>
                  <a:cubicBezTo>
                    <a:pt x="215" y="550"/>
                    <a:pt x="240" y="545"/>
                    <a:pt x="263" y="534"/>
                  </a:cubicBezTo>
                  <a:lnTo>
                    <a:pt x="667" y="308"/>
                  </a:lnTo>
                  <a:cubicBezTo>
                    <a:pt x="739" y="260"/>
                    <a:pt x="774" y="153"/>
                    <a:pt x="727" y="82"/>
                  </a:cubicBezTo>
                  <a:cubicBezTo>
                    <a:pt x="694" y="33"/>
                    <a:pt x="633" y="0"/>
                    <a:pt x="5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1" name="Google Shape;12390;p62">
              <a:extLst>
                <a:ext uri="{FF2B5EF4-FFF2-40B4-BE49-F238E27FC236}">
                  <a16:creationId xmlns:a16="http://schemas.microsoft.com/office/drawing/2014/main" id="{36278F60-94DE-4713-9164-C3CCD89ACA84}"/>
                </a:ext>
              </a:extLst>
            </p:cNvPr>
            <p:cNvSpPr/>
            <p:nvPr/>
          </p:nvSpPr>
          <p:spPr>
            <a:xfrm>
              <a:off x="1537853" y="2461440"/>
              <a:ext cx="18956" cy="23090"/>
            </a:xfrm>
            <a:custGeom>
              <a:avLst/>
              <a:gdLst/>
              <a:ahLst/>
              <a:cxnLst/>
              <a:rect l="l" t="t" r="r" b="b"/>
              <a:pathLst>
                <a:path w="596" h="726" extrusionOk="0">
                  <a:moveTo>
                    <a:pt x="414" y="0"/>
                  </a:moveTo>
                  <a:cubicBezTo>
                    <a:pt x="357" y="0"/>
                    <a:pt x="298" y="33"/>
                    <a:pt x="274" y="82"/>
                  </a:cubicBezTo>
                  <a:lnTo>
                    <a:pt x="48" y="486"/>
                  </a:lnTo>
                  <a:cubicBezTo>
                    <a:pt x="0" y="558"/>
                    <a:pt x="36" y="665"/>
                    <a:pt x="107" y="701"/>
                  </a:cubicBezTo>
                  <a:cubicBezTo>
                    <a:pt x="132" y="718"/>
                    <a:pt x="162" y="725"/>
                    <a:pt x="192" y="725"/>
                  </a:cubicBezTo>
                  <a:cubicBezTo>
                    <a:pt x="247" y="725"/>
                    <a:pt x="303" y="699"/>
                    <a:pt x="333" y="653"/>
                  </a:cubicBezTo>
                  <a:lnTo>
                    <a:pt x="548" y="248"/>
                  </a:lnTo>
                  <a:cubicBezTo>
                    <a:pt x="595" y="177"/>
                    <a:pt x="572" y="70"/>
                    <a:pt x="488" y="22"/>
                  </a:cubicBezTo>
                  <a:cubicBezTo>
                    <a:pt x="466" y="7"/>
                    <a:pt x="440" y="0"/>
                    <a:pt x="4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2" name="Google Shape;12527;p62">
            <a:extLst>
              <a:ext uri="{FF2B5EF4-FFF2-40B4-BE49-F238E27FC236}">
                <a16:creationId xmlns:a16="http://schemas.microsoft.com/office/drawing/2014/main" id="{75497A7E-546B-4E33-8591-EA5DE6443E9E}"/>
              </a:ext>
            </a:extLst>
          </p:cNvPr>
          <p:cNvGrpSpPr/>
          <p:nvPr/>
        </p:nvGrpSpPr>
        <p:grpSpPr>
          <a:xfrm>
            <a:off x="4400619" y="2997803"/>
            <a:ext cx="318495" cy="352209"/>
            <a:chOff x="7541397" y="2904802"/>
            <a:chExt cx="318495" cy="352209"/>
          </a:xfrm>
        </p:grpSpPr>
        <p:sp>
          <p:nvSpPr>
            <p:cNvPr id="143" name="Google Shape;12528;p62">
              <a:extLst>
                <a:ext uri="{FF2B5EF4-FFF2-40B4-BE49-F238E27FC236}">
                  <a16:creationId xmlns:a16="http://schemas.microsoft.com/office/drawing/2014/main" id="{28A1C540-3778-47A2-8CB6-95A14DAAA55E}"/>
                </a:ext>
              </a:extLst>
            </p:cNvPr>
            <p:cNvSpPr/>
            <p:nvPr/>
          </p:nvSpPr>
          <p:spPr>
            <a:xfrm>
              <a:off x="7541397" y="2904802"/>
              <a:ext cx="318495" cy="352209"/>
            </a:xfrm>
            <a:custGeom>
              <a:avLst/>
              <a:gdLst/>
              <a:ahLst/>
              <a:cxnLst/>
              <a:rect l="l" t="t" r="r" b="b"/>
              <a:pathLst>
                <a:path w="10014" h="11074" extrusionOk="0">
                  <a:moveTo>
                    <a:pt x="2287" y="1763"/>
                  </a:moveTo>
                  <a:lnTo>
                    <a:pt x="2453" y="3941"/>
                  </a:lnTo>
                  <a:cubicBezTo>
                    <a:pt x="2501" y="4501"/>
                    <a:pt x="2668" y="5037"/>
                    <a:pt x="2918" y="5537"/>
                  </a:cubicBezTo>
                  <a:lnTo>
                    <a:pt x="2096" y="5120"/>
                  </a:lnTo>
                  <a:cubicBezTo>
                    <a:pt x="1560" y="4846"/>
                    <a:pt x="1120" y="4430"/>
                    <a:pt x="787" y="3929"/>
                  </a:cubicBezTo>
                  <a:cubicBezTo>
                    <a:pt x="477" y="3418"/>
                    <a:pt x="310" y="2822"/>
                    <a:pt x="310" y="2227"/>
                  </a:cubicBezTo>
                  <a:lnTo>
                    <a:pt x="310" y="1977"/>
                  </a:lnTo>
                  <a:cubicBezTo>
                    <a:pt x="310" y="1858"/>
                    <a:pt x="406" y="1763"/>
                    <a:pt x="525" y="1763"/>
                  </a:cubicBezTo>
                  <a:close/>
                  <a:moveTo>
                    <a:pt x="7383" y="1036"/>
                  </a:moveTo>
                  <a:lnTo>
                    <a:pt x="7168" y="3799"/>
                  </a:lnTo>
                  <a:cubicBezTo>
                    <a:pt x="7168" y="3882"/>
                    <a:pt x="7228" y="3953"/>
                    <a:pt x="7323" y="3977"/>
                  </a:cubicBezTo>
                  <a:cubicBezTo>
                    <a:pt x="7406" y="3977"/>
                    <a:pt x="7490" y="3918"/>
                    <a:pt x="7502" y="3822"/>
                  </a:cubicBezTo>
                  <a:lnTo>
                    <a:pt x="7645" y="1751"/>
                  </a:lnTo>
                  <a:lnTo>
                    <a:pt x="9419" y="1751"/>
                  </a:lnTo>
                  <a:cubicBezTo>
                    <a:pt x="9538" y="1751"/>
                    <a:pt x="9633" y="1846"/>
                    <a:pt x="9633" y="1965"/>
                  </a:cubicBezTo>
                  <a:lnTo>
                    <a:pt x="9633" y="2227"/>
                  </a:lnTo>
                  <a:lnTo>
                    <a:pt x="9645" y="2227"/>
                  </a:lnTo>
                  <a:cubicBezTo>
                    <a:pt x="9645" y="2822"/>
                    <a:pt x="9478" y="3418"/>
                    <a:pt x="9169" y="3929"/>
                  </a:cubicBezTo>
                  <a:cubicBezTo>
                    <a:pt x="8859" y="4430"/>
                    <a:pt x="8395" y="4846"/>
                    <a:pt x="7859" y="5120"/>
                  </a:cubicBezTo>
                  <a:lnTo>
                    <a:pt x="7037" y="5525"/>
                  </a:lnTo>
                  <a:cubicBezTo>
                    <a:pt x="7204" y="5239"/>
                    <a:pt x="7323" y="4930"/>
                    <a:pt x="7395" y="4596"/>
                  </a:cubicBezTo>
                  <a:cubicBezTo>
                    <a:pt x="7406" y="4501"/>
                    <a:pt x="7371" y="4418"/>
                    <a:pt x="7275" y="4406"/>
                  </a:cubicBezTo>
                  <a:cubicBezTo>
                    <a:pt x="7265" y="4404"/>
                    <a:pt x="7255" y="4404"/>
                    <a:pt x="7244" y="4404"/>
                  </a:cubicBezTo>
                  <a:cubicBezTo>
                    <a:pt x="7170" y="4404"/>
                    <a:pt x="7095" y="4441"/>
                    <a:pt x="7085" y="4525"/>
                  </a:cubicBezTo>
                  <a:cubicBezTo>
                    <a:pt x="6966" y="5013"/>
                    <a:pt x="6740" y="5477"/>
                    <a:pt x="6430" y="5858"/>
                  </a:cubicBezTo>
                  <a:lnTo>
                    <a:pt x="6418" y="5882"/>
                  </a:lnTo>
                  <a:cubicBezTo>
                    <a:pt x="6240" y="6096"/>
                    <a:pt x="6025" y="6311"/>
                    <a:pt x="5787" y="6489"/>
                  </a:cubicBezTo>
                  <a:lnTo>
                    <a:pt x="4156" y="6489"/>
                  </a:lnTo>
                  <a:cubicBezTo>
                    <a:pt x="3930" y="6311"/>
                    <a:pt x="3715" y="6120"/>
                    <a:pt x="3537" y="5894"/>
                  </a:cubicBezTo>
                  <a:cubicBezTo>
                    <a:pt x="3525" y="5882"/>
                    <a:pt x="3525" y="5858"/>
                    <a:pt x="3513" y="5846"/>
                  </a:cubicBezTo>
                  <a:cubicBezTo>
                    <a:pt x="3084" y="5299"/>
                    <a:pt x="2811" y="4608"/>
                    <a:pt x="2751" y="3894"/>
                  </a:cubicBezTo>
                  <a:lnTo>
                    <a:pt x="2549" y="1036"/>
                  </a:lnTo>
                  <a:close/>
                  <a:moveTo>
                    <a:pt x="5668" y="6811"/>
                  </a:moveTo>
                  <a:cubicBezTo>
                    <a:pt x="5680" y="6811"/>
                    <a:pt x="5692" y="6835"/>
                    <a:pt x="5692" y="6835"/>
                  </a:cubicBezTo>
                  <a:cubicBezTo>
                    <a:pt x="5740" y="6858"/>
                    <a:pt x="5751" y="6906"/>
                    <a:pt x="5751" y="6954"/>
                  </a:cubicBezTo>
                  <a:lnTo>
                    <a:pt x="5751" y="7049"/>
                  </a:lnTo>
                  <a:cubicBezTo>
                    <a:pt x="5787" y="7120"/>
                    <a:pt x="5716" y="7192"/>
                    <a:pt x="5644" y="7192"/>
                  </a:cubicBezTo>
                  <a:lnTo>
                    <a:pt x="4311" y="7192"/>
                  </a:lnTo>
                  <a:cubicBezTo>
                    <a:pt x="4239" y="7192"/>
                    <a:pt x="4180" y="7132"/>
                    <a:pt x="4180" y="7049"/>
                  </a:cubicBezTo>
                  <a:lnTo>
                    <a:pt x="4180" y="6954"/>
                  </a:lnTo>
                  <a:cubicBezTo>
                    <a:pt x="4180" y="6906"/>
                    <a:pt x="4216" y="6858"/>
                    <a:pt x="4239" y="6835"/>
                  </a:cubicBezTo>
                  <a:cubicBezTo>
                    <a:pt x="4251" y="6835"/>
                    <a:pt x="4275" y="6811"/>
                    <a:pt x="4275" y="6811"/>
                  </a:cubicBezTo>
                  <a:close/>
                  <a:moveTo>
                    <a:pt x="5382" y="7513"/>
                  </a:moveTo>
                  <a:cubicBezTo>
                    <a:pt x="5466" y="7787"/>
                    <a:pt x="5656" y="8013"/>
                    <a:pt x="5906" y="8156"/>
                  </a:cubicBezTo>
                  <a:lnTo>
                    <a:pt x="6013" y="8216"/>
                  </a:lnTo>
                  <a:cubicBezTo>
                    <a:pt x="6180" y="8287"/>
                    <a:pt x="6263" y="8454"/>
                    <a:pt x="6263" y="8632"/>
                  </a:cubicBezTo>
                  <a:lnTo>
                    <a:pt x="6263" y="8668"/>
                  </a:lnTo>
                  <a:lnTo>
                    <a:pt x="3680" y="8668"/>
                  </a:lnTo>
                  <a:lnTo>
                    <a:pt x="3680" y="8632"/>
                  </a:lnTo>
                  <a:cubicBezTo>
                    <a:pt x="3680" y="8454"/>
                    <a:pt x="3775" y="8299"/>
                    <a:pt x="3930" y="8216"/>
                  </a:cubicBezTo>
                  <a:lnTo>
                    <a:pt x="4037" y="8156"/>
                  </a:lnTo>
                  <a:cubicBezTo>
                    <a:pt x="4287" y="8025"/>
                    <a:pt x="4477" y="7799"/>
                    <a:pt x="4537" y="7513"/>
                  </a:cubicBezTo>
                  <a:close/>
                  <a:moveTo>
                    <a:pt x="6966" y="8978"/>
                  </a:moveTo>
                  <a:cubicBezTo>
                    <a:pt x="7168" y="8978"/>
                    <a:pt x="7347" y="9156"/>
                    <a:pt x="7347" y="9359"/>
                  </a:cubicBezTo>
                  <a:lnTo>
                    <a:pt x="7347" y="10002"/>
                  </a:lnTo>
                  <a:lnTo>
                    <a:pt x="2572" y="10002"/>
                  </a:lnTo>
                  <a:lnTo>
                    <a:pt x="2572" y="9359"/>
                  </a:lnTo>
                  <a:cubicBezTo>
                    <a:pt x="2572" y="9156"/>
                    <a:pt x="2751" y="8978"/>
                    <a:pt x="2953" y="8978"/>
                  </a:cubicBezTo>
                  <a:close/>
                  <a:moveTo>
                    <a:pt x="7859" y="10347"/>
                  </a:moveTo>
                  <a:lnTo>
                    <a:pt x="7859" y="10716"/>
                  </a:lnTo>
                  <a:lnTo>
                    <a:pt x="2084" y="10716"/>
                  </a:lnTo>
                  <a:lnTo>
                    <a:pt x="2084" y="10347"/>
                  </a:lnTo>
                  <a:close/>
                  <a:moveTo>
                    <a:pt x="2132" y="0"/>
                  </a:moveTo>
                  <a:cubicBezTo>
                    <a:pt x="1930" y="0"/>
                    <a:pt x="1763" y="167"/>
                    <a:pt x="1763" y="358"/>
                  </a:cubicBezTo>
                  <a:lnTo>
                    <a:pt x="1763" y="703"/>
                  </a:lnTo>
                  <a:cubicBezTo>
                    <a:pt x="1763" y="893"/>
                    <a:pt x="1930" y="1060"/>
                    <a:pt x="2132" y="1060"/>
                  </a:cubicBezTo>
                  <a:lnTo>
                    <a:pt x="2251" y="1060"/>
                  </a:lnTo>
                  <a:lnTo>
                    <a:pt x="2275" y="1441"/>
                  </a:lnTo>
                  <a:lnTo>
                    <a:pt x="537" y="1441"/>
                  </a:lnTo>
                  <a:cubicBezTo>
                    <a:pt x="239" y="1441"/>
                    <a:pt x="1" y="1679"/>
                    <a:pt x="1" y="1977"/>
                  </a:cubicBezTo>
                  <a:lnTo>
                    <a:pt x="1" y="2227"/>
                  </a:lnTo>
                  <a:cubicBezTo>
                    <a:pt x="1" y="2882"/>
                    <a:pt x="179" y="3537"/>
                    <a:pt x="537" y="4108"/>
                  </a:cubicBezTo>
                  <a:cubicBezTo>
                    <a:pt x="870" y="4668"/>
                    <a:pt x="1382" y="5120"/>
                    <a:pt x="1965" y="5418"/>
                  </a:cubicBezTo>
                  <a:lnTo>
                    <a:pt x="3239" y="6061"/>
                  </a:lnTo>
                  <a:cubicBezTo>
                    <a:pt x="3251" y="6061"/>
                    <a:pt x="3275" y="6073"/>
                    <a:pt x="3287" y="6085"/>
                  </a:cubicBezTo>
                  <a:cubicBezTo>
                    <a:pt x="3287" y="6085"/>
                    <a:pt x="3287" y="6096"/>
                    <a:pt x="3299" y="6096"/>
                  </a:cubicBezTo>
                  <a:cubicBezTo>
                    <a:pt x="3311" y="6120"/>
                    <a:pt x="3334" y="6144"/>
                    <a:pt x="3334" y="6180"/>
                  </a:cubicBezTo>
                  <a:cubicBezTo>
                    <a:pt x="3334" y="6251"/>
                    <a:pt x="3275" y="6311"/>
                    <a:pt x="3192" y="6311"/>
                  </a:cubicBezTo>
                  <a:lnTo>
                    <a:pt x="3013" y="6311"/>
                  </a:lnTo>
                  <a:cubicBezTo>
                    <a:pt x="2930" y="6311"/>
                    <a:pt x="2858" y="6382"/>
                    <a:pt x="2858" y="6477"/>
                  </a:cubicBezTo>
                  <a:cubicBezTo>
                    <a:pt x="2858" y="6561"/>
                    <a:pt x="2930" y="6632"/>
                    <a:pt x="3013" y="6632"/>
                  </a:cubicBezTo>
                  <a:lnTo>
                    <a:pt x="3192" y="6632"/>
                  </a:lnTo>
                  <a:cubicBezTo>
                    <a:pt x="3358" y="6632"/>
                    <a:pt x="3489" y="6549"/>
                    <a:pt x="3585" y="6430"/>
                  </a:cubicBezTo>
                  <a:cubicBezTo>
                    <a:pt x="3692" y="6537"/>
                    <a:pt x="3811" y="6632"/>
                    <a:pt x="3930" y="6739"/>
                  </a:cubicBezTo>
                  <a:cubicBezTo>
                    <a:pt x="3882" y="6811"/>
                    <a:pt x="3870" y="6894"/>
                    <a:pt x="3870" y="6977"/>
                  </a:cubicBezTo>
                  <a:lnTo>
                    <a:pt x="3870" y="7085"/>
                  </a:lnTo>
                  <a:cubicBezTo>
                    <a:pt x="3870" y="7311"/>
                    <a:pt x="4025" y="7501"/>
                    <a:pt x="4239" y="7549"/>
                  </a:cubicBezTo>
                  <a:cubicBezTo>
                    <a:pt x="4180" y="7692"/>
                    <a:pt x="4073" y="7823"/>
                    <a:pt x="3906" y="7906"/>
                  </a:cubicBezTo>
                  <a:lnTo>
                    <a:pt x="3811" y="7966"/>
                  </a:lnTo>
                  <a:cubicBezTo>
                    <a:pt x="3537" y="8097"/>
                    <a:pt x="3370" y="8359"/>
                    <a:pt x="3370" y="8656"/>
                  </a:cubicBezTo>
                  <a:lnTo>
                    <a:pt x="3370" y="8704"/>
                  </a:lnTo>
                  <a:lnTo>
                    <a:pt x="3001" y="8704"/>
                  </a:lnTo>
                  <a:cubicBezTo>
                    <a:pt x="2620" y="8704"/>
                    <a:pt x="2287" y="9037"/>
                    <a:pt x="2287" y="9418"/>
                  </a:cubicBezTo>
                  <a:lnTo>
                    <a:pt x="2287" y="10061"/>
                  </a:lnTo>
                  <a:lnTo>
                    <a:pt x="2025" y="10061"/>
                  </a:lnTo>
                  <a:cubicBezTo>
                    <a:pt x="1906" y="10061"/>
                    <a:pt x="1799" y="10168"/>
                    <a:pt x="1799" y="10287"/>
                  </a:cubicBezTo>
                  <a:lnTo>
                    <a:pt x="1799" y="10847"/>
                  </a:lnTo>
                  <a:cubicBezTo>
                    <a:pt x="1799" y="10966"/>
                    <a:pt x="1906" y="11073"/>
                    <a:pt x="2025" y="11073"/>
                  </a:cubicBezTo>
                  <a:lnTo>
                    <a:pt x="8002" y="11073"/>
                  </a:lnTo>
                  <a:cubicBezTo>
                    <a:pt x="8121" y="11073"/>
                    <a:pt x="8228" y="10966"/>
                    <a:pt x="8228" y="10847"/>
                  </a:cubicBezTo>
                  <a:lnTo>
                    <a:pt x="8228" y="10287"/>
                  </a:lnTo>
                  <a:cubicBezTo>
                    <a:pt x="8228" y="10168"/>
                    <a:pt x="8121" y="10061"/>
                    <a:pt x="8002" y="10061"/>
                  </a:cubicBezTo>
                  <a:lnTo>
                    <a:pt x="7740" y="10061"/>
                  </a:lnTo>
                  <a:lnTo>
                    <a:pt x="7740" y="9418"/>
                  </a:lnTo>
                  <a:cubicBezTo>
                    <a:pt x="7740" y="9037"/>
                    <a:pt x="7406" y="8704"/>
                    <a:pt x="7025" y="8704"/>
                  </a:cubicBezTo>
                  <a:lnTo>
                    <a:pt x="6644" y="8704"/>
                  </a:lnTo>
                  <a:lnTo>
                    <a:pt x="6644" y="8656"/>
                  </a:lnTo>
                  <a:cubicBezTo>
                    <a:pt x="6644" y="8359"/>
                    <a:pt x="6490" y="8097"/>
                    <a:pt x="6216" y="7966"/>
                  </a:cubicBezTo>
                  <a:lnTo>
                    <a:pt x="6109" y="7906"/>
                  </a:lnTo>
                  <a:cubicBezTo>
                    <a:pt x="5966" y="7823"/>
                    <a:pt x="5847" y="7692"/>
                    <a:pt x="5787" y="7549"/>
                  </a:cubicBezTo>
                  <a:cubicBezTo>
                    <a:pt x="5990" y="7501"/>
                    <a:pt x="6156" y="7323"/>
                    <a:pt x="6156" y="7085"/>
                  </a:cubicBezTo>
                  <a:lnTo>
                    <a:pt x="6156" y="6977"/>
                  </a:lnTo>
                  <a:cubicBezTo>
                    <a:pt x="6156" y="6894"/>
                    <a:pt x="6132" y="6811"/>
                    <a:pt x="6097" y="6739"/>
                  </a:cubicBezTo>
                  <a:cubicBezTo>
                    <a:pt x="6216" y="6656"/>
                    <a:pt x="6335" y="6549"/>
                    <a:pt x="6442" y="6430"/>
                  </a:cubicBezTo>
                  <a:cubicBezTo>
                    <a:pt x="6513" y="6561"/>
                    <a:pt x="6668" y="6632"/>
                    <a:pt x="6823" y="6632"/>
                  </a:cubicBezTo>
                  <a:lnTo>
                    <a:pt x="7002" y="6632"/>
                  </a:lnTo>
                  <a:cubicBezTo>
                    <a:pt x="7097" y="6632"/>
                    <a:pt x="7168" y="6561"/>
                    <a:pt x="7168" y="6477"/>
                  </a:cubicBezTo>
                  <a:cubicBezTo>
                    <a:pt x="7168" y="6382"/>
                    <a:pt x="7097" y="6311"/>
                    <a:pt x="7002" y="6311"/>
                  </a:cubicBezTo>
                  <a:lnTo>
                    <a:pt x="6823" y="6311"/>
                  </a:lnTo>
                  <a:cubicBezTo>
                    <a:pt x="6752" y="6311"/>
                    <a:pt x="6692" y="6251"/>
                    <a:pt x="6692" y="6180"/>
                  </a:cubicBezTo>
                  <a:cubicBezTo>
                    <a:pt x="6692" y="6144"/>
                    <a:pt x="6704" y="6120"/>
                    <a:pt x="6728" y="6085"/>
                  </a:cubicBezTo>
                  <a:cubicBezTo>
                    <a:pt x="6740" y="6073"/>
                    <a:pt x="6752" y="6061"/>
                    <a:pt x="6763" y="6061"/>
                  </a:cubicBezTo>
                  <a:lnTo>
                    <a:pt x="8049" y="5418"/>
                  </a:lnTo>
                  <a:cubicBezTo>
                    <a:pt x="8645" y="5120"/>
                    <a:pt x="9133" y="4668"/>
                    <a:pt x="9478" y="4108"/>
                  </a:cubicBezTo>
                  <a:cubicBezTo>
                    <a:pt x="9823" y="3537"/>
                    <a:pt x="10014" y="2906"/>
                    <a:pt x="10014" y="2227"/>
                  </a:cubicBezTo>
                  <a:lnTo>
                    <a:pt x="10014" y="1977"/>
                  </a:lnTo>
                  <a:cubicBezTo>
                    <a:pt x="9954" y="1679"/>
                    <a:pt x="9716" y="1441"/>
                    <a:pt x="9430" y="1441"/>
                  </a:cubicBezTo>
                  <a:lnTo>
                    <a:pt x="7692" y="1441"/>
                  </a:lnTo>
                  <a:lnTo>
                    <a:pt x="7728" y="1060"/>
                  </a:lnTo>
                  <a:lnTo>
                    <a:pt x="7847" y="1060"/>
                  </a:lnTo>
                  <a:cubicBezTo>
                    <a:pt x="8037" y="1060"/>
                    <a:pt x="8204" y="893"/>
                    <a:pt x="8204" y="703"/>
                  </a:cubicBezTo>
                  <a:lnTo>
                    <a:pt x="8204" y="358"/>
                  </a:lnTo>
                  <a:cubicBezTo>
                    <a:pt x="8204" y="167"/>
                    <a:pt x="8037" y="0"/>
                    <a:pt x="7847" y="0"/>
                  </a:cubicBezTo>
                  <a:lnTo>
                    <a:pt x="3501" y="0"/>
                  </a:lnTo>
                  <a:cubicBezTo>
                    <a:pt x="3406" y="0"/>
                    <a:pt x="3334" y="72"/>
                    <a:pt x="3334" y="167"/>
                  </a:cubicBezTo>
                  <a:cubicBezTo>
                    <a:pt x="3334" y="250"/>
                    <a:pt x="3406" y="322"/>
                    <a:pt x="3501" y="322"/>
                  </a:cubicBezTo>
                  <a:lnTo>
                    <a:pt x="7847" y="322"/>
                  </a:lnTo>
                  <a:cubicBezTo>
                    <a:pt x="7859" y="322"/>
                    <a:pt x="7883" y="346"/>
                    <a:pt x="7883" y="370"/>
                  </a:cubicBezTo>
                  <a:lnTo>
                    <a:pt x="7883" y="715"/>
                  </a:lnTo>
                  <a:cubicBezTo>
                    <a:pt x="7883" y="727"/>
                    <a:pt x="7871" y="762"/>
                    <a:pt x="7847" y="762"/>
                  </a:cubicBezTo>
                  <a:lnTo>
                    <a:pt x="2132" y="762"/>
                  </a:lnTo>
                  <a:cubicBezTo>
                    <a:pt x="2108" y="762"/>
                    <a:pt x="2084" y="739"/>
                    <a:pt x="2084" y="715"/>
                  </a:cubicBezTo>
                  <a:lnTo>
                    <a:pt x="2084" y="370"/>
                  </a:lnTo>
                  <a:cubicBezTo>
                    <a:pt x="2084" y="358"/>
                    <a:pt x="2096" y="322"/>
                    <a:pt x="2132" y="322"/>
                  </a:cubicBezTo>
                  <a:lnTo>
                    <a:pt x="2739" y="322"/>
                  </a:lnTo>
                  <a:cubicBezTo>
                    <a:pt x="2823" y="322"/>
                    <a:pt x="2894" y="250"/>
                    <a:pt x="2894" y="167"/>
                  </a:cubicBezTo>
                  <a:cubicBezTo>
                    <a:pt x="2894" y="72"/>
                    <a:pt x="2823" y="0"/>
                    <a:pt x="27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" name="Google Shape;12529;p62">
              <a:extLst>
                <a:ext uri="{FF2B5EF4-FFF2-40B4-BE49-F238E27FC236}">
                  <a16:creationId xmlns:a16="http://schemas.microsoft.com/office/drawing/2014/main" id="{CEE11CD6-9EE1-4E80-9CC2-792D2C8F9EB4}"/>
                </a:ext>
              </a:extLst>
            </p:cNvPr>
            <p:cNvSpPr/>
            <p:nvPr/>
          </p:nvSpPr>
          <p:spPr>
            <a:xfrm>
              <a:off x="7642505" y="2952128"/>
              <a:ext cx="112876" cy="106451"/>
            </a:xfrm>
            <a:custGeom>
              <a:avLst/>
              <a:gdLst/>
              <a:ahLst/>
              <a:cxnLst/>
              <a:rect l="l" t="t" r="r" b="b"/>
              <a:pathLst>
                <a:path w="3549" h="3347" extrusionOk="0">
                  <a:moveTo>
                    <a:pt x="1822" y="548"/>
                  </a:moveTo>
                  <a:lnTo>
                    <a:pt x="2084" y="1287"/>
                  </a:lnTo>
                  <a:cubicBezTo>
                    <a:pt x="2120" y="1346"/>
                    <a:pt x="2156" y="1394"/>
                    <a:pt x="2239" y="1394"/>
                  </a:cubicBezTo>
                  <a:lnTo>
                    <a:pt x="3037" y="1429"/>
                  </a:lnTo>
                  <a:lnTo>
                    <a:pt x="2382" y="1918"/>
                  </a:lnTo>
                  <a:cubicBezTo>
                    <a:pt x="2322" y="1965"/>
                    <a:pt x="2311" y="2025"/>
                    <a:pt x="2322" y="2096"/>
                  </a:cubicBezTo>
                  <a:lnTo>
                    <a:pt x="2549" y="2870"/>
                  </a:lnTo>
                  <a:lnTo>
                    <a:pt x="1894" y="2430"/>
                  </a:lnTo>
                  <a:cubicBezTo>
                    <a:pt x="1864" y="2412"/>
                    <a:pt x="1831" y="2403"/>
                    <a:pt x="1800" y="2403"/>
                  </a:cubicBezTo>
                  <a:cubicBezTo>
                    <a:pt x="1769" y="2403"/>
                    <a:pt x="1739" y="2412"/>
                    <a:pt x="1715" y="2430"/>
                  </a:cubicBezTo>
                  <a:lnTo>
                    <a:pt x="1060" y="2870"/>
                  </a:lnTo>
                  <a:lnTo>
                    <a:pt x="1287" y="2096"/>
                  </a:lnTo>
                  <a:cubicBezTo>
                    <a:pt x="1298" y="2037"/>
                    <a:pt x="1287" y="1965"/>
                    <a:pt x="1227" y="1918"/>
                  </a:cubicBezTo>
                  <a:lnTo>
                    <a:pt x="596" y="1429"/>
                  </a:lnTo>
                  <a:lnTo>
                    <a:pt x="1406" y="1394"/>
                  </a:lnTo>
                  <a:cubicBezTo>
                    <a:pt x="1465" y="1394"/>
                    <a:pt x="1525" y="1358"/>
                    <a:pt x="1549" y="1287"/>
                  </a:cubicBezTo>
                  <a:lnTo>
                    <a:pt x="1822" y="548"/>
                  </a:lnTo>
                  <a:close/>
                  <a:moveTo>
                    <a:pt x="1775" y="1"/>
                  </a:moveTo>
                  <a:cubicBezTo>
                    <a:pt x="1691" y="1"/>
                    <a:pt x="1608" y="60"/>
                    <a:pt x="1560" y="144"/>
                  </a:cubicBezTo>
                  <a:lnTo>
                    <a:pt x="1227" y="1084"/>
                  </a:lnTo>
                  <a:lnTo>
                    <a:pt x="227" y="1120"/>
                  </a:lnTo>
                  <a:cubicBezTo>
                    <a:pt x="144" y="1120"/>
                    <a:pt x="60" y="1168"/>
                    <a:pt x="36" y="1263"/>
                  </a:cubicBezTo>
                  <a:cubicBezTo>
                    <a:pt x="1" y="1358"/>
                    <a:pt x="36" y="1441"/>
                    <a:pt x="108" y="1501"/>
                  </a:cubicBezTo>
                  <a:lnTo>
                    <a:pt x="894" y="2108"/>
                  </a:lnTo>
                  <a:lnTo>
                    <a:pt x="632" y="3061"/>
                  </a:lnTo>
                  <a:cubicBezTo>
                    <a:pt x="596" y="3156"/>
                    <a:pt x="632" y="3239"/>
                    <a:pt x="703" y="3299"/>
                  </a:cubicBezTo>
                  <a:cubicBezTo>
                    <a:pt x="739" y="3328"/>
                    <a:pt x="781" y="3343"/>
                    <a:pt x="824" y="3343"/>
                  </a:cubicBezTo>
                  <a:cubicBezTo>
                    <a:pt x="867" y="3343"/>
                    <a:pt x="912" y="3328"/>
                    <a:pt x="953" y="3299"/>
                  </a:cubicBezTo>
                  <a:lnTo>
                    <a:pt x="1775" y="2751"/>
                  </a:lnTo>
                  <a:lnTo>
                    <a:pt x="2596" y="3299"/>
                  </a:lnTo>
                  <a:cubicBezTo>
                    <a:pt x="2620" y="3334"/>
                    <a:pt x="2668" y="3346"/>
                    <a:pt x="2715" y="3346"/>
                  </a:cubicBezTo>
                  <a:cubicBezTo>
                    <a:pt x="2751" y="3346"/>
                    <a:pt x="2799" y="3334"/>
                    <a:pt x="2834" y="3299"/>
                  </a:cubicBezTo>
                  <a:cubicBezTo>
                    <a:pt x="2906" y="3239"/>
                    <a:pt x="2942" y="3156"/>
                    <a:pt x="2906" y="3061"/>
                  </a:cubicBezTo>
                  <a:lnTo>
                    <a:pt x="2644" y="2108"/>
                  </a:lnTo>
                  <a:lnTo>
                    <a:pt x="3430" y="1501"/>
                  </a:lnTo>
                  <a:cubicBezTo>
                    <a:pt x="3513" y="1441"/>
                    <a:pt x="3549" y="1358"/>
                    <a:pt x="3513" y="1263"/>
                  </a:cubicBezTo>
                  <a:cubicBezTo>
                    <a:pt x="3489" y="1168"/>
                    <a:pt x="3418" y="1120"/>
                    <a:pt x="3323" y="1120"/>
                  </a:cubicBezTo>
                  <a:lnTo>
                    <a:pt x="2322" y="1084"/>
                  </a:lnTo>
                  <a:lnTo>
                    <a:pt x="1989" y="144"/>
                  </a:lnTo>
                  <a:cubicBezTo>
                    <a:pt x="1953" y="60"/>
                    <a:pt x="1882" y="1"/>
                    <a:pt x="177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5" name="Google Shape;10943;p60">
            <a:extLst>
              <a:ext uri="{FF2B5EF4-FFF2-40B4-BE49-F238E27FC236}">
                <a16:creationId xmlns:a16="http://schemas.microsoft.com/office/drawing/2014/main" id="{0C863E53-8184-4F1F-B25E-BE88D7B92B5A}"/>
              </a:ext>
            </a:extLst>
          </p:cNvPr>
          <p:cNvGrpSpPr/>
          <p:nvPr/>
        </p:nvGrpSpPr>
        <p:grpSpPr>
          <a:xfrm>
            <a:off x="4366009" y="1221672"/>
            <a:ext cx="410829" cy="332343"/>
            <a:chOff x="1278299" y="2439293"/>
            <a:chExt cx="410829" cy="332343"/>
          </a:xfrm>
        </p:grpSpPr>
        <p:sp>
          <p:nvSpPr>
            <p:cNvPr id="146" name="Google Shape;10944;p60">
              <a:extLst>
                <a:ext uri="{FF2B5EF4-FFF2-40B4-BE49-F238E27FC236}">
                  <a16:creationId xmlns:a16="http://schemas.microsoft.com/office/drawing/2014/main" id="{3C91E0B8-8004-4521-9E8B-2C0591D32D96}"/>
                </a:ext>
              </a:extLst>
            </p:cNvPr>
            <p:cNvSpPr/>
            <p:nvPr/>
          </p:nvSpPr>
          <p:spPr>
            <a:xfrm>
              <a:off x="1360159" y="2510141"/>
              <a:ext cx="245963" cy="12540"/>
            </a:xfrm>
            <a:custGeom>
              <a:avLst/>
              <a:gdLst/>
              <a:ahLst/>
              <a:cxnLst/>
              <a:rect l="l" t="t" r="r" b="b"/>
              <a:pathLst>
                <a:path w="7728" h="394" extrusionOk="0">
                  <a:moveTo>
                    <a:pt x="191" y="1"/>
                  </a:moveTo>
                  <a:cubicBezTo>
                    <a:pt x="96" y="1"/>
                    <a:pt x="1" y="96"/>
                    <a:pt x="1" y="203"/>
                  </a:cubicBezTo>
                  <a:cubicBezTo>
                    <a:pt x="1" y="298"/>
                    <a:pt x="96" y="394"/>
                    <a:pt x="191" y="394"/>
                  </a:cubicBezTo>
                  <a:lnTo>
                    <a:pt x="7537" y="394"/>
                  </a:lnTo>
                  <a:cubicBezTo>
                    <a:pt x="7633" y="394"/>
                    <a:pt x="7728" y="298"/>
                    <a:pt x="7728" y="203"/>
                  </a:cubicBezTo>
                  <a:cubicBezTo>
                    <a:pt x="7728" y="96"/>
                    <a:pt x="7633" y="1"/>
                    <a:pt x="753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7" name="Google Shape;10945;p60">
              <a:extLst>
                <a:ext uri="{FF2B5EF4-FFF2-40B4-BE49-F238E27FC236}">
                  <a16:creationId xmlns:a16="http://schemas.microsoft.com/office/drawing/2014/main" id="{CC483C06-0F7A-4DCC-96E1-AE9F043BCEDF}"/>
                </a:ext>
              </a:extLst>
            </p:cNvPr>
            <p:cNvSpPr/>
            <p:nvPr/>
          </p:nvSpPr>
          <p:spPr>
            <a:xfrm>
              <a:off x="1360159" y="2575706"/>
              <a:ext cx="245963" cy="12158"/>
            </a:xfrm>
            <a:custGeom>
              <a:avLst/>
              <a:gdLst/>
              <a:ahLst/>
              <a:cxnLst/>
              <a:rect l="l" t="t" r="r" b="b"/>
              <a:pathLst>
                <a:path w="7728" h="382" extrusionOk="0">
                  <a:moveTo>
                    <a:pt x="191" y="0"/>
                  </a:moveTo>
                  <a:cubicBezTo>
                    <a:pt x="96" y="0"/>
                    <a:pt x="1" y="84"/>
                    <a:pt x="1" y="191"/>
                  </a:cubicBezTo>
                  <a:cubicBezTo>
                    <a:pt x="1" y="298"/>
                    <a:pt x="96" y="381"/>
                    <a:pt x="191" y="381"/>
                  </a:cubicBezTo>
                  <a:lnTo>
                    <a:pt x="7537" y="381"/>
                  </a:lnTo>
                  <a:cubicBezTo>
                    <a:pt x="7633" y="381"/>
                    <a:pt x="7728" y="298"/>
                    <a:pt x="7728" y="191"/>
                  </a:cubicBezTo>
                  <a:cubicBezTo>
                    <a:pt x="7728" y="84"/>
                    <a:pt x="7633" y="0"/>
                    <a:pt x="753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8" name="Google Shape;10946;p60">
              <a:extLst>
                <a:ext uri="{FF2B5EF4-FFF2-40B4-BE49-F238E27FC236}">
                  <a16:creationId xmlns:a16="http://schemas.microsoft.com/office/drawing/2014/main" id="{75CC046D-0CA8-4555-8D6F-0BE2599D848E}"/>
                </a:ext>
              </a:extLst>
            </p:cNvPr>
            <p:cNvSpPr/>
            <p:nvPr/>
          </p:nvSpPr>
          <p:spPr>
            <a:xfrm>
              <a:off x="1437086" y="2618132"/>
              <a:ext cx="92873" cy="12540"/>
            </a:xfrm>
            <a:custGeom>
              <a:avLst/>
              <a:gdLst/>
              <a:ahLst/>
              <a:cxnLst/>
              <a:rect l="l" t="t" r="r" b="b"/>
              <a:pathLst>
                <a:path w="2918" h="394" extrusionOk="0">
                  <a:moveTo>
                    <a:pt x="191" y="1"/>
                  </a:moveTo>
                  <a:cubicBezTo>
                    <a:pt x="84" y="1"/>
                    <a:pt x="1" y="96"/>
                    <a:pt x="1" y="203"/>
                  </a:cubicBezTo>
                  <a:cubicBezTo>
                    <a:pt x="1" y="299"/>
                    <a:pt x="84" y="394"/>
                    <a:pt x="191" y="394"/>
                  </a:cubicBezTo>
                  <a:lnTo>
                    <a:pt x="2715" y="394"/>
                  </a:lnTo>
                  <a:cubicBezTo>
                    <a:pt x="2822" y="394"/>
                    <a:pt x="2918" y="299"/>
                    <a:pt x="2918" y="203"/>
                  </a:cubicBezTo>
                  <a:cubicBezTo>
                    <a:pt x="2918" y="96"/>
                    <a:pt x="2822" y="1"/>
                    <a:pt x="27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9" name="Google Shape;10947;p60">
              <a:extLst>
                <a:ext uri="{FF2B5EF4-FFF2-40B4-BE49-F238E27FC236}">
                  <a16:creationId xmlns:a16="http://schemas.microsoft.com/office/drawing/2014/main" id="{54111CE9-D724-4902-AF1E-1C473AA9143E}"/>
                </a:ext>
              </a:extLst>
            </p:cNvPr>
            <p:cNvSpPr/>
            <p:nvPr/>
          </p:nvSpPr>
          <p:spPr>
            <a:xfrm>
              <a:off x="1419295" y="2543115"/>
              <a:ext cx="186827" cy="12158"/>
            </a:xfrm>
            <a:custGeom>
              <a:avLst/>
              <a:gdLst/>
              <a:ahLst/>
              <a:cxnLst/>
              <a:rect l="l" t="t" r="r" b="b"/>
              <a:pathLst>
                <a:path w="5870" h="382" extrusionOk="0">
                  <a:moveTo>
                    <a:pt x="191" y="1"/>
                  </a:moveTo>
                  <a:cubicBezTo>
                    <a:pt x="95" y="1"/>
                    <a:pt x="0" y="84"/>
                    <a:pt x="0" y="191"/>
                  </a:cubicBezTo>
                  <a:cubicBezTo>
                    <a:pt x="0" y="298"/>
                    <a:pt x="95" y="382"/>
                    <a:pt x="191" y="382"/>
                  </a:cubicBezTo>
                  <a:lnTo>
                    <a:pt x="5679" y="382"/>
                  </a:lnTo>
                  <a:cubicBezTo>
                    <a:pt x="5775" y="382"/>
                    <a:pt x="5870" y="298"/>
                    <a:pt x="5870" y="191"/>
                  </a:cubicBezTo>
                  <a:cubicBezTo>
                    <a:pt x="5870" y="84"/>
                    <a:pt x="5775" y="1"/>
                    <a:pt x="56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0" name="Google Shape;10948;p60">
              <a:extLst>
                <a:ext uri="{FF2B5EF4-FFF2-40B4-BE49-F238E27FC236}">
                  <a16:creationId xmlns:a16="http://schemas.microsoft.com/office/drawing/2014/main" id="{E18F4A49-5B63-4CF1-B3B8-872CF76226D2}"/>
                </a:ext>
              </a:extLst>
            </p:cNvPr>
            <p:cNvSpPr/>
            <p:nvPr/>
          </p:nvSpPr>
          <p:spPr>
            <a:xfrm>
              <a:off x="1360541" y="2543115"/>
              <a:ext cx="43604" cy="12158"/>
            </a:xfrm>
            <a:custGeom>
              <a:avLst/>
              <a:gdLst/>
              <a:ahLst/>
              <a:cxnLst/>
              <a:rect l="l" t="t" r="r" b="b"/>
              <a:pathLst>
                <a:path w="1370" h="382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cubicBezTo>
                    <a:pt x="1" y="298"/>
                    <a:pt x="96" y="382"/>
                    <a:pt x="203" y="382"/>
                  </a:cubicBezTo>
                  <a:lnTo>
                    <a:pt x="1179" y="382"/>
                  </a:lnTo>
                  <a:cubicBezTo>
                    <a:pt x="1286" y="382"/>
                    <a:pt x="1370" y="298"/>
                    <a:pt x="1370" y="191"/>
                  </a:cubicBezTo>
                  <a:cubicBezTo>
                    <a:pt x="1358" y="72"/>
                    <a:pt x="1286" y="1"/>
                    <a:pt x="1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1" name="Google Shape;10949;p60">
              <a:extLst>
                <a:ext uri="{FF2B5EF4-FFF2-40B4-BE49-F238E27FC236}">
                  <a16:creationId xmlns:a16="http://schemas.microsoft.com/office/drawing/2014/main" id="{0963478D-06E0-43D2-A4B6-AD35B7403942}"/>
                </a:ext>
              </a:extLst>
            </p:cNvPr>
            <p:cNvSpPr/>
            <p:nvPr/>
          </p:nvSpPr>
          <p:spPr>
            <a:xfrm>
              <a:off x="1306721" y="2469211"/>
              <a:ext cx="353222" cy="228171"/>
            </a:xfrm>
            <a:custGeom>
              <a:avLst/>
              <a:gdLst/>
              <a:ahLst/>
              <a:cxnLst/>
              <a:rect l="l" t="t" r="r" b="b"/>
              <a:pathLst>
                <a:path w="11098" h="7169" extrusionOk="0">
                  <a:moveTo>
                    <a:pt x="1144" y="1"/>
                  </a:moveTo>
                  <a:cubicBezTo>
                    <a:pt x="1025" y="1"/>
                    <a:pt x="918" y="96"/>
                    <a:pt x="906" y="215"/>
                  </a:cubicBezTo>
                  <a:cubicBezTo>
                    <a:pt x="894" y="596"/>
                    <a:pt x="596" y="894"/>
                    <a:pt x="215" y="906"/>
                  </a:cubicBezTo>
                  <a:cubicBezTo>
                    <a:pt x="96" y="906"/>
                    <a:pt x="1" y="1013"/>
                    <a:pt x="1" y="1144"/>
                  </a:cubicBezTo>
                  <a:lnTo>
                    <a:pt x="1" y="6025"/>
                  </a:lnTo>
                  <a:cubicBezTo>
                    <a:pt x="1" y="6144"/>
                    <a:pt x="96" y="6252"/>
                    <a:pt x="215" y="6264"/>
                  </a:cubicBezTo>
                  <a:cubicBezTo>
                    <a:pt x="596" y="6275"/>
                    <a:pt x="894" y="6573"/>
                    <a:pt x="906" y="6942"/>
                  </a:cubicBezTo>
                  <a:cubicBezTo>
                    <a:pt x="906" y="7061"/>
                    <a:pt x="1013" y="7168"/>
                    <a:pt x="1144" y="7168"/>
                  </a:cubicBezTo>
                  <a:lnTo>
                    <a:pt x="6728" y="7168"/>
                  </a:lnTo>
                  <a:cubicBezTo>
                    <a:pt x="6835" y="7168"/>
                    <a:pt x="6918" y="7085"/>
                    <a:pt x="6918" y="6978"/>
                  </a:cubicBezTo>
                  <a:cubicBezTo>
                    <a:pt x="6918" y="6871"/>
                    <a:pt x="6835" y="6787"/>
                    <a:pt x="6728" y="6787"/>
                  </a:cubicBezTo>
                  <a:lnTo>
                    <a:pt x="1275" y="6787"/>
                  </a:lnTo>
                  <a:cubicBezTo>
                    <a:pt x="1203" y="6323"/>
                    <a:pt x="846" y="5978"/>
                    <a:pt x="382" y="5894"/>
                  </a:cubicBezTo>
                  <a:lnTo>
                    <a:pt x="382" y="1263"/>
                  </a:lnTo>
                  <a:cubicBezTo>
                    <a:pt x="846" y="1191"/>
                    <a:pt x="1192" y="834"/>
                    <a:pt x="1275" y="370"/>
                  </a:cubicBezTo>
                  <a:lnTo>
                    <a:pt x="9776" y="370"/>
                  </a:lnTo>
                  <a:cubicBezTo>
                    <a:pt x="9847" y="846"/>
                    <a:pt x="10240" y="1203"/>
                    <a:pt x="10717" y="1263"/>
                  </a:cubicBezTo>
                  <a:lnTo>
                    <a:pt x="10717" y="4466"/>
                  </a:lnTo>
                  <a:cubicBezTo>
                    <a:pt x="10717" y="4561"/>
                    <a:pt x="10800" y="4656"/>
                    <a:pt x="10907" y="4656"/>
                  </a:cubicBezTo>
                  <a:cubicBezTo>
                    <a:pt x="11014" y="4656"/>
                    <a:pt x="11098" y="4561"/>
                    <a:pt x="11098" y="4466"/>
                  </a:cubicBezTo>
                  <a:lnTo>
                    <a:pt x="11098" y="1108"/>
                  </a:lnTo>
                  <a:cubicBezTo>
                    <a:pt x="11086" y="1072"/>
                    <a:pt x="11062" y="1013"/>
                    <a:pt x="11014" y="965"/>
                  </a:cubicBezTo>
                  <a:cubicBezTo>
                    <a:pt x="10967" y="918"/>
                    <a:pt x="10907" y="906"/>
                    <a:pt x="10848" y="906"/>
                  </a:cubicBezTo>
                  <a:cubicBezTo>
                    <a:pt x="10467" y="906"/>
                    <a:pt x="10145" y="608"/>
                    <a:pt x="10133" y="215"/>
                  </a:cubicBezTo>
                  <a:cubicBezTo>
                    <a:pt x="10133" y="96"/>
                    <a:pt x="10026" y="1"/>
                    <a:pt x="989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2" name="Google Shape;10950;p60">
              <a:extLst>
                <a:ext uri="{FF2B5EF4-FFF2-40B4-BE49-F238E27FC236}">
                  <a16:creationId xmlns:a16="http://schemas.microsoft.com/office/drawing/2014/main" id="{52567839-970F-4813-BEBB-474BD8B6A1CA}"/>
                </a:ext>
              </a:extLst>
            </p:cNvPr>
            <p:cNvSpPr/>
            <p:nvPr/>
          </p:nvSpPr>
          <p:spPr>
            <a:xfrm>
              <a:off x="1278299" y="2439293"/>
              <a:ext cx="410829" cy="332343"/>
            </a:xfrm>
            <a:custGeom>
              <a:avLst/>
              <a:gdLst/>
              <a:ahLst/>
              <a:cxnLst/>
              <a:rect l="l" t="t" r="r" b="b"/>
              <a:pathLst>
                <a:path w="12908" h="10442" extrusionOk="0">
                  <a:moveTo>
                    <a:pt x="12348" y="369"/>
                  </a:moveTo>
                  <a:cubicBezTo>
                    <a:pt x="12431" y="369"/>
                    <a:pt x="12503" y="429"/>
                    <a:pt x="12503" y="524"/>
                  </a:cubicBezTo>
                  <a:lnTo>
                    <a:pt x="12503" y="8513"/>
                  </a:lnTo>
                  <a:cubicBezTo>
                    <a:pt x="12503" y="8585"/>
                    <a:pt x="12443" y="8656"/>
                    <a:pt x="12348" y="8656"/>
                  </a:cubicBezTo>
                  <a:lnTo>
                    <a:pt x="11610" y="8656"/>
                  </a:lnTo>
                  <a:lnTo>
                    <a:pt x="11502" y="8454"/>
                  </a:lnTo>
                  <a:cubicBezTo>
                    <a:pt x="11502" y="8454"/>
                    <a:pt x="11514" y="8454"/>
                    <a:pt x="11514" y="8442"/>
                  </a:cubicBezTo>
                  <a:cubicBezTo>
                    <a:pt x="11776" y="8323"/>
                    <a:pt x="11931" y="8049"/>
                    <a:pt x="11907" y="7763"/>
                  </a:cubicBezTo>
                  <a:cubicBezTo>
                    <a:pt x="11907" y="7692"/>
                    <a:pt x="11919" y="7632"/>
                    <a:pt x="11967" y="7573"/>
                  </a:cubicBezTo>
                  <a:cubicBezTo>
                    <a:pt x="12133" y="7334"/>
                    <a:pt x="12133" y="7025"/>
                    <a:pt x="11967" y="6799"/>
                  </a:cubicBezTo>
                  <a:cubicBezTo>
                    <a:pt x="11919" y="6739"/>
                    <a:pt x="11907" y="6668"/>
                    <a:pt x="11907" y="6608"/>
                  </a:cubicBezTo>
                  <a:cubicBezTo>
                    <a:pt x="11931" y="6322"/>
                    <a:pt x="11776" y="6061"/>
                    <a:pt x="11514" y="5941"/>
                  </a:cubicBezTo>
                  <a:cubicBezTo>
                    <a:pt x="11455" y="5906"/>
                    <a:pt x="11395" y="5858"/>
                    <a:pt x="11371" y="5787"/>
                  </a:cubicBezTo>
                  <a:cubicBezTo>
                    <a:pt x="11263" y="5559"/>
                    <a:pt x="11027" y="5401"/>
                    <a:pt x="10779" y="5401"/>
                  </a:cubicBezTo>
                  <a:cubicBezTo>
                    <a:pt x="10754" y="5401"/>
                    <a:pt x="10729" y="5402"/>
                    <a:pt x="10705" y="5406"/>
                  </a:cubicBezTo>
                  <a:cubicBezTo>
                    <a:pt x="10621" y="5406"/>
                    <a:pt x="10562" y="5382"/>
                    <a:pt x="10502" y="5346"/>
                  </a:cubicBezTo>
                  <a:cubicBezTo>
                    <a:pt x="10383" y="5263"/>
                    <a:pt x="10246" y="5221"/>
                    <a:pt x="10111" y="5221"/>
                  </a:cubicBezTo>
                  <a:cubicBezTo>
                    <a:pt x="9975" y="5221"/>
                    <a:pt x="9841" y="5263"/>
                    <a:pt x="9728" y="5346"/>
                  </a:cubicBezTo>
                  <a:cubicBezTo>
                    <a:pt x="9669" y="5382"/>
                    <a:pt x="9597" y="5406"/>
                    <a:pt x="9538" y="5406"/>
                  </a:cubicBezTo>
                  <a:cubicBezTo>
                    <a:pt x="9512" y="5402"/>
                    <a:pt x="9486" y="5401"/>
                    <a:pt x="9461" y="5401"/>
                  </a:cubicBezTo>
                  <a:cubicBezTo>
                    <a:pt x="9206" y="5401"/>
                    <a:pt x="8979" y="5559"/>
                    <a:pt x="8871" y="5787"/>
                  </a:cubicBezTo>
                  <a:cubicBezTo>
                    <a:pt x="8835" y="5846"/>
                    <a:pt x="8800" y="5906"/>
                    <a:pt x="8716" y="5941"/>
                  </a:cubicBezTo>
                  <a:cubicBezTo>
                    <a:pt x="8466" y="6061"/>
                    <a:pt x="8300" y="6322"/>
                    <a:pt x="8335" y="6608"/>
                  </a:cubicBezTo>
                  <a:cubicBezTo>
                    <a:pt x="8335" y="6680"/>
                    <a:pt x="8323" y="6739"/>
                    <a:pt x="8276" y="6799"/>
                  </a:cubicBezTo>
                  <a:cubicBezTo>
                    <a:pt x="8109" y="7037"/>
                    <a:pt x="8109" y="7346"/>
                    <a:pt x="8276" y="7573"/>
                  </a:cubicBezTo>
                  <a:cubicBezTo>
                    <a:pt x="8323" y="7632"/>
                    <a:pt x="8335" y="7704"/>
                    <a:pt x="8335" y="7763"/>
                  </a:cubicBezTo>
                  <a:cubicBezTo>
                    <a:pt x="8300" y="8049"/>
                    <a:pt x="8466" y="8323"/>
                    <a:pt x="8716" y="8442"/>
                  </a:cubicBezTo>
                  <a:cubicBezTo>
                    <a:pt x="8716" y="8442"/>
                    <a:pt x="8740" y="8442"/>
                    <a:pt x="8740" y="8454"/>
                  </a:cubicBezTo>
                  <a:lnTo>
                    <a:pt x="8633" y="8656"/>
                  </a:lnTo>
                  <a:lnTo>
                    <a:pt x="525" y="8656"/>
                  </a:lnTo>
                  <a:cubicBezTo>
                    <a:pt x="441" y="8656"/>
                    <a:pt x="370" y="8597"/>
                    <a:pt x="370" y="8513"/>
                  </a:cubicBezTo>
                  <a:lnTo>
                    <a:pt x="370" y="524"/>
                  </a:lnTo>
                  <a:cubicBezTo>
                    <a:pt x="370" y="441"/>
                    <a:pt x="430" y="369"/>
                    <a:pt x="525" y="369"/>
                  </a:cubicBezTo>
                  <a:close/>
                  <a:moveTo>
                    <a:pt x="10139" y="5638"/>
                  </a:moveTo>
                  <a:cubicBezTo>
                    <a:pt x="10199" y="5638"/>
                    <a:pt x="10258" y="5656"/>
                    <a:pt x="10312" y="5691"/>
                  </a:cubicBezTo>
                  <a:cubicBezTo>
                    <a:pt x="10420" y="5770"/>
                    <a:pt x="10553" y="5817"/>
                    <a:pt x="10684" y="5817"/>
                  </a:cubicBezTo>
                  <a:cubicBezTo>
                    <a:pt x="10711" y="5817"/>
                    <a:pt x="10738" y="5815"/>
                    <a:pt x="10764" y="5810"/>
                  </a:cubicBezTo>
                  <a:cubicBezTo>
                    <a:pt x="10773" y="5810"/>
                    <a:pt x="10782" y="5809"/>
                    <a:pt x="10790" y="5809"/>
                  </a:cubicBezTo>
                  <a:cubicBezTo>
                    <a:pt x="10900" y="5809"/>
                    <a:pt x="11007" y="5878"/>
                    <a:pt x="11062" y="5977"/>
                  </a:cubicBezTo>
                  <a:cubicBezTo>
                    <a:pt x="11133" y="6132"/>
                    <a:pt x="11229" y="6251"/>
                    <a:pt x="11383" y="6311"/>
                  </a:cubicBezTo>
                  <a:cubicBezTo>
                    <a:pt x="11502" y="6370"/>
                    <a:pt x="11562" y="6477"/>
                    <a:pt x="11550" y="6608"/>
                  </a:cubicBezTo>
                  <a:cubicBezTo>
                    <a:pt x="11526" y="6775"/>
                    <a:pt x="11574" y="6930"/>
                    <a:pt x="11669" y="7049"/>
                  </a:cubicBezTo>
                  <a:cubicBezTo>
                    <a:pt x="11741" y="7156"/>
                    <a:pt x="11741" y="7287"/>
                    <a:pt x="11669" y="7394"/>
                  </a:cubicBezTo>
                  <a:cubicBezTo>
                    <a:pt x="11574" y="7525"/>
                    <a:pt x="11538" y="7692"/>
                    <a:pt x="11550" y="7835"/>
                  </a:cubicBezTo>
                  <a:cubicBezTo>
                    <a:pt x="11562" y="7966"/>
                    <a:pt x="11490" y="8085"/>
                    <a:pt x="11383" y="8132"/>
                  </a:cubicBezTo>
                  <a:cubicBezTo>
                    <a:pt x="11288" y="8180"/>
                    <a:pt x="11217" y="8239"/>
                    <a:pt x="11157" y="8299"/>
                  </a:cubicBezTo>
                  <a:lnTo>
                    <a:pt x="11145" y="8323"/>
                  </a:lnTo>
                  <a:lnTo>
                    <a:pt x="11050" y="8454"/>
                  </a:lnTo>
                  <a:cubicBezTo>
                    <a:pt x="10995" y="8563"/>
                    <a:pt x="10911" y="8622"/>
                    <a:pt x="10787" y="8622"/>
                  </a:cubicBezTo>
                  <a:cubicBezTo>
                    <a:pt x="10776" y="8622"/>
                    <a:pt x="10764" y="8621"/>
                    <a:pt x="10752" y="8620"/>
                  </a:cubicBezTo>
                  <a:cubicBezTo>
                    <a:pt x="10726" y="8616"/>
                    <a:pt x="10699" y="8614"/>
                    <a:pt x="10672" y="8614"/>
                  </a:cubicBezTo>
                  <a:cubicBezTo>
                    <a:pt x="10542" y="8614"/>
                    <a:pt x="10410" y="8660"/>
                    <a:pt x="10312" y="8739"/>
                  </a:cubicBezTo>
                  <a:cubicBezTo>
                    <a:pt x="10252" y="8751"/>
                    <a:pt x="10205" y="8763"/>
                    <a:pt x="10169" y="8775"/>
                  </a:cubicBezTo>
                  <a:lnTo>
                    <a:pt x="10074" y="8775"/>
                  </a:lnTo>
                  <a:cubicBezTo>
                    <a:pt x="10026" y="8775"/>
                    <a:pt x="9978" y="8751"/>
                    <a:pt x="9955" y="8739"/>
                  </a:cubicBezTo>
                  <a:cubicBezTo>
                    <a:pt x="9836" y="8656"/>
                    <a:pt x="9705" y="8620"/>
                    <a:pt x="9562" y="8620"/>
                  </a:cubicBezTo>
                  <a:lnTo>
                    <a:pt x="9514" y="8620"/>
                  </a:lnTo>
                  <a:cubicBezTo>
                    <a:pt x="9504" y="8621"/>
                    <a:pt x="9495" y="8622"/>
                    <a:pt x="9486" y="8622"/>
                  </a:cubicBezTo>
                  <a:cubicBezTo>
                    <a:pt x="9366" y="8622"/>
                    <a:pt x="9261" y="8553"/>
                    <a:pt x="9216" y="8454"/>
                  </a:cubicBezTo>
                  <a:cubicBezTo>
                    <a:pt x="9181" y="8406"/>
                    <a:pt x="9157" y="8347"/>
                    <a:pt x="9121" y="8323"/>
                  </a:cubicBezTo>
                  <a:lnTo>
                    <a:pt x="9121" y="8299"/>
                  </a:lnTo>
                  <a:cubicBezTo>
                    <a:pt x="9062" y="8227"/>
                    <a:pt x="8990" y="8168"/>
                    <a:pt x="8895" y="8132"/>
                  </a:cubicBezTo>
                  <a:cubicBezTo>
                    <a:pt x="8776" y="8085"/>
                    <a:pt x="8716" y="7977"/>
                    <a:pt x="8728" y="7835"/>
                  </a:cubicBezTo>
                  <a:cubicBezTo>
                    <a:pt x="8752" y="7680"/>
                    <a:pt x="8704" y="7513"/>
                    <a:pt x="8609" y="7394"/>
                  </a:cubicBezTo>
                  <a:cubicBezTo>
                    <a:pt x="8538" y="7287"/>
                    <a:pt x="8538" y="7156"/>
                    <a:pt x="8609" y="7049"/>
                  </a:cubicBezTo>
                  <a:cubicBezTo>
                    <a:pt x="8704" y="6918"/>
                    <a:pt x="8752" y="6751"/>
                    <a:pt x="8728" y="6608"/>
                  </a:cubicBezTo>
                  <a:cubicBezTo>
                    <a:pt x="8716" y="6489"/>
                    <a:pt x="8788" y="6370"/>
                    <a:pt x="8895" y="6311"/>
                  </a:cubicBezTo>
                  <a:cubicBezTo>
                    <a:pt x="9050" y="6227"/>
                    <a:pt x="9169" y="6132"/>
                    <a:pt x="9228" y="5977"/>
                  </a:cubicBezTo>
                  <a:cubicBezTo>
                    <a:pt x="9283" y="5868"/>
                    <a:pt x="9387" y="5809"/>
                    <a:pt x="9496" y="5809"/>
                  </a:cubicBezTo>
                  <a:cubicBezTo>
                    <a:pt x="9506" y="5809"/>
                    <a:pt x="9516" y="5809"/>
                    <a:pt x="9526" y="5810"/>
                  </a:cubicBezTo>
                  <a:cubicBezTo>
                    <a:pt x="9552" y="5815"/>
                    <a:pt x="9579" y="5817"/>
                    <a:pt x="9606" y="5817"/>
                  </a:cubicBezTo>
                  <a:cubicBezTo>
                    <a:pt x="9737" y="5817"/>
                    <a:pt x="9868" y="5770"/>
                    <a:pt x="9966" y="5691"/>
                  </a:cubicBezTo>
                  <a:cubicBezTo>
                    <a:pt x="10020" y="5656"/>
                    <a:pt x="10080" y="5638"/>
                    <a:pt x="10139" y="5638"/>
                  </a:cubicBezTo>
                  <a:close/>
                  <a:moveTo>
                    <a:pt x="8990" y="8775"/>
                  </a:moveTo>
                  <a:cubicBezTo>
                    <a:pt x="9105" y="8910"/>
                    <a:pt x="9274" y="8982"/>
                    <a:pt x="9458" y="8982"/>
                  </a:cubicBezTo>
                  <a:cubicBezTo>
                    <a:pt x="9484" y="8982"/>
                    <a:pt x="9511" y="8981"/>
                    <a:pt x="9538" y="8978"/>
                  </a:cubicBezTo>
                  <a:cubicBezTo>
                    <a:pt x="9609" y="8978"/>
                    <a:pt x="9669" y="8989"/>
                    <a:pt x="9728" y="9037"/>
                  </a:cubicBezTo>
                  <a:cubicBezTo>
                    <a:pt x="9740" y="9049"/>
                    <a:pt x="9776" y="9061"/>
                    <a:pt x="9788" y="9061"/>
                  </a:cubicBezTo>
                  <a:lnTo>
                    <a:pt x="9383" y="9894"/>
                  </a:lnTo>
                  <a:lnTo>
                    <a:pt x="9193" y="9573"/>
                  </a:lnTo>
                  <a:cubicBezTo>
                    <a:pt x="9151" y="9500"/>
                    <a:pt x="9082" y="9463"/>
                    <a:pt x="9001" y="9463"/>
                  </a:cubicBezTo>
                  <a:cubicBezTo>
                    <a:pt x="8990" y="9463"/>
                    <a:pt x="8978" y="9464"/>
                    <a:pt x="8966" y="9466"/>
                  </a:cubicBezTo>
                  <a:lnTo>
                    <a:pt x="8633" y="9525"/>
                  </a:lnTo>
                  <a:lnTo>
                    <a:pt x="8990" y="8775"/>
                  </a:lnTo>
                  <a:close/>
                  <a:moveTo>
                    <a:pt x="11264" y="8775"/>
                  </a:moveTo>
                  <a:lnTo>
                    <a:pt x="11621" y="9525"/>
                  </a:lnTo>
                  <a:lnTo>
                    <a:pt x="11264" y="9466"/>
                  </a:lnTo>
                  <a:cubicBezTo>
                    <a:pt x="11254" y="9464"/>
                    <a:pt x="11243" y="9463"/>
                    <a:pt x="11233" y="9463"/>
                  </a:cubicBezTo>
                  <a:cubicBezTo>
                    <a:pt x="11158" y="9463"/>
                    <a:pt x="11080" y="9500"/>
                    <a:pt x="11038" y="9573"/>
                  </a:cubicBezTo>
                  <a:lnTo>
                    <a:pt x="10848" y="9894"/>
                  </a:lnTo>
                  <a:lnTo>
                    <a:pt x="10467" y="9061"/>
                  </a:lnTo>
                  <a:cubicBezTo>
                    <a:pt x="10478" y="9049"/>
                    <a:pt x="10502" y="9025"/>
                    <a:pt x="10514" y="9025"/>
                  </a:cubicBezTo>
                  <a:cubicBezTo>
                    <a:pt x="10574" y="8989"/>
                    <a:pt x="10657" y="8978"/>
                    <a:pt x="10717" y="8978"/>
                  </a:cubicBezTo>
                  <a:cubicBezTo>
                    <a:pt x="10731" y="8978"/>
                    <a:pt x="10746" y="8979"/>
                    <a:pt x="10760" y="8979"/>
                  </a:cubicBezTo>
                  <a:cubicBezTo>
                    <a:pt x="10946" y="8979"/>
                    <a:pt x="11121" y="8908"/>
                    <a:pt x="11264" y="8775"/>
                  </a:cubicBezTo>
                  <a:close/>
                  <a:moveTo>
                    <a:pt x="525" y="0"/>
                  </a:moveTo>
                  <a:cubicBezTo>
                    <a:pt x="239" y="0"/>
                    <a:pt x="1" y="238"/>
                    <a:pt x="1" y="524"/>
                  </a:cubicBezTo>
                  <a:lnTo>
                    <a:pt x="1" y="8513"/>
                  </a:lnTo>
                  <a:cubicBezTo>
                    <a:pt x="1" y="8799"/>
                    <a:pt x="239" y="9037"/>
                    <a:pt x="525" y="9037"/>
                  </a:cubicBezTo>
                  <a:lnTo>
                    <a:pt x="8454" y="9037"/>
                  </a:lnTo>
                  <a:lnTo>
                    <a:pt x="8169" y="9632"/>
                  </a:lnTo>
                  <a:cubicBezTo>
                    <a:pt x="8145" y="9704"/>
                    <a:pt x="8145" y="9787"/>
                    <a:pt x="8204" y="9870"/>
                  </a:cubicBezTo>
                  <a:cubicBezTo>
                    <a:pt x="8234" y="9930"/>
                    <a:pt x="8306" y="9957"/>
                    <a:pt x="8370" y="9957"/>
                  </a:cubicBezTo>
                  <a:cubicBezTo>
                    <a:pt x="8383" y="9957"/>
                    <a:pt x="8395" y="9956"/>
                    <a:pt x="8407" y="9954"/>
                  </a:cubicBezTo>
                  <a:lnTo>
                    <a:pt x="8931" y="9870"/>
                  </a:lnTo>
                  <a:lnTo>
                    <a:pt x="9228" y="10347"/>
                  </a:lnTo>
                  <a:cubicBezTo>
                    <a:pt x="9276" y="10418"/>
                    <a:pt x="9347" y="10442"/>
                    <a:pt x="9419" y="10442"/>
                  </a:cubicBezTo>
                  <a:lnTo>
                    <a:pt x="9431" y="10442"/>
                  </a:lnTo>
                  <a:cubicBezTo>
                    <a:pt x="9526" y="10442"/>
                    <a:pt x="9585" y="10382"/>
                    <a:pt x="9633" y="10311"/>
                  </a:cubicBezTo>
                  <a:lnTo>
                    <a:pt x="10133" y="9251"/>
                  </a:lnTo>
                  <a:lnTo>
                    <a:pt x="10645" y="10311"/>
                  </a:lnTo>
                  <a:cubicBezTo>
                    <a:pt x="10669" y="10382"/>
                    <a:pt x="10740" y="10430"/>
                    <a:pt x="10836" y="10442"/>
                  </a:cubicBezTo>
                  <a:lnTo>
                    <a:pt x="10848" y="10442"/>
                  </a:lnTo>
                  <a:cubicBezTo>
                    <a:pt x="10919" y="10442"/>
                    <a:pt x="11002" y="10406"/>
                    <a:pt x="11038" y="10347"/>
                  </a:cubicBezTo>
                  <a:lnTo>
                    <a:pt x="11336" y="9870"/>
                  </a:lnTo>
                  <a:lnTo>
                    <a:pt x="11860" y="9954"/>
                  </a:lnTo>
                  <a:cubicBezTo>
                    <a:pt x="11875" y="9956"/>
                    <a:pt x="11890" y="9957"/>
                    <a:pt x="11904" y="9957"/>
                  </a:cubicBezTo>
                  <a:cubicBezTo>
                    <a:pt x="11977" y="9957"/>
                    <a:pt x="12034" y="9930"/>
                    <a:pt x="12074" y="9870"/>
                  </a:cubicBezTo>
                  <a:cubicBezTo>
                    <a:pt x="12110" y="9787"/>
                    <a:pt x="12133" y="9716"/>
                    <a:pt x="12098" y="9620"/>
                  </a:cubicBezTo>
                  <a:lnTo>
                    <a:pt x="11812" y="9025"/>
                  </a:lnTo>
                  <a:lnTo>
                    <a:pt x="12383" y="9025"/>
                  </a:lnTo>
                  <a:cubicBezTo>
                    <a:pt x="12669" y="9025"/>
                    <a:pt x="12907" y="8787"/>
                    <a:pt x="12907" y="8513"/>
                  </a:cubicBezTo>
                  <a:lnTo>
                    <a:pt x="12907" y="524"/>
                  </a:lnTo>
                  <a:cubicBezTo>
                    <a:pt x="12884" y="238"/>
                    <a:pt x="12645" y="0"/>
                    <a:pt x="1234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3" name="Google Shape;10951;p60">
              <a:extLst>
                <a:ext uri="{FF2B5EF4-FFF2-40B4-BE49-F238E27FC236}">
                  <a16:creationId xmlns:a16="http://schemas.microsoft.com/office/drawing/2014/main" id="{A2354CBC-D49A-4467-900E-CB2DE396C0E4}"/>
                </a:ext>
              </a:extLst>
            </p:cNvPr>
            <p:cNvSpPr/>
            <p:nvPr/>
          </p:nvSpPr>
          <p:spPr>
            <a:xfrm>
              <a:off x="1562519" y="2630640"/>
              <a:ext cx="74699" cy="74699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1179" y="382"/>
                  </a:moveTo>
                  <a:cubicBezTo>
                    <a:pt x="1608" y="382"/>
                    <a:pt x="1965" y="739"/>
                    <a:pt x="1965" y="1180"/>
                  </a:cubicBezTo>
                  <a:cubicBezTo>
                    <a:pt x="1977" y="1608"/>
                    <a:pt x="1620" y="1965"/>
                    <a:pt x="1179" y="1965"/>
                  </a:cubicBezTo>
                  <a:cubicBezTo>
                    <a:pt x="739" y="1965"/>
                    <a:pt x="382" y="1608"/>
                    <a:pt x="382" y="1180"/>
                  </a:cubicBezTo>
                  <a:cubicBezTo>
                    <a:pt x="382" y="739"/>
                    <a:pt x="739" y="382"/>
                    <a:pt x="1179" y="382"/>
                  </a:cubicBezTo>
                  <a:close/>
                  <a:moveTo>
                    <a:pt x="1179" y="1"/>
                  </a:moveTo>
                  <a:cubicBezTo>
                    <a:pt x="536" y="1"/>
                    <a:pt x="1" y="525"/>
                    <a:pt x="1" y="1180"/>
                  </a:cubicBezTo>
                  <a:cubicBezTo>
                    <a:pt x="1" y="1811"/>
                    <a:pt x="525" y="2346"/>
                    <a:pt x="1179" y="2346"/>
                  </a:cubicBezTo>
                  <a:cubicBezTo>
                    <a:pt x="1834" y="2346"/>
                    <a:pt x="2346" y="1823"/>
                    <a:pt x="2346" y="1180"/>
                  </a:cubicBezTo>
                  <a:cubicBezTo>
                    <a:pt x="2346" y="525"/>
                    <a:pt x="1834" y="1"/>
                    <a:pt x="1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image">
            <a:extLst>
              <a:ext uri="{FF2B5EF4-FFF2-40B4-BE49-F238E27FC236}">
                <a16:creationId xmlns:a16="http://schemas.microsoft.com/office/drawing/2014/main" id="{608B5982-F7A3-4647-9C71-2A0FB885A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70" y="1169670"/>
            <a:ext cx="7414260" cy="280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606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">
            <a:extLst>
              <a:ext uri="{FF2B5EF4-FFF2-40B4-BE49-F238E27FC236}">
                <a16:creationId xmlns:a16="http://schemas.microsoft.com/office/drawing/2014/main" id="{2DD210A2-D48F-4818-AC77-C2EA16384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440" y="1302702"/>
            <a:ext cx="6783956" cy="253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168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2B213720-0F9B-43BE-B930-B6FCE3537A7B}"/>
              </a:ext>
            </a:extLst>
          </p:cNvPr>
          <p:cNvGrpSpPr/>
          <p:nvPr/>
        </p:nvGrpSpPr>
        <p:grpSpPr>
          <a:xfrm>
            <a:off x="1196341" y="558324"/>
            <a:ext cx="6934200" cy="4026852"/>
            <a:chOff x="0" y="179388"/>
            <a:chExt cx="9144001" cy="4784725"/>
          </a:xfrm>
        </p:grpSpPr>
        <p:pic>
          <p:nvPicPr>
            <p:cNvPr id="1026" name="Picture 2" descr="image">
              <a:extLst>
                <a:ext uri="{FF2B5EF4-FFF2-40B4-BE49-F238E27FC236}">
                  <a16:creationId xmlns:a16="http://schemas.microsoft.com/office/drawing/2014/main" id="{9A669155-B90A-481A-BDD2-EA734ECF48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79388"/>
              <a:ext cx="9144000" cy="4784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">
              <a:extLst>
                <a:ext uri="{FF2B5EF4-FFF2-40B4-BE49-F238E27FC236}">
                  <a16:creationId xmlns:a16="http://schemas.microsoft.com/office/drawing/2014/main" id="{476221C0-6F20-43C3-8159-91375A4F5AE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583"/>
            <a:stretch/>
          </p:blipFill>
          <p:spPr bwMode="auto">
            <a:xfrm>
              <a:off x="4280219" y="975360"/>
              <a:ext cx="4863782" cy="3459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5CDC99DC-0EDF-4EF3-964A-FDC6D3072A10}"/>
              </a:ext>
            </a:extLst>
          </p:cNvPr>
          <p:cNvSpPr/>
          <p:nvPr/>
        </p:nvSpPr>
        <p:spPr>
          <a:xfrm>
            <a:off x="1600200" y="1577340"/>
            <a:ext cx="2560320" cy="118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6B3902-C4FC-4FE5-89B2-4059B75831CD}"/>
              </a:ext>
            </a:extLst>
          </p:cNvPr>
          <p:cNvSpPr/>
          <p:nvPr/>
        </p:nvSpPr>
        <p:spPr>
          <a:xfrm>
            <a:off x="1600200" y="1577340"/>
            <a:ext cx="2506980" cy="118872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541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">
            <a:extLst>
              <a:ext uri="{FF2B5EF4-FFF2-40B4-BE49-F238E27FC236}">
                <a16:creationId xmlns:a16="http://schemas.microsoft.com/office/drawing/2014/main" id="{475D9DB4-F1B2-4A43-9E67-1A68A0168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830" y="707708"/>
            <a:ext cx="6530340" cy="359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827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629CA79C-B237-4014-B6DF-F739EFBE4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742157"/>
            <a:ext cx="7653819" cy="359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CB8374D5-6619-458C-A216-C1A784538C98}"/>
              </a:ext>
            </a:extLst>
          </p:cNvPr>
          <p:cNvCxnSpPr/>
          <p:nvPr/>
        </p:nvCxnSpPr>
        <p:spPr>
          <a:xfrm rot="10800000">
            <a:off x="3573780" y="1219200"/>
            <a:ext cx="2324100" cy="441960"/>
          </a:xfrm>
          <a:prstGeom prst="curvedConnector3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0BDCA419-E0AE-4F17-99BA-148D11975CD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72000" y="2453640"/>
            <a:ext cx="1684020" cy="937260"/>
          </a:xfrm>
          <a:prstGeom prst="curvedConnector3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50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B49DF-F989-484F-9EA7-49E52BBF4D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IN" dirty="0"/>
          </a:p>
        </p:txBody>
      </p:sp>
      <p:grpSp>
        <p:nvGrpSpPr>
          <p:cNvPr id="3" name="Google Shape;250;p22">
            <a:extLst>
              <a:ext uri="{FF2B5EF4-FFF2-40B4-BE49-F238E27FC236}">
                <a16:creationId xmlns:a16="http://schemas.microsoft.com/office/drawing/2014/main" id="{5ED47417-59C4-4F0A-9823-32EFC073BA29}"/>
              </a:ext>
            </a:extLst>
          </p:cNvPr>
          <p:cNvGrpSpPr/>
          <p:nvPr/>
        </p:nvGrpSpPr>
        <p:grpSpPr>
          <a:xfrm>
            <a:off x="3819981" y="1909204"/>
            <a:ext cx="1504028" cy="1325087"/>
            <a:chOff x="-3137650" y="2067900"/>
            <a:chExt cx="291450" cy="256775"/>
          </a:xfrm>
        </p:grpSpPr>
        <p:sp>
          <p:nvSpPr>
            <p:cNvPr id="4" name="Google Shape;251;p22">
              <a:hlinkClick r:id="rId3" action="ppaction://program" highlightClick="1">
                <a:snd r:embed="rId2" name="cashreg.wav"/>
              </a:hlinkClick>
              <a:extLst>
                <a:ext uri="{FF2B5EF4-FFF2-40B4-BE49-F238E27FC236}">
                  <a16:creationId xmlns:a16="http://schemas.microsoft.com/office/drawing/2014/main" id="{75869AEE-B0CB-4BA0-826B-A9B02061A965}"/>
                </a:ext>
              </a:extLst>
            </p:cNvPr>
            <p:cNvSpPr/>
            <p:nvPr/>
          </p:nvSpPr>
          <p:spPr>
            <a:xfrm>
              <a:off x="-3137650" y="2067900"/>
              <a:ext cx="291450" cy="187475"/>
            </a:xfrm>
            <a:custGeom>
              <a:avLst/>
              <a:gdLst/>
              <a:ahLst/>
              <a:cxnLst/>
              <a:rect l="l" t="t" r="r" b="b"/>
              <a:pathLst>
                <a:path w="11658" h="7499" extrusionOk="0">
                  <a:moveTo>
                    <a:pt x="10618" y="694"/>
                  </a:moveTo>
                  <a:cubicBezTo>
                    <a:pt x="10838" y="694"/>
                    <a:pt x="10964" y="851"/>
                    <a:pt x="10964" y="1040"/>
                  </a:cubicBezTo>
                  <a:lnTo>
                    <a:pt x="10964" y="6522"/>
                  </a:lnTo>
                  <a:cubicBezTo>
                    <a:pt x="10964" y="6711"/>
                    <a:pt x="10838" y="6868"/>
                    <a:pt x="10618" y="6868"/>
                  </a:cubicBezTo>
                  <a:lnTo>
                    <a:pt x="1009" y="6868"/>
                  </a:lnTo>
                  <a:cubicBezTo>
                    <a:pt x="820" y="6868"/>
                    <a:pt x="662" y="6711"/>
                    <a:pt x="662" y="6522"/>
                  </a:cubicBezTo>
                  <a:lnTo>
                    <a:pt x="662" y="1040"/>
                  </a:lnTo>
                  <a:cubicBezTo>
                    <a:pt x="662" y="851"/>
                    <a:pt x="820" y="694"/>
                    <a:pt x="1009" y="694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6490"/>
                  </a:lnTo>
                  <a:cubicBezTo>
                    <a:pt x="1" y="7026"/>
                    <a:pt x="473" y="7499"/>
                    <a:pt x="1009" y="7499"/>
                  </a:cubicBezTo>
                  <a:lnTo>
                    <a:pt x="10618" y="7499"/>
                  </a:lnTo>
                  <a:cubicBezTo>
                    <a:pt x="11185" y="7499"/>
                    <a:pt x="11658" y="7026"/>
                    <a:pt x="11658" y="6490"/>
                  </a:cubicBezTo>
                  <a:lnTo>
                    <a:pt x="11658" y="1009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" name="Google Shape;252;p22">
              <a:hlinkClick r:id="rId3" action="ppaction://program" highlightClick="1">
                <a:snd r:embed="rId2" name="cashreg.wav"/>
              </a:hlinkClick>
              <a:extLst>
                <a:ext uri="{FF2B5EF4-FFF2-40B4-BE49-F238E27FC236}">
                  <a16:creationId xmlns:a16="http://schemas.microsoft.com/office/drawing/2014/main" id="{62BAB648-750D-4569-BBB4-1A29E64694C7}"/>
                </a:ext>
              </a:extLst>
            </p:cNvPr>
            <p:cNvSpPr/>
            <p:nvPr/>
          </p:nvSpPr>
          <p:spPr>
            <a:xfrm>
              <a:off x="-3137650" y="2273475"/>
              <a:ext cx="291450" cy="51200"/>
            </a:xfrm>
            <a:custGeom>
              <a:avLst/>
              <a:gdLst/>
              <a:ahLst/>
              <a:cxnLst/>
              <a:rect l="l" t="t" r="r" b="b"/>
              <a:pathLst>
                <a:path w="11658" h="2048" extrusionOk="0">
                  <a:moveTo>
                    <a:pt x="10618" y="662"/>
                  </a:moveTo>
                  <a:cubicBezTo>
                    <a:pt x="10838" y="662"/>
                    <a:pt x="10964" y="819"/>
                    <a:pt x="10964" y="1008"/>
                  </a:cubicBezTo>
                  <a:cubicBezTo>
                    <a:pt x="10964" y="1197"/>
                    <a:pt x="10838" y="1355"/>
                    <a:pt x="10618" y="1355"/>
                  </a:cubicBezTo>
                  <a:lnTo>
                    <a:pt x="6050" y="1355"/>
                  </a:lnTo>
                  <a:cubicBezTo>
                    <a:pt x="6113" y="1260"/>
                    <a:pt x="6113" y="1134"/>
                    <a:pt x="6113" y="1008"/>
                  </a:cubicBezTo>
                  <a:cubicBezTo>
                    <a:pt x="6113" y="882"/>
                    <a:pt x="6050" y="788"/>
                    <a:pt x="6050" y="662"/>
                  </a:cubicBezTo>
                  <a:close/>
                  <a:moveTo>
                    <a:pt x="5105" y="662"/>
                  </a:moveTo>
                  <a:cubicBezTo>
                    <a:pt x="5294" y="662"/>
                    <a:pt x="5451" y="819"/>
                    <a:pt x="5451" y="1008"/>
                  </a:cubicBezTo>
                  <a:cubicBezTo>
                    <a:pt x="5451" y="1229"/>
                    <a:pt x="5294" y="1386"/>
                    <a:pt x="5105" y="1386"/>
                  </a:cubicBezTo>
                  <a:lnTo>
                    <a:pt x="1009" y="1386"/>
                  </a:lnTo>
                  <a:cubicBezTo>
                    <a:pt x="820" y="1355"/>
                    <a:pt x="662" y="1229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cubicBezTo>
                    <a:pt x="1" y="1575"/>
                    <a:pt x="473" y="2048"/>
                    <a:pt x="1009" y="2048"/>
                  </a:cubicBezTo>
                  <a:lnTo>
                    <a:pt x="10618" y="2048"/>
                  </a:lnTo>
                  <a:cubicBezTo>
                    <a:pt x="11185" y="2048"/>
                    <a:pt x="11658" y="1575"/>
                    <a:pt x="11658" y="1008"/>
                  </a:cubicBez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Google Shape;253;p22">
              <a:hlinkClick r:id="rId3" action="ppaction://program" highlightClick="1">
                <a:snd r:embed="rId2" name="cashreg.wav"/>
              </a:hlinkClick>
              <a:extLst>
                <a:ext uri="{FF2B5EF4-FFF2-40B4-BE49-F238E27FC236}">
                  <a16:creationId xmlns:a16="http://schemas.microsoft.com/office/drawing/2014/main" id="{1299F9A2-1722-4DA5-8B8B-F6533A5546A8}"/>
                </a:ext>
              </a:extLst>
            </p:cNvPr>
            <p:cNvSpPr/>
            <p:nvPr/>
          </p:nvSpPr>
          <p:spPr>
            <a:xfrm>
              <a:off x="-3035250" y="2103000"/>
              <a:ext cx="104000" cy="118500"/>
            </a:xfrm>
            <a:custGeom>
              <a:avLst/>
              <a:gdLst/>
              <a:ahLst/>
              <a:cxnLst/>
              <a:rect l="l" t="t" r="r" b="b"/>
              <a:pathLst>
                <a:path w="4160" h="4740" extrusionOk="0">
                  <a:moveTo>
                    <a:pt x="662" y="896"/>
                  </a:moveTo>
                  <a:lnTo>
                    <a:pt x="3056" y="2346"/>
                  </a:lnTo>
                  <a:lnTo>
                    <a:pt x="662" y="3826"/>
                  </a:lnTo>
                  <a:lnTo>
                    <a:pt x="662" y="896"/>
                  </a:lnTo>
                  <a:close/>
                  <a:moveTo>
                    <a:pt x="322" y="1"/>
                  </a:moveTo>
                  <a:cubicBezTo>
                    <a:pt x="144" y="1"/>
                    <a:pt x="0" y="131"/>
                    <a:pt x="0" y="298"/>
                  </a:cubicBezTo>
                  <a:lnTo>
                    <a:pt x="0" y="4425"/>
                  </a:lnTo>
                  <a:cubicBezTo>
                    <a:pt x="0" y="4607"/>
                    <a:pt x="132" y="4740"/>
                    <a:pt x="301" y="4740"/>
                  </a:cubicBezTo>
                  <a:cubicBezTo>
                    <a:pt x="365" y="4740"/>
                    <a:pt x="435" y="4720"/>
                    <a:pt x="504" y="4677"/>
                  </a:cubicBezTo>
                  <a:lnTo>
                    <a:pt x="3939" y="2629"/>
                  </a:lnTo>
                  <a:cubicBezTo>
                    <a:pt x="4159" y="2535"/>
                    <a:pt x="4159" y="2219"/>
                    <a:pt x="3939" y="2093"/>
                  </a:cubicBezTo>
                  <a:lnTo>
                    <a:pt x="504" y="46"/>
                  </a:lnTo>
                  <a:cubicBezTo>
                    <a:pt x="443" y="15"/>
                    <a:pt x="381" y="1"/>
                    <a:pt x="3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7" name="Google Shape;254;p22">
            <a:extLst>
              <a:ext uri="{FF2B5EF4-FFF2-40B4-BE49-F238E27FC236}">
                <a16:creationId xmlns:a16="http://schemas.microsoft.com/office/drawing/2014/main" id="{62443C08-C844-43C9-8F9B-B945A86FDFBE}"/>
              </a:ext>
            </a:extLst>
          </p:cNvPr>
          <p:cNvSpPr txBox="1"/>
          <p:nvPr/>
        </p:nvSpPr>
        <p:spPr>
          <a:xfrm>
            <a:off x="3046401" y="3329425"/>
            <a:ext cx="30513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s" sz="12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Now we would be Demonstrating the app and explaining the features alongside in detail </a:t>
            </a:r>
            <a:endParaRPr sz="1200" dirty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085852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FUTURE SCOPE</a:t>
            </a:r>
            <a:endParaRPr sz="3000" dirty="0"/>
          </a:p>
        </p:txBody>
      </p:sp>
      <p:sp>
        <p:nvSpPr>
          <p:cNvPr id="601" name="Google Shape;601;p30"/>
          <p:cNvSpPr txBox="1">
            <a:spLocks noGrp="1"/>
          </p:cNvSpPr>
          <p:nvPr>
            <p:ph type="ctrTitle" idx="2"/>
          </p:nvPr>
        </p:nvSpPr>
        <p:spPr>
          <a:xfrm>
            <a:off x="6115514" y="1966487"/>
            <a:ext cx="2373165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Make proof of work transaction eco friendly</a:t>
            </a:r>
          </a:p>
        </p:txBody>
      </p:sp>
      <p:sp>
        <p:nvSpPr>
          <p:cNvPr id="602" name="Google Shape;602;p30"/>
          <p:cNvSpPr txBox="1">
            <a:spLocks noGrp="1"/>
          </p:cNvSpPr>
          <p:nvPr>
            <p:ph type="ctrTitle" idx="4"/>
          </p:nvPr>
        </p:nvSpPr>
        <p:spPr>
          <a:xfrm>
            <a:off x="3572293" y="4316885"/>
            <a:ext cx="1990669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bg1"/>
                </a:solidFill>
              </a:rPr>
              <a:t>Robust Algo so that POW works faster</a:t>
            </a:r>
            <a:endParaRPr dirty="0"/>
          </a:p>
        </p:txBody>
      </p:sp>
      <p:sp>
        <p:nvSpPr>
          <p:cNvPr id="604" name="Google Shape;604;p30"/>
          <p:cNvSpPr txBox="1">
            <a:spLocks noGrp="1"/>
          </p:cNvSpPr>
          <p:nvPr>
            <p:ph type="ctrTitle"/>
          </p:nvPr>
        </p:nvSpPr>
        <p:spPr>
          <a:xfrm>
            <a:off x="1154925" y="1609064"/>
            <a:ext cx="2161381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Payment Gateway</a:t>
            </a:r>
          </a:p>
        </p:txBody>
      </p:sp>
      <p:sp>
        <p:nvSpPr>
          <p:cNvPr id="609" name="Google Shape;609;p30"/>
          <p:cNvSpPr/>
          <p:nvPr/>
        </p:nvSpPr>
        <p:spPr>
          <a:xfrm>
            <a:off x="3510825" y="16739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0"/>
          <p:cNvSpPr/>
          <p:nvPr/>
        </p:nvSpPr>
        <p:spPr>
          <a:xfrm>
            <a:off x="4205567" y="3053502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0"/>
          <p:cNvSpPr/>
          <p:nvPr/>
        </p:nvSpPr>
        <p:spPr>
          <a:xfrm>
            <a:off x="4909275" y="1673975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3" name="Google Shape;613;p30"/>
          <p:cNvCxnSpPr>
            <a:stCxn id="609" idx="3"/>
            <a:endCxn id="611" idx="1"/>
          </p:cNvCxnSpPr>
          <p:nvPr/>
        </p:nvCxnSpPr>
        <p:spPr>
          <a:xfrm>
            <a:off x="4234725" y="2035925"/>
            <a:ext cx="674700" cy="6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4" name="Google Shape;614;p30"/>
          <p:cNvCxnSpPr>
            <a:stCxn id="611" idx="2"/>
            <a:endCxn id="610" idx="0"/>
          </p:cNvCxnSpPr>
          <p:nvPr/>
        </p:nvCxnSpPr>
        <p:spPr>
          <a:xfrm rot="5400000">
            <a:off x="4591558" y="2373834"/>
            <a:ext cx="655627" cy="70370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16" name="Google Shape;616;p30"/>
          <p:cNvGrpSpPr/>
          <p:nvPr/>
        </p:nvGrpSpPr>
        <p:grpSpPr>
          <a:xfrm>
            <a:off x="5072712" y="3212678"/>
            <a:ext cx="402156" cy="456781"/>
            <a:chOff x="5357662" y="4297637"/>
            <a:chExt cx="287275" cy="326296"/>
          </a:xfrm>
        </p:grpSpPr>
        <p:sp>
          <p:nvSpPr>
            <p:cNvPr id="617" name="Google Shape;617;p30"/>
            <p:cNvSpPr/>
            <p:nvPr/>
          </p:nvSpPr>
          <p:spPr>
            <a:xfrm>
              <a:off x="5357662" y="4385545"/>
              <a:ext cx="287275" cy="238388"/>
            </a:xfrm>
            <a:custGeom>
              <a:avLst/>
              <a:gdLst/>
              <a:ahLst/>
              <a:cxnLst/>
              <a:rect l="l" t="t" r="r" b="b"/>
              <a:pathLst>
                <a:path w="9026" h="7490" extrusionOk="0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5377363" y="4576542"/>
              <a:ext cx="62191" cy="10248"/>
            </a:xfrm>
            <a:custGeom>
              <a:avLst/>
              <a:gdLst/>
              <a:ahLst/>
              <a:cxnLst/>
              <a:rect l="l" t="t" r="r" b="b"/>
              <a:pathLst>
                <a:path w="1954" h="322" extrusionOk="0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5470204" y="4495827"/>
              <a:ext cx="62191" cy="10630"/>
            </a:xfrm>
            <a:custGeom>
              <a:avLst/>
              <a:gdLst/>
              <a:ahLst/>
              <a:cxnLst/>
              <a:rect l="l" t="t" r="r" b="b"/>
              <a:pathLst>
                <a:path w="1954" h="334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262"/>
                    <a:pt x="84" y="334"/>
                    <a:pt x="168" y="334"/>
                  </a:cubicBezTo>
                  <a:lnTo>
                    <a:pt x="1787" y="334"/>
                  </a:lnTo>
                  <a:cubicBezTo>
                    <a:pt x="1882" y="334"/>
                    <a:pt x="1954" y="262"/>
                    <a:pt x="1954" y="167"/>
                  </a:cubicBezTo>
                  <a:cubicBezTo>
                    <a:pt x="1954" y="84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5562694" y="4409798"/>
              <a:ext cx="62159" cy="10280"/>
            </a:xfrm>
            <a:custGeom>
              <a:avLst/>
              <a:gdLst/>
              <a:ahLst/>
              <a:cxnLst/>
              <a:rect l="l" t="t" r="r" b="b"/>
              <a:pathLst>
                <a:path w="1953" h="323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5358043" y="4297637"/>
              <a:ext cx="238388" cy="237624"/>
            </a:xfrm>
            <a:custGeom>
              <a:avLst/>
              <a:gdLst/>
              <a:ahLst/>
              <a:cxnLst/>
              <a:rect l="l" t="t" r="r" b="b"/>
              <a:pathLst>
                <a:path w="7490" h="7466" extrusionOk="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30"/>
          <p:cNvGrpSpPr/>
          <p:nvPr/>
        </p:nvGrpSpPr>
        <p:grpSpPr>
          <a:xfrm>
            <a:off x="4325448" y="3176853"/>
            <a:ext cx="484361" cy="484405"/>
            <a:chOff x="4890434" y="4287389"/>
            <a:chExt cx="345997" cy="346029"/>
          </a:xfrm>
        </p:grpSpPr>
        <p:sp>
          <p:nvSpPr>
            <p:cNvPr id="623" name="Google Shape;623;p30"/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30"/>
          <p:cNvGrpSpPr/>
          <p:nvPr/>
        </p:nvGrpSpPr>
        <p:grpSpPr>
          <a:xfrm>
            <a:off x="5029465" y="1816807"/>
            <a:ext cx="488638" cy="438246"/>
            <a:chOff x="5778676" y="3826972"/>
            <a:chExt cx="349052" cy="313055"/>
          </a:xfrm>
        </p:grpSpPr>
        <p:sp>
          <p:nvSpPr>
            <p:cNvPr id="631" name="Google Shape;631;p30"/>
            <p:cNvSpPr/>
            <p:nvPr/>
          </p:nvSpPr>
          <p:spPr>
            <a:xfrm>
              <a:off x="5923045" y="3890659"/>
              <a:ext cx="27690" cy="48155"/>
            </a:xfrm>
            <a:custGeom>
              <a:avLst/>
              <a:gdLst/>
              <a:ahLst/>
              <a:cxnLst/>
              <a:rect l="l" t="t" r="r" b="b"/>
              <a:pathLst>
                <a:path w="870" h="1513" extrusionOk="0">
                  <a:moveTo>
                    <a:pt x="406" y="286"/>
                  </a:moveTo>
                  <a:lnTo>
                    <a:pt x="406" y="560"/>
                  </a:lnTo>
                  <a:cubicBezTo>
                    <a:pt x="299" y="524"/>
                    <a:pt x="251" y="488"/>
                    <a:pt x="251" y="417"/>
                  </a:cubicBezTo>
                  <a:cubicBezTo>
                    <a:pt x="251" y="345"/>
                    <a:pt x="334" y="298"/>
                    <a:pt x="406" y="286"/>
                  </a:cubicBezTo>
                  <a:close/>
                  <a:moveTo>
                    <a:pt x="513" y="845"/>
                  </a:moveTo>
                  <a:cubicBezTo>
                    <a:pt x="632" y="893"/>
                    <a:pt x="644" y="953"/>
                    <a:pt x="644" y="1012"/>
                  </a:cubicBezTo>
                  <a:cubicBezTo>
                    <a:pt x="644" y="1119"/>
                    <a:pt x="584" y="1155"/>
                    <a:pt x="513" y="1179"/>
                  </a:cubicBezTo>
                  <a:lnTo>
                    <a:pt x="513" y="845"/>
                  </a:lnTo>
                  <a:close/>
                  <a:moveTo>
                    <a:pt x="465" y="0"/>
                  </a:moveTo>
                  <a:cubicBezTo>
                    <a:pt x="441" y="0"/>
                    <a:pt x="406" y="12"/>
                    <a:pt x="406" y="48"/>
                  </a:cubicBezTo>
                  <a:lnTo>
                    <a:pt x="406" y="83"/>
                  </a:lnTo>
                  <a:cubicBezTo>
                    <a:pt x="179" y="119"/>
                    <a:pt x="48" y="238"/>
                    <a:pt x="48" y="441"/>
                  </a:cubicBezTo>
                  <a:cubicBezTo>
                    <a:pt x="48" y="667"/>
                    <a:pt x="215" y="738"/>
                    <a:pt x="406" y="810"/>
                  </a:cubicBezTo>
                  <a:lnTo>
                    <a:pt x="406" y="1191"/>
                  </a:lnTo>
                  <a:cubicBezTo>
                    <a:pt x="299" y="1167"/>
                    <a:pt x="251" y="1143"/>
                    <a:pt x="168" y="1072"/>
                  </a:cubicBezTo>
                  <a:cubicBezTo>
                    <a:pt x="149" y="1058"/>
                    <a:pt x="132" y="1051"/>
                    <a:pt x="116" y="1051"/>
                  </a:cubicBezTo>
                  <a:cubicBezTo>
                    <a:pt x="92" y="1051"/>
                    <a:pt x="70" y="1067"/>
                    <a:pt x="48" y="1095"/>
                  </a:cubicBezTo>
                  <a:cubicBezTo>
                    <a:pt x="1" y="1155"/>
                    <a:pt x="1" y="1215"/>
                    <a:pt x="48" y="1262"/>
                  </a:cubicBezTo>
                  <a:cubicBezTo>
                    <a:pt x="120" y="1357"/>
                    <a:pt x="275" y="1417"/>
                    <a:pt x="406" y="1417"/>
                  </a:cubicBezTo>
                  <a:lnTo>
                    <a:pt x="406" y="1476"/>
                  </a:lnTo>
                  <a:cubicBezTo>
                    <a:pt x="406" y="1500"/>
                    <a:pt x="441" y="1512"/>
                    <a:pt x="465" y="1512"/>
                  </a:cubicBezTo>
                  <a:cubicBezTo>
                    <a:pt x="501" y="1512"/>
                    <a:pt x="525" y="1500"/>
                    <a:pt x="525" y="1476"/>
                  </a:cubicBezTo>
                  <a:lnTo>
                    <a:pt x="525" y="1417"/>
                  </a:lnTo>
                  <a:cubicBezTo>
                    <a:pt x="715" y="1381"/>
                    <a:pt x="870" y="1262"/>
                    <a:pt x="870" y="1024"/>
                  </a:cubicBezTo>
                  <a:cubicBezTo>
                    <a:pt x="870" y="774"/>
                    <a:pt x="739" y="679"/>
                    <a:pt x="525" y="607"/>
                  </a:cubicBezTo>
                  <a:lnTo>
                    <a:pt x="525" y="286"/>
                  </a:lnTo>
                  <a:cubicBezTo>
                    <a:pt x="572" y="286"/>
                    <a:pt x="596" y="298"/>
                    <a:pt x="656" y="322"/>
                  </a:cubicBezTo>
                  <a:cubicBezTo>
                    <a:pt x="682" y="335"/>
                    <a:pt x="713" y="352"/>
                    <a:pt x="745" y="352"/>
                  </a:cubicBezTo>
                  <a:cubicBezTo>
                    <a:pt x="770" y="352"/>
                    <a:pt x="796" y="341"/>
                    <a:pt x="822" y="310"/>
                  </a:cubicBezTo>
                  <a:cubicBezTo>
                    <a:pt x="858" y="262"/>
                    <a:pt x="870" y="202"/>
                    <a:pt x="810" y="155"/>
                  </a:cubicBezTo>
                  <a:cubicBezTo>
                    <a:pt x="739" y="107"/>
                    <a:pt x="620" y="83"/>
                    <a:pt x="525" y="83"/>
                  </a:cubicBezTo>
                  <a:lnTo>
                    <a:pt x="525" y="48"/>
                  </a:lnTo>
                  <a:cubicBezTo>
                    <a:pt x="525" y="12"/>
                    <a:pt x="501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5976866" y="3843268"/>
              <a:ext cx="80364" cy="80364"/>
            </a:xfrm>
            <a:custGeom>
              <a:avLst/>
              <a:gdLst/>
              <a:ahLst/>
              <a:cxnLst/>
              <a:rect l="l" t="t" r="r" b="b"/>
              <a:pathLst>
                <a:path w="2525" h="2525" extrusionOk="0">
                  <a:moveTo>
                    <a:pt x="1263" y="310"/>
                  </a:moveTo>
                  <a:cubicBezTo>
                    <a:pt x="1786" y="310"/>
                    <a:pt x="2215" y="739"/>
                    <a:pt x="2215" y="1263"/>
                  </a:cubicBezTo>
                  <a:cubicBezTo>
                    <a:pt x="2215" y="1787"/>
                    <a:pt x="1798" y="2215"/>
                    <a:pt x="1263" y="2215"/>
                  </a:cubicBezTo>
                  <a:cubicBezTo>
                    <a:pt x="739" y="2215"/>
                    <a:pt x="310" y="1787"/>
                    <a:pt x="310" y="1263"/>
                  </a:cubicBezTo>
                  <a:cubicBezTo>
                    <a:pt x="310" y="739"/>
                    <a:pt x="739" y="310"/>
                    <a:pt x="1263" y="310"/>
                  </a:cubicBezTo>
                  <a:close/>
                  <a:moveTo>
                    <a:pt x="1263" y="1"/>
                  </a:moveTo>
                  <a:cubicBezTo>
                    <a:pt x="560" y="1"/>
                    <a:pt x="1" y="560"/>
                    <a:pt x="1" y="1263"/>
                  </a:cubicBezTo>
                  <a:cubicBezTo>
                    <a:pt x="1" y="1965"/>
                    <a:pt x="560" y="2525"/>
                    <a:pt x="1263" y="2525"/>
                  </a:cubicBezTo>
                  <a:cubicBezTo>
                    <a:pt x="1965" y="2525"/>
                    <a:pt x="2525" y="1965"/>
                    <a:pt x="2525" y="1263"/>
                  </a:cubicBezTo>
                  <a:cubicBezTo>
                    <a:pt x="2525" y="560"/>
                    <a:pt x="1965" y="1"/>
                    <a:pt x="1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5879473" y="3826972"/>
              <a:ext cx="193288" cy="144051"/>
            </a:xfrm>
            <a:custGeom>
              <a:avLst/>
              <a:gdLst/>
              <a:ahLst/>
              <a:cxnLst/>
              <a:rect l="l" t="t" r="r" b="b"/>
              <a:pathLst>
                <a:path w="6073" h="4526" extrusionOk="0">
                  <a:moveTo>
                    <a:pt x="1798" y="1775"/>
                  </a:moveTo>
                  <a:cubicBezTo>
                    <a:pt x="2132" y="1775"/>
                    <a:pt x="2430" y="1942"/>
                    <a:pt x="2596" y="2192"/>
                  </a:cubicBezTo>
                  <a:cubicBezTo>
                    <a:pt x="2620" y="2346"/>
                    <a:pt x="2680" y="2477"/>
                    <a:pt x="2739" y="2608"/>
                  </a:cubicBezTo>
                  <a:cubicBezTo>
                    <a:pt x="2739" y="2656"/>
                    <a:pt x="2751" y="2704"/>
                    <a:pt x="2751" y="2727"/>
                  </a:cubicBezTo>
                  <a:cubicBezTo>
                    <a:pt x="2751" y="3251"/>
                    <a:pt x="2322" y="3680"/>
                    <a:pt x="1798" y="3680"/>
                  </a:cubicBezTo>
                  <a:cubicBezTo>
                    <a:pt x="1287" y="3680"/>
                    <a:pt x="846" y="3251"/>
                    <a:pt x="846" y="2727"/>
                  </a:cubicBezTo>
                  <a:cubicBezTo>
                    <a:pt x="846" y="2203"/>
                    <a:pt x="1287" y="1775"/>
                    <a:pt x="1798" y="1775"/>
                  </a:cubicBezTo>
                  <a:close/>
                  <a:moveTo>
                    <a:pt x="1810" y="1251"/>
                  </a:moveTo>
                  <a:cubicBezTo>
                    <a:pt x="2072" y="1251"/>
                    <a:pt x="2334" y="1334"/>
                    <a:pt x="2560" y="1465"/>
                  </a:cubicBezTo>
                  <a:cubicBezTo>
                    <a:pt x="2549" y="1537"/>
                    <a:pt x="2549" y="1632"/>
                    <a:pt x="2537" y="1692"/>
                  </a:cubicBezTo>
                  <a:cubicBezTo>
                    <a:pt x="2322" y="1537"/>
                    <a:pt x="2072" y="1453"/>
                    <a:pt x="1787" y="1453"/>
                  </a:cubicBezTo>
                  <a:cubicBezTo>
                    <a:pt x="1084" y="1453"/>
                    <a:pt x="525" y="2013"/>
                    <a:pt x="525" y="2715"/>
                  </a:cubicBezTo>
                  <a:cubicBezTo>
                    <a:pt x="525" y="3418"/>
                    <a:pt x="1084" y="3978"/>
                    <a:pt x="1787" y="3978"/>
                  </a:cubicBezTo>
                  <a:cubicBezTo>
                    <a:pt x="2382" y="3978"/>
                    <a:pt x="2894" y="3561"/>
                    <a:pt x="3025" y="3001"/>
                  </a:cubicBezTo>
                  <a:lnTo>
                    <a:pt x="3192" y="3156"/>
                  </a:lnTo>
                  <a:cubicBezTo>
                    <a:pt x="3025" y="3775"/>
                    <a:pt x="2465" y="4204"/>
                    <a:pt x="1810" y="4204"/>
                  </a:cubicBezTo>
                  <a:cubicBezTo>
                    <a:pt x="1001" y="4204"/>
                    <a:pt x="334" y="3549"/>
                    <a:pt x="334" y="2727"/>
                  </a:cubicBezTo>
                  <a:cubicBezTo>
                    <a:pt x="334" y="1906"/>
                    <a:pt x="989" y="1251"/>
                    <a:pt x="1810" y="1251"/>
                  </a:cubicBezTo>
                  <a:close/>
                  <a:moveTo>
                    <a:pt x="4299" y="1"/>
                  </a:moveTo>
                  <a:cubicBezTo>
                    <a:pt x="3549" y="1"/>
                    <a:pt x="2894" y="501"/>
                    <a:pt x="2632" y="1168"/>
                  </a:cubicBezTo>
                  <a:cubicBezTo>
                    <a:pt x="2382" y="1037"/>
                    <a:pt x="2084" y="953"/>
                    <a:pt x="1787" y="953"/>
                  </a:cubicBezTo>
                  <a:cubicBezTo>
                    <a:pt x="810" y="953"/>
                    <a:pt x="1" y="1763"/>
                    <a:pt x="1" y="2739"/>
                  </a:cubicBezTo>
                  <a:cubicBezTo>
                    <a:pt x="1" y="3727"/>
                    <a:pt x="810" y="4525"/>
                    <a:pt x="1787" y="4525"/>
                  </a:cubicBezTo>
                  <a:cubicBezTo>
                    <a:pt x="2549" y="4525"/>
                    <a:pt x="3203" y="4049"/>
                    <a:pt x="3453" y="3370"/>
                  </a:cubicBezTo>
                  <a:cubicBezTo>
                    <a:pt x="3703" y="3501"/>
                    <a:pt x="3989" y="3573"/>
                    <a:pt x="4299" y="3573"/>
                  </a:cubicBezTo>
                  <a:cubicBezTo>
                    <a:pt x="4704" y="3573"/>
                    <a:pt x="5108" y="3442"/>
                    <a:pt x="5418" y="3192"/>
                  </a:cubicBezTo>
                  <a:cubicBezTo>
                    <a:pt x="5728" y="2942"/>
                    <a:pt x="5954" y="2596"/>
                    <a:pt x="6049" y="2203"/>
                  </a:cubicBezTo>
                  <a:cubicBezTo>
                    <a:pt x="6073" y="2108"/>
                    <a:pt x="6037" y="2013"/>
                    <a:pt x="5942" y="2001"/>
                  </a:cubicBezTo>
                  <a:cubicBezTo>
                    <a:pt x="5932" y="2000"/>
                    <a:pt x="5921" y="1999"/>
                    <a:pt x="5911" y="1999"/>
                  </a:cubicBezTo>
                  <a:cubicBezTo>
                    <a:pt x="5839" y="1999"/>
                    <a:pt x="5772" y="2037"/>
                    <a:pt x="5751" y="2120"/>
                  </a:cubicBezTo>
                  <a:cubicBezTo>
                    <a:pt x="5597" y="2787"/>
                    <a:pt x="5001" y="3251"/>
                    <a:pt x="4323" y="3251"/>
                  </a:cubicBezTo>
                  <a:cubicBezTo>
                    <a:pt x="3787" y="3251"/>
                    <a:pt x="3311" y="2965"/>
                    <a:pt x="3037" y="2501"/>
                  </a:cubicBezTo>
                  <a:cubicBezTo>
                    <a:pt x="3013" y="2358"/>
                    <a:pt x="2953" y="2203"/>
                    <a:pt x="2882" y="2084"/>
                  </a:cubicBezTo>
                  <a:cubicBezTo>
                    <a:pt x="2680" y="1180"/>
                    <a:pt x="3382" y="322"/>
                    <a:pt x="4311" y="322"/>
                  </a:cubicBezTo>
                  <a:cubicBezTo>
                    <a:pt x="4989" y="322"/>
                    <a:pt x="5585" y="775"/>
                    <a:pt x="5739" y="1453"/>
                  </a:cubicBezTo>
                  <a:cubicBezTo>
                    <a:pt x="5750" y="1528"/>
                    <a:pt x="5818" y="1574"/>
                    <a:pt x="5901" y="1574"/>
                  </a:cubicBezTo>
                  <a:cubicBezTo>
                    <a:pt x="5911" y="1574"/>
                    <a:pt x="5920" y="1574"/>
                    <a:pt x="5930" y="1572"/>
                  </a:cubicBezTo>
                  <a:cubicBezTo>
                    <a:pt x="6013" y="1549"/>
                    <a:pt x="6061" y="1465"/>
                    <a:pt x="6049" y="1370"/>
                  </a:cubicBezTo>
                  <a:cubicBezTo>
                    <a:pt x="5954" y="989"/>
                    <a:pt x="5739" y="644"/>
                    <a:pt x="5418" y="394"/>
                  </a:cubicBezTo>
                  <a:cubicBezTo>
                    <a:pt x="5108" y="144"/>
                    <a:pt x="4704" y="1"/>
                    <a:pt x="4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6003760" y="3859946"/>
              <a:ext cx="26958" cy="47773"/>
            </a:xfrm>
            <a:custGeom>
              <a:avLst/>
              <a:gdLst/>
              <a:ahLst/>
              <a:cxnLst/>
              <a:rect l="l" t="t" r="r" b="b"/>
              <a:pathLst>
                <a:path w="847" h="1501" extrusionOk="0">
                  <a:moveTo>
                    <a:pt x="382" y="298"/>
                  </a:moveTo>
                  <a:lnTo>
                    <a:pt x="382" y="572"/>
                  </a:lnTo>
                  <a:cubicBezTo>
                    <a:pt x="287" y="536"/>
                    <a:pt x="239" y="501"/>
                    <a:pt x="239" y="429"/>
                  </a:cubicBezTo>
                  <a:cubicBezTo>
                    <a:pt x="239" y="358"/>
                    <a:pt x="310" y="310"/>
                    <a:pt x="382" y="298"/>
                  </a:cubicBezTo>
                  <a:close/>
                  <a:moveTo>
                    <a:pt x="489" y="870"/>
                  </a:moveTo>
                  <a:cubicBezTo>
                    <a:pt x="608" y="917"/>
                    <a:pt x="620" y="977"/>
                    <a:pt x="620" y="1037"/>
                  </a:cubicBezTo>
                  <a:cubicBezTo>
                    <a:pt x="620" y="1132"/>
                    <a:pt x="560" y="1167"/>
                    <a:pt x="489" y="1203"/>
                  </a:cubicBezTo>
                  <a:lnTo>
                    <a:pt x="489" y="870"/>
                  </a:lnTo>
                  <a:close/>
                  <a:moveTo>
                    <a:pt x="441" y="1"/>
                  </a:moveTo>
                  <a:cubicBezTo>
                    <a:pt x="418" y="1"/>
                    <a:pt x="382" y="13"/>
                    <a:pt x="382" y="36"/>
                  </a:cubicBezTo>
                  <a:lnTo>
                    <a:pt x="382" y="84"/>
                  </a:lnTo>
                  <a:cubicBezTo>
                    <a:pt x="156" y="120"/>
                    <a:pt x="25" y="239"/>
                    <a:pt x="25" y="441"/>
                  </a:cubicBezTo>
                  <a:cubicBezTo>
                    <a:pt x="25" y="679"/>
                    <a:pt x="203" y="739"/>
                    <a:pt x="382" y="810"/>
                  </a:cubicBezTo>
                  <a:lnTo>
                    <a:pt x="382" y="1191"/>
                  </a:lnTo>
                  <a:cubicBezTo>
                    <a:pt x="275" y="1167"/>
                    <a:pt x="239" y="1132"/>
                    <a:pt x="144" y="1072"/>
                  </a:cubicBezTo>
                  <a:cubicBezTo>
                    <a:pt x="125" y="1059"/>
                    <a:pt x="108" y="1053"/>
                    <a:pt x="92" y="1053"/>
                  </a:cubicBezTo>
                  <a:cubicBezTo>
                    <a:pt x="37" y="1053"/>
                    <a:pt x="1" y="1121"/>
                    <a:pt x="1" y="1167"/>
                  </a:cubicBezTo>
                  <a:cubicBezTo>
                    <a:pt x="1" y="1203"/>
                    <a:pt x="13" y="1227"/>
                    <a:pt x="25" y="1251"/>
                  </a:cubicBezTo>
                  <a:cubicBezTo>
                    <a:pt x="96" y="1346"/>
                    <a:pt x="251" y="1394"/>
                    <a:pt x="382" y="1394"/>
                  </a:cubicBezTo>
                  <a:lnTo>
                    <a:pt x="382" y="1453"/>
                  </a:lnTo>
                  <a:cubicBezTo>
                    <a:pt x="382" y="1489"/>
                    <a:pt x="418" y="1501"/>
                    <a:pt x="441" y="1501"/>
                  </a:cubicBezTo>
                  <a:cubicBezTo>
                    <a:pt x="477" y="1501"/>
                    <a:pt x="501" y="1489"/>
                    <a:pt x="501" y="1453"/>
                  </a:cubicBezTo>
                  <a:lnTo>
                    <a:pt x="501" y="1394"/>
                  </a:lnTo>
                  <a:cubicBezTo>
                    <a:pt x="703" y="1370"/>
                    <a:pt x="846" y="1251"/>
                    <a:pt x="846" y="1013"/>
                  </a:cubicBezTo>
                  <a:cubicBezTo>
                    <a:pt x="846" y="786"/>
                    <a:pt x="691" y="691"/>
                    <a:pt x="501" y="620"/>
                  </a:cubicBezTo>
                  <a:lnTo>
                    <a:pt x="501" y="298"/>
                  </a:lnTo>
                  <a:cubicBezTo>
                    <a:pt x="584" y="298"/>
                    <a:pt x="608" y="310"/>
                    <a:pt x="680" y="358"/>
                  </a:cubicBezTo>
                  <a:cubicBezTo>
                    <a:pt x="694" y="362"/>
                    <a:pt x="709" y="364"/>
                    <a:pt x="723" y="364"/>
                  </a:cubicBezTo>
                  <a:cubicBezTo>
                    <a:pt x="754" y="364"/>
                    <a:pt x="782" y="351"/>
                    <a:pt x="799" y="310"/>
                  </a:cubicBezTo>
                  <a:cubicBezTo>
                    <a:pt x="834" y="263"/>
                    <a:pt x="846" y="203"/>
                    <a:pt x="787" y="155"/>
                  </a:cubicBezTo>
                  <a:cubicBezTo>
                    <a:pt x="715" y="96"/>
                    <a:pt x="596" y="84"/>
                    <a:pt x="501" y="84"/>
                  </a:cubicBezTo>
                  <a:lnTo>
                    <a:pt x="501" y="36"/>
                  </a:lnTo>
                  <a:cubicBezTo>
                    <a:pt x="501" y="13"/>
                    <a:pt x="477" y="1"/>
                    <a:pt x="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5778676" y="3939865"/>
              <a:ext cx="349052" cy="200163"/>
            </a:xfrm>
            <a:custGeom>
              <a:avLst/>
              <a:gdLst/>
              <a:ahLst/>
              <a:cxnLst/>
              <a:rect l="l" t="t" r="r" b="b"/>
              <a:pathLst>
                <a:path w="10967" h="6289" extrusionOk="0">
                  <a:moveTo>
                    <a:pt x="3483" y="1855"/>
                  </a:moveTo>
                  <a:cubicBezTo>
                    <a:pt x="3500" y="1855"/>
                    <a:pt x="3513" y="1868"/>
                    <a:pt x="3513" y="1895"/>
                  </a:cubicBezTo>
                  <a:cubicBezTo>
                    <a:pt x="3584" y="2074"/>
                    <a:pt x="4573" y="4693"/>
                    <a:pt x="4620" y="4776"/>
                  </a:cubicBezTo>
                  <a:cubicBezTo>
                    <a:pt x="4632" y="4788"/>
                    <a:pt x="4620" y="4824"/>
                    <a:pt x="4584" y="4824"/>
                  </a:cubicBezTo>
                  <a:lnTo>
                    <a:pt x="3882" y="5086"/>
                  </a:lnTo>
                  <a:cubicBezTo>
                    <a:pt x="3846" y="4955"/>
                    <a:pt x="2846" y="2300"/>
                    <a:pt x="2775" y="2133"/>
                  </a:cubicBezTo>
                  <a:lnTo>
                    <a:pt x="3465" y="1859"/>
                  </a:lnTo>
                  <a:cubicBezTo>
                    <a:pt x="3471" y="1856"/>
                    <a:pt x="3477" y="1855"/>
                    <a:pt x="3483" y="1855"/>
                  </a:cubicBezTo>
                  <a:close/>
                  <a:moveTo>
                    <a:pt x="2477" y="2228"/>
                  </a:moveTo>
                  <a:lnTo>
                    <a:pt x="3584" y="5193"/>
                  </a:lnTo>
                  <a:cubicBezTo>
                    <a:pt x="3072" y="5407"/>
                    <a:pt x="1739" y="5907"/>
                    <a:pt x="1513" y="6003"/>
                  </a:cubicBezTo>
                  <a:cubicBezTo>
                    <a:pt x="1507" y="6005"/>
                    <a:pt x="1500" y="6007"/>
                    <a:pt x="1493" y="6007"/>
                  </a:cubicBezTo>
                  <a:cubicBezTo>
                    <a:pt x="1468" y="6007"/>
                    <a:pt x="1438" y="5991"/>
                    <a:pt x="1429" y="5955"/>
                  </a:cubicBezTo>
                  <a:lnTo>
                    <a:pt x="358" y="3109"/>
                  </a:lnTo>
                  <a:cubicBezTo>
                    <a:pt x="346" y="3086"/>
                    <a:pt x="358" y="3038"/>
                    <a:pt x="405" y="3026"/>
                  </a:cubicBezTo>
                  <a:cubicBezTo>
                    <a:pt x="1072" y="2764"/>
                    <a:pt x="2013" y="2407"/>
                    <a:pt x="2477" y="2228"/>
                  </a:cubicBezTo>
                  <a:close/>
                  <a:moveTo>
                    <a:pt x="10060" y="0"/>
                  </a:moveTo>
                  <a:cubicBezTo>
                    <a:pt x="9818" y="0"/>
                    <a:pt x="9583" y="125"/>
                    <a:pt x="9407" y="288"/>
                  </a:cubicBezTo>
                  <a:lnTo>
                    <a:pt x="7728" y="1681"/>
                  </a:lnTo>
                  <a:cubicBezTo>
                    <a:pt x="7632" y="1478"/>
                    <a:pt x="7430" y="1264"/>
                    <a:pt x="7061" y="1264"/>
                  </a:cubicBezTo>
                  <a:cubicBezTo>
                    <a:pt x="6668" y="1264"/>
                    <a:pt x="6361" y="1262"/>
                    <a:pt x="6115" y="1262"/>
                  </a:cubicBezTo>
                  <a:cubicBezTo>
                    <a:pt x="5377" y="1262"/>
                    <a:pt x="5192" y="1276"/>
                    <a:pt x="4906" y="1383"/>
                  </a:cubicBezTo>
                  <a:lnTo>
                    <a:pt x="3834" y="1835"/>
                  </a:lnTo>
                  <a:lnTo>
                    <a:pt x="3822" y="1788"/>
                  </a:lnTo>
                  <a:cubicBezTo>
                    <a:pt x="3766" y="1647"/>
                    <a:pt x="3637" y="1551"/>
                    <a:pt x="3491" y="1551"/>
                  </a:cubicBezTo>
                  <a:cubicBezTo>
                    <a:pt x="3451" y="1551"/>
                    <a:pt x="3411" y="1558"/>
                    <a:pt x="3370" y="1574"/>
                  </a:cubicBezTo>
                  <a:lnTo>
                    <a:pt x="2560" y="1871"/>
                  </a:lnTo>
                  <a:cubicBezTo>
                    <a:pt x="2203" y="2014"/>
                    <a:pt x="1084" y="2431"/>
                    <a:pt x="298" y="2728"/>
                  </a:cubicBezTo>
                  <a:cubicBezTo>
                    <a:pt x="108" y="2800"/>
                    <a:pt x="1" y="3026"/>
                    <a:pt x="72" y="3217"/>
                  </a:cubicBezTo>
                  <a:lnTo>
                    <a:pt x="1144" y="6038"/>
                  </a:lnTo>
                  <a:cubicBezTo>
                    <a:pt x="1199" y="6196"/>
                    <a:pt x="1348" y="6288"/>
                    <a:pt x="1501" y="6288"/>
                  </a:cubicBezTo>
                  <a:cubicBezTo>
                    <a:pt x="1545" y="6288"/>
                    <a:pt x="1589" y="6281"/>
                    <a:pt x="1632" y="6265"/>
                  </a:cubicBezTo>
                  <a:cubicBezTo>
                    <a:pt x="1870" y="6181"/>
                    <a:pt x="3501" y="5562"/>
                    <a:pt x="3858" y="5431"/>
                  </a:cubicBezTo>
                  <a:lnTo>
                    <a:pt x="4704" y="5122"/>
                  </a:lnTo>
                  <a:cubicBezTo>
                    <a:pt x="4882" y="5050"/>
                    <a:pt x="4989" y="4848"/>
                    <a:pt x="4918" y="4657"/>
                  </a:cubicBezTo>
                  <a:lnTo>
                    <a:pt x="4894" y="4622"/>
                  </a:lnTo>
                  <a:cubicBezTo>
                    <a:pt x="5454" y="4383"/>
                    <a:pt x="5466" y="4360"/>
                    <a:pt x="6049" y="4360"/>
                  </a:cubicBezTo>
                  <a:cubicBezTo>
                    <a:pt x="6132" y="4360"/>
                    <a:pt x="6204" y="4288"/>
                    <a:pt x="6204" y="4193"/>
                  </a:cubicBezTo>
                  <a:cubicBezTo>
                    <a:pt x="6204" y="4110"/>
                    <a:pt x="6132" y="4026"/>
                    <a:pt x="6049" y="4026"/>
                  </a:cubicBezTo>
                  <a:cubicBezTo>
                    <a:pt x="5418" y="4026"/>
                    <a:pt x="5358" y="4074"/>
                    <a:pt x="4799" y="4312"/>
                  </a:cubicBezTo>
                  <a:lnTo>
                    <a:pt x="3965" y="2097"/>
                  </a:lnTo>
                  <a:lnTo>
                    <a:pt x="5037" y="1645"/>
                  </a:lnTo>
                  <a:cubicBezTo>
                    <a:pt x="5251" y="1571"/>
                    <a:pt x="5403" y="1559"/>
                    <a:pt x="5989" y="1559"/>
                  </a:cubicBezTo>
                  <a:cubicBezTo>
                    <a:pt x="6250" y="1559"/>
                    <a:pt x="6597" y="1562"/>
                    <a:pt x="7073" y="1562"/>
                  </a:cubicBezTo>
                  <a:cubicBezTo>
                    <a:pt x="7240" y="1562"/>
                    <a:pt x="7359" y="1621"/>
                    <a:pt x="7430" y="1740"/>
                  </a:cubicBezTo>
                  <a:cubicBezTo>
                    <a:pt x="7478" y="1835"/>
                    <a:pt x="7490" y="1919"/>
                    <a:pt x="7502" y="1931"/>
                  </a:cubicBezTo>
                  <a:cubicBezTo>
                    <a:pt x="7502" y="1990"/>
                    <a:pt x="7454" y="2276"/>
                    <a:pt x="7180" y="2336"/>
                  </a:cubicBezTo>
                  <a:cubicBezTo>
                    <a:pt x="6740" y="2407"/>
                    <a:pt x="5823" y="2538"/>
                    <a:pt x="5811" y="2538"/>
                  </a:cubicBezTo>
                  <a:cubicBezTo>
                    <a:pt x="5716" y="2562"/>
                    <a:pt x="5656" y="2633"/>
                    <a:pt x="5668" y="2728"/>
                  </a:cubicBezTo>
                  <a:cubicBezTo>
                    <a:pt x="5692" y="2800"/>
                    <a:pt x="5751" y="2859"/>
                    <a:pt x="5823" y="2859"/>
                  </a:cubicBezTo>
                  <a:lnTo>
                    <a:pt x="5847" y="2859"/>
                  </a:lnTo>
                  <a:cubicBezTo>
                    <a:pt x="5870" y="2859"/>
                    <a:pt x="6787" y="2728"/>
                    <a:pt x="7240" y="2645"/>
                  </a:cubicBezTo>
                  <a:cubicBezTo>
                    <a:pt x="7632" y="2574"/>
                    <a:pt x="7787" y="2240"/>
                    <a:pt x="7811" y="2026"/>
                  </a:cubicBezTo>
                  <a:lnTo>
                    <a:pt x="9633" y="514"/>
                  </a:lnTo>
                  <a:cubicBezTo>
                    <a:pt x="9747" y="415"/>
                    <a:pt x="9895" y="311"/>
                    <a:pt x="10058" y="311"/>
                  </a:cubicBezTo>
                  <a:cubicBezTo>
                    <a:pt x="10151" y="311"/>
                    <a:pt x="10248" y="344"/>
                    <a:pt x="10347" y="431"/>
                  </a:cubicBezTo>
                  <a:cubicBezTo>
                    <a:pt x="10645" y="728"/>
                    <a:pt x="10371" y="1073"/>
                    <a:pt x="10299" y="1145"/>
                  </a:cubicBezTo>
                  <a:cubicBezTo>
                    <a:pt x="10228" y="1216"/>
                    <a:pt x="8013" y="3609"/>
                    <a:pt x="8013" y="3609"/>
                  </a:cubicBezTo>
                  <a:cubicBezTo>
                    <a:pt x="7680" y="3990"/>
                    <a:pt x="7251" y="4050"/>
                    <a:pt x="7073" y="4062"/>
                  </a:cubicBezTo>
                  <a:lnTo>
                    <a:pt x="6787" y="4062"/>
                  </a:lnTo>
                  <a:cubicBezTo>
                    <a:pt x="6704" y="4062"/>
                    <a:pt x="6620" y="4133"/>
                    <a:pt x="6620" y="4229"/>
                  </a:cubicBezTo>
                  <a:cubicBezTo>
                    <a:pt x="6620" y="4312"/>
                    <a:pt x="6704" y="4383"/>
                    <a:pt x="6787" y="4383"/>
                  </a:cubicBezTo>
                  <a:lnTo>
                    <a:pt x="7097" y="4383"/>
                  </a:lnTo>
                  <a:cubicBezTo>
                    <a:pt x="7311" y="4371"/>
                    <a:pt x="7859" y="4300"/>
                    <a:pt x="8264" y="3836"/>
                  </a:cubicBezTo>
                  <a:lnTo>
                    <a:pt x="10550" y="1371"/>
                  </a:lnTo>
                  <a:cubicBezTo>
                    <a:pt x="10728" y="1121"/>
                    <a:pt x="10966" y="621"/>
                    <a:pt x="10550" y="204"/>
                  </a:cubicBezTo>
                  <a:cubicBezTo>
                    <a:pt x="10395" y="59"/>
                    <a:pt x="10226" y="0"/>
                    <a:pt x="10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30"/>
          <p:cNvGrpSpPr/>
          <p:nvPr/>
        </p:nvGrpSpPr>
        <p:grpSpPr>
          <a:xfrm>
            <a:off x="3630860" y="1790353"/>
            <a:ext cx="483826" cy="491133"/>
            <a:chOff x="4874902" y="3808799"/>
            <a:chExt cx="345615" cy="350835"/>
          </a:xfrm>
        </p:grpSpPr>
        <p:sp>
          <p:nvSpPr>
            <p:cNvPr id="637" name="Google Shape;637;p30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696F33-5747-48F4-8A2F-FAFB4FEE0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690" y="669663"/>
            <a:ext cx="3828620" cy="310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997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3F25-9E0B-43BB-AF17-3E8AC1F0F7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Our Team</a:t>
            </a:r>
            <a:endParaRPr lang="en-IN" dirty="0"/>
          </a:p>
        </p:txBody>
      </p:sp>
      <p:sp>
        <p:nvSpPr>
          <p:cNvPr id="3" name="Google Shape;117;p17">
            <a:extLst>
              <a:ext uri="{FF2B5EF4-FFF2-40B4-BE49-F238E27FC236}">
                <a16:creationId xmlns:a16="http://schemas.microsoft.com/office/drawing/2014/main" id="{4A1B1D2A-9DCF-4046-A19C-FE2CD6906070}"/>
              </a:ext>
            </a:extLst>
          </p:cNvPr>
          <p:cNvSpPr/>
          <p:nvPr/>
        </p:nvSpPr>
        <p:spPr>
          <a:xfrm rot="5400000">
            <a:off x="2534502" y="1219730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Google Shape;118;p17">
            <a:extLst>
              <a:ext uri="{FF2B5EF4-FFF2-40B4-BE49-F238E27FC236}">
                <a16:creationId xmlns:a16="http://schemas.microsoft.com/office/drawing/2014/main" id="{78AB1DBD-BB67-436E-B723-0ADDAF3061A0}"/>
              </a:ext>
            </a:extLst>
          </p:cNvPr>
          <p:cNvSpPr/>
          <p:nvPr/>
        </p:nvSpPr>
        <p:spPr>
          <a:xfrm rot="5400000">
            <a:off x="3566117" y="3010595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Google Shape;119;p17">
            <a:extLst>
              <a:ext uri="{FF2B5EF4-FFF2-40B4-BE49-F238E27FC236}">
                <a16:creationId xmlns:a16="http://schemas.microsoft.com/office/drawing/2014/main" id="{CD98213D-2AB7-4806-9AC7-E94D4DBE16D1}"/>
              </a:ext>
            </a:extLst>
          </p:cNvPr>
          <p:cNvSpPr/>
          <p:nvPr/>
        </p:nvSpPr>
        <p:spPr>
          <a:xfrm rot="5400000">
            <a:off x="4584549" y="1219730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Google Shape;121;p17">
            <a:extLst>
              <a:ext uri="{FF2B5EF4-FFF2-40B4-BE49-F238E27FC236}">
                <a16:creationId xmlns:a16="http://schemas.microsoft.com/office/drawing/2014/main" id="{CBD1876A-F092-4971-A50E-7C8DE69543F7}"/>
              </a:ext>
            </a:extLst>
          </p:cNvPr>
          <p:cNvSpPr txBox="1">
            <a:spLocks/>
          </p:cNvSpPr>
          <p:nvPr/>
        </p:nvSpPr>
        <p:spPr>
          <a:xfrm>
            <a:off x="2750105" y="2176488"/>
            <a:ext cx="157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tabLst/>
              <a:defRPr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hare Tech" panose="020B0604020202020204" charset="0"/>
                <a:sym typeface="Squada One"/>
              </a:rPr>
              <a:t>Harsh </a:t>
            </a:r>
            <a:r>
              <a:rPr kumimoji="0" lang="en-I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hare Tech" panose="020B0604020202020204" charset="0"/>
                <a:sym typeface="Squada One"/>
              </a:rPr>
              <a:t>Mody</a:t>
            </a:r>
            <a:endParaRPr kumimoji="0" lang="en-I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hare Tech" panose="020B0604020202020204" charset="0"/>
              <a:sym typeface="Squada One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tabLst/>
              <a:defRPr/>
            </a:pPr>
            <a:r>
              <a:rPr lang="en-IN" dirty="0">
                <a:latin typeface="Share Tech" panose="020B0604020202020204" charset="0"/>
              </a:rPr>
              <a:t>69</a:t>
            </a:r>
            <a:endParaRPr kumimoji="0" lang="en-I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hare Tech" panose="020B0604020202020204" charset="0"/>
              <a:sym typeface="Squada One"/>
            </a:endParaRPr>
          </a:p>
        </p:txBody>
      </p:sp>
      <p:sp>
        <p:nvSpPr>
          <p:cNvPr id="7" name="Google Shape;122;p17">
            <a:extLst>
              <a:ext uri="{FF2B5EF4-FFF2-40B4-BE49-F238E27FC236}">
                <a16:creationId xmlns:a16="http://schemas.microsoft.com/office/drawing/2014/main" id="{DDF6D3DA-29DE-4673-8A60-535EB2E9BE72}"/>
              </a:ext>
            </a:extLst>
          </p:cNvPr>
          <p:cNvSpPr txBox="1">
            <a:spLocks/>
          </p:cNvSpPr>
          <p:nvPr/>
        </p:nvSpPr>
        <p:spPr>
          <a:xfrm>
            <a:off x="4800151" y="2176475"/>
            <a:ext cx="157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tabLst/>
              <a:defRPr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hare Tech" panose="020B0604020202020204" charset="0"/>
                <a:sym typeface="Squada One"/>
              </a:rPr>
              <a:t>Harsh Parikh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tabLst/>
              <a:defRPr/>
            </a:pPr>
            <a:r>
              <a:rPr lang="en-IN" dirty="0">
                <a:latin typeface="Share Tech" panose="020B0604020202020204" charset="0"/>
              </a:rPr>
              <a:t>79</a:t>
            </a:r>
            <a:endParaRPr kumimoji="0" lang="en-I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hare Tech" panose="020B0604020202020204" charset="0"/>
              <a:sym typeface="Squada One"/>
            </a:endParaRPr>
          </a:p>
        </p:txBody>
      </p:sp>
      <p:sp>
        <p:nvSpPr>
          <p:cNvPr id="8" name="Google Shape;123;p17">
            <a:extLst>
              <a:ext uri="{FF2B5EF4-FFF2-40B4-BE49-F238E27FC236}">
                <a16:creationId xmlns:a16="http://schemas.microsoft.com/office/drawing/2014/main" id="{27834980-3CAB-41F1-82D3-AE7F3E83C326}"/>
              </a:ext>
            </a:extLst>
          </p:cNvPr>
          <p:cNvSpPr txBox="1">
            <a:spLocks/>
          </p:cNvSpPr>
          <p:nvPr/>
        </p:nvSpPr>
        <p:spPr>
          <a:xfrm>
            <a:off x="3786898" y="3911475"/>
            <a:ext cx="157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tabLst/>
              <a:defRPr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hare Tech" panose="020B0604020202020204" charset="0"/>
                <a:sym typeface="Squada One"/>
              </a:rPr>
              <a:t>Neeraj Patil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tabLst/>
              <a:defRPr/>
            </a:pPr>
            <a:r>
              <a:rPr lang="en-IN" dirty="0">
                <a:latin typeface="Share Tech" panose="020B0604020202020204" charset="0"/>
              </a:rPr>
              <a:t>84</a:t>
            </a:r>
            <a:endParaRPr kumimoji="0" lang="en-I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hare Tech" panose="020B0604020202020204" charset="0"/>
              <a:sym typeface="Squada One"/>
            </a:endParaRPr>
          </a:p>
        </p:txBody>
      </p:sp>
      <p:grpSp>
        <p:nvGrpSpPr>
          <p:cNvPr id="9" name="Google Shape;124;p17">
            <a:extLst>
              <a:ext uri="{FF2B5EF4-FFF2-40B4-BE49-F238E27FC236}">
                <a16:creationId xmlns:a16="http://schemas.microsoft.com/office/drawing/2014/main" id="{FE6B0329-0F77-4091-9A7F-95381ED93DA3}"/>
              </a:ext>
            </a:extLst>
          </p:cNvPr>
          <p:cNvGrpSpPr/>
          <p:nvPr/>
        </p:nvGrpSpPr>
        <p:grpSpPr>
          <a:xfrm>
            <a:off x="5437536" y="1686773"/>
            <a:ext cx="295536" cy="336332"/>
            <a:chOff x="-56774050" y="1904075"/>
            <a:chExt cx="279625" cy="318225"/>
          </a:xfrm>
        </p:grpSpPr>
        <p:sp>
          <p:nvSpPr>
            <p:cNvPr id="10" name="Google Shape;125;p17">
              <a:extLst>
                <a:ext uri="{FF2B5EF4-FFF2-40B4-BE49-F238E27FC236}">
                  <a16:creationId xmlns:a16="http://schemas.microsoft.com/office/drawing/2014/main" id="{5891044C-B94D-43DE-AA6D-FB0D7A0593C8}"/>
                </a:ext>
              </a:extLst>
            </p:cNvPr>
            <p:cNvSpPr/>
            <p:nvPr/>
          </p:nvSpPr>
          <p:spPr>
            <a:xfrm>
              <a:off x="-56671650" y="2135825"/>
              <a:ext cx="72475" cy="28975"/>
            </a:xfrm>
            <a:custGeom>
              <a:avLst/>
              <a:gdLst/>
              <a:ahLst/>
              <a:cxnLst/>
              <a:rect l="l" t="t" r="r" b="b"/>
              <a:pathLst>
                <a:path w="2899" h="1159" extrusionOk="0">
                  <a:moveTo>
                    <a:pt x="398" y="1"/>
                  </a:moveTo>
                  <a:cubicBezTo>
                    <a:pt x="307" y="1"/>
                    <a:pt x="221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04" y="970"/>
                    <a:pt x="977" y="1159"/>
                    <a:pt x="1449" y="1159"/>
                  </a:cubicBezTo>
                  <a:cubicBezTo>
                    <a:pt x="1922" y="1159"/>
                    <a:pt x="2426" y="970"/>
                    <a:pt x="2741" y="623"/>
                  </a:cubicBezTo>
                  <a:cubicBezTo>
                    <a:pt x="2899" y="465"/>
                    <a:pt x="2899" y="213"/>
                    <a:pt x="2741" y="119"/>
                  </a:cubicBezTo>
                  <a:cubicBezTo>
                    <a:pt x="2662" y="40"/>
                    <a:pt x="2568" y="1"/>
                    <a:pt x="2477" y="1"/>
                  </a:cubicBezTo>
                  <a:cubicBezTo>
                    <a:pt x="2387" y="1"/>
                    <a:pt x="2300" y="40"/>
                    <a:pt x="2237" y="119"/>
                  </a:cubicBezTo>
                  <a:cubicBezTo>
                    <a:pt x="2048" y="308"/>
                    <a:pt x="1733" y="434"/>
                    <a:pt x="1449" y="434"/>
                  </a:cubicBezTo>
                  <a:cubicBezTo>
                    <a:pt x="1134" y="434"/>
                    <a:pt x="851" y="308"/>
                    <a:pt x="662" y="119"/>
                  </a:cubicBezTo>
                  <a:cubicBezTo>
                    <a:pt x="583" y="40"/>
                    <a:pt x="488" y="1"/>
                    <a:pt x="3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Google Shape;126;p17">
              <a:extLst>
                <a:ext uri="{FF2B5EF4-FFF2-40B4-BE49-F238E27FC236}">
                  <a16:creationId xmlns:a16="http://schemas.microsoft.com/office/drawing/2014/main" id="{8668EFA7-276B-46AF-AEEA-80E7114D08A8}"/>
                </a:ext>
              </a:extLst>
            </p:cNvPr>
            <p:cNvSpPr/>
            <p:nvPr/>
          </p:nvSpPr>
          <p:spPr>
            <a:xfrm>
              <a:off x="-56774050" y="1904075"/>
              <a:ext cx="279625" cy="318225"/>
            </a:xfrm>
            <a:custGeom>
              <a:avLst/>
              <a:gdLst/>
              <a:ahLst/>
              <a:cxnLst/>
              <a:rect l="l" t="t" r="r" b="b"/>
              <a:pathLst>
                <a:path w="11185" h="12729" extrusionOk="0">
                  <a:moveTo>
                    <a:pt x="5545" y="757"/>
                  </a:moveTo>
                  <a:cubicBezTo>
                    <a:pt x="7278" y="757"/>
                    <a:pt x="8696" y="2048"/>
                    <a:pt x="8885" y="3750"/>
                  </a:cubicBezTo>
                  <a:lnTo>
                    <a:pt x="4789" y="3750"/>
                  </a:lnTo>
                  <a:cubicBezTo>
                    <a:pt x="3056" y="3750"/>
                    <a:pt x="1639" y="2395"/>
                    <a:pt x="1450" y="757"/>
                  </a:cubicBezTo>
                  <a:close/>
                  <a:moveTo>
                    <a:pt x="2710" y="3844"/>
                  </a:moveTo>
                  <a:cubicBezTo>
                    <a:pt x="3277" y="4254"/>
                    <a:pt x="4002" y="4506"/>
                    <a:pt x="4789" y="4506"/>
                  </a:cubicBezTo>
                  <a:lnTo>
                    <a:pt x="8885" y="4506"/>
                  </a:lnTo>
                  <a:lnTo>
                    <a:pt x="8885" y="5608"/>
                  </a:lnTo>
                  <a:cubicBezTo>
                    <a:pt x="8570" y="5356"/>
                    <a:pt x="8192" y="5230"/>
                    <a:pt x="7782" y="5230"/>
                  </a:cubicBezTo>
                  <a:cubicBezTo>
                    <a:pt x="6900" y="5230"/>
                    <a:pt x="6144" y="5860"/>
                    <a:pt x="5986" y="6742"/>
                  </a:cubicBezTo>
                  <a:lnTo>
                    <a:pt x="5167" y="6742"/>
                  </a:lnTo>
                  <a:cubicBezTo>
                    <a:pt x="5010" y="5860"/>
                    <a:pt x="4222" y="5230"/>
                    <a:pt x="3340" y="5230"/>
                  </a:cubicBezTo>
                  <a:cubicBezTo>
                    <a:pt x="2899" y="5230"/>
                    <a:pt x="2552" y="5388"/>
                    <a:pt x="2237" y="5608"/>
                  </a:cubicBezTo>
                  <a:cubicBezTo>
                    <a:pt x="2237" y="4978"/>
                    <a:pt x="2395" y="4380"/>
                    <a:pt x="2710" y="3844"/>
                  </a:cubicBezTo>
                  <a:close/>
                  <a:moveTo>
                    <a:pt x="1450" y="5986"/>
                  </a:moveTo>
                  <a:lnTo>
                    <a:pt x="1450" y="7467"/>
                  </a:lnTo>
                  <a:cubicBezTo>
                    <a:pt x="1432" y="7468"/>
                    <a:pt x="1415" y="7469"/>
                    <a:pt x="1398" y="7469"/>
                  </a:cubicBezTo>
                  <a:cubicBezTo>
                    <a:pt x="984" y="7469"/>
                    <a:pt x="694" y="7106"/>
                    <a:pt x="694" y="6742"/>
                  </a:cubicBezTo>
                  <a:cubicBezTo>
                    <a:pt x="694" y="6333"/>
                    <a:pt x="1009" y="5986"/>
                    <a:pt x="1450" y="5986"/>
                  </a:cubicBezTo>
                  <a:close/>
                  <a:moveTo>
                    <a:pt x="9641" y="5986"/>
                  </a:moveTo>
                  <a:cubicBezTo>
                    <a:pt x="10051" y="5986"/>
                    <a:pt x="10397" y="6301"/>
                    <a:pt x="10397" y="6742"/>
                  </a:cubicBezTo>
                  <a:cubicBezTo>
                    <a:pt x="10397" y="7184"/>
                    <a:pt x="10051" y="7499"/>
                    <a:pt x="9641" y="7499"/>
                  </a:cubicBezTo>
                  <a:lnTo>
                    <a:pt x="9641" y="5986"/>
                  </a:lnTo>
                  <a:close/>
                  <a:moveTo>
                    <a:pt x="3309" y="5986"/>
                  </a:moveTo>
                  <a:cubicBezTo>
                    <a:pt x="3939" y="5986"/>
                    <a:pt x="4411" y="6490"/>
                    <a:pt x="4411" y="7089"/>
                  </a:cubicBezTo>
                  <a:cubicBezTo>
                    <a:pt x="4411" y="7719"/>
                    <a:pt x="3907" y="8192"/>
                    <a:pt x="3309" y="8192"/>
                  </a:cubicBezTo>
                  <a:cubicBezTo>
                    <a:pt x="2678" y="8192"/>
                    <a:pt x="2206" y="7688"/>
                    <a:pt x="2206" y="7089"/>
                  </a:cubicBezTo>
                  <a:cubicBezTo>
                    <a:pt x="2206" y="6459"/>
                    <a:pt x="2710" y="5986"/>
                    <a:pt x="3309" y="5986"/>
                  </a:cubicBezTo>
                  <a:close/>
                  <a:moveTo>
                    <a:pt x="7782" y="6018"/>
                  </a:moveTo>
                  <a:cubicBezTo>
                    <a:pt x="8412" y="6018"/>
                    <a:pt x="8885" y="6553"/>
                    <a:pt x="8885" y="7121"/>
                  </a:cubicBezTo>
                  <a:cubicBezTo>
                    <a:pt x="8885" y="7719"/>
                    <a:pt x="8381" y="8223"/>
                    <a:pt x="7782" y="8223"/>
                  </a:cubicBezTo>
                  <a:cubicBezTo>
                    <a:pt x="7152" y="8223"/>
                    <a:pt x="6680" y="7719"/>
                    <a:pt x="6680" y="7121"/>
                  </a:cubicBezTo>
                  <a:cubicBezTo>
                    <a:pt x="6680" y="6490"/>
                    <a:pt x="7215" y="6018"/>
                    <a:pt x="7782" y="6018"/>
                  </a:cubicBezTo>
                  <a:close/>
                  <a:moveTo>
                    <a:pt x="5955" y="7436"/>
                  </a:moveTo>
                  <a:cubicBezTo>
                    <a:pt x="6112" y="8318"/>
                    <a:pt x="6900" y="8948"/>
                    <a:pt x="7751" y="8948"/>
                  </a:cubicBezTo>
                  <a:cubicBezTo>
                    <a:pt x="8192" y="8948"/>
                    <a:pt x="8538" y="8790"/>
                    <a:pt x="8853" y="8601"/>
                  </a:cubicBezTo>
                  <a:lnTo>
                    <a:pt x="8853" y="8601"/>
                  </a:lnTo>
                  <a:cubicBezTo>
                    <a:pt x="8885" y="10334"/>
                    <a:pt x="7593" y="11783"/>
                    <a:pt x="5892" y="11941"/>
                  </a:cubicBezTo>
                  <a:lnTo>
                    <a:pt x="5892" y="11594"/>
                  </a:lnTo>
                  <a:cubicBezTo>
                    <a:pt x="5892" y="11374"/>
                    <a:pt x="5734" y="11216"/>
                    <a:pt x="5545" y="11216"/>
                  </a:cubicBezTo>
                  <a:cubicBezTo>
                    <a:pt x="5356" y="11216"/>
                    <a:pt x="5199" y="11374"/>
                    <a:pt x="5199" y="11594"/>
                  </a:cubicBezTo>
                  <a:lnTo>
                    <a:pt x="5199" y="11941"/>
                  </a:lnTo>
                  <a:cubicBezTo>
                    <a:pt x="3498" y="11752"/>
                    <a:pt x="2206" y="10334"/>
                    <a:pt x="2206" y="8601"/>
                  </a:cubicBezTo>
                  <a:lnTo>
                    <a:pt x="2206" y="8601"/>
                  </a:lnTo>
                  <a:cubicBezTo>
                    <a:pt x="2521" y="8822"/>
                    <a:pt x="2899" y="8948"/>
                    <a:pt x="3309" y="8948"/>
                  </a:cubicBezTo>
                  <a:cubicBezTo>
                    <a:pt x="4222" y="8948"/>
                    <a:pt x="4947" y="8318"/>
                    <a:pt x="5136" y="7436"/>
                  </a:cubicBezTo>
                  <a:close/>
                  <a:moveTo>
                    <a:pt x="1072" y="0"/>
                  </a:moveTo>
                  <a:cubicBezTo>
                    <a:pt x="851" y="0"/>
                    <a:pt x="725" y="158"/>
                    <a:pt x="725" y="347"/>
                  </a:cubicBezTo>
                  <a:cubicBezTo>
                    <a:pt x="725" y="1576"/>
                    <a:pt x="1229" y="2678"/>
                    <a:pt x="2080" y="3434"/>
                  </a:cubicBezTo>
                  <a:cubicBezTo>
                    <a:pt x="1733" y="3970"/>
                    <a:pt x="1544" y="4569"/>
                    <a:pt x="1513" y="5230"/>
                  </a:cubicBezTo>
                  <a:cubicBezTo>
                    <a:pt x="662" y="5230"/>
                    <a:pt x="0" y="5923"/>
                    <a:pt x="0" y="6742"/>
                  </a:cubicBezTo>
                  <a:cubicBezTo>
                    <a:pt x="0" y="7562"/>
                    <a:pt x="662" y="8223"/>
                    <a:pt x="1513" y="8223"/>
                  </a:cubicBezTo>
                  <a:lnTo>
                    <a:pt x="1513" y="8601"/>
                  </a:lnTo>
                  <a:cubicBezTo>
                    <a:pt x="1513" y="10870"/>
                    <a:pt x="3340" y="12728"/>
                    <a:pt x="5577" y="12728"/>
                  </a:cubicBezTo>
                  <a:cubicBezTo>
                    <a:pt x="7845" y="12728"/>
                    <a:pt x="9673" y="10870"/>
                    <a:pt x="9673" y="8601"/>
                  </a:cubicBezTo>
                  <a:lnTo>
                    <a:pt x="9673" y="8223"/>
                  </a:lnTo>
                  <a:cubicBezTo>
                    <a:pt x="10523" y="8223"/>
                    <a:pt x="11185" y="7562"/>
                    <a:pt x="11185" y="6742"/>
                  </a:cubicBezTo>
                  <a:cubicBezTo>
                    <a:pt x="11153" y="5923"/>
                    <a:pt x="10460" y="5230"/>
                    <a:pt x="9641" y="5230"/>
                  </a:cubicBezTo>
                  <a:lnTo>
                    <a:pt x="9641" y="4128"/>
                  </a:lnTo>
                  <a:cubicBezTo>
                    <a:pt x="9641" y="1859"/>
                    <a:pt x="7782" y="0"/>
                    <a:pt x="55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2" name="Google Shape;127;p17">
            <a:extLst>
              <a:ext uri="{FF2B5EF4-FFF2-40B4-BE49-F238E27FC236}">
                <a16:creationId xmlns:a16="http://schemas.microsoft.com/office/drawing/2014/main" id="{13E23A52-0742-464E-94A7-75DE081188C5}"/>
              </a:ext>
            </a:extLst>
          </p:cNvPr>
          <p:cNvGrpSpPr/>
          <p:nvPr/>
        </p:nvGrpSpPr>
        <p:grpSpPr>
          <a:xfrm>
            <a:off x="4418229" y="3346214"/>
            <a:ext cx="297204" cy="337241"/>
            <a:chOff x="1044400" y="2917425"/>
            <a:chExt cx="248125" cy="281550"/>
          </a:xfrm>
        </p:grpSpPr>
        <p:sp>
          <p:nvSpPr>
            <p:cNvPr id="13" name="Google Shape;128;p17">
              <a:extLst>
                <a:ext uri="{FF2B5EF4-FFF2-40B4-BE49-F238E27FC236}">
                  <a16:creationId xmlns:a16="http://schemas.microsoft.com/office/drawing/2014/main" id="{86E478E6-9B5D-4BFF-8F57-001F93FE76FF}"/>
                </a:ext>
              </a:extLst>
            </p:cNvPr>
            <p:cNvSpPr/>
            <p:nvPr/>
          </p:nvSpPr>
          <p:spPr>
            <a:xfrm>
              <a:off x="1136400" y="3123175"/>
              <a:ext cx="64125" cy="26325"/>
            </a:xfrm>
            <a:custGeom>
              <a:avLst/>
              <a:gdLst/>
              <a:ahLst/>
              <a:cxnLst/>
              <a:rect l="l" t="t" r="r" b="b"/>
              <a:pathLst>
                <a:path w="2565" h="1053" extrusionOk="0">
                  <a:moveTo>
                    <a:pt x="352" y="0"/>
                  </a:moveTo>
                  <a:cubicBezTo>
                    <a:pt x="272" y="0"/>
                    <a:pt x="195" y="35"/>
                    <a:pt x="140" y="105"/>
                  </a:cubicBezTo>
                  <a:cubicBezTo>
                    <a:pt x="0" y="244"/>
                    <a:pt x="0" y="439"/>
                    <a:pt x="140" y="551"/>
                  </a:cubicBezTo>
                  <a:cubicBezTo>
                    <a:pt x="446" y="858"/>
                    <a:pt x="864" y="1053"/>
                    <a:pt x="1283" y="1053"/>
                  </a:cubicBezTo>
                  <a:cubicBezTo>
                    <a:pt x="1729" y="1053"/>
                    <a:pt x="2147" y="858"/>
                    <a:pt x="2425" y="551"/>
                  </a:cubicBezTo>
                  <a:cubicBezTo>
                    <a:pt x="2565" y="412"/>
                    <a:pt x="2565" y="216"/>
                    <a:pt x="2425" y="105"/>
                  </a:cubicBezTo>
                  <a:cubicBezTo>
                    <a:pt x="2356" y="35"/>
                    <a:pt x="2272" y="0"/>
                    <a:pt x="2192" y="0"/>
                  </a:cubicBezTo>
                  <a:cubicBezTo>
                    <a:pt x="2112" y="0"/>
                    <a:pt x="2035" y="35"/>
                    <a:pt x="1979" y="105"/>
                  </a:cubicBezTo>
                  <a:cubicBezTo>
                    <a:pt x="1812" y="272"/>
                    <a:pt x="1533" y="384"/>
                    <a:pt x="1283" y="384"/>
                  </a:cubicBezTo>
                  <a:cubicBezTo>
                    <a:pt x="1004" y="384"/>
                    <a:pt x="753" y="272"/>
                    <a:pt x="586" y="105"/>
                  </a:cubicBezTo>
                  <a:cubicBezTo>
                    <a:pt x="516" y="35"/>
                    <a:pt x="432" y="0"/>
                    <a:pt x="3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Google Shape;129;p17">
              <a:extLst>
                <a:ext uri="{FF2B5EF4-FFF2-40B4-BE49-F238E27FC236}">
                  <a16:creationId xmlns:a16="http://schemas.microsoft.com/office/drawing/2014/main" id="{89F5BD31-C82C-4019-A875-C38F07254926}"/>
                </a:ext>
              </a:extLst>
            </p:cNvPr>
            <p:cNvSpPr/>
            <p:nvPr/>
          </p:nvSpPr>
          <p:spPr>
            <a:xfrm>
              <a:off x="1127325" y="3050525"/>
              <a:ext cx="16075" cy="16050"/>
            </a:xfrm>
            <a:custGeom>
              <a:avLst/>
              <a:gdLst/>
              <a:ahLst/>
              <a:cxnLst/>
              <a:rect l="l" t="t" r="r" b="b"/>
              <a:pathLst>
                <a:path w="643" h="642" extrusionOk="0">
                  <a:moveTo>
                    <a:pt x="335" y="0"/>
                  </a:moveTo>
                  <a:cubicBezTo>
                    <a:pt x="140" y="0"/>
                    <a:pt x="1" y="140"/>
                    <a:pt x="1" y="335"/>
                  </a:cubicBezTo>
                  <a:cubicBezTo>
                    <a:pt x="1" y="502"/>
                    <a:pt x="140" y="642"/>
                    <a:pt x="335" y="642"/>
                  </a:cubicBezTo>
                  <a:cubicBezTo>
                    <a:pt x="503" y="642"/>
                    <a:pt x="642" y="502"/>
                    <a:pt x="642" y="335"/>
                  </a:cubicBezTo>
                  <a:cubicBezTo>
                    <a:pt x="642" y="140"/>
                    <a:pt x="503" y="0"/>
                    <a:pt x="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Google Shape;130;p17">
              <a:extLst>
                <a:ext uri="{FF2B5EF4-FFF2-40B4-BE49-F238E27FC236}">
                  <a16:creationId xmlns:a16="http://schemas.microsoft.com/office/drawing/2014/main" id="{AA6E588F-8A11-4F23-B88A-03333AD29773}"/>
                </a:ext>
              </a:extLst>
            </p:cNvPr>
            <p:cNvSpPr/>
            <p:nvPr/>
          </p:nvSpPr>
          <p:spPr>
            <a:xfrm>
              <a:off x="1192850" y="3050525"/>
              <a:ext cx="15350" cy="16050"/>
            </a:xfrm>
            <a:custGeom>
              <a:avLst/>
              <a:gdLst/>
              <a:ahLst/>
              <a:cxnLst/>
              <a:rect l="l" t="t" r="r" b="b"/>
              <a:pathLst>
                <a:path w="614" h="642" extrusionOk="0">
                  <a:moveTo>
                    <a:pt x="307" y="0"/>
                  </a:moveTo>
                  <a:cubicBezTo>
                    <a:pt x="140" y="0"/>
                    <a:pt x="0" y="140"/>
                    <a:pt x="0" y="335"/>
                  </a:cubicBezTo>
                  <a:cubicBezTo>
                    <a:pt x="0" y="502"/>
                    <a:pt x="140" y="642"/>
                    <a:pt x="307" y="642"/>
                  </a:cubicBezTo>
                  <a:cubicBezTo>
                    <a:pt x="474" y="642"/>
                    <a:pt x="613" y="502"/>
                    <a:pt x="613" y="335"/>
                  </a:cubicBezTo>
                  <a:cubicBezTo>
                    <a:pt x="613" y="140"/>
                    <a:pt x="474" y="0"/>
                    <a:pt x="3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Google Shape;131;p17">
              <a:extLst>
                <a:ext uri="{FF2B5EF4-FFF2-40B4-BE49-F238E27FC236}">
                  <a16:creationId xmlns:a16="http://schemas.microsoft.com/office/drawing/2014/main" id="{226CE061-58C7-43CB-BB1F-8E06EC118CBD}"/>
                </a:ext>
              </a:extLst>
            </p:cNvPr>
            <p:cNvSpPr/>
            <p:nvPr/>
          </p:nvSpPr>
          <p:spPr>
            <a:xfrm>
              <a:off x="1044400" y="2917425"/>
              <a:ext cx="248125" cy="281550"/>
            </a:xfrm>
            <a:custGeom>
              <a:avLst/>
              <a:gdLst/>
              <a:ahLst/>
              <a:cxnLst/>
              <a:rect l="l" t="t" r="r" b="b"/>
              <a:pathLst>
                <a:path w="9925" h="11262" extrusionOk="0">
                  <a:moveTo>
                    <a:pt x="7332" y="669"/>
                  </a:moveTo>
                  <a:cubicBezTo>
                    <a:pt x="7499" y="669"/>
                    <a:pt x="7639" y="809"/>
                    <a:pt x="7639" y="976"/>
                  </a:cubicBezTo>
                  <a:lnTo>
                    <a:pt x="7639" y="2816"/>
                  </a:lnTo>
                  <a:lnTo>
                    <a:pt x="6886" y="2063"/>
                  </a:lnTo>
                  <a:cubicBezTo>
                    <a:pt x="6823" y="2000"/>
                    <a:pt x="6743" y="1964"/>
                    <a:pt x="6660" y="1964"/>
                  </a:cubicBezTo>
                  <a:cubicBezTo>
                    <a:pt x="6595" y="1964"/>
                    <a:pt x="6529" y="1986"/>
                    <a:pt x="6468" y="2035"/>
                  </a:cubicBezTo>
                  <a:cubicBezTo>
                    <a:pt x="5924" y="2398"/>
                    <a:pt x="5297" y="2579"/>
                    <a:pt x="4670" y="2579"/>
                  </a:cubicBezTo>
                  <a:cubicBezTo>
                    <a:pt x="4043" y="2579"/>
                    <a:pt x="3415" y="2398"/>
                    <a:pt x="2872" y="2035"/>
                  </a:cubicBezTo>
                  <a:cubicBezTo>
                    <a:pt x="2811" y="1986"/>
                    <a:pt x="2744" y="1964"/>
                    <a:pt x="2680" y="1964"/>
                  </a:cubicBezTo>
                  <a:cubicBezTo>
                    <a:pt x="2597" y="1964"/>
                    <a:pt x="2516" y="2000"/>
                    <a:pt x="2454" y="2063"/>
                  </a:cubicBezTo>
                  <a:lnTo>
                    <a:pt x="1701" y="2816"/>
                  </a:lnTo>
                  <a:lnTo>
                    <a:pt x="1701" y="976"/>
                  </a:lnTo>
                  <a:cubicBezTo>
                    <a:pt x="1980" y="809"/>
                    <a:pt x="2147" y="669"/>
                    <a:pt x="2314" y="669"/>
                  </a:cubicBezTo>
                  <a:cubicBezTo>
                    <a:pt x="2482" y="669"/>
                    <a:pt x="2621" y="809"/>
                    <a:pt x="2621" y="976"/>
                  </a:cubicBezTo>
                  <a:cubicBezTo>
                    <a:pt x="2621" y="1143"/>
                    <a:pt x="2760" y="1283"/>
                    <a:pt x="2956" y="1283"/>
                  </a:cubicBezTo>
                  <a:cubicBezTo>
                    <a:pt x="3123" y="1283"/>
                    <a:pt x="3262" y="1143"/>
                    <a:pt x="3262" y="976"/>
                  </a:cubicBezTo>
                  <a:cubicBezTo>
                    <a:pt x="3262" y="809"/>
                    <a:pt x="3402" y="669"/>
                    <a:pt x="3569" y="669"/>
                  </a:cubicBezTo>
                  <a:cubicBezTo>
                    <a:pt x="3736" y="669"/>
                    <a:pt x="3875" y="809"/>
                    <a:pt x="3875" y="976"/>
                  </a:cubicBezTo>
                  <a:cubicBezTo>
                    <a:pt x="3875" y="1143"/>
                    <a:pt x="4015" y="1283"/>
                    <a:pt x="4210" y="1283"/>
                  </a:cubicBezTo>
                  <a:cubicBezTo>
                    <a:pt x="4377" y="1283"/>
                    <a:pt x="4517" y="1143"/>
                    <a:pt x="4517" y="976"/>
                  </a:cubicBezTo>
                  <a:cubicBezTo>
                    <a:pt x="4517" y="809"/>
                    <a:pt x="4656" y="669"/>
                    <a:pt x="4823" y="669"/>
                  </a:cubicBezTo>
                  <a:cubicBezTo>
                    <a:pt x="4990" y="669"/>
                    <a:pt x="5130" y="809"/>
                    <a:pt x="5130" y="976"/>
                  </a:cubicBezTo>
                  <a:cubicBezTo>
                    <a:pt x="5130" y="1143"/>
                    <a:pt x="5269" y="1283"/>
                    <a:pt x="5464" y="1283"/>
                  </a:cubicBezTo>
                  <a:cubicBezTo>
                    <a:pt x="5632" y="1283"/>
                    <a:pt x="5771" y="1143"/>
                    <a:pt x="5771" y="976"/>
                  </a:cubicBezTo>
                  <a:cubicBezTo>
                    <a:pt x="5771" y="809"/>
                    <a:pt x="5910" y="669"/>
                    <a:pt x="6078" y="669"/>
                  </a:cubicBezTo>
                  <a:cubicBezTo>
                    <a:pt x="6245" y="669"/>
                    <a:pt x="6384" y="809"/>
                    <a:pt x="6384" y="976"/>
                  </a:cubicBezTo>
                  <a:cubicBezTo>
                    <a:pt x="6384" y="1143"/>
                    <a:pt x="6524" y="1283"/>
                    <a:pt x="6719" y="1283"/>
                  </a:cubicBezTo>
                  <a:cubicBezTo>
                    <a:pt x="6886" y="1283"/>
                    <a:pt x="7025" y="1143"/>
                    <a:pt x="7025" y="976"/>
                  </a:cubicBezTo>
                  <a:cubicBezTo>
                    <a:pt x="7025" y="809"/>
                    <a:pt x="7165" y="669"/>
                    <a:pt x="7332" y="669"/>
                  </a:cubicBezTo>
                  <a:close/>
                  <a:moveTo>
                    <a:pt x="1311" y="5297"/>
                  </a:moveTo>
                  <a:lnTo>
                    <a:pt x="1311" y="6635"/>
                  </a:lnTo>
                  <a:cubicBezTo>
                    <a:pt x="949" y="6635"/>
                    <a:pt x="642" y="6356"/>
                    <a:pt x="642" y="5966"/>
                  </a:cubicBezTo>
                  <a:cubicBezTo>
                    <a:pt x="642" y="5603"/>
                    <a:pt x="921" y="5297"/>
                    <a:pt x="1311" y="5297"/>
                  </a:cubicBezTo>
                  <a:close/>
                  <a:moveTo>
                    <a:pt x="8586" y="5297"/>
                  </a:moveTo>
                  <a:cubicBezTo>
                    <a:pt x="8949" y="5297"/>
                    <a:pt x="9255" y="5575"/>
                    <a:pt x="9255" y="5966"/>
                  </a:cubicBezTo>
                  <a:cubicBezTo>
                    <a:pt x="9255" y="6356"/>
                    <a:pt x="8949" y="6635"/>
                    <a:pt x="8586" y="6635"/>
                  </a:cubicBezTo>
                  <a:lnTo>
                    <a:pt x="8586" y="5297"/>
                  </a:lnTo>
                  <a:close/>
                  <a:moveTo>
                    <a:pt x="6914" y="2732"/>
                  </a:moveTo>
                  <a:lnTo>
                    <a:pt x="7973" y="3763"/>
                  </a:lnTo>
                  <a:cubicBezTo>
                    <a:pt x="7917" y="4265"/>
                    <a:pt x="7917" y="7248"/>
                    <a:pt x="7917" y="7638"/>
                  </a:cubicBezTo>
                  <a:cubicBezTo>
                    <a:pt x="7917" y="9255"/>
                    <a:pt x="6607" y="10593"/>
                    <a:pt x="4963" y="10593"/>
                  </a:cubicBezTo>
                  <a:cubicBezTo>
                    <a:pt x="3318" y="10593"/>
                    <a:pt x="2008" y="9255"/>
                    <a:pt x="2008" y="7638"/>
                  </a:cubicBezTo>
                  <a:lnTo>
                    <a:pt x="2008" y="3763"/>
                  </a:lnTo>
                  <a:lnTo>
                    <a:pt x="3039" y="2732"/>
                  </a:lnTo>
                  <a:cubicBezTo>
                    <a:pt x="3638" y="3080"/>
                    <a:pt x="4301" y="3255"/>
                    <a:pt x="4966" y="3255"/>
                  </a:cubicBezTo>
                  <a:cubicBezTo>
                    <a:pt x="5632" y="3255"/>
                    <a:pt x="6301" y="3080"/>
                    <a:pt x="6914" y="2732"/>
                  </a:cubicBezTo>
                  <a:close/>
                  <a:moveTo>
                    <a:pt x="2314" y="0"/>
                  </a:moveTo>
                  <a:cubicBezTo>
                    <a:pt x="1757" y="0"/>
                    <a:pt x="1339" y="446"/>
                    <a:pt x="1339" y="976"/>
                  </a:cubicBezTo>
                  <a:lnTo>
                    <a:pt x="1339" y="4628"/>
                  </a:lnTo>
                  <a:cubicBezTo>
                    <a:pt x="614" y="4628"/>
                    <a:pt x="1" y="5241"/>
                    <a:pt x="1" y="5966"/>
                  </a:cubicBezTo>
                  <a:cubicBezTo>
                    <a:pt x="1" y="6690"/>
                    <a:pt x="614" y="7276"/>
                    <a:pt x="1339" y="7276"/>
                  </a:cubicBezTo>
                  <a:lnTo>
                    <a:pt x="1339" y="7638"/>
                  </a:lnTo>
                  <a:cubicBezTo>
                    <a:pt x="1339" y="9617"/>
                    <a:pt x="2983" y="11262"/>
                    <a:pt x="4963" y="11262"/>
                  </a:cubicBezTo>
                  <a:cubicBezTo>
                    <a:pt x="6942" y="11262"/>
                    <a:pt x="8586" y="9617"/>
                    <a:pt x="8586" y="7638"/>
                  </a:cubicBezTo>
                  <a:lnTo>
                    <a:pt x="8586" y="7276"/>
                  </a:lnTo>
                  <a:cubicBezTo>
                    <a:pt x="9311" y="7276"/>
                    <a:pt x="9896" y="6690"/>
                    <a:pt x="9896" y="5966"/>
                  </a:cubicBezTo>
                  <a:cubicBezTo>
                    <a:pt x="9924" y="5241"/>
                    <a:pt x="9311" y="4628"/>
                    <a:pt x="8586" y="4628"/>
                  </a:cubicBezTo>
                  <a:lnTo>
                    <a:pt x="8586" y="976"/>
                  </a:lnTo>
                  <a:cubicBezTo>
                    <a:pt x="8586" y="418"/>
                    <a:pt x="8140" y="0"/>
                    <a:pt x="7611" y="0"/>
                  </a:cubicBezTo>
                  <a:cubicBezTo>
                    <a:pt x="7360" y="0"/>
                    <a:pt x="7137" y="112"/>
                    <a:pt x="6942" y="251"/>
                  </a:cubicBezTo>
                  <a:cubicBezTo>
                    <a:pt x="6774" y="56"/>
                    <a:pt x="6524" y="0"/>
                    <a:pt x="6301" y="0"/>
                  </a:cubicBezTo>
                  <a:cubicBezTo>
                    <a:pt x="6050" y="0"/>
                    <a:pt x="5799" y="112"/>
                    <a:pt x="5632" y="251"/>
                  </a:cubicBezTo>
                  <a:cubicBezTo>
                    <a:pt x="5436" y="56"/>
                    <a:pt x="5213" y="0"/>
                    <a:pt x="4963" y="0"/>
                  </a:cubicBezTo>
                  <a:cubicBezTo>
                    <a:pt x="4712" y="0"/>
                    <a:pt x="4461" y="112"/>
                    <a:pt x="4294" y="251"/>
                  </a:cubicBezTo>
                  <a:cubicBezTo>
                    <a:pt x="4126" y="56"/>
                    <a:pt x="3875" y="0"/>
                    <a:pt x="3625" y="0"/>
                  </a:cubicBezTo>
                  <a:cubicBezTo>
                    <a:pt x="3402" y="0"/>
                    <a:pt x="3151" y="112"/>
                    <a:pt x="2983" y="251"/>
                  </a:cubicBezTo>
                  <a:cubicBezTo>
                    <a:pt x="2788" y="56"/>
                    <a:pt x="2565" y="0"/>
                    <a:pt x="23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Google Shape;132;p17">
              <a:extLst>
                <a:ext uri="{FF2B5EF4-FFF2-40B4-BE49-F238E27FC236}">
                  <a16:creationId xmlns:a16="http://schemas.microsoft.com/office/drawing/2014/main" id="{6CC3D9E9-5934-43E7-AFD7-8495D6F06A8C}"/>
                </a:ext>
              </a:extLst>
            </p:cNvPr>
            <p:cNvSpPr/>
            <p:nvPr/>
          </p:nvSpPr>
          <p:spPr>
            <a:xfrm>
              <a:off x="1086125" y="2932961"/>
              <a:ext cx="11427" cy="58241"/>
            </a:xfrm>
            <a:custGeom>
              <a:avLst/>
              <a:gdLst/>
              <a:ahLst/>
              <a:cxnLst/>
              <a:rect l="l" t="t" r="r" b="b"/>
              <a:pathLst>
                <a:path w="500" h="2548" extrusionOk="0">
                  <a:moveTo>
                    <a:pt x="500" y="2238"/>
                  </a:moveTo>
                  <a:lnTo>
                    <a:pt x="500" y="0"/>
                  </a:lnTo>
                  <a:lnTo>
                    <a:pt x="72" y="214"/>
                  </a:lnTo>
                  <a:lnTo>
                    <a:pt x="0" y="1547"/>
                  </a:lnTo>
                  <a:lnTo>
                    <a:pt x="0" y="25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8" name="Google Shape;133;p17">
              <a:extLst>
                <a:ext uri="{FF2B5EF4-FFF2-40B4-BE49-F238E27FC236}">
                  <a16:creationId xmlns:a16="http://schemas.microsoft.com/office/drawing/2014/main" id="{1734693A-B632-488A-A34D-F451247EBE4E}"/>
                </a:ext>
              </a:extLst>
            </p:cNvPr>
            <p:cNvSpPr/>
            <p:nvPr/>
          </p:nvSpPr>
          <p:spPr>
            <a:xfrm>
              <a:off x="1090922" y="2925900"/>
              <a:ext cx="29209" cy="38629"/>
            </a:xfrm>
            <a:custGeom>
              <a:avLst/>
              <a:gdLst/>
              <a:ahLst/>
              <a:cxnLst/>
              <a:rect l="l" t="t" r="r" b="b"/>
              <a:pathLst>
                <a:path w="1278" h="1690" extrusionOk="0">
                  <a:moveTo>
                    <a:pt x="288" y="737"/>
                  </a:moveTo>
                  <a:cubicBezTo>
                    <a:pt x="296" y="689"/>
                    <a:pt x="288" y="519"/>
                    <a:pt x="336" y="451"/>
                  </a:cubicBezTo>
                  <a:cubicBezTo>
                    <a:pt x="384" y="384"/>
                    <a:pt x="471" y="340"/>
                    <a:pt x="574" y="332"/>
                  </a:cubicBezTo>
                  <a:cubicBezTo>
                    <a:pt x="677" y="324"/>
                    <a:pt x="840" y="412"/>
                    <a:pt x="955" y="404"/>
                  </a:cubicBezTo>
                  <a:cubicBezTo>
                    <a:pt x="1070" y="396"/>
                    <a:pt x="1320" y="349"/>
                    <a:pt x="1264" y="285"/>
                  </a:cubicBezTo>
                  <a:cubicBezTo>
                    <a:pt x="1208" y="222"/>
                    <a:pt x="816" y="51"/>
                    <a:pt x="621" y="23"/>
                  </a:cubicBezTo>
                  <a:cubicBezTo>
                    <a:pt x="427" y="-5"/>
                    <a:pt x="200" y="-13"/>
                    <a:pt x="97" y="118"/>
                  </a:cubicBezTo>
                  <a:cubicBezTo>
                    <a:pt x="-6" y="249"/>
                    <a:pt x="2" y="547"/>
                    <a:pt x="2" y="809"/>
                  </a:cubicBezTo>
                  <a:cubicBezTo>
                    <a:pt x="2" y="1071"/>
                    <a:pt x="81" y="1543"/>
                    <a:pt x="97" y="169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9" name="Google Shape;134;p17">
              <a:extLst>
                <a:ext uri="{FF2B5EF4-FFF2-40B4-BE49-F238E27FC236}">
                  <a16:creationId xmlns:a16="http://schemas.microsoft.com/office/drawing/2014/main" id="{40F33B00-BB82-4EA4-8C17-B8A8CE653EDC}"/>
                </a:ext>
              </a:extLst>
            </p:cNvPr>
            <p:cNvSpPr/>
            <p:nvPr/>
          </p:nvSpPr>
          <p:spPr>
            <a:xfrm>
              <a:off x="1222775" y="2966925"/>
              <a:ext cx="28574" cy="36325"/>
            </a:xfrm>
            <a:custGeom>
              <a:avLst/>
              <a:gdLst/>
              <a:ahLst/>
              <a:cxnLst/>
              <a:rect l="l" t="t" r="r" b="b"/>
              <a:pathLst>
                <a:path w="1048" h="1453" extrusionOk="0">
                  <a:moveTo>
                    <a:pt x="0" y="0"/>
                  </a:moveTo>
                  <a:lnTo>
                    <a:pt x="1048" y="1072"/>
                  </a:lnTo>
                  <a:lnTo>
                    <a:pt x="905" y="1453"/>
                  </a:lnTo>
                  <a:lnTo>
                    <a:pt x="0" y="6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0" name="Google Shape;135;p17">
              <a:extLst>
                <a:ext uri="{FF2B5EF4-FFF2-40B4-BE49-F238E27FC236}">
                  <a16:creationId xmlns:a16="http://schemas.microsoft.com/office/drawing/2014/main" id="{4CA017D5-9759-4A32-B1E7-727AF0B66ED8}"/>
                </a:ext>
              </a:extLst>
            </p:cNvPr>
            <p:cNvSpPr/>
            <p:nvPr/>
          </p:nvSpPr>
          <p:spPr>
            <a:xfrm>
              <a:off x="1205975" y="2965750"/>
              <a:ext cx="21000" cy="16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Google Shape;136;p17">
              <a:extLst>
                <a:ext uri="{FF2B5EF4-FFF2-40B4-BE49-F238E27FC236}">
                  <a16:creationId xmlns:a16="http://schemas.microsoft.com/office/drawing/2014/main" id="{1FEF6E9E-8E34-42F8-8A16-77995499164D}"/>
                </a:ext>
              </a:extLst>
            </p:cNvPr>
            <p:cNvSpPr/>
            <p:nvPr/>
          </p:nvSpPr>
          <p:spPr>
            <a:xfrm>
              <a:off x="1082225" y="2937250"/>
              <a:ext cx="11400" cy="26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2" name="Google Shape;137;p17">
            <a:extLst>
              <a:ext uri="{FF2B5EF4-FFF2-40B4-BE49-F238E27FC236}">
                <a16:creationId xmlns:a16="http://schemas.microsoft.com/office/drawing/2014/main" id="{7D748284-0500-44D9-A16A-03D4A9C61CFF}"/>
              </a:ext>
            </a:extLst>
          </p:cNvPr>
          <p:cNvGrpSpPr/>
          <p:nvPr/>
        </p:nvGrpSpPr>
        <p:grpSpPr>
          <a:xfrm>
            <a:off x="3387436" y="1685962"/>
            <a:ext cx="295536" cy="337151"/>
            <a:chOff x="-56766175" y="3198925"/>
            <a:chExt cx="279625" cy="319000"/>
          </a:xfrm>
        </p:grpSpPr>
        <p:sp>
          <p:nvSpPr>
            <p:cNvPr id="23" name="Google Shape;138;p17">
              <a:extLst>
                <a:ext uri="{FF2B5EF4-FFF2-40B4-BE49-F238E27FC236}">
                  <a16:creationId xmlns:a16="http://schemas.microsoft.com/office/drawing/2014/main" id="{8ED63055-03D4-44FF-88D3-960D9DC5344E}"/>
                </a:ext>
              </a:extLst>
            </p:cNvPr>
            <p:cNvSpPr/>
            <p:nvPr/>
          </p:nvSpPr>
          <p:spPr>
            <a:xfrm>
              <a:off x="-567661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58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Google Shape;139;p17">
              <a:extLst>
                <a:ext uri="{FF2B5EF4-FFF2-40B4-BE49-F238E27FC236}">
                  <a16:creationId xmlns:a16="http://schemas.microsoft.com/office/drawing/2014/main" id="{CA16CAB9-37EE-4D63-95CD-87225744C625}"/>
                </a:ext>
              </a:extLst>
            </p:cNvPr>
            <p:cNvSpPr/>
            <p:nvPr/>
          </p:nvSpPr>
          <p:spPr>
            <a:xfrm>
              <a:off x="-56747275" y="3198925"/>
              <a:ext cx="222925" cy="93750"/>
            </a:xfrm>
            <a:custGeom>
              <a:avLst/>
              <a:gdLst/>
              <a:ahLst/>
              <a:cxnLst/>
              <a:rect l="l" t="t" r="r" b="b"/>
              <a:pathLst>
                <a:path w="8917" h="3750" extrusionOk="0">
                  <a:moveTo>
                    <a:pt x="347" y="0"/>
                  </a:moveTo>
                  <a:cubicBezTo>
                    <a:pt x="158" y="0"/>
                    <a:pt x="1" y="158"/>
                    <a:pt x="32" y="347"/>
                  </a:cubicBezTo>
                  <a:cubicBezTo>
                    <a:pt x="410" y="2269"/>
                    <a:pt x="2080" y="3749"/>
                    <a:pt x="4096" y="3749"/>
                  </a:cubicBezTo>
                  <a:lnTo>
                    <a:pt x="8917" y="3749"/>
                  </a:lnTo>
                  <a:cubicBezTo>
                    <a:pt x="8728" y="1639"/>
                    <a:pt x="6995" y="0"/>
                    <a:pt x="48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Google Shape;140;p17">
              <a:extLst>
                <a:ext uri="{FF2B5EF4-FFF2-40B4-BE49-F238E27FC236}">
                  <a16:creationId xmlns:a16="http://schemas.microsoft.com/office/drawing/2014/main" id="{20394615-B59F-4E2B-882E-E056843F0096}"/>
                </a:ext>
              </a:extLst>
            </p:cNvPr>
            <p:cNvSpPr/>
            <p:nvPr/>
          </p:nvSpPr>
          <p:spPr>
            <a:xfrm>
              <a:off x="-56710250" y="3348575"/>
              <a:ext cx="55150" cy="55150"/>
            </a:xfrm>
            <a:custGeom>
              <a:avLst/>
              <a:gdLst/>
              <a:ahLst/>
              <a:cxnLst/>
              <a:rect l="l" t="t" r="r" b="b"/>
              <a:pathLst>
                <a:path w="2206" h="2206" extrusionOk="0">
                  <a:moveTo>
                    <a:pt x="1103" y="0"/>
                  </a:moveTo>
                  <a:cubicBezTo>
                    <a:pt x="473" y="0"/>
                    <a:pt x="0" y="504"/>
                    <a:pt x="0" y="1103"/>
                  </a:cubicBezTo>
                  <a:cubicBezTo>
                    <a:pt x="0" y="1670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4"/>
                    <a:pt x="1733" y="0"/>
                    <a:pt x="1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Google Shape;141;p17">
              <a:extLst>
                <a:ext uri="{FF2B5EF4-FFF2-40B4-BE49-F238E27FC236}">
                  <a16:creationId xmlns:a16="http://schemas.microsoft.com/office/drawing/2014/main" id="{52FDF624-4505-4805-AACB-9C5B427B784E}"/>
                </a:ext>
              </a:extLst>
            </p:cNvPr>
            <p:cNvSpPr/>
            <p:nvPr/>
          </p:nvSpPr>
          <p:spPr>
            <a:xfrm>
              <a:off x="-56597625" y="3349350"/>
              <a:ext cx="55150" cy="55175"/>
            </a:xfrm>
            <a:custGeom>
              <a:avLst/>
              <a:gdLst/>
              <a:ahLst/>
              <a:cxnLst/>
              <a:rect l="l" t="t" r="r" b="b"/>
              <a:pathLst>
                <a:path w="2206" h="2207" extrusionOk="0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Google Shape;142;p17">
              <a:extLst>
                <a:ext uri="{FF2B5EF4-FFF2-40B4-BE49-F238E27FC236}">
                  <a16:creationId xmlns:a16="http://schemas.microsoft.com/office/drawing/2014/main" id="{97B9FC7B-8E64-4023-80CE-E1740234E2AA}"/>
                </a:ext>
              </a:extLst>
            </p:cNvPr>
            <p:cNvSpPr/>
            <p:nvPr/>
          </p:nvSpPr>
          <p:spPr>
            <a:xfrm>
              <a:off x="-56727575" y="3376925"/>
              <a:ext cx="204800" cy="141000"/>
            </a:xfrm>
            <a:custGeom>
              <a:avLst/>
              <a:gdLst/>
              <a:ahLst/>
              <a:cxnLst/>
              <a:rect l="l" t="t" r="r" b="b"/>
              <a:pathLst>
                <a:path w="8192" h="5640" extrusionOk="0">
                  <a:moveTo>
                    <a:pt x="5104" y="2174"/>
                  </a:moveTo>
                  <a:cubicBezTo>
                    <a:pt x="5199" y="2174"/>
                    <a:pt x="5293" y="2206"/>
                    <a:pt x="5356" y="2269"/>
                  </a:cubicBezTo>
                  <a:cubicBezTo>
                    <a:pt x="5545" y="2395"/>
                    <a:pt x="5545" y="2647"/>
                    <a:pt x="5388" y="2804"/>
                  </a:cubicBezTo>
                  <a:cubicBezTo>
                    <a:pt x="5041" y="3151"/>
                    <a:pt x="4569" y="3340"/>
                    <a:pt x="4096" y="3340"/>
                  </a:cubicBezTo>
                  <a:cubicBezTo>
                    <a:pt x="3560" y="3340"/>
                    <a:pt x="3088" y="3151"/>
                    <a:pt x="2741" y="2804"/>
                  </a:cubicBezTo>
                  <a:cubicBezTo>
                    <a:pt x="2584" y="2647"/>
                    <a:pt x="2584" y="2395"/>
                    <a:pt x="2741" y="2269"/>
                  </a:cubicBezTo>
                  <a:cubicBezTo>
                    <a:pt x="2820" y="2206"/>
                    <a:pt x="2922" y="2174"/>
                    <a:pt x="3021" y="2174"/>
                  </a:cubicBezTo>
                  <a:cubicBezTo>
                    <a:pt x="3119" y="2174"/>
                    <a:pt x="3214" y="2206"/>
                    <a:pt x="3277" y="2269"/>
                  </a:cubicBezTo>
                  <a:cubicBezTo>
                    <a:pt x="3482" y="2489"/>
                    <a:pt x="3765" y="2600"/>
                    <a:pt x="4053" y="2600"/>
                  </a:cubicBezTo>
                  <a:cubicBezTo>
                    <a:pt x="4340" y="2600"/>
                    <a:pt x="4632" y="2489"/>
                    <a:pt x="4852" y="2269"/>
                  </a:cubicBezTo>
                  <a:cubicBezTo>
                    <a:pt x="4915" y="2206"/>
                    <a:pt x="5010" y="2174"/>
                    <a:pt x="5104" y="2174"/>
                  </a:cubicBezTo>
                  <a:close/>
                  <a:moveTo>
                    <a:pt x="0" y="0"/>
                  </a:moveTo>
                  <a:lnTo>
                    <a:pt x="0" y="1513"/>
                  </a:lnTo>
                  <a:cubicBezTo>
                    <a:pt x="0" y="3623"/>
                    <a:pt x="1639" y="5451"/>
                    <a:pt x="3718" y="5640"/>
                  </a:cubicBezTo>
                  <a:lnTo>
                    <a:pt x="3718" y="4537"/>
                  </a:lnTo>
                  <a:cubicBezTo>
                    <a:pt x="3718" y="4348"/>
                    <a:pt x="3875" y="4191"/>
                    <a:pt x="4096" y="4191"/>
                  </a:cubicBezTo>
                  <a:cubicBezTo>
                    <a:pt x="4285" y="4191"/>
                    <a:pt x="4442" y="4348"/>
                    <a:pt x="4442" y="4537"/>
                  </a:cubicBezTo>
                  <a:lnTo>
                    <a:pt x="4442" y="5640"/>
                  </a:lnTo>
                  <a:cubicBezTo>
                    <a:pt x="6522" y="5451"/>
                    <a:pt x="8192" y="3623"/>
                    <a:pt x="8192" y="1513"/>
                  </a:cubicBezTo>
                  <a:lnTo>
                    <a:pt x="8192" y="0"/>
                  </a:lnTo>
                  <a:cubicBezTo>
                    <a:pt x="8192" y="1009"/>
                    <a:pt x="7309" y="1859"/>
                    <a:pt x="6301" y="1859"/>
                  </a:cubicBezTo>
                  <a:cubicBezTo>
                    <a:pt x="5388" y="1859"/>
                    <a:pt x="4632" y="1229"/>
                    <a:pt x="4474" y="347"/>
                  </a:cubicBezTo>
                  <a:lnTo>
                    <a:pt x="3655" y="347"/>
                  </a:lnTo>
                  <a:cubicBezTo>
                    <a:pt x="3497" y="1229"/>
                    <a:pt x="2710" y="1859"/>
                    <a:pt x="1828" y="1859"/>
                  </a:cubicBezTo>
                  <a:cubicBezTo>
                    <a:pt x="819" y="1859"/>
                    <a:pt x="0" y="1009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Google Shape;143;p17">
              <a:extLst>
                <a:ext uri="{FF2B5EF4-FFF2-40B4-BE49-F238E27FC236}">
                  <a16:creationId xmlns:a16="http://schemas.microsoft.com/office/drawing/2014/main" id="{1BBD064B-F152-4EED-89F8-6BDCEA5F52C8}"/>
                </a:ext>
              </a:extLst>
            </p:cNvPr>
            <p:cNvSpPr/>
            <p:nvPr/>
          </p:nvSpPr>
          <p:spPr>
            <a:xfrm>
              <a:off x="-56729150" y="3289500"/>
              <a:ext cx="204000" cy="87450"/>
            </a:xfrm>
            <a:custGeom>
              <a:avLst/>
              <a:gdLst/>
              <a:ahLst/>
              <a:cxnLst/>
              <a:rect l="l" t="t" r="r" b="b"/>
              <a:pathLst>
                <a:path w="8160" h="3498" extrusionOk="0">
                  <a:moveTo>
                    <a:pt x="567" y="0"/>
                  </a:moveTo>
                  <a:cubicBezTo>
                    <a:pt x="221" y="630"/>
                    <a:pt x="0" y="1292"/>
                    <a:pt x="0" y="2017"/>
                  </a:cubicBezTo>
                  <a:lnTo>
                    <a:pt x="0" y="3497"/>
                  </a:lnTo>
                  <a:cubicBezTo>
                    <a:pt x="0" y="2489"/>
                    <a:pt x="851" y="1639"/>
                    <a:pt x="1859" y="1639"/>
                  </a:cubicBezTo>
                  <a:cubicBezTo>
                    <a:pt x="2773" y="1639"/>
                    <a:pt x="3529" y="2269"/>
                    <a:pt x="3686" y="3151"/>
                  </a:cubicBezTo>
                  <a:lnTo>
                    <a:pt x="4505" y="3151"/>
                  </a:lnTo>
                  <a:cubicBezTo>
                    <a:pt x="4663" y="2269"/>
                    <a:pt x="5451" y="1639"/>
                    <a:pt x="6333" y="1639"/>
                  </a:cubicBezTo>
                  <a:cubicBezTo>
                    <a:pt x="7341" y="1639"/>
                    <a:pt x="8160" y="2489"/>
                    <a:pt x="8160" y="3497"/>
                  </a:cubicBezTo>
                  <a:lnTo>
                    <a:pt x="8160" y="914"/>
                  </a:lnTo>
                  <a:lnTo>
                    <a:pt x="3340" y="914"/>
                  </a:lnTo>
                  <a:cubicBezTo>
                    <a:pt x="2332" y="851"/>
                    <a:pt x="1355" y="536"/>
                    <a:pt x="5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Google Shape;144;p17">
              <a:extLst>
                <a:ext uri="{FF2B5EF4-FFF2-40B4-BE49-F238E27FC236}">
                  <a16:creationId xmlns:a16="http://schemas.microsoft.com/office/drawing/2014/main" id="{324B86DE-C44F-4DD9-B9F3-8BE3E7C4F8BC}"/>
                </a:ext>
              </a:extLst>
            </p:cNvPr>
            <p:cNvSpPr/>
            <p:nvPr/>
          </p:nvSpPr>
          <p:spPr>
            <a:xfrm>
              <a:off x="-565054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0"/>
                  </a:cubicBezTo>
                  <a:cubicBezTo>
                    <a:pt x="757" y="693"/>
                    <a:pt x="473" y="22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0021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22C8-A214-4FF4-8642-3F1D3ED76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411675"/>
            <a:ext cx="6742095" cy="577800"/>
          </a:xfrm>
        </p:spPr>
        <p:txBody>
          <a:bodyPr/>
          <a:lstStyle/>
          <a:p>
            <a:r>
              <a:rPr lang="en-US" dirty="0"/>
              <a:t>SURVEY OF EXISTING FINANCIAL SYSTEM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6D3B70-F589-48F9-A4A3-D0AB4952DE6C}"/>
              </a:ext>
            </a:extLst>
          </p:cNvPr>
          <p:cNvSpPr txBox="1"/>
          <p:nvPr/>
        </p:nvSpPr>
        <p:spPr>
          <a:xfrm>
            <a:off x="822960" y="1455420"/>
            <a:ext cx="724662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hare Tech" panose="020B0604020202020204" charset="0"/>
              </a:rPr>
              <a:t>Currently most of the digital transactions in India utilize some mode of payment which goes through some centralized servers of banks.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  <a:latin typeface="Share Tech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Share Tech" panose="020B0604020202020204" charset="0"/>
              </a:rPr>
              <a:t>It is not a very safe method since despite safe measure implemented by the banks, many hackers are able to get access to this servers which contain crucial financial information about millions of customers.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hare Tech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hare Tech" panose="020B0604020202020204" charset="0"/>
              </a:rPr>
              <a:t>Hence cryptocurrencies become an good alternate way of  making secure payments because of being decentralized and not being owned by a single entity. They become an obvious secure choice 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hare Tech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hare Tech" panose="020B0604020202020204" charset="0"/>
              </a:rPr>
              <a:t>Traditional banking system require a lot of infrastructure and maintenance in form of ATMs, employees, etc. These cryptocurrencies avoid these charges totally.</a:t>
            </a:r>
            <a:endParaRPr lang="en-IN" dirty="0">
              <a:solidFill>
                <a:schemeClr val="bg1"/>
              </a:solidFill>
              <a:latin typeface="Share Tech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730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344AE-5150-462B-949A-3799AE7EA2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628B5E-5DC8-4008-AFE4-38C693D2F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477" y="1419476"/>
            <a:ext cx="7084166" cy="300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965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45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TECHSTACK</a:t>
            </a:r>
            <a:endParaRPr sz="3000" dirty="0"/>
          </a:p>
        </p:txBody>
      </p:sp>
      <p:sp>
        <p:nvSpPr>
          <p:cNvPr id="1257" name="Google Shape;1257;p45"/>
          <p:cNvSpPr txBox="1">
            <a:spLocks noGrp="1"/>
          </p:cNvSpPr>
          <p:nvPr>
            <p:ph type="subTitle" idx="1"/>
          </p:nvPr>
        </p:nvSpPr>
        <p:spPr>
          <a:xfrm>
            <a:off x="1011830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will be using React JS libraries for the frontend of the system.</a:t>
            </a:r>
          </a:p>
        </p:txBody>
      </p:sp>
      <p:sp>
        <p:nvSpPr>
          <p:cNvPr id="1258" name="Google Shape;1258;p45"/>
          <p:cNvSpPr txBox="1">
            <a:spLocks noGrp="1"/>
          </p:cNvSpPr>
          <p:nvPr>
            <p:ph type="subTitle" idx="3"/>
          </p:nvPr>
        </p:nvSpPr>
        <p:spPr>
          <a:xfrm>
            <a:off x="3385419" y="3460960"/>
            <a:ext cx="2373162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dirty="0"/>
              <a:t>Node.js is an cross-platform, back-end JavaScript runtime environment that executes JavaScript code outside a web browser.</a:t>
            </a:r>
          </a:p>
        </p:txBody>
      </p:sp>
      <p:sp>
        <p:nvSpPr>
          <p:cNvPr id="1260" name="Google Shape;1260;p45"/>
          <p:cNvSpPr txBox="1">
            <a:spLocks noGrp="1"/>
          </p:cNvSpPr>
          <p:nvPr>
            <p:ph type="subTitle" idx="5"/>
          </p:nvPr>
        </p:nvSpPr>
        <p:spPr>
          <a:xfrm>
            <a:off x="5929307" y="3485162"/>
            <a:ext cx="2567011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Express is a minimal and flexible Node.js web application framework that provides a robust set of features for web and mobile applications.</a:t>
            </a:r>
          </a:p>
        </p:txBody>
      </p:sp>
      <p:grpSp>
        <p:nvGrpSpPr>
          <p:cNvPr id="1261" name="Google Shape;1261;p45"/>
          <p:cNvGrpSpPr/>
          <p:nvPr/>
        </p:nvGrpSpPr>
        <p:grpSpPr>
          <a:xfrm>
            <a:off x="3689974" y="2403057"/>
            <a:ext cx="1748907" cy="960537"/>
            <a:chOff x="2534925" y="2231825"/>
            <a:chExt cx="889350" cy="488475"/>
          </a:xfrm>
        </p:grpSpPr>
        <p:sp>
          <p:nvSpPr>
            <p:cNvPr id="1262" name="Google Shape;1262;p45"/>
            <p:cNvSpPr/>
            <p:nvPr/>
          </p:nvSpPr>
          <p:spPr>
            <a:xfrm>
              <a:off x="3334150" y="2674775"/>
              <a:ext cx="90125" cy="21125"/>
            </a:xfrm>
            <a:custGeom>
              <a:avLst/>
              <a:gdLst/>
              <a:ahLst/>
              <a:cxnLst/>
              <a:rect l="l" t="t" r="r" b="b"/>
              <a:pathLst>
                <a:path w="3605" h="845" extrusionOk="0">
                  <a:moveTo>
                    <a:pt x="353" y="0"/>
                  </a:moveTo>
                  <a:cubicBezTo>
                    <a:pt x="164" y="0"/>
                    <a:pt x="13" y="151"/>
                    <a:pt x="0" y="340"/>
                  </a:cubicBezTo>
                  <a:lnTo>
                    <a:pt x="0" y="353"/>
                  </a:lnTo>
                  <a:cubicBezTo>
                    <a:pt x="0" y="542"/>
                    <a:pt x="152" y="706"/>
                    <a:pt x="341" y="706"/>
                  </a:cubicBezTo>
                  <a:lnTo>
                    <a:pt x="3239" y="844"/>
                  </a:lnTo>
                  <a:cubicBezTo>
                    <a:pt x="3428" y="844"/>
                    <a:pt x="3592" y="693"/>
                    <a:pt x="3604" y="504"/>
                  </a:cubicBezTo>
                  <a:lnTo>
                    <a:pt x="3604" y="365"/>
                  </a:lnTo>
                  <a:cubicBezTo>
                    <a:pt x="3604" y="164"/>
                    <a:pt x="3453" y="0"/>
                    <a:pt x="325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5"/>
            <p:cNvSpPr/>
            <p:nvPr/>
          </p:nvSpPr>
          <p:spPr>
            <a:xfrm>
              <a:off x="2534925" y="2656800"/>
              <a:ext cx="90125" cy="19875"/>
            </a:xfrm>
            <a:custGeom>
              <a:avLst/>
              <a:gdLst/>
              <a:ahLst/>
              <a:cxnLst/>
              <a:rect l="l" t="t" r="r" b="b"/>
              <a:pathLst>
                <a:path w="3605" h="795" extrusionOk="0">
                  <a:moveTo>
                    <a:pt x="319" y="0"/>
                  </a:moveTo>
                  <a:cubicBezTo>
                    <a:pt x="141" y="0"/>
                    <a:pt x="1" y="146"/>
                    <a:pt x="1" y="316"/>
                  </a:cubicBezTo>
                  <a:lnTo>
                    <a:pt x="1" y="769"/>
                  </a:lnTo>
                  <a:lnTo>
                    <a:pt x="1" y="795"/>
                  </a:lnTo>
                  <a:lnTo>
                    <a:pt x="3605" y="795"/>
                  </a:lnTo>
                  <a:lnTo>
                    <a:pt x="3592" y="769"/>
                  </a:lnTo>
                  <a:lnTo>
                    <a:pt x="3592" y="454"/>
                  </a:lnTo>
                  <a:cubicBezTo>
                    <a:pt x="3605" y="278"/>
                    <a:pt x="3466" y="139"/>
                    <a:pt x="3290" y="127"/>
                  </a:cubicBezTo>
                  <a:lnTo>
                    <a:pt x="341" y="1"/>
                  </a:lnTo>
                  <a:cubicBezTo>
                    <a:pt x="334" y="0"/>
                    <a:pt x="326" y="0"/>
                    <a:pt x="31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5"/>
            <p:cNvSpPr/>
            <p:nvPr/>
          </p:nvSpPr>
          <p:spPr>
            <a:xfrm>
              <a:off x="3327850" y="2589525"/>
              <a:ext cx="90750" cy="31150"/>
            </a:xfrm>
            <a:custGeom>
              <a:avLst/>
              <a:gdLst/>
              <a:ahLst/>
              <a:cxnLst/>
              <a:rect l="l" t="t" r="r" b="b"/>
              <a:pathLst>
                <a:path w="3630" h="1246" extrusionOk="0">
                  <a:moveTo>
                    <a:pt x="3256" y="1"/>
                  </a:moveTo>
                  <a:cubicBezTo>
                    <a:pt x="3234" y="1"/>
                    <a:pt x="3211" y="3"/>
                    <a:pt x="3188" y="8"/>
                  </a:cubicBezTo>
                  <a:lnTo>
                    <a:pt x="290" y="600"/>
                  </a:lnTo>
                  <a:cubicBezTo>
                    <a:pt x="114" y="625"/>
                    <a:pt x="0" y="789"/>
                    <a:pt x="38" y="965"/>
                  </a:cubicBezTo>
                  <a:cubicBezTo>
                    <a:pt x="61" y="1127"/>
                    <a:pt x="200" y="1246"/>
                    <a:pt x="359" y="1246"/>
                  </a:cubicBezTo>
                  <a:cubicBezTo>
                    <a:pt x="373" y="1246"/>
                    <a:pt x="388" y="1245"/>
                    <a:pt x="404" y="1243"/>
                  </a:cubicBezTo>
                  <a:lnTo>
                    <a:pt x="3327" y="802"/>
                  </a:lnTo>
                  <a:cubicBezTo>
                    <a:pt x="3503" y="776"/>
                    <a:pt x="3629" y="600"/>
                    <a:pt x="3592" y="424"/>
                  </a:cubicBezTo>
                  <a:cubicBezTo>
                    <a:pt x="3592" y="373"/>
                    <a:pt x="3579" y="323"/>
                    <a:pt x="3566" y="272"/>
                  </a:cubicBezTo>
                  <a:cubicBezTo>
                    <a:pt x="3544" y="108"/>
                    <a:pt x="3408" y="1"/>
                    <a:pt x="325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5"/>
            <p:cNvSpPr/>
            <p:nvPr/>
          </p:nvSpPr>
          <p:spPr>
            <a:xfrm>
              <a:off x="2544075" y="2571875"/>
              <a:ext cx="90125" cy="34100"/>
            </a:xfrm>
            <a:custGeom>
              <a:avLst/>
              <a:gdLst/>
              <a:ahLst/>
              <a:cxnLst/>
              <a:rect l="l" t="t" r="r" b="b"/>
              <a:pathLst>
                <a:path w="3605" h="1364" extrusionOk="0">
                  <a:moveTo>
                    <a:pt x="384" y="0"/>
                  </a:moveTo>
                  <a:cubicBezTo>
                    <a:pt x="243" y="0"/>
                    <a:pt x="107" y="96"/>
                    <a:pt x="63" y="248"/>
                  </a:cubicBezTo>
                  <a:lnTo>
                    <a:pt x="38" y="411"/>
                  </a:lnTo>
                  <a:cubicBezTo>
                    <a:pt x="0" y="588"/>
                    <a:pt x="114" y="764"/>
                    <a:pt x="290" y="789"/>
                  </a:cubicBezTo>
                  <a:lnTo>
                    <a:pt x="3188" y="1356"/>
                  </a:lnTo>
                  <a:cubicBezTo>
                    <a:pt x="3210" y="1361"/>
                    <a:pt x="3231" y="1363"/>
                    <a:pt x="3252" y="1363"/>
                  </a:cubicBezTo>
                  <a:cubicBezTo>
                    <a:pt x="3405" y="1363"/>
                    <a:pt x="3544" y="1247"/>
                    <a:pt x="3566" y="1092"/>
                  </a:cubicBezTo>
                  <a:cubicBezTo>
                    <a:pt x="3604" y="928"/>
                    <a:pt x="3503" y="752"/>
                    <a:pt x="3327" y="714"/>
                  </a:cubicBezTo>
                  <a:lnTo>
                    <a:pt x="454" y="8"/>
                  </a:lnTo>
                  <a:cubicBezTo>
                    <a:pt x="431" y="3"/>
                    <a:pt x="408" y="0"/>
                    <a:pt x="384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5"/>
            <p:cNvSpPr/>
            <p:nvPr/>
          </p:nvSpPr>
          <p:spPr>
            <a:xfrm>
              <a:off x="3308325" y="2507375"/>
              <a:ext cx="87900" cy="45050"/>
            </a:xfrm>
            <a:custGeom>
              <a:avLst/>
              <a:gdLst/>
              <a:ahLst/>
              <a:cxnLst/>
              <a:rect l="l" t="t" r="r" b="b"/>
              <a:pathLst>
                <a:path w="3516" h="1802" extrusionOk="0">
                  <a:moveTo>
                    <a:pt x="3105" y="1"/>
                  </a:moveTo>
                  <a:cubicBezTo>
                    <a:pt x="3061" y="1"/>
                    <a:pt x="3017" y="10"/>
                    <a:pt x="2974" y="30"/>
                  </a:cubicBezTo>
                  <a:lnTo>
                    <a:pt x="240" y="1164"/>
                  </a:lnTo>
                  <a:cubicBezTo>
                    <a:pt x="76" y="1227"/>
                    <a:pt x="0" y="1416"/>
                    <a:pt x="76" y="1580"/>
                  </a:cubicBezTo>
                  <a:cubicBezTo>
                    <a:pt x="115" y="1718"/>
                    <a:pt x="239" y="1802"/>
                    <a:pt x="370" y="1802"/>
                  </a:cubicBezTo>
                  <a:cubicBezTo>
                    <a:pt x="406" y="1802"/>
                    <a:pt x="443" y="1795"/>
                    <a:pt x="479" y="1782"/>
                  </a:cubicBezTo>
                  <a:lnTo>
                    <a:pt x="3264" y="761"/>
                  </a:lnTo>
                  <a:cubicBezTo>
                    <a:pt x="3428" y="698"/>
                    <a:pt x="3516" y="509"/>
                    <a:pt x="3453" y="345"/>
                  </a:cubicBezTo>
                  <a:lnTo>
                    <a:pt x="3390" y="207"/>
                  </a:lnTo>
                  <a:cubicBezTo>
                    <a:pt x="3343" y="76"/>
                    <a:pt x="3228" y="1"/>
                    <a:pt x="3105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5"/>
            <p:cNvSpPr/>
            <p:nvPr/>
          </p:nvSpPr>
          <p:spPr>
            <a:xfrm>
              <a:off x="2569900" y="2490675"/>
              <a:ext cx="86650" cy="47800"/>
            </a:xfrm>
            <a:custGeom>
              <a:avLst/>
              <a:gdLst/>
              <a:ahLst/>
              <a:cxnLst/>
              <a:rect l="l" t="t" r="r" b="b"/>
              <a:pathLst>
                <a:path w="3466" h="1912" extrusionOk="0">
                  <a:moveTo>
                    <a:pt x="433" y="1"/>
                  </a:moveTo>
                  <a:cubicBezTo>
                    <a:pt x="306" y="1"/>
                    <a:pt x="182" y="74"/>
                    <a:pt x="127" y="194"/>
                  </a:cubicBezTo>
                  <a:cubicBezTo>
                    <a:pt x="114" y="232"/>
                    <a:pt x="89" y="282"/>
                    <a:pt x="64" y="333"/>
                  </a:cubicBezTo>
                  <a:cubicBezTo>
                    <a:pt x="1" y="497"/>
                    <a:pt x="76" y="698"/>
                    <a:pt x="240" y="761"/>
                  </a:cubicBezTo>
                  <a:lnTo>
                    <a:pt x="2974" y="1883"/>
                  </a:lnTo>
                  <a:cubicBezTo>
                    <a:pt x="3017" y="1902"/>
                    <a:pt x="3063" y="1912"/>
                    <a:pt x="3108" y="1912"/>
                  </a:cubicBezTo>
                  <a:cubicBezTo>
                    <a:pt x="3234" y="1912"/>
                    <a:pt x="3356" y="1837"/>
                    <a:pt x="3403" y="1706"/>
                  </a:cubicBezTo>
                  <a:cubicBezTo>
                    <a:pt x="3466" y="1555"/>
                    <a:pt x="3403" y="1366"/>
                    <a:pt x="3239" y="1290"/>
                  </a:cubicBezTo>
                  <a:lnTo>
                    <a:pt x="568" y="30"/>
                  </a:lnTo>
                  <a:cubicBezTo>
                    <a:pt x="524" y="10"/>
                    <a:pt x="478" y="1"/>
                    <a:pt x="433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5"/>
            <p:cNvSpPr/>
            <p:nvPr/>
          </p:nvSpPr>
          <p:spPr>
            <a:xfrm>
              <a:off x="3276175" y="2431275"/>
              <a:ext cx="81625" cy="57700"/>
            </a:xfrm>
            <a:custGeom>
              <a:avLst/>
              <a:gdLst/>
              <a:ahLst/>
              <a:cxnLst/>
              <a:rect l="l" t="t" r="r" b="b"/>
              <a:pathLst>
                <a:path w="3265" h="2308" extrusionOk="0">
                  <a:moveTo>
                    <a:pt x="2817" y="1"/>
                  </a:moveTo>
                  <a:cubicBezTo>
                    <a:pt x="2754" y="1"/>
                    <a:pt x="2691" y="20"/>
                    <a:pt x="2634" y="63"/>
                  </a:cubicBezTo>
                  <a:lnTo>
                    <a:pt x="190" y="1713"/>
                  </a:lnTo>
                  <a:cubicBezTo>
                    <a:pt x="39" y="1801"/>
                    <a:pt x="1" y="2003"/>
                    <a:pt x="102" y="2154"/>
                  </a:cubicBezTo>
                  <a:cubicBezTo>
                    <a:pt x="159" y="2252"/>
                    <a:pt x="263" y="2308"/>
                    <a:pt x="370" y="2308"/>
                  </a:cubicBezTo>
                  <a:cubicBezTo>
                    <a:pt x="429" y="2308"/>
                    <a:pt x="489" y="2291"/>
                    <a:pt x="543" y="2255"/>
                  </a:cubicBezTo>
                  <a:lnTo>
                    <a:pt x="3063" y="718"/>
                  </a:lnTo>
                  <a:cubicBezTo>
                    <a:pt x="3214" y="630"/>
                    <a:pt x="3264" y="428"/>
                    <a:pt x="3176" y="277"/>
                  </a:cubicBezTo>
                  <a:lnTo>
                    <a:pt x="3088" y="151"/>
                  </a:lnTo>
                  <a:cubicBezTo>
                    <a:pt x="3025" y="56"/>
                    <a:pt x="2922" y="1"/>
                    <a:pt x="281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5"/>
            <p:cNvSpPr/>
            <p:nvPr/>
          </p:nvSpPr>
          <p:spPr>
            <a:xfrm>
              <a:off x="2611475" y="2416250"/>
              <a:ext cx="80050" cy="60225"/>
            </a:xfrm>
            <a:custGeom>
              <a:avLst/>
              <a:gdLst/>
              <a:ahLst/>
              <a:cxnLst/>
              <a:rect l="l" t="t" r="r" b="b"/>
              <a:pathLst>
                <a:path w="3202" h="2409" extrusionOk="0">
                  <a:moveTo>
                    <a:pt x="448" y="1"/>
                  </a:moveTo>
                  <a:cubicBezTo>
                    <a:pt x="352" y="1"/>
                    <a:pt x="256" y="46"/>
                    <a:pt x="190" y="134"/>
                  </a:cubicBezTo>
                  <a:lnTo>
                    <a:pt x="102" y="260"/>
                  </a:lnTo>
                  <a:cubicBezTo>
                    <a:pt x="1" y="412"/>
                    <a:pt x="39" y="613"/>
                    <a:pt x="190" y="714"/>
                  </a:cubicBezTo>
                  <a:lnTo>
                    <a:pt x="2647" y="2352"/>
                  </a:lnTo>
                  <a:cubicBezTo>
                    <a:pt x="2704" y="2390"/>
                    <a:pt x="2768" y="2408"/>
                    <a:pt x="2831" y="2408"/>
                  </a:cubicBezTo>
                  <a:cubicBezTo>
                    <a:pt x="2936" y="2408"/>
                    <a:pt x="3038" y="2358"/>
                    <a:pt x="3101" y="2264"/>
                  </a:cubicBezTo>
                  <a:cubicBezTo>
                    <a:pt x="3202" y="2113"/>
                    <a:pt x="3164" y="1924"/>
                    <a:pt x="3025" y="1810"/>
                  </a:cubicBezTo>
                  <a:lnTo>
                    <a:pt x="644" y="71"/>
                  </a:lnTo>
                  <a:cubicBezTo>
                    <a:pt x="586" y="24"/>
                    <a:pt x="517" y="1"/>
                    <a:pt x="448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5"/>
            <p:cNvSpPr/>
            <p:nvPr/>
          </p:nvSpPr>
          <p:spPr>
            <a:xfrm>
              <a:off x="3232400" y="2364300"/>
              <a:ext cx="72475" cy="68850"/>
            </a:xfrm>
            <a:custGeom>
              <a:avLst/>
              <a:gdLst/>
              <a:ahLst/>
              <a:cxnLst/>
              <a:rect l="l" t="t" r="r" b="b"/>
              <a:pathLst>
                <a:path w="2899" h="2754" extrusionOk="0">
                  <a:moveTo>
                    <a:pt x="2439" y="1"/>
                  </a:moveTo>
                  <a:cubicBezTo>
                    <a:pt x="2354" y="1"/>
                    <a:pt x="2268" y="32"/>
                    <a:pt x="2205" y="95"/>
                  </a:cubicBezTo>
                  <a:lnTo>
                    <a:pt x="126" y="2187"/>
                  </a:lnTo>
                  <a:cubicBezTo>
                    <a:pt x="0" y="2313"/>
                    <a:pt x="0" y="2515"/>
                    <a:pt x="126" y="2641"/>
                  </a:cubicBezTo>
                  <a:cubicBezTo>
                    <a:pt x="187" y="2715"/>
                    <a:pt x="277" y="2753"/>
                    <a:pt x="366" y="2753"/>
                  </a:cubicBezTo>
                  <a:cubicBezTo>
                    <a:pt x="444" y="2753"/>
                    <a:pt x="521" y="2724"/>
                    <a:pt x="580" y="2666"/>
                  </a:cubicBezTo>
                  <a:lnTo>
                    <a:pt x="2760" y="675"/>
                  </a:lnTo>
                  <a:cubicBezTo>
                    <a:pt x="2899" y="549"/>
                    <a:pt x="2899" y="335"/>
                    <a:pt x="2772" y="209"/>
                  </a:cubicBezTo>
                  <a:cubicBezTo>
                    <a:pt x="2747" y="171"/>
                    <a:pt x="2709" y="133"/>
                    <a:pt x="2672" y="95"/>
                  </a:cubicBezTo>
                  <a:cubicBezTo>
                    <a:pt x="2609" y="32"/>
                    <a:pt x="2524" y="1"/>
                    <a:pt x="243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5"/>
            <p:cNvSpPr/>
            <p:nvPr/>
          </p:nvSpPr>
          <p:spPr>
            <a:xfrm>
              <a:off x="2667250" y="2351575"/>
              <a:ext cx="70275" cy="70725"/>
            </a:xfrm>
            <a:custGeom>
              <a:avLst/>
              <a:gdLst/>
              <a:ahLst/>
              <a:cxnLst/>
              <a:rect l="l" t="t" r="r" b="b"/>
              <a:pathLst>
                <a:path w="2811" h="2829" extrusionOk="0">
                  <a:moveTo>
                    <a:pt x="455" y="1"/>
                  </a:moveTo>
                  <a:cubicBezTo>
                    <a:pt x="376" y="1"/>
                    <a:pt x="298" y="29"/>
                    <a:pt x="240" y="88"/>
                  </a:cubicBezTo>
                  <a:lnTo>
                    <a:pt x="126" y="201"/>
                  </a:lnTo>
                  <a:cubicBezTo>
                    <a:pt x="0" y="315"/>
                    <a:pt x="0" y="529"/>
                    <a:pt x="126" y="655"/>
                  </a:cubicBezTo>
                  <a:lnTo>
                    <a:pt x="2231" y="2734"/>
                  </a:lnTo>
                  <a:cubicBezTo>
                    <a:pt x="2287" y="2797"/>
                    <a:pt x="2369" y="2828"/>
                    <a:pt x="2453" y="2828"/>
                  </a:cubicBezTo>
                  <a:cubicBezTo>
                    <a:pt x="2536" y="2828"/>
                    <a:pt x="2621" y="2797"/>
                    <a:pt x="2684" y="2734"/>
                  </a:cubicBezTo>
                  <a:cubicBezTo>
                    <a:pt x="2810" y="2620"/>
                    <a:pt x="2810" y="2419"/>
                    <a:pt x="2697" y="2280"/>
                  </a:cubicBezTo>
                  <a:lnTo>
                    <a:pt x="706" y="113"/>
                  </a:lnTo>
                  <a:cubicBezTo>
                    <a:pt x="638" y="39"/>
                    <a:pt x="546" y="1"/>
                    <a:pt x="455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5"/>
            <p:cNvSpPr/>
            <p:nvPr/>
          </p:nvSpPr>
          <p:spPr>
            <a:xfrm>
              <a:off x="3178200" y="2308875"/>
              <a:ext cx="62400" cy="78050"/>
            </a:xfrm>
            <a:custGeom>
              <a:avLst/>
              <a:gdLst/>
              <a:ahLst/>
              <a:cxnLst/>
              <a:rect l="l" t="t" r="r" b="b"/>
              <a:pathLst>
                <a:path w="2496" h="3122" extrusionOk="0">
                  <a:moveTo>
                    <a:pt x="1997" y="1"/>
                  </a:moveTo>
                  <a:cubicBezTo>
                    <a:pt x="1892" y="1"/>
                    <a:pt x="1790" y="51"/>
                    <a:pt x="1727" y="145"/>
                  </a:cubicBezTo>
                  <a:lnTo>
                    <a:pt x="89" y="2615"/>
                  </a:lnTo>
                  <a:cubicBezTo>
                    <a:pt x="1" y="2753"/>
                    <a:pt x="39" y="2955"/>
                    <a:pt x="177" y="3056"/>
                  </a:cubicBezTo>
                  <a:cubicBezTo>
                    <a:pt x="237" y="3101"/>
                    <a:pt x="304" y="3122"/>
                    <a:pt x="371" y="3122"/>
                  </a:cubicBezTo>
                  <a:cubicBezTo>
                    <a:pt x="472" y="3122"/>
                    <a:pt x="570" y="3072"/>
                    <a:pt x="631" y="2980"/>
                  </a:cubicBezTo>
                  <a:lnTo>
                    <a:pt x="2383" y="599"/>
                  </a:lnTo>
                  <a:cubicBezTo>
                    <a:pt x="2496" y="460"/>
                    <a:pt x="2458" y="258"/>
                    <a:pt x="2307" y="158"/>
                  </a:cubicBezTo>
                  <a:lnTo>
                    <a:pt x="2181" y="57"/>
                  </a:lnTo>
                  <a:cubicBezTo>
                    <a:pt x="2124" y="19"/>
                    <a:pt x="2060" y="1"/>
                    <a:pt x="1997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5"/>
            <p:cNvSpPr/>
            <p:nvPr/>
          </p:nvSpPr>
          <p:spPr>
            <a:xfrm>
              <a:off x="2733725" y="2298900"/>
              <a:ext cx="60175" cy="79600"/>
            </a:xfrm>
            <a:custGeom>
              <a:avLst/>
              <a:gdLst/>
              <a:ahLst/>
              <a:cxnLst/>
              <a:rect l="l" t="t" r="r" b="b"/>
              <a:pathLst>
                <a:path w="2407" h="3184" extrusionOk="0">
                  <a:moveTo>
                    <a:pt x="498" y="1"/>
                  </a:moveTo>
                  <a:cubicBezTo>
                    <a:pt x="439" y="1"/>
                    <a:pt x="380" y="17"/>
                    <a:pt x="328" y="53"/>
                  </a:cubicBezTo>
                  <a:lnTo>
                    <a:pt x="202" y="141"/>
                  </a:lnTo>
                  <a:cubicBezTo>
                    <a:pt x="51" y="242"/>
                    <a:pt x="0" y="443"/>
                    <a:pt x="114" y="594"/>
                  </a:cubicBezTo>
                  <a:lnTo>
                    <a:pt x="1752" y="3039"/>
                  </a:lnTo>
                  <a:cubicBezTo>
                    <a:pt x="1814" y="3133"/>
                    <a:pt x="1921" y="3183"/>
                    <a:pt x="2027" y="3183"/>
                  </a:cubicBezTo>
                  <a:cubicBezTo>
                    <a:pt x="2090" y="3183"/>
                    <a:pt x="2153" y="3165"/>
                    <a:pt x="2205" y="3127"/>
                  </a:cubicBezTo>
                  <a:cubicBezTo>
                    <a:pt x="2356" y="3026"/>
                    <a:pt x="2407" y="2837"/>
                    <a:pt x="2306" y="2686"/>
                  </a:cubicBezTo>
                  <a:lnTo>
                    <a:pt x="781" y="166"/>
                  </a:lnTo>
                  <a:cubicBezTo>
                    <a:pt x="716" y="59"/>
                    <a:pt x="607" y="1"/>
                    <a:pt x="498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5"/>
            <p:cNvSpPr/>
            <p:nvPr/>
          </p:nvSpPr>
          <p:spPr>
            <a:xfrm>
              <a:off x="3116150" y="2267350"/>
              <a:ext cx="49800" cy="84650"/>
            </a:xfrm>
            <a:custGeom>
              <a:avLst/>
              <a:gdLst/>
              <a:ahLst/>
              <a:cxnLst/>
              <a:rect l="l" t="t" r="r" b="b"/>
              <a:pathLst>
                <a:path w="1992" h="3386" extrusionOk="0">
                  <a:moveTo>
                    <a:pt x="1483" y="0"/>
                  </a:moveTo>
                  <a:cubicBezTo>
                    <a:pt x="1359" y="0"/>
                    <a:pt x="1244" y="75"/>
                    <a:pt x="1198" y="206"/>
                  </a:cubicBezTo>
                  <a:lnTo>
                    <a:pt x="64" y="2927"/>
                  </a:lnTo>
                  <a:cubicBezTo>
                    <a:pt x="1" y="3091"/>
                    <a:pt x="76" y="3280"/>
                    <a:pt x="240" y="3356"/>
                  </a:cubicBezTo>
                  <a:cubicBezTo>
                    <a:pt x="283" y="3376"/>
                    <a:pt x="328" y="3385"/>
                    <a:pt x="373" y="3385"/>
                  </a:cubicBezTo>
                  <a:cubicBezTo>
                    <a:pt x="496" y="3385"/>
                    <a:pt x="613" y="3313"/>
                    <a:pt x="668" y="3192"/>
                  </a:cubicBezTo>
                  <a:lnTo>
                    <a:pt x="1916" y="521"/>
                  </a:lnTo>
                  <a:cubicBezTo>
                    <a:pt x="1992" y="357"/>
                    <a:pt x="1929" y="155"/>
                    <a:pt x="1765" y="92"/>
                  </a:cubicBezTo>
                  <a:lnTo>
                    <a:pt x="1613" y="29"/>
                  </a:lnTo>
                  <a:cubicBezTo>
                    <a:pt x="1571" y="10"/>
                    <a:pt x="1526" y="0"/>
                    <a:pt x="148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5"/>
            <p:cNvSpPr/>
            <p:nvPr/>
          </p:nvSpPr>
          <p:spPr>
            <a:xfrm>
              <a:off x="2809950" y="2260450"/>
              <a:ext cx="48225" cy="85700"/>
            </a:xfrm>
            <a:custGeom>
              <a:avLst/>
              <a:gdLst/>
              <a:ahLst/>
              <a:cxnLst/>
              <a:rect l="l" t="t" r="r" b="b"/>
              <a:pathLst>
                <a:path w="1929" h="3428" extrusionOk="0">
                  <a:moveTo>
                    <a:pt x="514" y="1"/>
                  </a:moveTo>
                  <a:cubicBezTo>
                    <a:pt x="473" y="1"/>
                    <a:pt x="431" y="10"/>
                    <a:pt x="391" y="28"/>
                  </a:cubicBezTo>
                  <a:lnTo>
                    <a:pt x="253" y="78"/>
                  </a:lnTo>
                  <a:cubicBezTo>
                    <a:pt x="76" y="141"/>
                    <a:pt x="1" y="330"/>
                    <a:pt x="76" y="507"/>
                  </a:cubicBezTo>
                  <a:lnTo>
                    <a:pt x="1210" y="3229"/>
                  </a:lnTo>
                  <a:cubicBezTo>
                    <a:pt x="1258" y="3354"/>
                    <a:pt x="1380" y="3427"/>
                    <a:pt x="1507" y="3427"/>
                  </a:cubicBezTo>
                  <a:cubicBezTo>
                    <a:pt x="1547" y="3427"/>
                    <a:pt x="1587" y="3420"/>
                    <a:pt x="1626" y="3405"/>
                  </a:cubicBezTo>
                  <a:lnTo>
                    <a:pt x="1928" y="3292"/>
                  </a:lnTo>
                  <a:lnTo>
                    <a:pt x="807" y="217"/>
                  </a:lnTo>
                  <a:cubicBezTo>
                    <a:pt x="759" y="84"/>
                    <a:pt x="640" y="1"/>
                    <a:pt x="51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5"/>
            <p:cNvSpPr/>
            <p:nvPr/>
          </p:nvSpPr>
          <p:spPr>
            <a:xfrm>
              <a:off x="3048725" y="2241100"/>
              <a:ext cx="35950" cy="88625"/>
            </a:xfrm>
            <a:custGeom>
              <a:avLst/>
              <a:gdLst/>
              <a:ahLst/>
              <a:cxnLst/>
              <a:rect l="l" t="t" r="r" b="b"/>
              <a:pathLst>
                <a:path w="1438" h="3545" extrusionOk="0">
                  <a:moveTo>
                    <a:pt x="916" y="1"/>
                  </a:moveTo>
                  <a:cubicBezTo>
                    <a:pt x="767" y="1"/>
                    <a:pt x="639" y="107"/>
                    <a:pt x="606" y="260"/>
                  </a:cubicBezTo>
                  <a:lnTo>
                    <a:pt x="39" y="3171"/>
                  </a:lnTo>
                  <a:cubicBezTo>
                    <a:pt x="1" y="3335"/>
                    <a:pt x="114" y="3511"/>
                    <a:pt x="291" y="3536"/>
                  </a:cubicBezTo>
                  <a:cubicBezTo>
                    <a:pt x="314" y="3542"/>
                    <a:pt x="338" y="3544"/>
                    <a:pt x="361" y="3544"/>
                  </a:cubicBezTo>
                  <a:cubicBezTo>
                    <a:pt x="502" y="3544"/>
                    <a:pt x="636" y="3450"/>
                    <a:pt x="669" y="3310"/>
                  </a:cubicBezTo>
                  <a:lnTo>
                    <a:pt x="1387" y="437"/>
                  </a:lnTo>
                  <a:cubicBezTo>
                    <a:pt x="1437" y="260"/>
                    <a:pt x="1324" y="84"/>
                    <a:pt x="1148" y="46"/>
                  </a:cubicBezTo>
                  <a:lnTo>
                    <a:pt x="984" y="8"/>
                  </a:lnTo>
                  <a:cubicBezTo>
                    <a:pt x="961" y="3"/>
                    <a:pt x="938" y="1"/>
                    <a:pt x="916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5"/>
            <p:cNvSpPr/>
            <p:nvPr/>
          </p:nvSpPr>
          <p:spPr>
            <a:xfrm>
              <a:off x="2892475" y="2237650"/>
              <a:ext cx="32475" cy="89225"/>
            </a:xfrm>
            <a:custGeom>
              <a:avLst/>
              <a:gdLst/>
              <a:ahLst/>
              <a:cxnLst/>
              <a:rect l="l" t="t" r="r" b="b"/>
              <a:pathLst>
                <a:path w="1299" h="3569" extrusionOk="0">
                  <a:moveTo>
                    <a:pt x="518" y="1"/>
                  </a:moveTo>
                  <a:cubicBezTo>
                    <a:pt x="497" y="1"/>
                    <a:pt x="476" y="3"/>
                    <a:pt x="455" y="8"/>
                  </a:cubicBezTo>
                  <a:lnTo>
                    <a:pt x="291" y="33"/>
                  </a:lnTo>
                  <a:cubicBezTo>
                    <a:pt x="114" y="71"/>
                    <a:pt x="1" y="234"/>
                    <a:pt x="39" y="411"/>
                  </a:cubicBezTo>
                  <a:lnTo>
                    <a:pt x="618" y="3309"/>
                  </a:lnTo>
                  <a:cubicBezTo>
                    <a:pt x="651" y="3472"/>
                    <a:pt x="786" y="3569"/>
                    <a:pt x="935" y="3569"/>
                  </a:cubicBezTo>
                  <a:cubicBezTo>
                    <a:pt x="960" y="3569"/>
                    <a:pt x="984" y="3566"/>
                    <a:pt x="1009" y="3561"/>
                  </a:cubicBezTo>
                  <a:cubicBezTo>
                    <a:pt x="1173" y="3536"/>
                    <a:pt x="1299" y="3372"/>
                    <a:pt x="1274" y="3196"/>
                  </a:cubicBezTo>
                  <a:lnTo>
                    <a:pt x="820" y="272"/>
                  </a:lnTo>
                  <a:cubicBezTo>
                    <a:pt x="798" y="117"/>
                    <a:pt x="668" y="1"/>
                    <a:pt x="518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5"/>
            <p:cNvSpPr/>
            <p:nvPr/>
          </p:nvSpPr>
          <p:spPr>
            <a:xfrm>
              <a:off x="2978800" y="2231825"/>
              <a:ext cx="19875" cy="89825"/>
            </a:xfrm>
            <a:custGeom>
              <a:avLst/>
              <a:gdLst/>
              <a:ahLst/>
              <a:cxnLst/>
              <a:rect l="l" t="t" r="r" b="b"/>
              <a:pathLst>
                <a:path w="795" h="3593" extrusionOk="0">
                  <a:moveTo>
                    <a:pt x="306" y="0"/>
                  </a:moveTo>
                  <a:cubicBezTo>
                    <a:pt x="139" y="0"/>
                    <a:pt x="1" y="135"/>
                    <a:pt x="1" y="316"/>
                  </a:cubicBezTo>
                  <a:lnTo>
                    <a:pt x="1" y="3265"/>
                  </a:lnTo>
                  <a:cubicBezTo>
                    <a:pt x="1" y="3441"/>
                    <a:pt x="139" y="3580"/>
                    <a:pt x="316" y="3592"/>
                  </a:cubicBezTo>
                  <a:lnTo>
                    <a:pt x="328" y="3592"/>
                  </a:lnTo>
                  <a:cubicBezTo>
                    <a:pt x="505" y="3592"/>
                    <a:pt x="656" y="3454"/>
                    <a:pt x="656" y="3277"/>
                  </a:cubicBezTo>
                  <a:lnTo>
                    <a:pt x="794" y="329"/>
                  </a:lnTo>
                  <a:cubicBezTo>
                    <a:pt x="794" y="152"/>
                    <a:pt x="656" y="1"/>
                    <a:pt x="479" y="1"/>
                  </a:cubicBezTo>
                  <a:lnTo>
                    <a:pt x="328" y="1"/>
                  </a:lnTo>
                  <a:cubicBezTo>
                    <a:pt x="321" y="1"/>
                    <a:pt x="313" y="0"/>
                    <a:pt x="30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5"/>
            <p:cNvSpPr/>
            <p:nvPr/>
          </p:nvSpPr>
          <p:spPr>
            <a:xfrm>
              <a:off x="2932775" y="2646625"/>
              <a:ext cx="86700" cy="73675"/>
            </a:xfrm>
            <a:custGeom>
              <a:avLst/>
              <a:gdLst/>
              <a:ahLst/>
              <a:cxnLst/>
              <a:rect l="l" t="t" r="r" b="b"/>
              <a:pathLst>
                <a:path w="3468" h="2947" extrusionOk="0">
                  <a:moveTo>
                    <a:pt x="1937" y="1"/>
                  </a:moveTo>
                  <a:cubicBezTo>
                    <a:pt x="692" y="1"/>
                    <a:pt x="1" y="1493"/>
                    <a:pt x="846" y="2449"/>
                  </a:cubicBezTo>
                  <a:cubicBezTo>
                    <a:pt x="1150" y="2792"/>
                    <a:pt x="1546" y="2947"/>
                    <a:pt x="1936" y="2947"/>
                  </a:cubicBezTo>
                  <a:cubicBezTo>
                    <a:pt x="2662" y="2947"/>
                    <a:pt x="3368" y="2412"/>
                    <a:pt x="3417" y="1567"/>
                  </a:cubicBezTo>
                  <a:cubicBezTo>
                    <a:pt x="3467" y="748"/>
                    <a:pt x="2850" y="55"/>
                    <a:pt x="2043" y="5"/>
                  </a:cubicBezTo>
                  <a:cubicBezTo>
                    <a:pt x="2007" y="2"/>
                    <a:pt x="1972" y="1"/>
                    <a:pt x="19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5"/>
            <p:cNvSpPr/>
            <p:nvPr/>
          </p:nvSpPr>
          <p:spPr>
            <a:xfrm>
              <a:off x="2970300" y="2433775"/>
              <a:ext cx="26475" cy="263375"/>
            </a:xfrm>
            <a:custGeom>
              <a:avLst/>
              <a:gdLst/>
              <a:ahLst/>
              <a:cxnLst/>
              <a:rect l="l" t="t" r="r" b="b"/>
              <a:pathLst>
                <a:path w="1059" h="10535" extrusionOk="0">
                  <a:moveTo>
                    <a:pt x="1059" y="0"/>
                  </a:moveTo>
                  <a:lnTo>
                    <a:pt x="0" y="10484"/>
                  </a:lnTo>
                  <a:lnTo>
                    <a:pt x="819" y="10535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1" name="Google Shape;1281;p45"/>
          <p:cNvGrpSpPr/>
          <p:nvPr/>
        </p:nvGrpSpPr>
        <p:grpSpPr>
          <a:xfrm>
            <a:off x="6309551" y="2397797"/>
            <a:ext cx="1752594" cy="965797"/>
            <a:chOff x="3672800" y="2231525"/>
            <a:chExt cx="891225" cy="491150"/>
          </a:xfrm>
        </p:grpSpPr>
        <p:sp>
          <p:nvSpPr>
            <p:cNvPr id="1282" name="Google Shape;1282;p45"/>
            <p:cNvSpPr/>
            <p:nvPr/>
          </p:nvSpPr>
          <p:spPr>
            <a:xfrm>
              <a:off x="3672800" y="2657125"/>
              <a:ext cx="90125" cy="19550"/>
            </a:xfrm>
            <a:custGeom>
              <a:avLst/>
              <a:gdLst/>
              <a:ahLst/>
              <a:cxnLst/>
              <a:rect l="l" t="t" r="r" b="b"/>
              <a:pathLst>
                <a:path w="3605" h="782" extrusionOk="0">
                  <a:moveTo>
                    <a:pt x="353" y="0"/>
                  </a:moveTo>
                  <a:cubicBezTo>
                    <a:pt x="164" y="0"/>
                    <a:pt x="13" y="139"/>
                    <a:pt x="13" y="315"/>
                  </a:cubicBezTo>
                  <a:lnTo>
                    <a:pt x="13" y="454"/>
                  </a:lnTo>
                  <a:cubicBezTo>
                    <a:pt x="0" y="630"/>
                    <a:pt x="152" y="782"/>
                    <a:pt x="328" y="782"/>
                  </a:cubicBezTo>
                  <a:lnTo>
                    <a:pt x="3277" y="782"/>
                  </a:lnTo>
                  <a:cubicBezTo>
                    <a:pt x="3453" y="782"/>
                    <a:pt x="3604" y="643"/>
                    <a:pt x="3604" y="467"/>
                  </a:cubicBezTo>
                  <a:cubicBezTo>
                    <a:pt x="3604" y="290"/>
                    <a:pt x="3466" y="139"/>
                    <a:pt x="3289" y="126"/>
                  </a:cubicBezTo>
                  <a:lnTo>
                    <a:pt x="353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5"/>
            <p:cNvSpPr/>
            <p:nvPr/>
          </p:nvSpPr>
          <p:spPr>
            <a:xfrm>
              <a:off x="4473900" y="2667525"/>
              <a:ext cx="90125" cy="19875"/>
            </a:xfrm>
            <a:custGeom>
              <a:avLst/>
              <a:gdLst/>
              <a:ahLst/>
              <a:cxnLst/>
              <a:rect l="l" t="t" r="r" b="b"/>
              <a:pathLst>
                <a:path w="3605" h="795" extrusionOk="0">
                  <a:moveTo>
                    <a:pt x="3251" y="0"/>
                  </a:moveTo>
                  <a:lnTo>
                    <a:pt x="315" y="126"/>
                  </a:lnTo>
                  <a:cubicBezTo>
                    <a:pt x="139" y="139"/>
                    <a:pt x="0" y="290"/>
                    <a:pt x="0" y="466"/>
                  </a:cubicBezTo>
                  <a:cubicBezTo>
                    <a:pt x="0" y="643"/>
                    <a:pt x="152" y="794"/>
                    <a:pt x="328" y="794"/>
                  </a:cubicBezTo>
                  <a:lnTo>
                    <a:pt x="3277" y="794"/>
                  </a:lnTo>
                  <a:cubicBezTo>
                    <a:pt x="3453" y="781"/>
                    <a:pt x="3604" y="643"/>
                    <a:pt x="3592" y="454"/>
                  </a:cubicBezTo>
                  <a:lnTo>
                    <a:pt x="3592" y="315"/>
                  </a:lnTo>
                  <a:cubicBezTo>
                    <a:pt x="3592" y="139"/>
                    <a:pt x="3440" y="0"/>
                    <a:pt x="32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5"/>
            <p:cNvSpPr/>
            <p:nvPr/>
          </p:nvSpPr>
          <p:spPr>
            <a:xfrm>
              <a:off x="4466025" y="2589525"/>
              <a:ext cx="90425" cy="31175"/>
            </a:xfrm>
            <a:custGeom>
              <a:avLst/>
              <a:gdLst/>
              <a:ahLst/>
              <a:cxnLst/>
              <a:rect l="l" t="t" r="r" b="b"/>
              <a:pathLst>
                <a:path w="3617" h="1247" extrusionOk="0">
                  <a:moveTo>
                    <a:pt x="3244" y="0"/>
                  </a:moveTo>
                  <a:cubicBezTo>
                    <a:pt x="3222" y="0"/>
                    <a:pt x="3199" y="3"/>
                    <a:pt x="3176" y="8"/>
                  </a:cubicBezTo>
                  <a:lnTo>
                    <a:pt x="278" y="587"/>
                  </a:lnTo>
                  <a:cubicBezTo>
                    <a:pt x="114" y="625"/>
                    <a:pt x="0" y="789"/>
                    <a:pt x="26" y="965"/>
                  </a:cubicBezTo>
                  <a:lnTo>
                    <a:pt x="26" y="978"/>
                  </a:lnTo>
                  <a:cubicBezTo>
                    <a:pt x="48" y="1138"/>
                    <a:pt x="185" y="1246"/>
                    <a:pt x="342" y="1246"/>
                  </a:cubicBezTo>
                  <a:cubicBezTo>
                    <a:pt x="358" y="1246"/>
                    <a:pt x="374" y="1245"/>
                    <a:pt x="391" y="1243"/>
                  </a:cubicBezTo>
                  <a:lnTo>
                    <a:pt x="3314" y="789"/>
                  </a:lnTo>
                  <a:cubicBezTo>
                    <a:pt x="3491" y="764"/>
                    <a:pt x="3617" y="600"/>
                    <a:pt x="3592" y="424"/>
                  </a:cubicBezTo>
                  <a:cubicBezTo>
                    <a:pt x="3579" y="373"/>
                    <a:pt x="3566" y="310"/>
                    <a:pt x="3566" y="260"/>
                  </a:cubicBezTo>
                  <a:cubicBezTo>
                    <a:pt x="3533" y="106"/>
                    <a:pt x="3396" y="0"/>
                    <a:pt x="32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5"/>
            <p:cNvSpPr/>
            <p:nvPr/>
          </p:nvSpPr>
          <p:spPr>
            <a:xfrm>
              <a:off x="3681925" y="2572075"/>
              <a:ext cx="90125" cy="34200"/>
            </a:xfrm>
            <a:custGeom>
              <a:avLst/>
              <a:gdLst/>
              <a:ahLst/>
              <a:cxnLst/>
              <a:rect l="l" t="t" r="r" b="b"/>
              <a:pathLst>
                <a:path w="3605" h="1368" extrusionOk="0">
                  <a:moveTo>
                    <a:pt x="374" y="1"/>
                  </a:moveTo>
                  <a:cubicBezTo>
                    <a:pt x="237" y="1"/>
                    <a:pt x="106" y="104"/>
                    <a:pt x="64" y="252"/>
                  </a:cubicBezTo>
                  <a:lnTo>
                    <a:pt x="39" y="403"/>
                  </a:lnTo>
                  <a:cubicBezTo>
                    <a:pt x="1" y="580"/>
                    <a:pt x="114" y="756"/>
                    <a:pt x="291" y="781"/>
                  </a:cubicBezTo>
                  <a:lnTo>
                    <a:pt x="3189" y="1361"/>
                  </a:lnTo>
                  <a:cubicBezTo>
                    <a:pt x="3210" y="1366"/>
                    <a:pt x="3231" y="1368"/>
                    <a:pt x="3252" y="1368"/>
                  </a:cubicBezTo>
                  <a:cubicBezTo>
                    <a:pt x="3405" y="1368"/>
                    <a:pt x="3545" y="1252"/>
                    <a:pt x="3567" y="1096"/>
                  </a:cubicBezTo>
                  <a:cubicBezTo>
                    <a:pt x="3605" y="920"/>
                    <a:pt x="3504" y="744"/>
                    <a:pt x="3327" y="706"/>
                  </a:cubicBezTo>
                  <a:lnTo>
                    <a:pt x="454" y="13"/>
                  </a:lnTo>
                  <a:cubicBezTo>
                    <a:pt x="428" y="5"/>
                    <a:pt x="401" y="1"/>
                    <a:pt x="37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5"/>
            <p:cNvSpPr/>
            <p:nvPr/>
          </p:nvSpPr>
          <p:spPr>
            <a:xfrm>
              <a:off x="4446175" y="2507375"/>
              <a:ext cx="87925" cy="45050"/>
            </a:xfrm>
            <a:custGeom>
              <a:avLst/>
              <a:gdLst/>
              <a:ahLst/>
              <a:cxnLst/>
              <a:rect l="l" t="t" r="r" b="b"/>
              <a:pathLst>
                <a:path w="3517" h="1802" extrusionOk="0">
                  <a:moveTo>
                    <a:pt x="3105" y="1"/>
                  </a:moveTo>
                  <a:cubicBezTo>
                    <a:pt x="3062" y="1"/>
                    <a:pt x="3017" y="10"/>
                    <a:pt x="2974" y="30"/>
                  </a:cubicBezTo>
                  <a:lnTo>
                    <a:pt x="240" y="1164"/>
                  </a:lnTo>
                  <a:cubicBezTo>
                    <a:pt x="76" y="1240"/>
                    <a:pt x="0" y="1416"/>
                    <a:pt x="76" y="1580"/>
                  </a:cubicBezTo>
                  <a:cubicBezTo>
                    <a:pt x="115" y="1718"/>
                    <a:pt x="240" y="1802"/>
                    <a:pt x="370" y="1802"/>
                  </a:cubicBezTo>
                  <a:cubicBezTo>
                    <a:pt x="407" y="1802"/>
                    <a:pt x="444" y="1795"/>
                    <a:pt x="479" y="1782"/>
                  </a:cubicBezTo>
                  <a:lnTo>
                    <a:pt x="3264" y="761"/>
                  </a:lnTo>
                  <a:cubicBezTo>
                    <a:pt x="3428" y="698"/>
                    <a:pt x="3516" y="522"/>
                    <a:pt x="3453" y="345"/>
                  </a:cubicBezTo>
                  <a:cubicBezTo>
                    <a:pt x="3428" y="295"/>
                    <a:pt x="3415" y="257"/>
                    <a:pt x="3390" y="207"/>
                  </a:cubicBezTo>
                  <a:cubicBezTo>
                    <a:pt x="3344" y="76"/>
                    <a:pt x="3228" y="1"/>
                    <a:pt x="31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5"/>
            <p:cNvSpPr/>
            <p:nvPr/>
          </p:nvSpPr>
          <p:spPr>
            <a:xfrm>
              <a:off x="3707450" y="2490950"/>
              <a:ext cx="86975" cy="47850"/>
            </a:xfrm>
            <a:custGeom>
              <a:avLst/>
              <a:gdLst/>
              <a:ahLst/>
              <a:cxnLst/>
              <a:rect l="l" t="t" r="r" b="b"/>
              <a:pathLst>
                <a:path w="3479" h="1914" extrusionOk="0">
                  <a:moveTo>
                    <a:pt x="431" y="0"/>
                  </a:moveTo>
                  <a:cubicBezTo>
                    <a:pt x="312" y="0"/>
                    <a:pt x="193" y="66"/>
                    <a:pt x="139" y="183"/>
                  </a:cubicBezTo>
                  <a:cubicBezTo>
                    <a:pt x="126" y="234"/>
                    <a:pt x="101" y="284"/>
                    <a:pt x="76" y="334"/>
                  </a:cubicBezTo>
                  <a:cubicBezTo>
                    <a:pt x="0" y="498"/>
                    <a:pt x="89" y="687"/>
                    <a:pt x="252" y="763"/>
                  </a:cubicBezTo>
                  <a:lnTo>
                    <a:pt x="2987" y="1884"/>
                  </a:lnTo>
                  <a:cubicBezTo>
                    <a:pt x="3030" y="1904"/>
                    <a:pt x="3074" y="1913"/>
                    <a:pt x="3118" y="1913"/>
                  </a:cubicBezTo>
                  <a:cubicBezTo>
                    <a:pt x="3241" y="1913"/>
                    <a:pt x="3356" y="1838"/>
                    <a:pt x="3403" y="1708"/>
                  </a:cubicBezTo>
                  <a:cubicBezTo>
                    <a:pt x="3478" y="1544"/>
                    <a:pt x="3415" y="1355"/>
                    <a:pt x="3251" y="1279"/>
                  </a:cubicBezTo>
                  <a:lnTo>
                    <a:pt x="567" y="32"/>
                  </a:lnTo>
                  <a:cubicBezTo>
                    <a:pt x="525" y="10"/>
                    <a:pt x="478" y="0"/>
                    <a:pt x="431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5"/>
            <p:cNvSpPr/>
            <p:nvPr/>
          </p:nvSpPr>
          <p:spPr>
            <a:xfrm>
              <a:off x="4414050" y="2431425"/>
              <a:ext cx="81600" cy="57650"/>
            </a:xfrm>
            <a:custGeom>
              <a:avLst/>
              <a:gdLst/>
              <a:ahLst/>
              <a:cxnLst/>
              <a:rect l="l" t="t" r="r" b="b"/>
              <a:pathLst>
                <a:path w="3264" h="2306" extrusionOk="0">
                  <a:moveTo>
                    <a:pt x="2818" y="0"/>
                  </a:moveTo>
                  <a:cubicBezTo>
                    <a:pt x="2755" y="0"/>
                    <a:pt x="2691" y="19"/>
                    <a:pt x="2634" y="57"/>
                  </a:cubicBezTo>
                  <a:lnTo>
                    <a:pt x="177" y="1707"/>
                  </a:lnTo>
                  <a:cubicBezTo>
                    <a:pt x="38" y="1808"/>
                    <a:pt x="0" y="1997"/>
                    <a:pt x="101" y="2148"/>
                  </a:cubicBezTo>
                  <a:cubicBezTo>
                    <a:pt x="160" y="2249"/>
                    <a:pt x="269" y="2305"/>
                    <a:pt x="380" y="2305"/>
                  </a:cubicBezTo>
                  <a:cubicBezTo>
                    <a:pt x="436" y="2305"/>
                    <a:pt x="492" y="2291"/>
                    <a:pt x="542" y="2262"/>
                  </a:cubicBezTo>
                  <a:lnTo>
                    <a:pt x="3062" y="724"/>
                  </a:lnTo>
                  <a:cubicBezTo>
                    <a:pt x="3213" y="636"/>
                    <a:pt x="3264" y="435"/>
                    <a:pt x="3163" y="271"/>
                  </a:cubicBezTo>
                  <a:lnTo>
                    <a:pt x="3087" y="145"/>
                  </a:lnTo>
                  <a:cubicBezTo>
                    <a:pt x="3025" y="50"/>
                    <a:pt x="2923" y="0"/>
                    <a:pt x="2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5"/>
            <p:cNvSpPr/>
            <p:nvPr/>
          </p:nvSpPr>
          <p:spPr>
            <a:xfrm>
              <a:off x="3749350" y="2416200"/>
              <a:ext cx="80025" cy="60275"/>
            </a:xfrm>
            <a:custGeom>
              <a:avLst/>
              <a:gdLst/>
              <a:ahLst/>
              <a:cxnLst/>
              <a:rect l="l" t="t" r="r" b="b"/>
              <a:pathLst>
                <a:path w="3201" h="2411" extrusionOk="0">
                  <a:moveTo>
                    <a:pt x="452" y="0"/>
                  </a:moveTo>
                  <a:cubicBezTo>
                    <a:pt x="351" y="0"/>
                    <a:pt x="250" y="46"/>
                    <a:pt x="189" y="136"/>
                  </a:cubicBezTo>
                  <a:lnTo>
                    <a:pt x="101" y="262"/>
                  </a:lnTo>
                  <a:cubicBezTo>
                    <a:pt x="0" y="414"/>
                    <a:pt x="38" y="615"/>
                    <a:pt x="189" y="716"/>
                  </a:cubicBezTo>
                  <a:lnTo>
                    <a:pt x="2647" y="2354"/>
                  </a:lnTo>
                  <a:cubicBezTo>
                    <a:pt x="2703" y="2392"/>
                    <a:pt x="2768" y="2410"/>
                    <a:pt x="2831" y="2410"/>
                  </a:cubicBezTo>
                  <a:cubicBezTo>
                    <a:pt x="2935" y="2410"/>
                    <a:pt x="3037" y="2360"/>
                    <a:pt x="3100" y="2266"/>
                  </a:cubicBezTo>
                  <a:cubicBezTo>
                    <a:pt x="3201" y="2115"/>
                    <a:pt x="3176" y="1913"/>
                    <a:pt x="3025" y="1812"/>
                  </a:cubicBezTo>
                  <a:lnTo>
                    <a:pt x="643" y="61"/>
                  </a:lnTo>
                  <a:cubicBezTo>
                    <a:pt x="588" y="20"/>
                    <a:pt x="520" y="0"/>
                    <a:pt x="452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5"/>
            <p:cNvSpPr/>
            <p:nvPr/>
          </p:nvSpPr>
          <p:spPr>
            <a:xfrm>
              <a:off x="4370250" y="2364375"/>
              <a:ext cx="72475" cy="68675"/>
            </a:xfrm>
            <a:custGeom>
              <a:avLst/>
              <a:gdLst/>
              <a:ahLst/>
              <a:cxnLst/>
              <a:rect l="l" t="t" r="r" b="b"/>
              <a:pathLst>
                <a:path w="2899" h="2747" extrusionOk="0">
                  <a:moveTo>
                    <a:pt x="2441" y="1"/>
                  </a:moveTo>
                  <a:cubicBezTo>
                    <a:pt x="2357" y="1"/>
                    <a:pt x="2275" y="36"/>
                    <a:pt x="2218" y="105"/>
                  </a:cubicBezTo>
                  <a:lnTo>
                    <a:pt x="127" y="2197"/>
                  </a:lnTo>
                  <a:cubicBezTo>
                    <a:pt x="1" y="2323"/>
                    <a:pt x="1" y="2524"/>
                    <a:pt x="127" y="2650"/>
                  </a:cubicBezTo>
                  <a:cubicBezTo>
                    <a:pt x="191" y="2715"/>
                    <a:pt x="273" y="2746"/>
                    <a:pt x="355" y="2746"/>
                  </a:cubicBezTo>
                  <a:cubicBezTo>
                    <a:pt x="433" y="2746"/>
                    <a:pt x="513" y="2718"/>
                    <a:pt x="580" y="2663"/>
                  </a:cubicBezTo>
                  <a:lnTo>
                    <a:pt x="2760" y="672"/>
                  </a:lnTo>
                  <a:cubicBezTo>
                    <a:pt x="2899" y="546"/>
                    <a:pt x="2899" y="344"/>
                    <a:pt x="2773" y="218"/>
                  </a:cubicBezTo>
                  <a:lnTo>
                    <a:pt x="2672" y="105"/>
                  </a:lnTo>
                  <a:cubicBezTo>
                    <a:pt x="2609" y="36"/>
                    <a:pt x="2524" y="1"/>
                    <a:pt x="2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5"/>
            <p:cNvSpPr/>
            <p:nvPr/>
          </p:nvSpPr>
          <p:spPr>
            <a:xfrm>
              <a:off x="3805100" y="2351575"/>
              <a:ext cx="70600" cy="70875"/>
            </a:xfrm>
            <a:custGeom>
              <a:avLst/>
              <a:gdLst/>
              <a:ahLst/>
              <a:cxnLst/>
              <a:rect l="l" t="t" r="r" b="b"/>
              <a:pathLst>
                <a:path w="2824" h="2835" extrusionOk="0">
                  <a:moveTo>
                    <a:pt x="462" y="1"/>
                  </a:moveTo>
                  <a:cubicBezTo>
                    <a:pt x="386" y="1"/>
                    <a:pt x="311" y="29"/>
                    <a:pt x="253" y="88"/>
                  </a:cubicBezTo>
                  <a:lnTo>
                    <a:pt x="139" y="201"/>
                  </a:lnTo>
                  <a:cubicBezTo>
                    <a:pt x="1" y="327"/>
                    <a:pt x="1" y="529"/>
                    <a:pt x="139" y="655"/>
                  </a:cubicBezTo>
                  <a:lnTo>
                    <a:pt x="2231" y="2747"/>
                  </a:lnTo>
                  <a:cubicBezTo>
                    <a:pt x="2291" y="2806"/>
                    <a:pt x="2368" y="2835"/>
                    <a:pt x="2446" y="2835"/>
                  </a:cubicBezTo>
                  <a:cubicBezTo>
                    <a:pt x="2532" y="2835"/>
                    <a:pt x="2619" y="2800"/>
                    <a:pt x="2685" y="2734"/>
                  </a:cubicBezTo>
                  <a:cubicBezTo>
                    <a:pt x="2823" y="2620"/>
                    <a:pt x="2823" y="2419"/>
                    <a:pt x="2710" y="2293"/>
                  </a:cubicBezTo>
                  <a:lnTo>
                    <a:pt x="706" y="113"/>
                  </a:lnTo>
                  <a:cubicBezTo>
                    <a:pt x="639" y="39"/>
                    <a:pt x="550" y="1"/>
                    <a:pt x="462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5"/>
            <p:cNvSpPr/>
            <p:nvPr/>
          </p:nvSpPr>
          <p:spPr>
            <a:xfrm>
              <a:off x="4315750" y="2309200"/>
              <a:ext cx="62725" cy="77850"/>
            </a:xfrm>
            <a:custGeom>
              <a:avLst/>
              <a:gdLst/>
              <a:ahLst/>
              <a:cxnLst/>
              <a:rect l="l" t="t" r="r" b="b"/>
              <a:pathLst>
                <a:path w="2509" h="3114" extrusionOk="0">
                  <a:moveTo>
                    <a:pt x="2009" y="0"/>
                  </a:moveTo>
                  <a:cubicBezTo>
                    <a:pt x="1905" y="0"/>
                    <a:pt x="1802" y="50"/>
                    <a:pt x="1740" y="145"/>
                  </a:cubicBezTo>
                  <a:lnTo>
                    <a:pt x="102" y="2602"/>
                  </a:lnTo>
                  <a:cubicBezTo>
                    <a:pt x="1" y="2753"/>
                    <a:pt x="39" y="2942"/>
                    <a:pt x="190" y="3043"/>
                  </a:cubicBezTo>
                  <a:cubicBezTo>
                    <a:pt x="253" y="3090"/>
                    <a:pt x="325" y="3113"/>
                    <a:pt x="394" y="3113"/>
                  </a:cubicBezTo>
                  <a:cubicBezTo>
                    <a:pt x="492" y="3113"/>
                    <a:pt x="585" y="3068"/>
                    <a:pt x="643" y="2980"/>
                  </a:cubicBezTo>
                  <a:lnTo>
                    <a:pt x="2395" y="598"/>
                  </a:lnTo>
                  <a:cubicBezTo>
                    <a:pt x="2508" y="447"/>
                    <a:pt x="2470" y="245"/>
                    <a:pt x="2319" y="145"/>
                  </a:cubicBezTo>
                  <a:lnTo>
                    <a:pt x="2193" y="56"/>
                  </a:lnTo>
                  <a:cubicBezTo>
                    <a:pt x="2136" y="18"/>
                    <a:pt x="2072" y="0"/>
                    <a:pt x="20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5"/>
            <p:cNvSpPr/>
            <p:nvPr/>
          </p:nvSpPr>
          <p:spPr>
            <a:xfrm>
              <a:off x="3871575" y="2298900"/>
              <a:ext cx="60200" cy="79600"/>
            </a:xfrm>
            <a:custGeom>
              <a:avLst/>
              <a:gdLst/>
              <a:ahLst/>
              <a:cxnLst/>
              <a:rect l="l" t="t" r="r" b="b"/>
              <a:pathLst>
                <a:path w="2408" h="3184" extrusionOk="0">
                  <a:moveTo>
                    <a:pt x="498" y="1"/>
                  </a:moveTo>
                  <a:cubicBezTo>
                    <a:pt x="440" y="1"/>
                    <a:pt x="381" y="17"/>
                    <a:pt x="328" y="53"/>
                  </a:cubicBezTo>
                  <a:lnTo>
                    <a:pt x="202" y="141"/>
                  </a:lnTo>
                  <a:cubicBezTo>
                    <a:pt x="51" y="242"/>
                    <a:pt x="0" y="443"/>
                    <a:pt x="114" y="594"/>
                  </a:cubicBezTo>
                  <a:lnTo>
                    <a:pt x="1765" y="3039"/>
                  </a:lnTo>
                  <a:cubicBezTo>
                    <a:pt x="1820" y="3133"/>
                    <a:pt x="1924" y="3183"/>
                    <a:pt x="2028" y="3183"/>
                  </a:cubicBezTo>
                  <a:cubicBezTo>
                    <a:pt x="2091" y="3183"/>
                    <a:pt x="2153" y="3165"/>
                    <a:pt x="2206" y="3127"/>
                  </a:cubicBezTo>
                  <a:cubicBezTo>
                    <a:pt x="2357" y="3026"/>
                    <a:pt x="2407" y="2825"/>
                    <a:pt x="2306" y="2686"/>
                  </a:cubicBezTo>
                  <a:lnTo>
                    <a:pt x="769" y="166"/>
                  </a:lnTo>
                  <a:cubicBezTo>
                    <a:pt x="712" y="59"/>
                    <a:pt x="606" y="1"/>
                    <a:pt x="498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5"/>
            <p:cNvSpPr/>
            <p:nvPr/>
          </p:nvSpPr>
          <p:spPr>
            <a:xfrm>
              <a:off x="4253700" y="2267350"/>
              <a:ext cx="50100" cy="84650"/>
            </a:xfrm>
            <a:custGeom>
              <a:avLst/>
              <a:gdLst/>
              <a:ahLst/>
              <a:cxnLst/>
              <a:rect l="l" t="t" r="r" b="b"/>
              <a:pathLst>
                <a:path w="2004" h="3386" extrusionOk="0">
                  <a:moveTo>
                    <a:pt x="1487" y="0"/>
                  </a:moveTo>
                  <a:cubicBezTo>
                    <a:pt x="1359" y="0"/>
                    <a:pt x="1244" y="75"/>
                    <a:pt x="1197" y="206"/>
                  </a:cubicBezTo>
                  <a:lnTo>
                    <a:pt x="76" y="2940"/>
                  </a:lnTo>
                  <a:cubicBezTo>
                    <a:pt x="0" y="3104"/>
                    <a:pt x="76" y="3293"/>
                    <a:pt x="240" y="3356"/>
                  </a:cubicBezTo>
                  <a:lnTo>
                    <a:pt x="252" y="3356"/>
                  </a:lnTo>
                  <a:cubicBezTo>
                    <a:pt x="296" y="3376"/>
                    <a:pt x="341" y="3386"/>
                    <a:pt x="385" y="3386"/>
                  </a:cubicBezTo>
                  <a:cubicBezTo>
                    <a:pt x="504" y="3386"/>
                    <a:pt x="616" y="3315"/>
                    <a:pt x="681" y="3205"/>
                  </a:cubicBezTo>
                  <a:lnTo>
                    <a:pt x="1928" y="521"/>
                  </a:lnTo>
                  <a:cubicBezTo>
                    <a:pt x="2004" y="357"/>
                    <a:pt x="1928" y="168"/>
                    <a:pt x="1764" y="92"/>
                  </a:cubicBezTo>
                  <a:lnTo>
                    <a:pt x="1626" y="29"/>
                  </a:lnTo>
                  <a:cubicBezTo>
                    <a:pt x="1580" y="10"/>
                    <a:pt x="1533" y="0"/>
                    <a:pt x="14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5"/>
            <p:cNvSpPr/>
            <p:nvPr/>
          </p:nvSpPr>
          <p:spPr>
            <a:xfrm>
              <a:off x="3947800" y="2260450"/>
              <a:ext cx="46975" cy="85825"/>
            </a:xfrm>
            <a:custGeom>
              <a:avLst/>
              <a:gdLst/>
              <a:ahLst/>
              <a:cxnLst/>
              <a:rect l="l" t="t" r="r" b="b"/>
              <a:pathLst>
                <a:path w="1879" h="3433" extrusionOk="0">
                  <a:moveTo>
                    <a:pt x="514" y="1"/>
                  </a:moveTo>
                  <a:cubicBezTo>
                    <a:pt x="473" y="1"/>
                    <a:pt x="432" y="10"/>
                    <a:pt x="392" y="28"/>
                  </a:cubicBezTo>
                  <a:lnTo>
                    <a:pt x="253" y="78"/>
                  </a:lnTo>
                  <a:cubicBezTo>
                    <a:pt x="76" y="141"/>
                    <a:pt x="1" y="330"/>
                    <a:pt x="76" y="494"/>
                  </a:cubicBezTo>
                  <a:lnTo>
                    <a:pt x="1211" y="3229"/>
                  </a:lnTo>
                  <a:cubicBezTo>
                    <a:pt x="1258" y="3352"/>
                    <a:pt x="1377" y="3432"/>
                    <a:pt x="1503" y="3432"/>
                  </a:cubicBezTo>
                  <a:cubicBezTo>
                    <a:pt x="1544" y="3432"/>
                    <a:pt x="1586" y="3424"/>
                    <a:pt x="1626" y="3405"/>
                  </a:cubicBezTo>
                  <a:cubicBezTo>
                    <a:pt x="1803" y="3342"/>
                    <a:pt x="1878" y="3153"/>
                    <a:pt x="1815" y="2989"/>
                  </a:cubicBezTo>
                  <a:lnTo>
                    <a:pt x="807" y="217"/>
                  </a:lnTo>
                  <a:cubicBezTo>
                    <a:pt x="760" y="84"/>
                    <a:pt x="640" y="1"/>
                    <a:pt x="51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5"/>
            <p:cNvSpPr/>
            <p:nvPr/>
          </p:nvSpPr>
          <p:spPr>
            <a:xfrm>
              <a:off x="4186900" y="2241100"/>
              <a:ext cx="35325" cy="88925"/>
            </a:xfrm>
            <a:custGeom>
              <a:avLst/>
              <a:gdLst/>
              <a:ahLst/>
              <a:cxnLst/>
              <a:rect l="l" t="t" r="r" b="b"/>
              <a:pathLst>
                <a:path w="1413" h="3557" extrusionOk="0">
                  <a:moveTo>
                    <a:pt x="904" y="1"/>
                  </a:moveTo>
                  <a:cubicBezTo>
                    <a:pt x="755" y="1"/>
                    <a:pt x="626" y="108"/>
                    <a:pt x="593" y="273"/>
                  </a:cubicBezTo>
                  <a:lnTo>
                    <a:pt x="26" y="3171"/>
                  </a:lnTo>
                  <a:cubicBezTo>
                    <a:pt x="1" y="3335"/>
                    <a:pt x="102" y="3511"/>
                    <a:pt x="278" y="3549"/>
                  </a:cubicBezTo>
                  <a:cubicBezTo>
                    <a:pt x="303" y="3554"/>
                    <a:pt x="328" y="3557"/>
                    <a:pt x="352" y="3557"/>
                  </a:cubicBezTo>
                  <a:cubicBezTo>
                    <a:pt x="498" y="3557"/>
                    <a:pt x="625" y="3461"/>
                    <a:pt x="669" y="3310"/>
                  </a:cubicBezTo>
                  <a:lnTo>
                    <a:pt x="1374" y="437"/>
                  </a:lnTo>
                  <a:cubicBezTo>
                    <a:pt x="1412" y="260"/>
                    <a:pt x="1311" y="84"/>
                    <a:pt x="1135" y="46"/>
                  </a:cubicBezTo>
                  <a:lnTo>
                    <a:pt x="971" y="8"/>
                  </a:lnTo>
                  <a:cubicBezTo>
                    <a:pt x="948" y="3"/>
                    <a:pt x="926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5"/>
            <p:cNvSpPr/>
            <p:nvPr/>
          </p:nvSpPr>
          <p:spPr>
            <a:xfrm>
              <a:off x="4030025" y="2237750"/>
              <a:ext cx="33100" cy="89125"/>
            </a:xfrm>
            <a:custGeom>
              <a:avLst/>
              <a:gdLst/>
              <a:ahLst/>
              <a:cxnLst/>
              <a:rect l="l" t="t" r="r" b="b"/>
              <a:pathLst>
                <a:path w="1324" h="3565" extrusionOk="0">
                  <a:moveTo>
                    <a:pt x="503" y="0"/>
                  </a:moveTo>
                  <a:cubicBezTo>
                    <a:pt x="487" y="0"/>
                    <a:pt x="471" y="1"/>
                    <a:pt x="454" y="4"/>
                  </a:cubicBezTo>
                  <a:lnTo>
                    <a:pt x="303" y="41"/>
                  </a:lnTo>
                  <a:cubicBezTo>
                    <a:pt x="127" y="67"/>
                    <a:pt x="1" y="243"/>
                    <a:pt x="51" y="419"/>
                  </a:cubicBezTo>
                  <a:lnTo>
                    <a:pt x="643" y="3318"/>
                  </a:lnTo>
                  <a:cubicBezTo>
                    <a:pt x="665" y="3460"/>
                    <a:pt x="801" y="3564"/>
                    <a:pt x="953" y="3564"/>
                  </a:cubicBezTo>
                  <a:cubicBezTo>
                    <a:pt x="975" y="3564"/>
                    <a:pt x="998" y="3562"/>
                    <a:pt x="1021" y="3557"/>
                  </a:cubicBezTo>
                  <a:cubicBezTo>
                    <a:pt x="1198" y="3532"/>
                    <a:pt x="1324" y="3368"/>
                    <a:pt x="1286" y="3192"/>
                  </a:cubicBezTo>
                  <a:lnTo>
                    <a:pt x="832" y="281"/>
                  </a:lnTo>
                  <a:cubicBezTo>
                    <a:pt x="810" y="109"/>
                    <a:pt x="662" y="0"/>
                    <a:pt x="503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5"/>
            <p:cNvSpPr/>
            <p:nvPr/>
          </p:nvSpPr>
          <p:spPr>
            <a:xfrm>
              <a:off x="4111925" y="2231525"/>
              <a:ext cx="20200" cy="90125"/>
            </a:xfrm>
            <a:custGeom>
              <a:avLst/>
              <a:gdLst/>
              <a:ahLst/>
              <a:cxnLst/>
              <a:rect l="l" t="t" r="r" b="b"/>
              <a:pathLst>
                <a:path w="808" h="3605" extrusionOk="0">
                  <a:moveTo>
                    <a:pt x="329" y="1"/>
                  </a:moveTo>
                  <a:cubicBezTo>
                    <a:pt x="152" y="1"/>
                    <a:pt x="1" y="152"/>
                    <a:pt x="14" y="328"/>
                  </a:cubicBezTo>
                  <a:lnTo>
                    <a:pt x="77" y="3289"/>
                  </a:lnTo>
                  <a:cubicBezTo>
                    <a:pt x="64" y="3466"/>
                    <a:pt x="215" y="3604"/>
                    <a:pt x="404" y="3604"/>
                  </a:cubicBezTo>
                  <a:cubicBezTo>
                    <a:pt x="581" y="3604"/>
                    <a:pt x="732" y="3466"/>
                    <a:pt x="732" y="3289"/>
                  </a:cubicBezTo>
                  <a:lnTo>
                    <a:pt x="795" y="328"/>
                  </a:lnTo>
                  <a:cubicBezTo>
                    <a:pt x="807" y="152"/>
                    <a:pt x="669" y="1"/>
                    <a:pt x="480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5"/>
            <p:cNvSpPr/>
            <p:nvPr/>
          </p:nvSpPr>
          <p:spPr>
            <a:xfrm>
              <a:off x="4081375" y="2648975"/>
              <a:ext cx="77200" cy="73700"/>
            </a:xfrm>
            <a:custGeom>
              <a:avLst/>
              <a:gdLst/>
              <a:ahLst/>
              <a:cxnLst/>
              <a:rect l="l" t="t" r="r" b="b"/>
              <a:pathLst>
                <a:path w="3088" h="2948" extrusionOk="0">
                  <a:moveTo>
                    <a:pt x="1488" y="1"/>
                  </a:moveTo>
                  <a:cubicBezTo>
                    <a:pt x="729" y="1"/>
                    <a:pt x="1" y="595"/>
                    <a:pt x="1" y="1486"/>
                  </a:cubicBezTo>
                  <a:cubicBezTo>
                    <a:pt x="9" y="2368"/>
                    <a:pt x="732" y="2947"/>
                    <a:pt x="1483" y="2947"/>
                  </a:cubicBezTo>
                  <a:cubicBezTo>
                    <a:pt x="1848" y="2947"/>
                    <a:pt x="2220" y="2811"/>
                    <a:pt x="2521" y="2506"/>
                  </a:cubicBezTo>
                  <a:cubicBezTo>
                    <a:pt x="3088" y="1939"/>
                    <a:pt x="3088" y="1007"/>
                    <a:pt x="2508" y="427"/>
                  </a:cubicBezTo>
                  <a:cubicBezTo>
                    <a:pt x="2210" y="133"/>
                    <a:pt x="1845" y="1"/>
                    <a:pt x="14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5"/>
            <p:cNvSpPr/>
            <p:nvPr/>
          </p:nvSpPr>
          <p:spPr>
            <a:xfrm>
              <a:off x="4101850" y="2507800"/>
              <a:ext cx="192200" cy="194700"/>
            </a:xfrm>
            <a:custGeom>
              <a:avLst/>
              <a:gdLst/>
              <a:ahLst/>
              <a:cxnLst/>
              <a:rect l="l" t="t" r="r" b="b"/>
              <a:pathLst>
                <a:path w="7688" h="7788" extrusionOk="0">
                  <a:moveTo>
                    <a:pt x="7687" y="1"/>
                  </a:moveTo>
                  <a:lnTo>
                    <a:pt x="1" y="7221"/>
                  </a:lnTo>
                  <a:lnTo>
                    <a:pt x="580" y="7788"/>
                  </a:lnTo>
                  <a:lnTo>
                    <a:pt x="76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1" name="Google Shape;1301;p45"/>
          <p:cNvGrpSpPr/>
          <p:nvPr/>
        </p:nvGrpSpPr>
        <p:grpSpPr>
          <a:xfrm>
            <a:off x="1076798" y="2389341"/>
            <a:ext cx="1751365" cy="974253"/>
            <a:chOff x="4811600" y="2231525"/>
            <a:chExt cx="890600" cy="495450"/>
          </a:xfrm>
        </p:grpSpPr>
        <p:sp>
          <p:nvSpPr>
            <p:cNvPr id="1302" name="Google Shape;1302;p45"/>
            <p:cNvSpPr/>
            <p:nvPr/>
          </p:nvSpPr>
          <p:spPr>
            <a:xfrm>
              <a:off x="5604200" y="2591000"/>
              <a:ext cx="90750" cy="31025"/>
            </a:xfrm>
            <a:custGeom>
              <a:avLst/>
              <a:gdLst/>
              <a:ahLst/>
              <a:cxnLst/>
              <a:rect l="l" t="t" r="r" b="b"/>
              <a:pathLst>
                <a:path w="3630" h="1241" extrusionOk="0">
                  <a:moveTo>
                    <a:pt x="3267" y="1"/>
                  </a:moveTo>
                  <a:cubicBezTo>
                    <a:pt x="3241" y="1"/>
                    <a:pt x="3215" y="4"/>
                    <a:pt x="3188" y="12"/>
                  </a:cubicBezTo>
                  <a:lnTo>
                    <a:pt x="290" y="591"/>
                  </a:lnTo>
                  <a:cubicBezTo>
                    <a:pt x="114" y="617"/>
                    <a:pt x="0" y="793"/>
                    <a:pt x="38" y="957"/>
                  </a:cubicBezTo>
                  <a:lnTo>
                    <a:pt x="38" y="969"/>
                  </a:lnTo>
                  <a:cubicBezTo>
                    <a:pt x="60" y="1125"/>
                    <a:pt x="190" y="1241"/>
                    <a:pt x="341" y="1241"/>
                  </a:cubicBezTo>
                  <a:cubicBezTo>
                    <a:pt x="361" y="1241"/>
                    <a:pt x="382" y="1239"/>
                    <a:pt x="404" y="1234"/>
                  </a:cubicBezTo>
                  <a:lnTo>
                    <a:pt x="3327" y="793"/>
                  </a:lnTo>
                  <a:cubicBezTo>
                    <a:pt x="3503" y="768"/>
                    <a:pt x="3629" y="591"/>
                    <a:pt x="3592" y="415"/>
                  </a:cubicBezTo>
                  <a:cubicBezTo>
                    <a:pt x="3579" y="365"/>
                    <a:pt x="3579" y="314"/>
                    <a:pt x="3566" y="264"/>
                  </a:cubicBezTo>
                  <a:cubicBezTo>
                    <a:pt x="3534" y="114"/>
                    <a:pt x="3411" y="1"/>
                    <a:pt x="326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5"/>
            <p:cNvSpPr/>
            <p:nvPr/>
          </p:nvSpPr>
          <p:spPr>
            <a:xfrm>
              <a:off x="4820100" y="2573450"/>
              <a:ext cx="90450" cy="34100"/>
            </a:xfrm>
            <a:custGeom>
              <a:avLst/>
              <a:gdLst/>
              <a:ahLst/>
              <a:cxnLst/>
              <a:rect l="l" t="t" r="r" b="b"/>
              <a:pathLst>
                <a:path w="3618" h="1364" extrusionOk="0">
                  <a:moveTo>
                    <a:pt x="393" y="0"/>
                  </a:moveTo>
                  <a:cubicBezTo>
                    <a:pt x="244" y="0"/>
                    <a:pt x="109" y="96"/>
                    <a:pt x="76" y="248"/>
                  </a:cubicBezTo>
                  <a:cubicBezTo>
                    <a:pt x="64" y="311"/>
                    <a:pt x="51" y="361"/>
                    <a:pt x="39" y="411"/>
                  </a:cubicBezTo>
                  <a:cubicBezTo>
                    <a:pt x="1" y="588"/>
                    <a:pt x="114" y="764"/>
                    <a:pt x="291" y="789"/>
                  </a:cubicBezTo>
                  <a:lnTo>
                    <a:pt x="3201" y="1356"/>
                  </a:lnTo>
                  <a:cubicBezTo>
                    <a:pt x="3223" y="1361"/>
                    <a:pt x="3244" y="1364"/>
                    <a:pt x="3265" y="1364"/>
                  </a:cubicBezTo>
                  <a:cubicBezTo>
                    <a:pt x="3409" y="1364"/>
                    <a:pt x="3546" y="1258"/>
                    <a:pt x="3579" y="1104"/>
                  </a:cubicBezTo>
                  <a:lnTo>
                    <a:pt x="3579" y="1092"/>
                  </a:lnTo>
                  <a:cubicBezTo>
                    <a:pt x="3617" y="928"/>
                    <a:pt x="3504" y="752"/>
                    <a:pt x="3340" y="714"/>
                  </a:cubicBezTo>
                  <a:lnTo>
                    <a:pt x="467" y="8"/>
                  </a:lnTo>
                  <a:cubicBezTo>
                    <a:pt x="442" y="3"/>
                    <a:pt x="417" y="0"/>
                    <a:pt x="39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5"/>
            <p:cNvSpPr/>
            <p:nvPr/>
          </p:nvSpPr>
          <p:spPr>
            <a:xfrm>
              <a:off x="5584675" y="2508700"/>
              <a:ext cx="87900" cy="45000"/>
            </a:xfrm>
            <a:custGeom>
              <a:avLst/>
              <a:gdLst/>
              <a:ahLst/>
              <a:cxnLst/>
              <a:rect l="l" t="t" r="r" b="b"/>
              <a:pathLst>
                <a:path w="3516" h="1800" extrusionOk="0">
                  <a:moveTo>
                    <a:pt x="3087" y="0"/>
                  </a:moveTo>
                  <a:cubicBezTo>
                    <a:pt x="3045" y="0"/>
                    <a:pt x="3002" y="9"/>
                    <a:pt x="2961" y="28"/>
                  </a:cubicBezTo>
                  <a:lnTo>
                    <a:pt x="239" y="1174"/>
                  </a:lnTo>
                  <a:cubicBezTo>
                    <a:pt x="76" y="1237"/>
                    <a:pt x="0" y="1426"/>
                    <a:pt x="63" y="1590"/>
                  </a:cubicBezTo>
                  <a:cubicBezTo>
                    <a:pt x="112" y="1718"/>
                    <a:pt x="238" y="1799"/>
                    <a:pt x="368" y="1799"/>
                  </a:cubicBezTo>
                  <a:cubicBezTo>
                    <a:pt x="405" y="1799"/>
                    <a:pt x="443" y="1793"/>
                    <a:pt x="479" y="1779"/>
                  </a:cubicBezTo>
                  <a:lnTo>
                    <a:pt x="3251" y="771"/>
                  </a:lnTo>
                  <a:cubicBezTo>
                    <a:pt x="3427" y="708"/>
                    <a:pt x="3516" y="519"/>
                    <a:pt x="3440" y="355"/>
                  </a:cubicBezTo>
                  <a:lnTo>
                    <a:pt x="3390" y="204"/>
                  </a:lnTo>
                  <a:cubicBezTo>
                    <a:pt x="3342" y="81"/>
                    <a:pt x="3216" y="0"/>
                    <a:pt x="3087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5"/>
            <p:cNvSpPr/>
            <p:nvPr/>
          </p:nvSpPr>
          <p:spPr>
            <a:xfrm>
              <a:off x="4845925" y="2492075"/>
              <a:ext cx="86975" cy="47975"/>
            </a:xfrm>
            <a:custGeom>
              <a:avLst/>
              <a:gdLst/>
              <a:ahLst/>
              <a:cxnLst/>
              <a:rect l="l" t="t" r="r" b="b"/>
              <a:pathLst>
                <a:path w="3479" h="1919" extrusionOk="0">
                  <a:moveTo>
                    <a:pt x="423" y="0"/>
                  </a:moveTo>
                  <a:cubicBezTo>
                    <a:pt x="305" y="0"/>
                    <a:pt x="193" y="72"/>
                    <a:pt x="140" y="189"/>
                  </a:cubicBezTo>
                  <a:cubicBezTo>
                    <a:pt x="114" y="239"/>
                    <a:pt x="102" y="289"/>
                    <a:pt x="77" y="340"/>
                  </a:cubicBezTo>
                  <a:cubicBezTo>
                    <a:pt x="1" y="504"/>
                    <a:pt x="77" y="693"/>
                    <a:pt x="253" y="756"/>
                  </a:cubicBezTo>
                  <a:lnTo>
                    <a:pt x="2987" y="1890"/>
                  </a:lnTo>
                  <a:cubicBezTo>
                    <a:pt x="3027" y="1909"/>
                    <a:pt x="3070" y="1919"/>
                    <a:pt x="3113" y="1919"/>
                  </a:cubicBezTo>
                  <a:cubicBezTo>
                    <a:pt x="3235" y="1919"/>
                    <a:pt x="3357" y="1844"/>
                    <a:pt x="3403" y="1713"/>
                  </a:cubicBezTo>
                  <a:cubicBezTo>
                    <a:pt x="3479" y="1549"/>
                    <a:pt x="3403" y="1360"/>
                    <a:pt x="3252" y="1285"/>
                  </a:cubicBezTo>
                  <a:lnTo>
                    <a:pt x="568" y="37"/>
                  </a:lnTo>
                  <a:cubicBezTo>
                    <a:pt x="521" y="12"/>
                    <a:pt x="471" y="0"/>
                    <a:pt x="42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5"/>
            <p:cNvSpPr/>
            <p:nvPr/>
          </p:nvSpPr>
          <p:spPr>
            <a:xfrm>
              <a:off x="5552225" y="2432700"/>
              <a:ext cx="81925" cy="57850"/>
            </a:xfrm>
            <a:custGeom>
              <a:avLst/>
              <a:gdLst/>
              <a:ahLst/>
              <a:cxnLst/>
              <a:rect l="l" t="t" r="r" b="b"/>
              <a:pathLst>
                <a:path w="3277" h="2314" extrusionOk="0">
                  <a:moveTo>
                    <a:pt x="2821" y="0"/>
                  </a:moveTo>
                  <a:cubicBezTo>
                    <a:pt x="2759" y="0"/>
                    <a:pt x="2698" y="19"/>
                    <a:pt x="2646" y="56"/>
                  </a:cubicBezTo>
                  <a:lnTo>
                    <a:pt x="189" y="1707"/>
                  </a:lnTo>
                  <a:cubicBezTo>
                    <a:pt x="38" y="1807"/>
                    <a:pt x="0" y="2009"/>
                    <a:pt x="101" y="2160"/>
                  </a:cubicBezTo>
                  <a:cubicBezTo>
                    <a:pt x="158" y="2258"/>
                    <a:pt x="262" y="2314"/>
                    <a:pt x="373" y="2314"/>
                  </a:cubicBezTo>
                  <a:cubicBezTo>
                    <a:pt x="434" y="2314"/>
                    <a:pt x="497" y="2297"/>
                    <a:pt x="555" y="2261"/>
                  </a:cubicBezTo>
                  <a:lnTo>
                    <a:pt x="3075" y="724"/>
                  </a:lnTo>
                  <a:cubicBezTo>
                    <a:pt x="3226" y="636"/>
                    <a:pt x="3276" y="434"/>
                    <a:pt x="3176" y="283"/>
                  </a:cubicBezTo>
                  <a:cubicBezTo>
                    <a:pt x="3150" y="232"/>
                    <a:pt x="3125" y="195"/>
                    <a:pt x="3087" y="157"/>
                  </a:cubicBezTo>
                  <a:cubicBezTo>
                    <a:pt x="3032" y="54"/>
                    <a:pt x="2926" y="0"/>
                    <a:pt x="282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5"/>
            <p:cNvSpPr/>
            <p:nvPr/>
          </p:nvSpPr>
          <p:spPr>
            <a:xfrm>
              <a:off x="4887825" y="2417825"/>
              <a:ext cx="80050" cy="60225"/>
            </a:xfrm>
            <a:custGeom>
              <a:avLst/>
              <a:gdLst/>
              <a:ahLst/>
              <a:cxnLst/>
              <a:rect l="l" t="t" r="r" b="b"/>
              <a:pathLst>
                <a:path w="3202" h="2409" extrusionOk="0">
                  <a:moveTo>
                    <a:pt x="444" y="1"/>
                  </a:moveTo>
                  <a:cubicBezTo>
                    <a:pt x="346" y="1"/>
                    <a:pt x="249" y="46"/>
                    <a:pt x="190" y="134"/>
                  </a:cubicBezTo>
                  <a:lnTo>
                    <a:pt x="102" y="260"/>
                  </a:lnTo>
                  <a:cubicBezTo>
                    <a:pt x="1" y="412"/>
                    <a:pt x="39" y="613"/>
                    <a:pt x="190" y="714"/>
                  </a:cubicBezTo>
                  <a:lnTo>
                    <a:pt x="2647" y="2352"/>
                  </a:lnTo>
                  <a:cubicBezTo>
                    <a:pt x="2699" y="2390"/>
                    <a:pt x="2762" y="2408"/>
                    <a:pt x="2826" y="2408"/>
                  </a:cubicBezTo>
                  <a:cubicBezTo>
                    <a:pt x="2931" y="2408"/>
                    <a:pt x="3038" y="2358"/>
                    <a:pt x="3101" y="2264"/>
                  </a:cubicBezTo>
                  <a:cubicBezTo>
                    <a:pt x="3202" y="2125"/>
                    <a:pt x="3164" y="1924"/>
                    <a:pt x="3025" y="1823"/>
                  </a:cubicBezTo>
                  <a:lnTo>
                    <a:pt x="644" y="71"/>
                  </a:lnTo>
                  <a:cubicBezTo>
                    <a:pt x="586" y="24"/>
                    <a:pt x="515" y="1"/>
                    <a:pt x="44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5"/>
            <p:cNvSpPr/>
            <p:nvPr/>
          </p:nvSpPr>
          <p:spPr>
            <a:xfrm>
              <a:off x="5508425" y="2365875"/>
              <a:ext cx="72800" cy="68850"/>
            </a:xfrm>
            <a:custGeom>
              <a:avLst/>
              <a:gdLst/>
              <a:ahLst/>
              <a:cxnLst/>
              <a:rect l="l" t="t" r="r" b="b"/>
              <a:pathLst>
                <a:path w="2912" h="2754" extrusionOk="0">
                  <a:moveTo>
                    <a:pt x="2445" y="1"/>
                  </a:moveTo>
                  <a:cubicBezTo>
                    <a:pt x="2363" y="1"/>
                    <a:pt x="2281" y="32"/>
                    <a:pt x="2218" y="95"/>
                  </a:cubicBezTo>
                  <a:lnTo>
                    <a:pt x="127" y="2187"/>
                  </a:lnTo>
                  <a:cubicBezTo>
                    <a:pt x="1" y="2313"/>
                    <a:pt x="1" y="2515"/>
                    <a:pt x="127" y="2641"/>
                  </a:cubicBezTo>
                  <a:cubicBezTo>
                    <a:pt x="194" y="2715"/>
                    <a:pt x="283" y="2753"/>
                    <a:pt x="371" y="2753"/>
                  </a:cubicBezTo>
                  <a:cubicBezTo>
                    <a:pt x="447" y="2753"/>
                    <a:pt x="522" y="2724"/>
                    <a:pt x="580" y="2666"/>
                  </a:cubicBezTo>
                  <a:lnTo>
                    <a:pt x="2760" y="662"/>
                  </a:lnTo>
                  <a:cubicBezTo>
                    <a:pt x="2899" y="549"/>
                    <a:pt x="2911" y="335"/>
                    <a:pt x="2785" y="209"/>
                  </a:cubicBezTo>
                  <a:lnTo>
                    <a:pt x="2672" y="95"/>
                  </a:lnTo>
                  <a:cubicBezTo>
                    <a:pt x="2609" y="32"/>
                    <a:pt x="2527" y="1"/>
                    <a:pt x="2445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5"/>
            <p:cNvSpPr/>
            <p:nvPr/>
          </p:nvSpPr>
          <p:spPr>
            <a:xfrm>
              <a:off x="4943275" y="2353000"/>
              <a:ext cx="70600" cy="70875"/>
            </a:xfrm>
            <a:custGeom>
              <a:avLst/>
              <a:gdLst/>
              <a:ahLst/>
              <a:cxnLst/>
              <a:rect l="l" t="t" r="r" b="b"/>
              <a:pathLst>
                <a:path w="2824" h="2835" extrusionOk="0">
                  <a:moveTo>
                    <a:pt x="472" y="1"/>
                  </a:moveTo>
                  <a:cubicBezTo>
                    <a:pt x="390" y="1"/>
                    <a:pt x="308" y="32"/>
                    <a:pt x="240" y="94"/>
                  </a:cubicBezTo>
                  <a:lnTo>
                    <a:pt x="127" y="195"/>
                  </a:lnTo>
                  <a:cubicBezTo>
                    <a:pt x="1" y="321"/>
                    <a:pt x="1" y="535"/>
                    <a:pt x="127" y="661"/>
                  </a:cubicBezTo>
                  <a:lnTo>
                    <a:pt x="2231" y="2740"/>
                  </a:lnTo>
                  <a:cubicBezTo>
                    <a:pt x="2288" y="2803"/>
                    <a:pt x="2370" y="2834"/>
                    <a:pt x="2453" y="2834"/>
                  </a:cubicBezTo>
                  <a:cubicBezTo>
                    <a:pt x="2537" y="2834"/>
                    <a:pt x="2622" y="2803"/>
                    <a:pt x="2685" y="2740"/>
                  </a:cubicBezTo>
                  <a:cubicBezTo>
                    <a:pt x="2811" y="2614"/>
                    <a:pt x="2823" y="2412"/>
                    <a:pt x="2697" y="2286"/>
                  </a:cubicBezTo>
                  <a:lnTo>
                    <a:pt x="706" y="106"/>
                  </a:lnTo>
                  <a:cubicBezTo>
                    <a:pt x="642" y="35"/>
                    <a:pt x="557" y="1"/>
                    <a:pt x="472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5"/>
            <p:cNvSpPr/>
            <p:nvPr/>
          </p:nvSpPr>
          <p:spPr>
            <a:xfrm>
              <a:off x="5454250" y="2310450"/>
              <a:ext cx="62400" cy="77925"/>
            </a:xfrm>
            <a:custGeom>
              <a:avLst/>
              <a:gdLst/>
              <a:ahLst/>
              <a:cxnLst/>
              <a:rect l="l" t="t" r="r" b="b"/>
              <a:pathLst>
                <a:path w="2496" h="3117" extrusionOk="0">
                  <a:moveTo>
                    <a:pt x="2006" y="1"/>
                  </a:moveTo>
                  <a:cubicBezTo>
                    <a:pt x="1904" y="1"/>
                    <a:pt x="1802" y="51"/>
                    <a:pt x="1739" y="145"/>
                  </a:cubicBezTo>
                  <a:lnTo>
                    <a:pt x="101" y="2602"/>
                  </a:lnTo>
                  <a:cubicBezTo>
                    <a:pt x="0" y="2753"/>
                    <a:pt x="38" y="2955"/>
                    <a:pt x="189" y="3056"/>
                  </a:cubicBezTo>
                  <a:cubicBezTo>
                    <a:pt x="245" y="3096"/>
                    <a:pt x="310" y="3116"/>
                    <a:pt x="376" y="3116"/>
                  </a:cubicBezTo>
                  <a:cubicBezTo>
                    <a:pt x="475" y="3116"/>
                    <a:pt x="575" y="3071"/>
                    <a:pt x="643" y="2980"/>
                  </a:cubicBezTo>
                  <a:lnTo>
                    <a:pt x="2382" y="599"/>
                  </a:lnTo>
                  <a:cubicBezTo>
                    <a:pt x="2495" y="460"/>
                    <a:pt x="2470" y="246"/>
                    <a:pt x="2319" y="145"/>
                  </a:cubicBezTo>
                  <a:lnTo>
                    <a:pt x="2180" y="57"/>
                  </a:lnTo>
                  <a:cubicBezTo>
                    <a:pt x="2128" y="19"/>
                    <a:pt x="2067" y="1"/>
                    <a:pt x="200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5"/>
            <p:cNvSpPr/>
            <p:nvPr/>
          </p:nvSpPr>
          <p:spPr>
            <a:xfrm>
              <a:off x="5010075" y="2300475"/>
              <a:ext cx="60175" cy="79300"/>
            </a:xfrm>
            <a:custGeom>
              <a:avLst/>
              <a:gdLst/>
              <a:ahLst/>
              <a:cxnLst/>
              <a:rect l="l" t="t" r="r" b="b"/>
              <a:pathLst>
                <a:path w="2407" h="3172" extrusionOk="0">
                  <a:moveTo>
                    <a:pt x="500" y="0"/>
                  </a:moveTo>
                  <a:cubicBezTo>
                    <a:pt x="441" y="0"/>
                    <a:pt x="381" y="17"/>
                    <a:pt x="328" y="53"/>
                  </a:cubicBezTo>
                  <a:lnTo>
                    <a:pt x="202" y="128"/>
                  </a:lnTo>
                  <a:cubicBezTo>
                    <a:pt x="50" y="229"/>
                    <a:pt x="0" y="431"/>
                    <a:pt x="113" y="582"/>
                  </a:cubicBezTo>
                  <a:lnTo>
                    <a:pt x="1764" y="3039"/>
                  </a:lnTo>
                  <a:cubicBezTo>
                    <a:pt x="1826" y="3124"/>
                    <a:pt x="1927" y="3172"/>
                    <a:pt x="2027" y="3172"/>
                  </a:cubicBezTo>
                  <a:cubicBezTo>
                    <a:pt x="2090" y="3172"/>
                    <a:pt x="2152" y="3153"/>
                    <a:pt x="2205" y="3115"/>
                  </a:cubicBezTo>
                  <a:cubicBezTo>
                    <a:pt x="2356" y="3026"/>
                    <a:pt x="2407" y="2825"/>
                    <a:pt x="2306" y="2674"/>
                  </a:cubicBezTo>
                  <a:lnTo>
                    <a:pt x="769" y="153"/>
                  </a:lnTo>
                  <a:cubicBezTo>
                    <a:pt x="712" y="56"/>
                    <a:pt x="607" y="0"/>
                    <a:pt x="500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5"/>
            <p:cNvSpPr/>
            <p:nvPr/>
          </p:nvSpPr>
          <p:spPr>
            <a:xfrm>
              <a:off x="5392175" y="2268775"/>
              <a:ext cx="49800" cy="84550"/>
            </a:xfrm>
            <a:custGeom>
              <a:avLst/>
              <a:gdLst/>
              <a:ahLst/>
              <a:cxnLst/>
              <a:rect l="l" t="t" r="r" b="b"/>
              <a:pathLst>
                <a:path w="1992" h="3382" extrusionOk="0">
                  <a:moveTo>
                    <a:pt x="1495" y="1"/>
                  </a:moveTo>
                  <a:cubicBezTo>
                    <a:pt x="1367" y="1"/>
                    <a:pt x="1246" y="74"/>
                    <a:pt x="1198" y="199"/>
                  </a:cubicBezTo>
                  <a:lnTo>
                    <a:pt x="64" y="2933"/>
                  </a:lnTo>
                  <a:cubicBezTo>
                    <a:pt x="1" y="3097"/>
                    <a:pt x="76" y="3286"/>
                    <a:pt x="240" y="3349"/>
                  </a:cubicBezTo>
                  <a:cubicBezTo>
                    <a:pt x="287" y="3371"/>
                    <a:pt x="335" y="3381"/>
                    <a:pt x="383" y="3381"/>
                  </a:cubicBezTo>
                  <a:cubicBezTo>
                    <a:pt x="502" y="3381"/>
                    <a:pt x="615" y="3315"/>
                    <a:pt x="669" y="3198"/>
                  </a:cubicBezTo>
                  <a:lnTo>
                    <a:pt x="1916" y="527"/>
                  </a:lnTo>
                  <a:cubicBezTo>
                    <a:pt x="1992" y="363"/>
                    <a:pt x="1929" y="161"/>
                    <a:pt x="1765" y="98"/>
                  </a:cubicBezTo>
                  <a:lnTo>
                    <a:pt x="1614" y="23"/>
                  </a:lnTo>
                  <a:cubicBezTo>
                    <a:pt x="1575" y="8"/>
                    <a:pt x="1535" y="1"/>
                    <a:pt x="1495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5"/>
            <p:cNvSpPr/>
            <p:nvPr/>
          </p:nvSpPr>
          <p:spPr>
            <a:xfrm>
              <a:off x="5085975" y="2261900"/>
              <a:ext cx="47275" cy="85675"/>
            </a:xfrm>
            <a:custGeom>
              <a:avLst/>
              <a:gdLst/>
              <a:ahLst/>
              <a:cxnLst/>
              <a:rect l="l" t="t" r="r" b="b"/>
              <a:pathLst>
                <a:path w="1891" h="3427" extrusionOk="0">
                  <a:moveTo>
                    <a:pt x="508" y="0"/>
                  </a:moveTo>
                  <a:cubicBezTo>
                    <a:pt x="470" y="0"/>
                    <a:pt x="430" y="7"/>
                    <a:pt x="391" y="20"/>
                  </a:cubicBezTo>
                  <a:lnTo>
                    <a:pt x="253" y="83"/>
                  </a:lnTo>
                  <a:cubicBezTo>
                    <a:pt x="89" y="146"/>
                    <a:pt x="1" y="335"/>
                    <a:pt x="76" y="499"/>
                  </a:cubicBezTo>
                  <a:lnTo>
                    <a:pt x="1211" y="3234"/>
                  </a:lnTo>
                  <a:cubicBezTo>
                    <a:pt x="1266" y="3354"/>
                    <a:pt x="1383" y="3427"/>
                    <a:pt x="1506" y="3427"/>
                  </a:cubicBezTo>
                  <a:cubicBezTo>
                    <a:pt x="1551" y="3427"/>
                    <a:pt x="1596" y="3418"/>
                    <a:pt x="1639" y="3397"/>
                  </a:cubicBezTo>
                  <a:cubicBezTo>
                    <a:pt x="1803" y="3347"/>
                    <a:pt x="1891" y="3158"/>
                    <a:pt x="1828" y="2994"/>
                  </a:cubicBezTo>
                  <a:lnTo>
                    <a:pt x="807" y="209"/>
                  </a:lnTo>
                  <a:cubicBezTo>
                    <a:pt x="768" y="82"/>
                    <a:pt x="644" y="0"/>
                    <a:pt x="508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5"/>
            <p:cNvSpPr/>
            <p:nvPr/>
          </p:nvSpPr>
          <p:spPr>
            <a:xfrm>
              <a:off x="5324775" y="2242575"/>
              <a:ext cx="35625" cy="88725"/>
            </a:xfrm>
            <a:custGeom>
              <a:avLst/>
              <a:gdLst/>
              <a:ahLst/>
              <a:cxnLst/>
              <a:rect l="l" t="t" r="r" b="b"/>
              <a:pathLst>
                <a:path w="1425" h="3549" extrusionOk="0">
                  <a:moveTo>
                    <a:pt x="898" y="0"/>
                  </a:moveTo>
                  <a:cubicBezTo>
                    <a:pt x="754" y="0"/>
                    <a:pt x="626" y="104"/>
                    <a:pt x="605" y="252"/>
                  </a:cubicBezTo>
                  <a:lnTo>
                    <a:pt x="38" y="3162"/>
                  </a:lnTo>
                  <a:cubicBezTo>
                    <a:pt x="0" y="3326"/>
                    <a:pt x="114" y="3503"/>
                    <a:pt x="290" y="3540"/>
                  </a:cubicBezTo>
                  <a:lnTo>
                    <a:pt x="303" y="3540"/>
                  </a:lnTo>
                  <a:cubicBezTo>
                    <a:pt x="326" y="3546"/>
                    <a:pt x="349" y="3548"/>
                    <a:pt x="372" y="3548"/>
                  </a:cubicBezTo>
                  <a:cubicBezTo>
                    <a:pt x="513" y="3548"/>
                    <a:pt x="648" y="3453"/>
                    <a:pt x="681" y="3301"/>
                  </a:cubicBezTo>
                  <a:lnTo>
                    <a:pt x="1386" y="428"/>
                  </a:lnTo>
                  <a:cubicBezTo>
                    <a:pt x="1424" y="252"/>
                    <a:pt x="1323" y="75"/>
                    <a:pt x="1147" y="37"/>
                  </a:cubicBezTo>
                  <a:lnTo>
                    <a:pt x="983" y="12"/>
                  </a:lnTo>
                  <a:cubicBezTo>
                    <a:pt x="955" y="4"/>
                    <a:pt x="926" y="0"/>
                    <a:pt x="898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5"/>
            <p:cNvSpPr/>
            <p:nvPr/>
          </p:nvSpPr>
          <p:spPr>
            <a:xfrm>
              <a:off x="5168825" y="2239225"/>
              <a:ext cx="32475" cy="89225"/>
            </a:xfrm>
            <a:custGeom>
              <a:avLst/>
              <a:gdLst/>
              <a:ahLst/>
              <a:cxnLst/>
              <a:rect l="l" t="t" r="r" b="b"/>
              <a:pathLst>
                <a:path w="1299" h="3569" extrusionOk="0">
                  <a:moveTo>
                    <a:pt x="509" y="1"/>
                  </a:moveTo>
                  <a:cubicBezTo>
                    <a:pt x="487" y="1"/>
                    <a:pt x="465" y="3"/>
                    <a:pt x="442" y="8"/>
                  </a:cubicBezTo>
                  <a:lnTo>
                    <a:pt x="291" y="33"/>
                  </a:lnTo>
                  <a:cubicBezTo>
                    <a:pt x="114" y="58"/>
                    <a:pt x="1" y="234"/>
                    <a:pt x="39" y="411"/>
                  </a:cubicBezTo>
                  <a:lnTo>
                    <a:pt x="618" y="3309"/>
                  </a:lnTo>
                  <a:cubicBezTo>
                    <a:pt x="640" y="3463"/>
                    <a:pt x="777" y="3568"/>
                    <a:pt x="928" y="3568"/>
                  </a:cubicBezTo>
                  <a:cubicBezTo>
                    <a:pt x="951" y="3568"/>
                    <a:pt x="973" y="3566"/>
                    <a:pt x="996" y="3561"/>
                  </a:cubicBezTo>
                  <a:cubicBezTo>
                    <a:pt x="1173" y="3536"/>
                    <a:pt x="1299" y="3372"/>
                    <a:pt x="1261" y="3196"/>
                  </a:cubicBezTo>
                  <a:lnTo>
                    <a:pt x="820" y="272"/>
                  </a:lnTo>
                  <a:cubicBezTo>
                    <a:pt x="798" y="117"/>
                    <a:pt x="668" y="1"/>
                    <a:pt x="50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5"/>
            <p:cNvSpPr/>
            <p:nvPr/>
          </p:nvSpPr>
          <p:spPr>
            <a:xfrm>
              <a:off x="5252000" y="2231525"/>
              <a:ext cx="19875" cy="90125"/>
            </a:xfrm>
            <a:custGeom>
              <a:avLst/>
              <a:gdLst/>
              <a:ahLst/>
              <a:cxnLst/>
              <a:rect l="l" t="t" r="r" b="b"/>
              <a:pathLst>
                <a:path w="795" h="3605" extrusionOk="0">
                  <a:moveTo>
                    <a:pt x="316" y="1"/>
                  </a:moveTo>
                  <a:cubicBezTo>
                    <a:pt x="139" y="1"/>
                    <a:pt x="1" y="152"/>
                    <a:pt x="1" y="328"/>
                  </a:cubicBezTo>
                  <a:lnTo>
                    <a:pt x="51" y="3289"/>
                  </a:lnTo>
                  <a:cubicBezTo>
                    <a:pt x="51" y="3466"/>
                    <a:pt x="190" y="3604"/>
                    <a:pt x="379" y="3604"/>
                  </a:cubicBezTo>
                  <a:cubicBezTo>
                    <a:pt x="555" y="3604"/>
                    <a:pt x="694" y="3466"/>
                    <a:pt x="706" y="3289"/>
                  </a:cubicBezTo>
                  <a:lnTo>
                    <a:pt x="794" y="328"/>
                  </a:lnTo>
                  <a:cubicBezTo>
                    <a:pt x="794" y="152"/>
                    <a:pt x="656" y="1"/>
                    <a:pt x="47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5"/>
            <p:cNvSpPr/>
            <p:nvPr/>
          </p:nvSpPr>
          <p:spPr>
            <a:xfrm>
              <a:off x="5218300" y="2653400"/>
              <a:ext cx="95775" cy="73575"/>
            </a:xfrm>
            <a:custGeom>
              <a:avLst/>
              <a:gdLst/>
              <a:ahLst/>
              <a:cxnLst/>
              <a:rect l="l" t="t" r="r" b="b"/>
              <a:pathLst>
                <a:path w="3831" h="2943" extrusionOk="0">
                  <a:moveTo>
                    <a:pt x="1923" y="0"/>
                  </a:moveTo>
                  <a:cubicBezTo>
                    <a:pt x="1629" y="0"/>
                    <a:pt x="1331" y="89"/>
                    <a:pt x="1071" y="275"/>
                  </a:cubicBezTo>
                  <a:cubicBezTo>
                    <a:pt x="0" y="1019"/>
                    <a:pt x="378" y="2695"/>
                    <a:pt x="1676" y="2922"/>
                  </a:cubicBezTo>
                  <a:cubicBezTo>
                    <a:pt x="1762" y="2936"/>
                    <a:pt x="1847" y="2943"/>
                    <a:pt x="1930" y="2943"/>
                  </a:cubicBezTo>
                  <a:cubicBezTo>
                    <a:pt x="3077" y="2943"/>
                    <a:pt x="3830" y="1616"/>
                    <a:pt x="3125" y="628"/>
                  </a:cubicBezTo>
                  <a:cubicBezTo>
                    <a:pt x="2840" y="220"/>
                    <a:pt x="2386" y="0"/>
                    <a:pt x="19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5"/>
            <p:cNvSpPr/>
            <p:nvPr/>
          </p:nvSpPr>
          <p:spPr>
            <a:xfrm>
              <a:off x="5122200" y="2485750"/>
              <a:ext cx="158175" cy="217850"/>
            </a:xfrm>
            <a:custGeom>
              <a:avLst/>
              <a:gdLst/>
              <a:ahLst/>
              <a:cxnLst/>
              <a:rect l="l" t="t" r="r" b="b"/>
              <a:pathLst>
                <a:path w="6327" h="8714" extrusionOk="0">
                  <a:moveTo>
                    <a:pt x="1" y="0"/>
                  </a:moveTo>
                  <a:lnTo>
                    <a:pt x="5558" y="8569"/>
                  </a:lnTo>
                  <a:cubicBezTo>
                    <a:pt x="5613" y="8663"/>
                    <a:pt x="5717" y="8714"/>
                    <a:pt x="5824" y="8714"/>
                  </a:cubicBezTo>
                  <a:cubicBezTo>
                    <a:pt x="5889" y="8714"/>
                    <a:pt x="5955" y="8695"/>
                    <a:pt x="6012" y="8657"/>
                  </a:cubicBezTo>
                  <a:lnTo>
                    <a:pt x="6138" y="8569"/>
                  </a:lnTo>
                  <a:cubicBezTo>
                    <a:pt x="6289" y="8456"/>
                    <a:pt x="6327" y="8254"/>
                    <a:pt x="6213" y="81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5"/>
            <p:cNvSpPr/>
            <p:nvPr/>
          </p:nvSpPr>
          <p:spPr>
            <a:xfrm>
              <a:off x="5612075" y="2674425"/>
              <a:ext cx="90125" cy="19575"/>
            </a:xfrm>
            <a:custGeom>
              <a:avLst/>
              <a:gdLst/>
              <a:ahLst/>
              <a:cxnLst/>
              <a:rect l="l" t="t" r="r" b="b"/>
              <a:pathLst>
                <a:path w="3605" h="783" extrusionOk="0">
                  <a:moveTo>
                    <a:pt x="3288" y="1"/>
                  </a:moveTo>
                  <a:cubicBezTo>
                    <a:pt x="3280" y="1"/>
                    <a:pt x="3272" y="1"/>
                    <a:pt x="3264" y="1"/>
                  </a:cubicBezTo>
                  <a:lnTo>
                    <a:pt x="315" y="127"/>
                  </a:lnTo>
                  <a:cubicBezTo>
                    <a:pt x="139" y="127"/>
                    <a:pt x="0" y="279"/>
                    <a:pt x="0" y="455"/>
                  </a:cubicBezTo>
                  <a:lnTo>
                    <a:pt x="0" y="468"/>
                  </a:lnTo>
                  <a:cubicBezTo>
                    <a:pt x="13" y="644"/>
                    <a:pt x="152" y="783"/>
                    <a:pt x="328" y="783"/>
                  </a:cubicBezTo>
                  <a:lnTo>
                    <a:pt x="3277" y="783"/>
                  </a:lnTo>
                  <a:cubicBezTo>
                    <a:pt x="3466" y="783"/>
                    <a:pt x="3604" y="631"/>
                    <a:pt x="3604" y="442"/>
                  </a:cubicBezTo>
                  <a:lnTo>
                    <a:pt x="3604" y="316"/>
                  </a:lnTo>
                  <a:cubicBezTo>
                    <a:pt x="3604" y="135"/>
                    <a:pt x="3465" y="1"/>
                    <a:pt x="3288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5"/>
            <p:cNvSpPr/>
            <p:nvPr/>
          </p:nvSpPr>
          <p:spPr>
            <a:xfrm>
              <a:off x="4811600" y="2666250"/>
              <a:ext cx="90125" cy="19575"/>
            </a:xfrm>
            <a:custGeom>
              <a:avLst/>
              <a:gdLst/>
              <a:ahLst/>
              <a:cxnLst/>
              <a:rect l="l" t="t" r="r" b="b"/>
              <a:pathLst>
                <a:path w="3605" h="783" extrusionOk="0">
                  <a:moveTo>
                    <a:pt x="353" y="1"/>
                  </a:moveTo>
                  <a:cubicBezTo>
                    <a:pt x="164" y="1"/>
                    <a:pt x="13" y="139"/>
                    <a:pt x="13" y="316"/>
                  </a:cubicBezTo>
                  <a:lnTo>
                    <a:pt x="13" y="454"/>
                  </a:lnTo>
                  <a:cubicBezTo>
                    <a:pt x="0" y="643"/>
                    <a:pt x="152" y="782"/>
                    <a:pt x="328" y="782"/>
                  </a:cubicBezTo>
                  <a:lnTo>
                    <a:pt x="3277" y="782"/>
                  </a:lnTo>
                  <a:cubicBezTo>
                    <a:pt x="3453" y="782"/>
                    <a:pt x="3604" y="643"/>
                    <a:pt x="3604" y="467"/>
                  </a:cubicBezTo>
                  <a:cubicBezTo>
                    <a:pt x="3604" y="291"/>
                    <a:pt x="3466" y="139"/>
                    <a:pt x="3289" y="127"/>
                  </a:cubicBezTo>
                  <a:lnTo>
                    <a:pt x="353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1" name="Google Shape;1321;p45"/>
          <p:cNvSpPr txBox="1">
            <a:spLocks noGrp="1"/>
          </p:cNvSpPr>
          <p:nvPr>
            <p:ph type="ctrTitle" idx="2"/>
          </p:nvPr>
        </p:nvSpPr>
        <p:spPr>
          <a:xfrm>
            <a:off x="3730871" y="1801976"/>
            <a:ext cx="1722746" cy="4438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accent2"/>
                </a:solidFill>
              </a:rPr>
              <a:t>NODE JS</a:t>
            </a:r>
          </a:p>
        </p:txBody>
      </p:sp>
      <p:sp>
        <p:nvSpPr>
          <p:cNvPr id="1322" name="Google Shape;1322;p45"/>
          <p:cNvSpPr txBox="1">
            <a:spLocks noGrp="1"/>
          </p:cNvSpPr>
          <p:nvPr>
            <p:ph type="ctrTitle"/>
          </p:nvPr>
        </p:nvSpPr>
        <p:spPr>
          <a:xfrm>
            <a:off x="1057994" y="1808077"/>
            <a:ext cx="1881300" cy="4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accent1"/>
                </a:solidFill>
              </a:rPr>
              <a:t>REACT JS</a:t>
            </a:r>
            <a:br>
              <a:rPr lang="en-IN" sz="1600" dirty="0">
                <a:solidFill>
                  <a:schemeClr val="accent1"/>
                </a:solidFill>
              </a:rPr>
            </a:br>
            <a:r>
              <a:rPr lang="en-IN" sz="16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323" name="Google Shape;1323;p45"/>
          <p:cNvSpPr txBox="1">
            <a:spLocks noGrp="1"/>
          </p:cNvSpPr>
          <p:nvPr>
            <p:ph type="ctrTitle" idx="4"/>
          </p:nvPr>
        </p:nvSpPr>
        <p:spPr>
          <a:xfrm>
            <a:off x="6272163" y="1801976"/>
            <a:ext cx="1881300" cy="4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accent3"/>
                </a:solidFill>
              </a:rPr>
              <a:t>EXPRESS JS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320122" y="1052423"/>
            <a:ext cx="4164038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It is a Peer to Peer (P2P) business model in which a peer who wants to buy/transfer or sell cryptocurrency can directly buy/transfer or sell from another peer.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The business will make profit by taking haircut fee on the transactions for providing the above service.</a:t>
            </a:r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MODEL</a:t>
            </a:r>
            <a:endParaRPr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13376;p64">
            <a:extLst>
              <a:ext uri="{FF2B5EF4-FFF2-40B4-BE49-F238E27FC236}">
                <a16:creationId xmlns:a16="http://schemas.microsoft.com/office/drawing/2014/main" id="{F65F3B4D-7F54-4443-B79E-2CF1F609BC2C}"/>
              </a:ext>
            </a:extLst>
          </p:cNvPr>
          <p:cNvGrpSpPr/>
          <p:nvPr/>
        </p:nvGrpSpPr>
        <p:grpSpPr>
          <a:xfrm>
            <a:off x="5473224" y="1557810"/>
            <a:ext cx="1875199" cy="2146367"/>
            <a:chOff x="7500054" y="2934735"/>
            <a:chExt cx="350576" cy="280454"/>
          </a:xfrm>
          <a:solidFill>
            <a:schemeClr val="bg1">
              <a:lumMod val="95000"/>
            </a:schemeClr>
          </a:solidFill>
        </p:grpSpPr>
        <p:sp>
          <p:nvSpPr>
            <p:cNvPr id="64" name="Google Shape;13377;p64">
              <a:extLst>
                <a:ext uri="{FF2B5EF4-FFF2-40B4-BE49-F238E27FC236}">
                  <a16:creationId xmlns:a16="http://schemas.microsoft.com/office/drawing/2014/main" id="{A22F93BF-F0C0-426F-BD2D-91930F171EF2}"/>
                </a:ext>
              </a:extLst>
            </p:cNvPr>
            <p:cNvSpPr/>
            <p:nvPr/>
          </p:nvSpPr>
          <p:spPr>
            <a:xfrm>
              <a:off x="7571671" y="2959371"/>
              <a:ext cx="191426" cy="10249"/>
            </a:xfrm>
            <a:custGeom>
              <a:avLst/>
              <a:gdLst/>
              <a:ahLst/>
              <a:cxnLst/>
              <a:rect l="l" t="t" r="r" b="b"/>
              <a:pathLst>
                <a:path w="6014" h="322" extrusionOk="0">
                  <a:moveTo>
                    <a:pt x="156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5847" y="322"/>
                  </a:lnTo>
                  <a:cubicBezTo>
                    <a:pt x="5930" y="322"/>
                    <a:pt x="6014" y="250"/>
                    <a:pt x="6014" y="167"/>
                  </a:cubicBezTo>
                  <a:cubicBezTo>
                    <a:pt x="6014" y="71"/>
                    <a:pt x="5930" y="0"/>
                    <a:pt x="58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Google Shape;13378;p64">
              <a:extLst>
                <a:ext uri="{FF2B5EF4-FFF2-40B4-BE49-F238E27FC236}">
                  <a16:creationId xmlns:a16="http://schemas.microsoft.com/office/drawing/2014/main" id="{669EFE61-6E91-458E-8258-899DCD19A700}"/>
                </a:ext>
              </a:extLst>
            </p:cNvPr>
            <p:cNvSpPr/>
            <p:nvPr/>
          </p:nvSpPr>
          <p:spPr>
            <a:xfrm>
              <a:off x="7500054" y="2934735"/>
              <a:ext cx="350576" cy="280454"/>
            </a:xfrm>
            <a:custGeom>
              <a:avLst/>
              <a:gdLst/>
              <a:ahLst/>
              <a:cxnLst/>
              <a:rect l="l" t="t" r="r" b="b"/>
              <a:pathLst>
                <a:path w="11014" h="8811" extrusionOk="0">
                  <a:moveTo>
                    <a:pt x="1501" y="310"/>
                  </a:moveTo>
                  <a:lnTo>
                    <a:pt x="1501" y="1560"/>
                  </a:lnTo>
                  <a:lnTo>
                    <a:pt x="310" y="1560"/>
                  </a:lnTo>
                  <a:lnTo>
                    <a:pt x="310" y="417"/>
                  </a:lnTo>
                  <a:cubicBezTo>
                    <a:pt x="310" y="357"/>
                    <a:pt x="358" y="310"/>
                    <a:pt x="417" y="310"/>
                  </a:cubicBezTo>
                  <a:close/>
                  <a:moveTo>
                    <a:pt x="8990" y="310"/>
                  </a:moveTo>
                  <a:cubicBezTo>
                    <a:pt x="9049" y="310"/>
                    <a:pt x="9097" y="357"/>
                    <a:pt x="9097" y="417"/>
                  </a:cubicBezTo>
                  <a:lnTo>
                    <a:pt x="9097" y="1560"/>
                  </a:lnTo>
                  <a:lnTo>
                    <a:pt x="1834" y="1560"/>
                  </a:lnTo>
                  <a:lnTo>
                    <a:pt x="1834" y="310"/>
                  </a:lnTo>
                  <a:close/>
                  <a:moveTo>
                    <a:pt x="10419" y="3453"/>
                  </a:moveTo>
                  <a:cubicBezTo>
                    <a:pt x="10561" y="3453"/>
                    <a:pt x="10704" y="3572"/>
                    <a:pt x="10704" y="3739"/>
                  </a:cubicBezTo>
                  <a:cubicBezTo>
                    <a:pt x="10704" y="3893"/>
                    <a:pt x="10561" y="4013"/>
                    <a:pt x="10419" y="4013"/>
                  </a:cubicBezTo>
                  <a:cubicBezTo>
                    <a:pt x="10264" y="4013"/>
                    <a:pt x="10133" y="3893"/>
                    <a:pt x="10133" y="3739"/>
                  </a:cubicBezTo>
                  <a:cubicBezTo>
                    <a:pt x="10133" y="3572"/>
                    <a:pt x="10252" y="3453"/>
                    <a:pt x="10419" y="3453"/>
                  </a:cubicBezTo>
                  <a:close/>
                  <a:moveTo>
                    <a:pt x="6537" y="4786"/>
                  </a:moveTo>
                  <a:cubicBezTo>
                    <a:pt x="6680" y="4786"/>
                    <a:pt x="6811" y="4906"/>
                    <a:pt x="6811" y="5072"/>
                  </a:cubicBezTo>
                  <a:cubicBezTo>
                    <a:pt x="6811" y="5239"/>
                    <a:pt x="6680" y="5358"/>
                    <a:pt x="6537" y="5358"/>
                  </a:cubicBezTo>
                  <a:cubicBezTo>
                    <a:pt x="6382" y="5358"/>
                    <a:pt x="6251" y="5239"/>
                    <a:pt x="6251" y="5072"/>
                  </a:cubicBezTo>
                  <a:cubicBezTo>
                    <a:pt x="6251" y="4906"/>
                    <a:pt x="6370" y="4786"/>
                    <a:pt x="6537" y="4786"/>
                  </a:cubicBezTo>
                  <a:close/>
                  <a:moveTo>
                    <a:pt x="8240" y="6156"/>
                  </a:moveTo>
                  <a:cubicBezTo>
                    <a:pt x="8394" y="6156"/>
                    <a:pt x="8525" y="6275"/>
                    <a:pt x="8525" y="6441"/>
                  </a:cubicBezTo>
                  <a:cubicBezTo>
                    <a:pt x="8525" y="6608"/>
                    <a:pt x="8394" y="6727"/>
                    <a:pt x="8240" y="6727"/>
                  </a:cubicBezTo>
                  <a:cubicBezTo>
                    <a:pt x="8097" y="6727"/>
                    <a:pt x="7966" y="6608"/>
                    <a:pt x="7966" y="6441"/>
                  </a:cubicBezTo>
                  <a:cubicBezTo>
                    <a:pt x="7966" y="6299"/>
                    <a:pt x="8073" y="6156"/>
                    <a:pt x="8240" y="6156"/>
                  </a:cubicBezTo>
                  <a:close/>
                  <a:moveTo>
                    <a:pt x="4811" y="6382"/>
                  </a:moveTo>
                  <a:cubicBezTo>
                    <a:pt x="4954" y="6382"/>
                    <a:pt x="5085" y="6501"/>
                    <a:pt x="5085" y="6668"/>
                  </a:cubicBezTo>
                  <a:cubicBezTo>
                    <a:pt x="5085" y="6834"/>
                    <a:pt x="4954" y="6953"/>
                    <a:pt x="4811" y="6953"/>
                  </a:cubicBezTo>
                  <a:cubicBezTo>
                    <a:pt x="4656" y="6953"/>
                    <a:pt x="4525" y="6834"/>
                    <a:pt x="4525" y="6668"/>
                  </a:cubicBezTo>
                  <a:cubicBezTo>
                    <a:pt x="4525" y="6501"/>
                    <a:pt x="4644" y="6382"/>
                    <a:pt x="4811" y="6382"/>
                  </a:cubicBezTo>
                  <a:close/>
                  <a:moveTo>
                    <a:pt x="417" y="0"/>
                  </a:moveTo>
                  <a:cubicBezTo>
                    <a:pt x="179" y="0"/>
                    <a:pt x="1" y="143"/>
                    <a:pt x="1" y="417"/>
                  </a:cubicBezTo>
                  <a:lnTo>
                    <a:pt x="1" y="8382"/>
                  </a:lnTo>
                  <a:cubicBezTo>
                    <a:pt x="1" y="8620"/>
                    <a:pt x="191" y="8787"/>
                    <a:pt x="417" y="8787"/>
                  </a:cubicBezTo>
                  <a:lnTo>
                    <a:pt x="4513" y="8787"/>
                  </a:lnTo>
                  <a:cubicBezTo>
                    <a:pt x="4596" y="8787"/>
                    <a:pt x="4668" y="8715"/>
                    <a:pt x="4668" y="8632"/>
                  </a:cubicBezTo>
                  <a:cubicBezTo>
                    <a:pt x="4668" y="8537"/>
                    <a:pt x="4596" y="8465"/>
                    <a:pt x="4513" y="8465"/>
                  </a:cubicBezTo>
                  <a:lnTo>
                    <a:pt x="417" y="8465"/>
                  </a:lnTo>
                  <a:cubicBezTo>
                    <a:pt x="358" y="8465"/>
                    <a:pt x="310" y="8418"/>
                    <a:pt x="310" y="8358"/>
                  </a:cubicBezTo>
                  <a:lnTo>
                    <a:pt x="310" y="1869"/>
                  </a:lnTo>
                  <a:lnTo>
                    <a:pt x="9073" y="1869"/>
                  </a:lnTo>
                  <a:lnTo>
                    <a:pt x="9073" y="5144"/>
                  </a:lnTo>
                  <a:lnTo>
                    <a:pt x="8502" y="5894"/>
                  </a:lnTo>
                  <a:cubicBezTo>
                    <a:pt x="8418" y="5846"/>
                    <a:pt x="8335" y="5834"/>
                    <a:pt x="8240" y="5834"/>
                  </a:cubicBezTo>
                  <a:cubicBezTo>
                    <a:pt x="8109" y="5834"/>
                    <a:pt x="7978" y="5870"/>
                    <a:pt x="7871" y="5965"/>
                  </a:cubicBezTo>
                  <a:lnTo>
                    <a:pt x="7073" y="5322"/>
                  </a:lnTo>
                  <a:cubicBezTo>
                    <a:pt x="7109" y="5251"/>
                    <a:pt x="7132" y="5156"/>
                    <a:pt x="7132" y="5060"/>
                  </a:cubicBezTo>
                  <a:cubicBezTo>
                    <a:pt x="7132" y="4727"/>
                    <a:pt x="6859" y="4441"/>
                    <a:pt x="6513" y="4441"/>
                  </a:cubicBezTo>
                  <a:cubicBezTo>
                    <a:pt x="6192" y="4441"/>
                    <a:pt x="5906" y="4715"/>
                    <a:pt x="5906" y="5060"/>
                  </a:cubicBezTo>
                  <a:cubicBezTo>
                    <a:pt x="5906" y="5167"/>
                    <a:pt x="5942" y="5263"/>
                    <a:pt x="5978" y="5358"/>
                  </a:cubicBezTo>
                  <a:lnTo>
                    <a:pt x="5108" y="6144"/>
                  </a:lnTo>
                  <a:cubicBezTo>
                    <a:pt x="5013" y="6084"/>
                    <a:pt x="4906" y="6049"/>
                    <a:pt x="4787" y="6049"/>
                  </a:cubicBezTo>
                  <a:cubicBezTo>
                    <a:pt x="4465" y="6049"/>
                    <a:pt x="4180" y="6322"/>
                    <a:pt x="4180" y="6668"/>
                  </a:cubicBezTo>
                  <a:cubicBezTo>
                    <a:pt x="4180" y="6989"/>
                    <a:pt x="4454" y="7275"/>
                    <a:pt x="4787" y="7275"/>
                  </a:cubicBezTo>
                  <a:cubicBezTo>
                    <a:pt x="5132" y="7275"/>
                    <a:pt x="5406" y="7001"/>
                    <a:pt x="5406" y="6668"/>
                  </a:cubicBezTo>
                  <a:cubicBezTo>
                    <a:pt x="5406" y="6560"/>
                    <a:pt x="5370" y="6465"/>
                    <a:pt x="5323" y="6382"/>
                  </a:cubicBezTo>
                  <a:lnTo>
                    <a:pt x="6204" y="5572"/>
                  </a:lnTo>
                  <a:cubicBezTo>
                    <a:pt x="6299" y="5620"/>
                    <a:pt x="6394" y="5656"/>
                    <a:pt x="6501" y="5656"/>
                  </a:cubicBezTo>
                  <a:cubicBezTo>
                    <a:pt x="6620" y="5656"/>
                    <a:pt x="6740" y="5620"/>
                    <a:pt x="6835" y="5548"/>
                  </a:cubicBezTo>
                  <a:lnTo>
                    <a:pt x="7644" y="6203"/>
                  </a:lnTo>
                  <a:cubicBezTo>
                    <a:pt x="7621" y="6263"/>
                    <a:pt x="7609" y="6334"/>
                    <a:pt x="7609" y="6406"/>
                  </a:cubicBezTo>
                  <a:cubicBezTo>
                    <a:pt x="7609" y="6739"/>
                    <a:pt x="7871" y="7025"/>
                    <a:pt x="8216" y="7025"/>
                  </a:cubicBezTo>
                  <a:cubicBezTo>
                    <a:pt x="8561" y="7025"/>
                    <a:pt x="8823" y="6751"/>
                    <a:pt x="8823" y="6406"/>
                  </a:cubicBezTo>
                  <a:cubicBezTo>
                    <a:pt x="8823" y="6287"/>
                    <a:pt x="8799" y="6168"/>
                    <a:pt x="8716" y="6084"/>
                  </a:cubicBezTo>
                  <a:lnTo>
                    <a:pt x="9061" y="5656"/>
                  </a:lnTo>
                  <a:lnTo>
                    <a:pt x="9061" y="8382"/>
                  </a:lnTo>
                  <a:cubicBezTo>
                    <a:pt x="9061" y="8442"/>
                    <a:pt x="9014" y="8477"/>
                    <a:pt x="8954" y="8477"/>
                  </a:cubicBezTo>
                  <a:lnTo>
                    <a:pt x="5227" y="8477"/>
                  </a:lnTo>
                  <a:cubicBezTo>
                    <a:pt x="5132" y="8477"/>
                    <a:pt x="5061" y="8561"/>
                    <a:pt x="5061" y="8644"/>
                  </a:cubicBezTo>
                  <a:cubicBezTo>
                    <a:pt x="5061" y="8739"/>
                    <a:pt x="5132" y="8811"/>
                    <a:pt x="5227" y="8811"/>
                  </a:cubicBezTo>
                  <a:lnTo>
                    <a:pt x="8954" y="8811"/>
                  </a:lnTo>
                  <a:cubicBezTo>
                    <a:pt x="9192" y="8811"/>
                    <a:pt x="9371" y="8620"/>
                    <a:pt x="9371" y="8394"/>
                  </a:cubicBezTo>
                  <a:lnTo>
                    <a:pt x="9371" y="5287"/>
                  </a:lnTo>
                  <a:lnTo>
                    <a:pt x="10145" y="4298"/>
                  </a:lnTo>
                  <a:cubicBezTo>
                    <a:pt x="10228" y="4334"/>
                    <a:pt x="10299" y="4346"/>
                    <a:pt x="10383" y="4346"/>
                  </a:cubicBezTo>
                  <a:cubicBezTo>
                    <a:pt x="10716" y="4346"/>
                    <a:pt x="10990" y="4072"/>
                    <a:pt x="10990" y="3739"/>
                  </a:cubicBezTo>
                  <a:cubicBezTo>
                    <a:pt x="11014" y="3405"/>
                    <a:pt x="10740" y="3131"/>
                    <a:pt x="10419" y="3131"/>
                  </a:cubicBezTo>
                  <a:cubicBezTo>
                    <a:pt x="10085" y="3131"/>
                    <a:pt x="9811" y="3405"/>
                    <a:pt x="9811" y="3751"/>
                  </a:cubicBezTo>
                  <a:cubicBezTo>
                    <a:pt x="9811" y="3882"/>
                    <a:pt x="9847" y="4001"/>
                    <a:pt x="9930" y="4108"/>
                  </a:cubicBezTo>
                  <a:lnTo>
                    <a:pt x="9407" y="4763"/>
                  </a:lnTo>
                  <a:lnTo>
                    <a:pt x="9407" y="381"/>
                  </a:lnTo>
                  <a:cubicBezTo>
                    <a:pt x="9407" y="191"/>
                    <a:pt x="9276" y="0"/>
                    <a:pt x="89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Google Shape;13379;p64">
              <a:extLst>
                <a:ext uri="{FF2B5EF4-FFF2-40B4-BE49-F238E27FC236}">
                  <a16:creationId xmlns:a16="http://schemas.microsoft.com/office/drawing/2014/main" id="{1DF28C48-7FC5-4ED9-AF90-BCC18305FA11}"/>
                </a:ext>
              </a:extLst>
            </p:cNvPr>
            <p:cNvSpPr/>
            <p:nvPr/>
          </p:nvSpPr>
          <p:spPr>
            <a:xfrm>
              <a:off x="7539459" y="3074564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Google Shape;13380;p64">
              <a:extLst>
                <a:ext uri="{FF2B5EF4-FFF2-40B4-BE49-F238E27FC236}">
                  <a16:creationId xmlns:a16="http://schemas.microsoft.com/office/drawing/2014/main" id="{648F3577-2B48-46DB-9AA5-D9E17232CC23}"/>
                </a:ext>
              </a:extLst>
            </p:cNvPr>
            <p:cNvSpPr/>
            <p:nvPr/>
          </p:nvSpPr>
          <p:spPr>
            <a:xfrm>
              <a:off x="7539459" y="3099582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Google Shape;13381;p64">
              <a:extLst>
                <a:ext uri="{FF2B5EF4-FFF2-40B4-BE49-F238E27FC236}">
                  <a16:creationId xmlns:a16="http://schemas.microsoft.com/office/drawing/2014/main" id="{A0DCC140-4B9B-415A-AD07-C07867996339}"/>
                </a:ext>
              </a:extLst>
            </p:cNvPr>
            <p:cNvSpPr/>
            <p:nvPr/>
          </p:nvSpPr>
          <p:spPr>
            <a:xfrm>
              <a:off x="7539459" y="3124601"/>
              <a:ext cx="82663" cy="10631"/>
            </a:xfrm>
            <a:custGeom>
              <a:avLst/>
              <a:gdLst/>
              <a:ahLst/>
              <a:cxnLst/>
              <a:rect l="l" t="t" r="r" b="b"/>
              <a:pathLst>
                <a:path w="2597" h="334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Google Shape;13382;p64">
              <a:extLst>
                <a:ext uri="{FF2B5EF4-FFF2-40B4-BE49-F238E27FC236}">
                  <a16:creationId xmlns:a16="http://schemas.microsoft.com/office/drawing/2014/main" id="{7BC154A4-7397-4E6F-9728-6909AAC480EA}"/>
                </a:ext>
              </a:extLst>
            </p:cNvPr>
            <p:cNvSpPr/>
            <p:nvPr/>
          </p:nvSpPr>
          <p:spPr>
            <a:xfrm>
              <a:off x="7539459" y="3149587"/>
              <a:ext cx="82663" cy="10663"/>
            </a:xfrm>
            <a:custGeom>
              <a:avLst/>
              <a:gdLst/>
              <a:ahLst/>
              <a:cxnLst/>
              <a:rect l="l" t="t" r="r" b="b"/>
              <a:pathLst>
                <a:path w="2597" h="335" extrusionOk="0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63"/>
                    <a:pt x="2596" y="168"/>
                  </a:cubicBezTo>
                  <a:cubicBezTo>
                    <a:pt x="2596" y="84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Google Shape;13383;p64">
              <a:extLst>
                <a:ext uri="{FF2B5EF4-FFF2-40B4-BE49-F238E27FC236}">
                  <a16:creationId xmlns:a16="http://schemas.microsoft.com/office/drawing/2014/main" id="{553EDD7F-4CE3-478F-B62B-EAB567D8B359}"/>
                </a:ext>
              </a:extLst>
            </p:cNvPr>
            <p:cNvSpPr/>
            <p:nvPr/>
          </p:nvSpPr>
          <p:spPr>
            <a:xfrm>
              <a:off x="7539459" y="3174988"/>
              <a:ext cx="82663" cy="10281"/>
            </a:xfrm>
            <a:custGeom>
              <a:avLst/>
              <a:gdLst/>
              <a:ahLst/>
              <a:cxnLst/>
              <a:rect l="l" t="t" r="r" b="b"/>
              <a:pathLst>
                <a:path w="2597" h="323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Google Shape;13384;p64">
              <a:extLst>
                <a:ext uri="{FF2B5EF4-FFF2-40B4-BE49-F238E27FC236}">
                  <a16:creationId xmlns:a16="http://schemas.microsoft.com/office/drawing/2014/main" id="{413E8C4C-DA71-470E-98C3-7A77EB2A4159}"/>
                </a:ext>
              </a:extLst>
            </p:cNvPr>
            <p:cNvSpPr/>
            <p:nvPr/>
          </p:nvSpPr>
          <p:spPr>
            <a:xfrm>
              <a:off x="7539459" y="3011286"/>
              <a:ext cx="220614" cy="47395"/>
            </a:xfrm>
            <a:custGeom>
              <a:avLst/>
              <a:gdLst/>
              <a:ahLst/>
              <a:cxnLst/>
              <a:rect l="l" t="t" r="r" b="b"/>
              <a:pathLst>
                <a:path w="6931" h="1489" extrusionOk="0">
                  <a:moveTo>
                    <a:pt x="418" y="0"/>
                  </a:moveTo>
                  <a:cubicBezTo>
                    <a:pt x="179" y="0"/>
                    <a:pt x="1" y="191"/>
                    <a:pt x="1" y="417"/>
                  </a:cubicBezTo>
                  <a:lnTo>
                    <a:pt x="1" y="1072"/>
                  </a:lnTo>
                  <a:cubicBezTo>
                    <a:pt x="1" y="1310"/>
                    <a:pt x="191" y="1488"/>
                    <a:pt x="418" y="1488"/>
                  </a:cubicBezTo>
                  <a:lnTo>
                    <a:pt x="3251" y="1488"/>
                  </a:lnTo>
                  <a:cubicBezTo>
                    <a:pt x="3346" y="1488"/>
                    <a:pt x="3418" y="1417"/>
                    <a:pt x="3418" y="1322"/>
                  </a:cubicBezTo>
                  <a:cubicBezTo>
                    <a:pt x="3418" y="1238"/>
                    <a:pt x="3346" y="1167"/>
                    <a:pt x="3251" y="1167"/>
                  </a:cubicBezTo>
                  <a:lnTo>
                    <a:pt x="418" y="1167"/>
                  </a:lnTo>
                  <a:cubicBezTo>
                    <a:pt x="358" y="1167"/>
                    <a:pt x="310" y="1119"/>
                    <a:pt x="310" y="1060"/>
                  </a:cubicBezTo>
                  <a:lnTo>
                    <a:pt x="310" y="405"/>
                  </a:lnTo>
                  <a:cubicBezTo>
                    <a:pt x="310" y="345"/>
                    <a:pt x="358" y="298"/>
                    <a:pt x="418" y="298"/>
                  </a:cubicBezTo>
                  <a:lnTo>
                    <a:pt x="6502" y="298"/>
                  </a:lnTo>
                  <a:cubicBezTo>
                    <a:pt x="6561" y="298"/>
                    <a:pt x="6609" y="345"/>
                    <a:pt x="6609" y="405"/>
                  </a:cubicBezTo>
                  <a:lnTo>
                    <a:pt x="6609" y="1060"/>
                  </a:lnTo>
                  <a:cubicBezTo>
                    <a:pt x="6609" y="1119"/>
                    <a:pt x="6561" y="1167"/>
                    <a:pt x="6502" y="1167"/>
                  </a:cubicBezTo>
                  <a:lnTo>
                    <a:pt x="4013" y="1167"/>
                  </a:lnTo>
                  <a:cubicBezTo>
                    <a:pt x="3930" y="1167"/>
                    <a:pt x="3847" y="1238"/>
                    <a:pt x="3847" y="1322"/>
                  </a:cubicBezTo>
                  <a:cubicBezTo>
                    <a:pt x="3847" y="1417"/>
                    <a:pt x="3930" y="1488"/>
                    <a:pt x="4013" y="1488"/>
                  </a:cubicBezTo>
                  <a:lnTo>
                    <a:pt x="6502" y="1488"/>
                  </a:lnTo>
                  <a:cubicBezTo>
                    <a:pt x="6740" y="1488"/>
                    <a:pt x="6918" y="1298"/>
                    <a:pt x="6918" y="1072"/>
                  </a:cubicBezTo>
                  <a:lnTo>
                    <a:pt x="6918" y="417"/>
                  </a:lnTo>
                  <a:cubicBezTo>
                    <a:pt x="6930" y="203"/>
                    <a:pt x="6740" y="0"/>
                    <a:pt x="65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320121" y="1052423"/>
            <a:ext cx="4462741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cryptocurrencies have single valuation globally, and the transaction fee is extremely low, being as low as 1% of the transaction amount. 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Cryptocurrencies eliminate third party clearinghouses or gateways, cutting down the costs and time delay. All the transactions over cryptocurrency platforms, whether domestic or international, are equal.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346549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COST EFFECTIVENESS</a:t>
            </a:r>
            <a:endParaRPr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8EDA2C5-C4C0-4DF0-B6B1-B1096C37E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347" y="2009934"/>
            <a:ext cx="1193308" cy="117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17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CRYPTOGRAPHY</a:t>
            </a:r>
            <a:endParaRPr dirty="0"/>
          </a:p>
        </p:txBody>
      </p:sp>
      <p:sp>
        <p:nvSpPr>
          <p:cNvPr id="572" name="Google Shape;572;p29"/>
          <p:cNvSpPr txBox="1">
            <a:spLocks noGrp="1"/>
          </p:cNvSpPr>
          <p:nvPr>
            <p:ph type="ctrTitle"/>
          </p:nvPr>
        </p:nvSpPr>
        <p:spPr>
          <a:xfrm>
            <a:off x="931234" y="1196026"/>
            <a:ext cx="141572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HASHING</a:t>
            </a:r>
            <a:endParaRPr dirty="0"/>
          </a:p>
        </p:txBody>
      </p:sp>
      <p:sp>
        <p:nvSpPr>
          <p:cNvPr id="573" name="Google Shape;573;p29"/>
          <p:cNvSpPr txBox="1">
            <a:spLocks noGrp="1"/>
          </p:cNvSpPr>
          <p:nvPr>
            <p:ph type="subTitle" idx="1"/>
          </p:nvPr>
        </p:nvSpPr>
        <p:spPr>
          <a:xfrm>
            <a:off x="931246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SHA-256</a:t>
            </a:r>
            <a:endParaRPr dirty="0"/>
          </a:p>
        </p:txBody>
      </p:sp>
      <p:sp>
        <p:nvSpPr>
          <p:cNvPr id="574" name="Google Shape;574;p29"/>
          <p:cNvSpPr txBox="1">
            <a:spLocks noGrp="1"/>
          </p:cNvSpPr>
          <p:nvPr>
            <p:ph type="ctrTitle" idx="2"/>
          </p:nvPr>
        </p:nvSpPr>
        <p:spPr>
          <a:xfrm>
            <a:off x="5958840" y="1196025"/>
            <a:ext cx="222883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AUTHENTICATION</a:t>
            </a:r>
            <a:endParaRPr dirty="0"/>
          </a:p>
        </p:txBody>
      </p:sp>
      <p:sp>
        <p:nvSpPr>
          <p:cNvPr id="575" name="Google Shape;575;p29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DIGITAL SIGNATURE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WITH RSA</a:t>
            </a:r>
            <a:endParaRPr dirty="0"/>
          </a:p>
        </p:txBody>
      </p:sp>
      <p:grpSp>
        <p:nvGrpSpPr>
          <p:cNvPr id="576" name="Google Shape;576;p29"/>
          <p:cNvGrpSpPr/>
          <p:nvPr/>
        </p:nvGrpSpPr>
        <p:grpSpPr>
          <a:xfrm>
            <a:off x="2466797" y="2837754"/>
            <a:ext cx="4594825" cy="1842617"/>
            <a:chOff x="3834069" y="2439811"/>
            <a:chExt cx="2413629" cy="967914"/>
          </a:xfrm>
        </p:grpSpPr>
        <p:grpSp>
          <p:nvGrpSpPr>
            <p:cNvPr id="577" name="Google Shape;577;p29"/>
            <p:cNvGrpSpPr/>
            <p:nvPr/>
          </p:nvGrpSpPr>
          <p:grpSpPr>
            <a:xfrm>
              <a:off x="4960453" y="2469658"/>
              <a:ext cx="1287244" cy="885527"/>
              <a:chOff x="4960453" y="2469658"/>
              <a:chExt cx="1287244" cy="885527"/>
            </a:xfrm>
          </p:grpSpPr>
          <p:sp>
            <p:nvSpPr>
              <p:cNvPr id="578" name="Google Shape;578;p29"/>
              <p:cNvSpPr/>
              <p:nvPr/>
            </p:nvSpPr>
            <p:spPr>
              <a:xfrm>
                <a:off x="4960453" y="3257061"/>
                <a:ext cx="128724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1" y="6286"/>
                    </a:lnTo>
                    <a:lnTo>
                      <a:pt x="42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9"/>
              <p:cNvSpPr/>
              <p:nvPr/>
            </p:nvSpPr>
            <p:spPr>
              <a:xfrm>
                <a:off x="4960454" y="3099580"/>
                <a:ext cx="1051349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42851" y="6285"/>
                    </a:lnTo>
                    <a:lnTo>
                      <a:pt x="42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9"/>
              <p:cNvSpPr/>
              <p:nvPr/>
            </p:nvSpPr>
            <p:spPr>
              <a:xfrm>
                <a:off x="4960455" y="2942094"/>
                <a:ext cx="66890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1" y="6286"/>
                    </a:lnTo>
                    <a:lnTo>
                      <a:pt x="42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9"/>
              <p:cNvSpPr/>
              <p:nvPr/>
            </p:nvSpPr>
            <p:spPr>
              <a:xfrm>
                <a:off x="4960455" y="2784621"/>
                <a:ext cx="61809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39596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39596" y="6285"/>
                    </a:lnTo>
                    <a:lnTo>
                      <a:pt x="395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9"/>
              <p:cNvSpPr/>
              <p:nvPr/>
            </p:nvSpPr>
            <p:spPr>
              <a:xfrm>
                <a:off x="4960455" y="2627131"/>
                <a:ext cx="516519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33089" h="6287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33089" y="6286"/>
                    </a:lnTo>
                    <a:lnTo>
                      <a:pt x="3308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9"/>
              <p:cNvSpPr/>
              <p:nvPr/>
            </p:nvSpPr>
            <p:spPr>
              <a:xfrm>
                <a:off x="4960455" y="2469658"/>
                <a:ext cx="313293" cy="98078"/>
              </a:xfrm>
              <a:custGeom>
                <a:avLst/>
                <a:gdLst/>
                <a:ahLst/>
                <a:cxnLst/>
                <a:rect l="l" t="t" r="r" b="b"/>
                <a:pathLst>
                  <a:path w="20070" h="6283" extrusionOk="0">
                    <a:moveTo>
                      <a:pt x="0" y="1"/>
                    </a:moveTo>
                    <a:lnTo>
                      <a:pt x="0" y="6283"/>
                    </a:lnTo>
                    <a:lnTo>
                      <a:pt x="20069" y="6283"/>
                    </a:lnTo>
                    <a:lnTo>
                      <a:pt x="200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4" name="Google Shape;584;p29"/>
            <p:cNvGrpSpPr/>
            <p:nvPr/>
          </p:nvGrpSpPr>
          <p:grpSpPr>
            <a:xfrm>
              <a:off x="3834069" y="2469658"/>
              <a:ext cx="1129846" cy="885527"/>
              <a:chOff x="3834069" y="2469658"/>
              <a:chExt cx="1129846" cy="885527"/>
            </a:xfrm>
          </p:grpSpPr>
          <p:sp>
            <p:nvSpPr>
              <p:cNvPr id="585" name="Google Shape;585;p29"/>
              <p:cNvSpPr/>
              <p:nvPr/>
            </p:nvSpPr>
            <p:spPr>
              <a:xfrm>
                <a:off x="3834069" y="3257061"/>
                <a:ext cx="1129846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4" y="6286"/>
                    </a:lnTo>
                    <a:lnTo>
                      <a:pt x="428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9"/>
              <p:cNvSpPr/>
              <p:nvPr/>
            </p:nvSpPr>
            <p:spPr>
              <a:xfrm>
                <a:off x="4093459" y="3099580"/>
                <a:ext cx="870365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42854" y="6285"/>
                    </a:lnTo>
                    <a:lnTo>
                      <a:pt x="42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9"/>
              <p:cNvSpPr/>
              <p:nvPr/>
            </p:nvSpPr>
            <p:spPr>
              <a:xfrm>
                <a:off x="4294923" y="2942094"/>
                <a:ext cx="668951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4" y="6286"/>
                    </a:lnTo>
                    <a:lnTo>
                      <a:pt x="428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9"/>
              <p:cNvSpPr/>
              <p:nvPr/>
            </p:nvSpPr>
            <p:spPr>
              <a:xfrm>
                <a:off x="4447355" y="2784621"/>
                <a:ext cx="516519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33089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33089" y="6285"/>
                    </a:lnTo>
                    <a:lnTo>
                      <a:pt x="330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9"/>
              <p:cNvSpPr/>
              <p:nvPr/>
            </p:nvSpPr>
            <p:spPr>
              <a:xfrm>
                <a:off x="4548960" y="2627131"/>
                <a:ext cx="414914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26580" h="6287" extrusionOk="0">
                    <a:moveTo>
                      <a:pt x="1" y="1"/>
                    </a:moveTo>
                    <a:lnTo>
                      <a:pt x="1" y="6286"/>
                    </a:lnTo>
                    <a:lnTo>
                      <a:pt x="26580" y="6286"/>
                    </a:lnTo>
                    <a:lnTo>
                      <a:pt x="2658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9"/>
              <p:cNvSpPr/>
              <p:nvPr/>
            </p:nvSpPr>
            <p:spPr>
              <a:xfrm>
                <a:off x="4650534" y="2469658"/>
                <a:ext cx="313340" cy="98078"/>
              </a:xfrm>
              <a:custGeom>
                <a:avLst/>
                <a:gdLst/>
                <a:ahLst/>
                <a:cxnLst/>
                <a:rect l="l" t="t" r="r" b="b"/>
                <a:pathLst>
                  <a:path w="20073" h="6283" extrusionOk="0">
                    <a:moveTo>
                      <a:pt x="1" y="1"/>
                    </a:moveTo>
                    <a:lnTo>
                      <a:pt x="1" y="6283"/>
                    </a:lnTo>
                    <a:lnTo>
                      <a:pt x="20073" y="6283"/>
                    </a:lnTo>
                    <a:lnTo>
                      <a:pt x="200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1" name="Google Shape;591;p29"/>
            <p:cNvSpPr/>
            <p:nvPr/>
          </p:nvSpPr>
          <p:spPr>
            <a:xfrm>
              <a:off x="4963437" y="2439811"/>
              <a:ext cx="16" cy="967914"/>
            </a:xfrm>
            <a:custGeom>
              <a:avLst/>
              <a:gdLst/>
              <a:ahLst/>
              <a:cxnLst/>
              <a:rect l="l" t="t" r="r" b="b"/>
              <a:pathLst>
                <a:path w="1" h="62006" fill="none" extrusionOk="0">
                  <a:moveTo>
                    <a:pt x="1" y="0"/>
                  </a:moveTo>
                  <a:lnTo>
                    <a:pt x="1" y="62006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299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92" name="Google Shape;592;p29"/>
          <p:cNvCxnSpPr>
            <a:cxnSpLocks/>
            <a:stCxn id="572" idx="1"/>
          </p:cNvCxnSpPr>
          <p:nvPr/>
        </p:nvCxnSpPr>
        <p:spPr>
          <a:xfrm rot="10800000" flipH="1" flipV="1">
            <a:off x="931234" y="1484926"/>
            <a:ext cx="2543700" cy="2202000"/>
          </a:xfrm>
          <a:prstGeom prst="bentConnector3">
            <a:avLst>
              <a:gd name="adj1" fmla="val -898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3" name="Google Shape;593;p29"/>
          <p:cNvCxnSpPr>
            <a:cxnSpLocks/>
            <a:stCxn id="574" idx="3"/>
          </p:cNvCxnSpPr>
          <p:nvPr/>
        </p:nvCxnSpPr>
        <p:spPr>
          <a:xfrm flipH="1">
            <a:off x="7041079" y="1484925"/>
            <a:ext cx="1146600" cy="2563800"/>
          </a:xfrm>
          <a:prstGeom prst="bentConnector4">
            <a:avLst>
              <a:gd name="adj1" fmla="val -19937"/>
              <a:gd name="adj2" fmla="val 55634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4" name="Google Shape;594;p29"/>
          <p:cNvSpPr/>
          <p:nvPr/>
        </p:nvSpPr>
        <p:spPr>
          <a:xfrm>
            <a:off x="923634" y="363703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9"/>
          <p:cNvSpPr/>
          <p:nvPr/>
        </p:nvSpPr>
        <p:spPr>
          <a:xfrm>
            <a:off x="8282034" y="296076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Societal Impact</a:t>
            </a:r>
            <a:endParaRPr dirty="0"/>
          </a:p>
        </p:txBody>
      </p:sp>
      <p:sp>
        <p:nvSpPr>
          <p:cNvPr id="659" name="Google Shape;659;p31"/>
          <p:cNvSpPr/>
          <p:nvPr/>
        </p:nvSpPr>
        <p:spPr>
          <a:xfrm>
            <a:off x="3936789" y="1308651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31"/>
          <p:cNvSpPr/>
          <p:nvPr/>
        </p:nvSpPr>
        <p:spPr>
          <a:xfrm>
            <a:off x="4922624" y="1308651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31"/>
          <p:cNvSpPr/>
          <p:nvPr/>
        </p:nvSpPr>
        <p:spPr>
          <a:xfrm>
            <a:off x="5908459" y="1308651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1" y="1"/>
                </a:moveTo>
                <a:lnTo>
                  <a:pt x="1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31"/>
          <p:cNvSpPr/>
          <p:nvPr/>
        </p:nvSpPr>
        <p:spPr>
          <a:xfrm>
            <a:off x="6894365" y="1308651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3" name="Google Shape;663;p31"/>
          <p:cNvGrpSpPr/>
          <p:nvPr/>
        </p:nvGrpSpPr>
        <p:grpSpPr>
          <a:xfrm>
            <a:off x="3828658" y="3854100"/>
            <a:ext cx="3601799" cy="274905"/>
            <a:chOff x="3828658" y="3897730"/>
            <a:chExt cx="3601799" cy="274905"/>
          </a:xfrm>
        </p:grpSpPr>
        <p:sp>
          <p:nvSpPr>
            <p:cNvPr id="664" name="Google Shape;664;p31"/>
            <p:cNvSpPr/>
            <p:nvPr/>
          </p:nvSpPr>
          <p:spPr>
            <a:xfrm>
              <a:off x="3829516" y="3897730"/>
              <a:ext cx="2234837" cy="106414"/>
            </a:xfrm>
            <a:custGeom>
              <a:avLst/>
              <a:gdLst/>
              <a:ahLst/>
              <a:cxnLst/>
              <a:rect l="l" t="t" r="r" b="b"/>
              <a:pathLst>
                <a:path w="31251" h="1488" extrusionOk="0">
                  <a:moveTo>
                    <a:pt x="744" y="0"/>
                  </a:moveTo>
                  <a:cubicBezTo>
                    <a:pt x="328" y="0"/>
                    <a:pt x="1" y="340"/>
                    <a:pt x="1" y="744"/>
                  </a:cubicBezTo>
                  <a:cubicBezTo>
                    <a:pt x="1" y="1159"/>
                    <a:pt x="328" y="1487"/>
                    <a:pt x="744" y="1487"/>
                  </a:cubicBezTo>
                  <a:lnTo>
                    <a:pt x="30507" y="1487"/>
                  </a:lnTo>
                  <a:cubicBezTo>
                    <a:pt x="30911" y="1487"/>
                    <a:pt x="31251" y="1159"/>
                    <a:pt x="31251" y="744"/>
                  </a:cubicBezTo>
                  <a:cubicBezTo>
                    <a:pt x="31251" y="340"/>
                    <a:pt x="30911" y="0"/>
                    <a:pt x="305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1"/>
            <p:cNvSpPr/>
            <p:nvPr/>
          </p:nvSpPr>
          <p:spPr>
            <a:xfrm>
              <a:off x="3828658" y="4067150"/>
              <a:ext cx="3601799" cy="105485"/>
            </a:xfrm>
            <a:custGeom>
              <a:avLst/>
              <a:gdLst/>
              <a:ahLst/>
              <a:cxnLst/>
              <a:rect l="l" t="t" r="r" b="b"/>
              <a:pathLst>
                <a:path w="50366" h="1475" extrusionOk="0">
                  <a:moveTo>
                    <a:pt x="743" y="0"/>
                  </a:moveTo>
                  <a:cubicBezTo>
                    <a:pt x="340" y="0"/>
                    <a:pt x="0" y="328"/>
                    <a:pt x="0" y="731"/>
                  </a:cubicBezTo>
                  <a:cubicBezTo>
                    <a:pt x="13" y="1147"/>
                    <a:pt x="340" y="1474"/>
                    <a:pt x="743" y="1474"/>
                  </a:cubicBezTo>
                  <a:lnTo>
                    <a:pt x="49635" y="1474"/>
                  </a:lnTo>
                  <a:cubicBezTo>
                    <a:pt x="50038" y="1474"/>
                    <a:pt x="50366" y="1147"/>
                    <a:pt x="50366" y="731"/>
                  </a:cubicBezTo>
                  <a:cubicBezTo>
                    <a:pt x="50366" y="328"/>
                    <a:pt x="50038" y="0"/>
                    <a:pt x="496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6" name="Google Shape;666;p31"/>
          <p:cNvGrpSpPr/>
          <p:nvPr/>
        </p:nvGrpSpPr>
        <p:grpSpPr>
          <a:xfrm>
            <a:off x="3811494" y="2983302"/>
            <a:ext cx="4240571" cy="274977"/>
            <a:chOff x="3811494" y="3103763"/>
            <a:chExt cx="4240571" cy="274977"/>
          </a:xfrm>
        </p:grpSpPr>
        <p:sp>
          <p:nvSpPr>
            <p:cNvPr id="667" name="Google Shape;667;p31"/>
            <p:cNvSpPr/>
            <p:nvPr/>
          </p:nvSpPr>
          <p:spPr>
            <a:xfrm>
              <a:off x="3811498" y="3103763"/>
              <a:ext cx="4240568" cy="106403"/>
            </a:xfrm>
            <a:custGeom>
              <a:avLst/>
              <a:gdLst/>
              <a:ahLst/>
              <a:cxnLst/>
              <a:rect l="l" t="t" r="r" b="b"/>
              <a:pathLst>
                <a:path w="69772" h="1488" extrusionOk="0">
                  <a:moveTo>
                    <a:pt x="744" y="1"/>
                  </a:moveTo>
                  <a:cubicBezTo>
                    <a:pt x="328" y="1"/>
                    <a:pt x="1" y="341"/>
                    <a:pt x="1" y="744"/>
                  </a:cubicBezTo>
                  <a:cubicBezTo>
                    <a:pt x="1" y="1147"/>
                    <a:pt x="328" y="1488"/>
                    <a:pt x="744" y="1488"/>
                  </a:cubicBezTo>
                  <a:lnTo>
                    <a:pt x="69028" y="1488"/>
                  </a:lnTo>
                  <a:cubicBezTo>
                    <a:pt x="69431" y="1488"/>
                    <a:pt x="69772" y="1147"/>
                    <a:pt x="69772" y="744"/>
                  </a:cubicBezTo>
                  <a:cubicBezTo>
                    <a:pt x="69772" y="341"/>
                    <a:pt x="69431" y="1"/>
                    <a:pt x="690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1"/>
            <p:cNvSpPr/>
            <p:nvPr/>
          </p:nvSpPr>
          <p:spPr>
            <a:xfrm>
              <a:off x="3811494" y="3272326"/>
              <a:ext cx="1369750" cy="106414"/>
            </a:xfrm>
            <a:custGeom>
              <a:avLst/>
              <a:gdLst/>
              <a:ahLst/>
              <a:cxnLst/>
              <a:rect l="l" t="t" r="r" b="b"/>
              <a:pathLst>
                <a:path w="19154" h="1488" extrusionOk="0">
                  <a:moveTo>
                    <a:pt x="744" y="0"/>
                  </a:moveTo>
                  <a:cubicBezTo>
                    <a:pt x="328" y="0"/>
                    <a:pt x="1" y="340"/>
                    <a:pt x="1" y="744"/>
                  </a:cubicBezTo>
                  <a:cubicBezTo>
                    <a:pt x="1" y="1159"/>
                    <a:pt x="328" y="1487"/>
                    <a:pt x="744" y="1487"/>
                  </a:cubicBezTo>
                  <a:lnTo>
                    <a:pt x="18410" y="1487"/>
                  </a:lnTo>
                  <a:cubicBezTo>
                    <a:pt x="18826" y="1487"/>
                    <a:pt x="19154" y="1147"/>
                    <a:pt x="19154" y="744"/>
                  </a:cubicBezTo>
                  <a:cubicBezTo>
                    <a:pt x="19154" y="340"/>
                    <a:pt x="18826" y="0"/>
                    <a:pt x="18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" name="Google Shape;669;p31"/>
          <p:cNvGrpSpPr/>
          <p:nvPr/>
        </p:nvGrpSpPr>
        <p:grpSpPr>
          <a:xfrm>
            <a:off x="3793472" y="2169574"/>
            <a:ext cx="2235767" cy="274905"/>
            <a:chOff x="3793472" y="2309869"/>
            <a:chExt cx="2235767" cy="274905"/>
          </a:xfrm>
        </p:grpSpPr>
        <p:sp>
          <p:nvSpPr>
            <p:cNvPr id="670" name="Google Shape;670;p31"/>
            <p:cNvSpPr/>
            <p:nvPr/>
          </p:nvSpPr>
          <p:spPr>
            <a:xfrm>
              <a:off x="3793472" y="2309869"/>
              <a:ext cx="2235767" cy="106414"/>
            </a:xfrm>
            <a:custGeom>
              <a:avLst/>
              <a:gdLst/>
              <a:ahLst/>
              <a:cxnLst/>
              <a:rect l="l" t="t" r="r" b="b"/>
              <a:pathLst>
                <a:path w="31264" h="1488" extrusionOk="0">
                  <a:moveTo>
                    <a:pt x="744" y="0"/>
                  </a:moveTo>
                  <a:cubicBezTo>
                    <a:pt x="341" y="0"/>
                    <a:pt x="1" y="328"/>
                    <a:pt x="1" y="744"/>
                  </a:cubicBezTo>
                  <a:cubicBezTo>
                    <a:pt x="1" y="1147"/>
                    <a:pt x="341" y="1487"/>
                    <a:pt x="744" y="1487"/>
                  </a:cubicBezTo>
                  <a:lnTo>
                    <a:pt x="30520" y="1487"/>
                  </a:lnTo>
                  <a:cubicBezTo>
                    <a:pt x="30923" y="1487"/>
                    <a:pt x="31263" y="1147"/>
                    <a:pt x="31251" y="744"/>
                  </a:cubicBezTo>
                  <a:cubicBezTo>
                    <a:pt x="31251" y="328"/>
                    <a:pt x="30923" y="0"/>
                    <a:pt x="30520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3793472" y="2478360"/>
              <a:ext cx="1508556" cy="106414"/>
            </a:xfrm>
            <a:custGeom>
              <a:avLst/>
              <a:gdLst/>
              <a:ahLst/>
              <a:cxnLst/>
              <a:rect l="l" t="t" r="r" b="b"/>
              <a:pathLst>
                <a:path w="21095" h="1488" extrusionOk="0">
                  <a:moveTo>
                    <a:pt x="744" y="1"/>
                  </a:moveTo>
                  <a:cubicBezTo>
                    <a:pt x="341" y="1"/>
                    <a:pt x="1" y="341"/>
                    <a:pt x="1" y="744"/>
                  </a:cubicBezTo>
                  <a:cubicBezTo>
                    <a:pt x="1" y="1147"/>
                    <a:pt x="341" y="1488"/>
                    <a:pt x="744" y="1488"/>
                  </a:cubicBezTo>
                  <a:lnTo>
                    <a:pt x="20351" y="1488"/>
                  </a:lnTo>
                  <a:cubicBezTo>
                    <a:pt x="20754" y="1488"/>
                    <a:pt x="21094" y="1147"/>
                    <a:pt x="21094" y="744"/>
                  </a:cubicBezTo>
                  <a:cubicBezTo>
                    <a:pt x="21094" y="341"/>
                    <a:pt x="20754" y="1"/>
                    <a:pt x="203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Google Shape;672;p31"/>
          <p:cNvGrpSpPr/>
          <p:nvPr/>
        </p:nvGrpSpPr>
        <p:grpSpPr>
          <a:xfrm>
            <a:off x="3771875" y="1384049"/>
            <a:ext cx="2876447" cy="274047"/>
            <a:chOff x="3771875" y="1457332"/>
            <a:chExt cx="2876447" cy="274047"/>
          </a:xfrm>
        </p:grpSpPr>
        <p:sp>
          <p:nvSpPr>
            <p:cNvPr id="673" name="Google Shape;673;p31"/>
            <p:cNvSpPr/>
            <p:nvPr/>
          </p:nvSpPr>
          <p:spPr>
            <a:xfrm>
              <a:off x="3771875" y="1457332"/>
              <a:ext cx="962415" cy="105556"/>
            </a:xfrm>
            <a:custGeom>
              <a:avLst/>
              <a:gdLst/>
              <a:ahLst/>
              <a:cxnLst/>
              <a:rect l="l" t="t" r="r" b="b"/>
              <a:pathLst>
                <a:path w="13458" h="1476" extrusionOk="0">
                  <a:moveTo>
                    <a:pt x="744" y="1"/>
                  </a:moveTo>
                  <a:cubicBezTo>
                    <a:pt x="328" y="1"/>
                    <a:pt x="0" y="329"/>
                    <a:pt x="0" y="744"/>
                  </a:cubicBezTo>
                  <a:cubicBezTo>
                    <a:pt x="0" y="1148"/>
                    <a:pt x="328" y="1475"/>
                    <a:pt x="744" y="1475"/>
                  </a:cubicBezTo>
                  <a:lnTo>
                    <a:pt x="12714" y="1475"/>
                  </a:lnTo>
                  <a:cubicBezTo>
                    <a:pt x="13118" y="1475"/>
                    <a:pt x="13458" y="1148"/>
                    <a:pt x="13458" y="744"/>
                  </a:cubicBezTo>
                  <a:cubicBezTo>
                    <a:pt x="13458" y="329"/>
                    <a:pt x="13118" y="1"/>
                    <a:pt x="127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1"/>
            <p:cNvSpPr/>
            <p:nvPr/>
          </p:nvSpPr>
          <p:spPr>
            <a:xfrm>
              <a:off x="3771875" y="1625894"/>
              <a:ext cx="2876447" cy="105485"/>
            </a:xfrm>
            <a:custGeom>
              <a:avLst/>
              <a:gdLst/>
              <a:ahLst/>
              <a:cxnLst/>
              <a:rect l="l" t="t" r="r" b="b"/>
              <a:pathLst>
                <a:path w="40223" h="1475" extrusionOk="0">
                  <a:moveTo>
                    <a:pt x="744" y="0"/>
                  </a:moveTo>
                  <a:cubicBezTo>
                    <a:pt x="340" y="0"/>
                    <a:pt x="13" y="328"/>
                    <a:pt x="0" y="744"/>
                  </a:cubicBezTo>
                  <a:cubicBezTo>
                    <a:pt x="0" y="1147"/>
                    <a:pt x="340" y="1475"/>
                    <a:pt x="744" y="1475"/>
                  </a:cubicBezTo>
                  <a:lnTo>
                    <a:pt x="39479" y="1475"/>
                  </a:lnTo>
                  <a:cubicBezTo>
                    <a:pt x="39895" y="1475"/>
                    <a:pt x="40222" y="1147"/>
                    <a:pt x="40222" y="744"/>
                  </a:cubicBezTo>
                  <a:cubicBezTo>
                    <a:pt x="40222" y="328"/>
                    <a:pt x="39895" y="0"/>
                    <a:pt x="3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5" name="Google Shape;675;p31"/>
          <p:cNvSpPr txBox="1">
            <a:spLocks noGrp="1"/>
          </p:cNvSpPr>
          <p:nvPr>
            <p:ph type="ctrTitle" idx="4294967295"/>
          </p:nvPr>
        </p:nvSpPr>
        <p:spPr>
          <a:xfrm>
            <a:off x="1644300" y="1268419"/>
            <a:ext cx="18813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RELIABLE</a:t>
            </a:r>
            <a:endParaRPr sz="1800" dirty="0">
              <a:solidFill>
                <a:schemeClr val="accent1"/>
              </a:solidFill>
            </a:endParaRPr>
          </a:p>
        </p:txBody>
      </p:sp>
      <p:sp>
        <p:nvSpPr>
          <p:cNvPr id="677" name="Google Shape;677;p31"/>
          <p:cNvSpPr txBox="1">
            <a:spLocks noGrp="1"/>
          </p:cNvSpPr>
          <p:nvPr>
            <p:ph type="ctrTitle" idx="4294967295"/>
          </p:nvPr>
        </p:nvSpPr>
        <p:spPr>
          <a:xfrm>
            <a:off x="967812" y="2070231"/>
            <a:ext cx="2557788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2"/>
                </a:solidFill>
              </a:rPr>
              <a:t>CORRUPTION REMOVAL</a:t>
            </a:r>
            <a:endParaRPr sz="1800" dirty="0">
              <a:solidFill>
                <a:schemeClr val="accent2"/>
              </a:solidFill>
            </a:endParaRPr>
          </a:p>
        </p:txBody>
      </p:sp>
      <p:sp>
        <p:nvSpPr>
          <p:cNvPr id="679" name="Google Shape;679;p31"/>
          <p:cNvSpPr txBox="1">
            <a:spLocks noGrp="1"/>
          </p:cNvSpPr>
          <p:nvPr>
            <p:ph type="ctrTitle" idx="4294967295"/>
          </p:nvPr>
        </p:nvSpPr>
        <p:spPr>
          <a:xfrm>
            <a:off x="1196340" y="2872019"/>
            <a:ext cx="232926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</a:rPr>
              <a:t>DECENTRALISED SYSTEM</a:t>
            </a:r>
            <a:endParaRPr sz="1800" dirty="0">
              <a:solidFill>
                <a:schemeClr val="accent3"/>
              </a:solidFill>
            </a:endParaRPr>
          </a:p>
        </p:txBody>
      </p:sp>
      <p:sp>
        <p:nvSpPr>
          <p:cNvPr id="681" name="Google Shape;681;p31"/>
          <p:cNvSpPr txBox="1">
            <a:spLocks noGrp="1"/>
          </p:cNvSpPr>
          <p:nvPr>
            <p:ph type="ctrTitle" idx="4294967295"/>
          </p:nvPr>
        </p:nvSpPr>
        <p:spPr>
          <a:xfrm>
            <a:off x="1290763" y="3725394"/>
            <a:ext cx="2234837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EASY TRANSACTIONS</a:t>
            </a:r>
            <a:endParaRPr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394</Words>
  <Application>Microsoft Office PowerPoint</Application>
  <PresentationFormat>On-screen Show (16:9)</PresentationFormat>
  <Paragraphs>59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Advent Pro SemiBold</vt:lpstr>
      <vt:lpstr>Maven Pro</vt:lpstr>
      <vt:lpstr>Share Tech</vt:lpstr>
      <vt:lpstr>Fira Sans Condensed Medium</vt:lpstr>
      <vt:lpstr>Squada One</vt:lpstr>
      <vt:lpstr>Roboto Condensed</vt:lpstr>
      <vt:lpstr>Data Science Consulting by Slidesgo</vt:lpstr>
      <vt:lpstr>ONEIRIC COIN (Cryptocurrency Powered by Blockchain) </vt:lpstr>
      <vt:lpstr>Our Team</vt:lpstr>
      <vt:lpstr>SURVEY OF EXISTING FINANCIAL SYSTEM</vt:lpstr>
      <vt:lpstr>PROBLEM STATEMENT</vt:lpstr>
      <vt:lpstr>TECHSTACK</vt:lpstr>
      <vt:lpstr>BUSINESS MODEL</vt:lpstr>
      <vt:lpstr>COST EFFECTIVENESS</vt:lpstr>
      <vt:lpstr>CRYPTOGRAPHY</vt:lpstr>
      <vt:lpstr>Societal Impact</vt:lpstr>
      <vt:lpstr>HOW WILL WE PROCEED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</vt:lpstr>
      <vt:lpstr>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ONEIRIC COIN</dc:title>
  <dc:creator>Neeraj Patil</dc:creator>
  <cp:lastModifiedBy>Neeraj Patil</cp:lastModifiedBy>
  <cp:revision>7</cp:revision>
  <dcterms:modified xsi:type="dcterms:W3CDTF">2021-10-26T10:30:21Z</dcterms:modified>
</cp:coreProperties>
</file>