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Karl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a46e323bd58a31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a46e323bd58a3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8ae805f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8ae805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8ae805fa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8ae805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df9f88b7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df9f88b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df9f88b7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df9f88b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a46e323bd58a3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a46e323bd58a3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a46e323bd58a3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a46e323bd58a3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a46e323bd58a3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a46e323bd58a3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da46e323bd58a31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da46e323bd58a3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a46e323bd58a3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a46e323bd58a3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e07396c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be07396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a46e323bd58a31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da46e323bd58a3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e07396c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be07396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e07396c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e07396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e07396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be0739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a46e323bd58a31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da46e323bd58a3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da46e323bd58a3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da46e323bd58a3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e07396c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e07396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e07396c1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e07396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e07396c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be07396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be07396c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be07396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be07396c1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be07396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e07396c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e07396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e4b5846e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e4b5846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e4b5846e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be4b5846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da46e323bd58a3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da46e323bd58a3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a46e323bd58a3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a46e323bd58a3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a46e323bd58a3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a46e323bd58a3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da46e323bd58a3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da46e323bd58a3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a46e323bd58a31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a46e323bd58a3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8ae805f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8ae805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a46e323bd58a3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a46e323bd58a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a46e323bd58a3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a46e323bd58a3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483100"/>
            <a:ext cx="6604800" cy="42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Recovery Certificate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of Revenue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00" y="1288025"/>
            <a:ext cx="1995050" cy="18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841000" y="1302250"/>
            <a:ext cx="55983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50" y="965200"/>
            <a:ext cx="4876800" cy="3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648300" y="1354750"/>
            <a:ext cx="39387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4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Used:</a:t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the software used in the project</a:t>
            </a:r>
            <a:endParaRPr/>
          </a:p>
        </p:txBody>
      </p:sp>
      <p:sp>
        <p:nvSpPr>
          <p:cNvPr id="144" name="Google Shape;144;p2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4294967295" type="subTitle"/>
          </p:nvPr>
        </p:nvSpPr>
        <p:spPr>
          <a:xfrm>
            <a:off x="281900" y="227400"/>
            <a:ext cx="69534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NetBeans:</a:t>
            </a:r>
            <a:endParaRPr sz="3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IDE used for the creation of the Servlet API and JSP(Java Server Pages) files which are designed to fulfill the role of a user interface for a Java web application.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Used to add Dynamic Functionality to the form.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Netbeans provides a large number of plugins for creating Java Web Applications.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75" y="3666300"/>
            <a:ext cx="3044925" cy="14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6"/>
          <p:cNvSpPr txBox="1"/>
          <p:nvPr>
            <p:ph idx="4294967295" type="subTitle"/>
          </p:nvPr>
        </p:nvSpPr>
        <p:spPr>
          <a:xfrm>
            <a:off x="53925" y="0"/>
            <a:ext cx="7095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Cascading Style Sheets</a:t>
            </a:r>
            <a:r>
              <a:rPr lang="en" sz="3000"/>
              <a:t>:</a:t>
            </a:r>
            <a:endParaRPr sz="3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CSS is a language for describing the presentation of Web pages.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It allows one to adapt the presentation to different types of devices.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CSS can be used with any XML - based markup language.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In our project, the XML-based markup language we are using is JSP.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We can use CSS by using it inline or inside the page or link an external CSS file to the page.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7"/>
          <p:cNvSpPr txBox="1"/>
          <p:nvPr>
            <p:ph idx="4294967295" type="subTitle"/>
          </p:nvPr>
        </p:nvSpPr>
        <p:spPr>
          <a:xfrm>
            <a:off x="281900" y="227400"/>
            <a:ext cx="69765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PostgreSQL</a:t>
            </a:r>
            <a:r>
              <a:rPr lang="en" sz="3000"/>
              <a:t>: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For database management we used PostgreSql. It acts as an interface between our registration page and the database.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programming involved to establish this connection involved four steps-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/>
              <a:t>Import JDBC(Java Database Connection) Packages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/>
              <a:t>Register JDBC Driver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/>
              <a:t>Database URL Formulation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/>
              <a:t>Create Connection Object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375" y="4041200"/>
            <a:ext cx="3116550" cy="11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 txBox="1"/>
          <p:nvPr>
            <p:ph idx="4294967295" type="subTitle"/>
          </p:nvPr>
        </p:nvSpPr>
        <p:spPr>
          <a:xfrm>
            <a:off x="281900" y="227400"/>
            <a:ext cx="69765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Oracle GlassFish Server</a:t>
            </a:r>
            <a:r>
              <a:rPr lang="en" sz="3000"/>
              <a:t>: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Oracle GlassFish Server is the reference implementation of Java Enterprise Edition(Java EE).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It supports JavaServer Pages and servlets which we use in our project.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We use this over Apache Tomcat because: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it is merely a HTTP server and Java servlet container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It has a heavier memory footprint compared to Tomcat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187" y="3740475"/>
            <a:ext cx="3158026" cy="14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307300" y="1307600"/>
            <a:ext cx="4663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5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Web form</a:t>
            </a:r>
            <a:endParaRPr/>
          </a:p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5780600" y="3265700"/>
            <a:ext cx="28503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regarding the form</a:t>
            </a:r>
            <a:endParaRPr/>
          </a:p>
        </p:txBody>
      </p:sp>
      <p:sp>
        <p:nvSpPr>
          <p:cNvPr id="178" name="Google Shape;178;p29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4294967295" type="subTitle"/>
          </p:nvPr>
        </p:nvSpPr>
        <p:spPr>
          <a:xfrm>
            <a:off x="271875" y="0"/>
            <a:ext cx="6564600" cy="52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form created includes multiple fields to enter input data like Name,ID,College name.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Options to insert a new entry or to retrieve data  regarding existing entries in the database,each pointing to a different page with a different .jsp file were provided on the top right corner.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connection class connects the database with the required .jsp files.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connection function of this class is called in the subsequent data entry java files.(OOPs concept)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479800" y="809525"/>
            <a:ext cx="64428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query is then generated to retrieve the data from the website and store it in the PostGreSql database using connection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For retrieving data a similar process occurs, a generated  query searches the database for the keywords provided and returns data on the user’s request.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4294967295" type="body"/>
          </p:nvPr>
        </p:nvSpPr>
        <p:spPr>
          <a:xfrm>
            <a:off x="685800" y="753050"/>
            <a:ext cx="56202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5" y="3211125"/>
            <a:ext cx="7148525" cy="1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5" y="-9825"/>
            <a:ext cx="6962552" cy="28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41000" y="1302250"/>
            <a:ext cx="55983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Shardul Tamane              2017ABPS1332H		Manufacturing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Harsh Nagpal                   2017AAPS1734H		Electronics &amp; Com.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Vibhor Jain                        2017B3A10654P		 Economics and Chemical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Roshan R Nair                   2017B3A31005G 		Economics and Electrical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Arpit Shukla                      2017B3A31009G		Economics and Electrical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Jai Arora                             2017B1A30876H		Biological Science and Electrical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Kirti Vatsal Mishra          2017B4AA0995H 		Mathematics and Electronics.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Sarthak Chowdhury        2017B5AA0909H		Physics and Electronics.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0" y="923550"/>
            <a:ext cx="6621199" cy="352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ctrTitle"/>
          </p:nvPr>
        </p:nvSpPr>
        <p:spPr>
          <a:xfrm>
            <a:off x="648300" y="1354750"/>
            <a:ext cx="39387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6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4294967295" type="subTitle"/>
          </p:nvPr>
        </p:nvSpPr>
        <p:spPr>
          <a:xfrm>
            <a:off x="271875" y="555050"/>
            <a:ext cx="6201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dbConnection class and the connection method to connect the jsp entries to database</a:t>
            </a:r>
            <a:endParaRPr sz="3600"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4294967295" type="subTitle"/>
          </p:nvPr>
        </p:nvSpPr>
        <p:spPr>
          <a:xfrm>
            <a:off x="271875" y="555050"/>
            <a:ext cx="64647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package DBMS;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import java.sql.Connection;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import java.sql.DriverManager;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import java.sql.SQLException;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// This class can be used to initialize the database connection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public class DatabaseConnection 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public static Connection initializeDatabase()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throws SQLException, ClassNotFoundException </a:t>
            </a:r>
            <a:r>
              <a:rPr b="1" lang="en" sz="1100"/>
              <a:t>//throws error in case class not found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	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String dbDriver = "com.postgresql.jdbc.Driver"; </a:t>
            </a:r>
            <a:r>
              <a:rPr b="1" lang="en" sz="1100"/>
              <a:t>//helps to interact with the database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String dbURL = "jdbc:postgresql:// localhost:5432/"; </a:t>
            </a:r>
            <a:r>
              <a:rPr b="1" lang="en" sz="1100"/>
              <a:t>//connects with the local host server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String dbName = "postgres"; </a:t>
            </a:r>
            <a:r>
              <a:rPr b="1" lang="en" sz="1100"/>
              <a:t>/* Data for the database connection */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String dbUsername = "postgres";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	String dbPassword = "postgres";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4294967295" type="subTitle"/>
          </p:nvPr>
        </p:nvSpPr>
        <p:spPr>
          <a:xfrm>
            <a:off x="271875" y="555050"/>
            <a:ext cx="6201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  	Class.forName(dbDriver);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  	Connection con = DriverManager.getConnection(dbURL + dbName,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                                               	dbUsername, 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                                               	dbPassword); </a:t>
            </a:r>
            <a:r>
              <a:rPr b="1" lang="en" sz="1100">
                <a:solidFill>
                  <a:schemeClr val="dk2"/>
                </a:solidFill>
              </a:rPr>
              <a:t>// establishes connection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  	return con; </a:t>
            </a:r>
            <a:r>
              <a:rPr b="1" lang="en" sz="1100">
                <a:solidFill>
                  <a:schemeClr val="dk2"/>
                </a:solidFill>
              </a:rPr>
              <a:t>//when the class function is invoked it returns the connection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}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Hence, this helps in establishing the connection with the database, thus forming the middle layer where the header tokens get exchanged with the said URL as in the code.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4294967295" type="subTitle"/>
          </p:nvPr>
        </p:nvSpPr>
        <p:spPr>
          <a:xfrm>
            <a:off x="401450" y="551975"/>
            <a:ext cx="6201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The “find.jsp” file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And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				   Its Working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	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4294967295" type="subTitle"/>
          </p:nvPr>
        </p:nvSpPr>
        <p:spPr>
          <a:xfrm>
            <a:off x="271875" y="555050"/>
            <a:ext cx="6201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&lt;%@page import = "java.sql.*" %&gt;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&lt;% Class.forName("com.mysql.jdbc.Driver"); %&gt;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&lt;%@page contentType="text/html" pageEncoding="UTF-8"%&gt;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&lt;%!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Database{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String[] find(String college_id) {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String url = "jdbc:postgresql://localhost:5432/postgres"; </a:t>
            </a:r>
            <a:r>
              <a:rPr b="1"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/*provides link to the server*/ 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Connection con; /*invokes the connection function to the database*/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String[] result = new String[6]; </a:t>
            </a:r>
            <a:r>
              <a:rPr b="1"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/*creates String array for the respective values*/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ResultSet rs = null; /*sets default value to null */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String sqlstr1 = "select * from nameid, student_info where nameid.id = '" + college_id + "' AND student_info.id = '" + college_id + "';"; </a:t>
            </a:r>
            <a:r>
              <a:rPr b="1"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/*Query is generated for respective fields*/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0"/>
          <p:cNvSpPr txBox="1"/>
          <p:nvPr/>
        </p:nvSpPr>
        <p:spPr>
          <a:xfrm>
            <a:off x="341000" y="0"/>
            <a:ext cx="5927100" cy="4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/*try catch method is applied for exception handling*/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try {</a:t>
            </a:r>
            <a:endParaRPr i="1"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Class.forName("org.postgresql.Driver");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catch(java.lang.ClassNotFoundException e)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System.err.print("ClassNotFoundException: 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System.err.println(e.getMessage());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con = DriverManager.getConnection(url,"postgres", "postgres");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Statement st1 = con.createStatement();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rs = st1.executeQuery(sqlstr1);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while(rs.next()) { </a:t>
            </a:r>
            <a:r>
              <a:rPr b="1" i="1" lang="en" sz="1100">
                <a:solidFill>
                  <a:schemeClr val="dk1"/>
                </a:solidFill>
              </a:rPr>
              <a:t>/*Loops  through the database stored and assigns respective values*/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</a:t>
            </a:r>
            <a:r>
              <a:rPr i="1" lang="en" sz="1100">
                <a:solidFill>
                  <a:schemeClr val="dk1"/>
                </a:solidFill>
              </a:rPr>
              <a:t>                    	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0" y="0"/>
            <a:ext cx="6690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result[0] = rs.getString(1);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result[1] = rs.getString(2);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result[2] = rs.getString(3);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result[3] = rs.getString(4);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result[4] = rs.getString(5);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result[5] = rs.getString(6);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st1.close();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con.commit();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con.close();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return result;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catch(SQLException ex) { </a:t>
            </a:r>
            <a:r>
              <a:rPr b="1" i="1" lang="en" sz="1100">
                <a:solidFill>
                  <a:schemeClr val="dk1"/>
                </a:solidFill>
              </a:rPr>
              <a:t>/* in case of exception error it returns null (default value) */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System.err.println("SQLException: " + ex.getMessage());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	return result;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%&gt;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2"/>
          <p:cNvSpPr txBox="1"/>
          <p:nvPr>
            <p:ph idx="4294967295" type="subTitle"/>
          </p:nvPr>
        </p:nvSpPr>
        <p:spPr>
          <a:xfrm>
            <a:off x="401450" y="551975"/>
            <a:ext cx="6201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The “insert.jsp” file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And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				   Its Working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	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648300" y="1354750"/>
            <a:ext cx="39387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of Revenue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6491050" y="3265700"/>
            <a:ext cx="2140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to the organisation</a:t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0" y="0"/>
            <a:ext cx="8462700" cy="4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&lt;%@page import = "java.sql.*" %&gt;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&lt;% Class.forName("com.mysql.jdbc.Driver"); %&gt;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&lt;%@ taglib uri="http://java.sun.com/jsp/jstl/core" prefix="c" %&gt;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// </a:t>
            </a:r>
            <a:r>
              <a:rPr b="1" i="1" lang="en" sz="1100">
                <a:solidFill>
                  <a:schemeClr val="dk1"/>
                </a:solidFill>
              </a:rPr>
              <a:t>status message given.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&lt;%!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class Database{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public boolean id_exists(String college_id)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String url = "jdbc:postgresql://localhost:5432/postgres";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Connection con; </a:t>
            </a:r>
            <a:r>
              <a:rPr b="1" i="1" lang="en" sz="1100">
                <a:solidFill>
                  <a:schemeClr val="dk1"/>
                </a:solidFill>
              </a:rPr>
              <a:t>// calls database connection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String sqlstr1 = "SELECT * FROM nameid WHERE id='" + college_id + "';"; //</a:t>
            </a:r>
            <a:r>
              <a:rPr b="1" i="1" lang="en" sz="1100">
                <a:solidFill>
                  <a:schemeClr val="dk1"/>
                </a:solidFill>
              </a:rPr>
              <a:t>query generated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Class.forName("org.postgresql.Driver");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catch(java.lang.ClassNotFoundException e)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System.err.print("ClassNotFoundException: 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System.err.println(e.getMessage());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  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4"/>
          <p:cNvSpPr txBox="1"/>
          <p:nvPr/>
        </p:nvSpPr>
        <p:spPr>
          <a:xfrm>
            <a:off x="0" y="-250900"/>
            <a:ext cx="8792100" cy="5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con = DriverManager.getConnection(url,"postgres", "postgres"); </a:t>
            </a:r>
            <a:r>
              <a:rPr b="1" i="1" lang="en" sz="1100">
                <a:solidFill>
                  <a:schemeClr val="dk1"/>
                </a:solidFill>
              </a:rPr>
              <a:t>//passes parameters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Statement st1 = con.createStatement();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ResultSet rs = st1.executeQuery(sqlstr1);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boolean status;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if (rs.next())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status = true;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else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    	status = false;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st1.close();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con.commit();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con.close();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return status;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catch (SQLIntegrityConstraintViolationException ex)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	return false;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catch(SQLException ex)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System.err.println("SQLException: " + ex.getMessage());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return false;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82" name="Google Shape;282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5"/>
          <p:cNvSpPr txBox="1"/>
          <p:nvPr/>
        </p:nvSpPr>
        <p:spPr>
          <a:xfrm>
            <a:off x="0" y="0"/>
            <a:ext cx="8543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public boolean insert_name(String name, String college_id)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String url = "jdbc:postgresql://localhost:5432/postgres";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Connection con;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String sqlstr1 = "insert into nameid VALUES('" + name + "', '" + college_id + "');";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Class.forName("org.postgresql.Driver");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catch(java.lang.ClassNotFoundException e)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System.err.print("ClassNotFoundException: 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System.err.println(e.getMessage());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 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con = DriverManager.getConnection(url,"postgres", "postgres");// </a:t>
            </a:r>
            <a:r>
              <a:rPr b="1" i="1" lang="en" sz="1100">
                <a:solidFill>
                  <a:schemeClr val="dk1"/>
                </a:solidFill>
              </a:rPr>
              <a:t>Calls dbConnection class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Statement st1 = con.createStatement();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st1.executeQuery(sqlstr1);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st1.close();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con.commit();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con.close();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catch (SQLIntegrityConstraintViolationException ex)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	return false; 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	 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0" y="0"/>
            <a:ext cx="6690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catch(SQLException ex)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System.err.println("SQLException: " + ex.getMessage());//</a:t>
            </a:r>
            <a:r>
              <a:rPr b="1" i="1" lang="en" sz="1100">
                <a:solidFill>
                  <a:schemeClr val="dk1"/>
                </a:solidFill>
              </a:rPr>
              <a:t>Displays SQL Exception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return true;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return true;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public boolean insert_info(String college_id, String college_name, String gender, String degree)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String url = "jdbc:postgresql://localhost:5432/postgres";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Connection con;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String sqlstr2 = "insert into student_info VALUES('" + college_id + "', '" + gender + "', '" + college_name + "', '" + degree + "');";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Class.forName("org.postgresql.Driver");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catch(java.lang.ClassNotFoundException e)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System.err.print("ClassNotFoundException: 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System.err.println(e.getMessage());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7"/>
          <p:cNvSpPr txBox="1"/>
          <p:nvPr/>
        </p:nvSpPr>
        <p:spPr>
          <a:xfrm>
            <a:off x="0" y="0"/>
            <a:ext cx="6690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try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con = DriverManager.getConnection(url,"postgres", "postgres");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Statement st1 = con.createStatement();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st1.executeQuery(sqlstr2);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st1.close();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con.close();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catch(SQLException ex) {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	 System.err.println("SQLException: " + ex.getMessage());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        	return false;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	 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return true;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}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%&gt;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8"/>
          <p:cNvSpPr txBox="1"/>
          <p:nvPr/>
        </p:nvSpPr>
        <p:spPr>
          <a:xfrm>
            <a:off x="0" y="0"/>
            <a:ext cx="6690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The INDEX page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 </a:t>
            </a:r>
            <a:endParaRPr b="1" sz="3000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and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The front-end involved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4294967295" type="subTitle"/>
          </p:nvPr>
        </p:nvSpPr>
        <p:spPr>
          <a:xfrm>
            <a:off x="271875" y="555050"/>
            <a:ext cx="56553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endParaRPr/>
          </a:p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0" y="0"/>
            <a:ext cx="7829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&lt;%@page contentType="text/html" pageEncoding="UTF-8"%&gt;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&lt;!DOCTYPE html&gt;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&lt;link rel="stylesheet" type="text/css" href="style.css"&gt;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&lt;div class="header"&gt;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&lt;a href="index.jsp" class="logo"&gt;Board of Revenue&lt;/a&gt;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&lt;div class="header-right"&gt;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&lt;a class="active" href="index.jsp"&gt;Home&lt;/a&gt;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&lt;a href="add.jsp"&gt;Insert&lt;/a&gt;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&lt;a href="retrieve.jsp"&gt;Retrieve&lt;/a&gt;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&lt;/div&gt;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&lt;/div&gt;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&lt;html&gt;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&lt;head&gt;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&lt;meta http-equiv="Content-Type" content="text/html; charset=UTF-8"&gt;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&lt;title&gt;Welcome Page&lt;/title&gt;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&lt;/head&gt;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&lt;body&gt;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&lt;div style="padding:20px;margin-top:100px;"&gt;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	&lt;h1&gt;Information Portal:&lt;/h1&gt;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	&lt;ul&gt;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&lt;li&gt; &lt;a href ="add.jsp"&gt; Add New Entry! &lt;/a&gt; &lt;/li&gt;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  	&lt;li&gt; &lt;a href ="retrieve.jsp"&gt; Retrieve Previous Entries! &lt;/a&gt; &lt;/li&gt;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	&lt;/ul&gt;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&lt;/div&gt;	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	&lt;/body&gt;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&lt;/html&gt;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ctrTitle"/>
          </p:nvPr>
        </p:nvSpPr>
        <p:spPr>
          <a:xfrm>
            <a:off x="420950" y="1307600"/>
            <a:ext cx="4663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7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Steps</a:t>
            </a:r>
            <a:endParaRPr/>
          </a:p>
        </p:txBody>
      </p:sp>
      <p:sp>
        <p:nvSpPr>
          <p:cNvPr id="317" name="Google Shape;317;p50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 for the future</a:t>
            </a:r>
            <a:endParaRPr/>
          </a:p>
        </p:txBody>
      </p:sp>
      <p:sp>
        <p:nvSpPr>
          <p:cNvPr id="318" name="Google Shape;318;p50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idx="4294967295" type="subTitle"/>
          </p:nvPr>
        </p:nvSpPr>
        <p:spPr>
          <a:xfrm>
            <a:off x="0" y="53900"/>
            <a:ext cx="7192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Creation of several </a:t>
            </a:r>
            <a:r>
              <a:rPr lang="en"/>
              <a:t>web pages</a:t>
            </a:r>
            <a:r>
              <a:rPr lang="en"/>
              <a:t> and a navigation menu which will contain links to other webpage and forms.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Webpages are required to be styled using CSS.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Creation of more web forms using Java backend and HTML CSS frontend.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Linking these forms with the database on Sql.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constructed </a:t>
            </a:r>
            <a:r>
              <a:rPr lang="en"/>
              <a:t>web pages</a:t>
            </a:r>
            <a:r>
              <a:rPr lang="en"/>
              <a:t> and webforms should be able to cater to the needs of the organisation.</a:t>
            </a:r>
            <a:endParaRPr/>
          </a:p>
        </p:txBody>
      </p:sp>
      <p:sp>
        <p:nvSpPr>
          <p:cNvPr id="324" name="Google Shape;324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ctrTitle"/>
          </p:nvPr>
        </p:nvSpPr>
        <p:spPr>
          <a:xfrm>
            <a:off x="420950" y="1307600"/>
            <a:ext cx="4663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8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0" name="Google Shape;330;p52"/>
          <p:cNvSpPr txBox="1"/>
          <p:nvPr>
            <p:ph idx="1" type="subTitle"/>
          </p:nvPr>
        </p:nvSpPr>
        <p:spPr>
          <a:xfrm>
            <a:off x="6192650" y="3265700"/>
            <a:ext cx="27849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concluding words...</a:t>
            </a:r>
            <a:endParaRPr/>
          </a:p>
        </p:txBody>
      </p:sp>
      <p:sp>
        <p:nvSpPr>
          <p:cNvPr id="331" name="Google Shape;331;p52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039150" y="541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>
                <a:solidFill>
                  <a:srgbClr val="FF0000"/>
                </a:solidFill>
              </a:rPr>
              <a:t>BoR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38250" y="1221850"/>
            <a:ext cx="62844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BoR, established in Allahabad in 1831, is a government organization  that deals with everything related to land purchases, sales, information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The organization has a vast database, with every piece of land in Uttar Pradesh registered with a unique code.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The database includes details of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▹"/>
            </a:pPr>
            <a:r>
              <a:rPr lang="en" sz="1700"/>
              <a:t>Types of soil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▹"/>
            </a:pPr>
            <a:r>
              <a:rPr lang="en" sz="1700"/>
              <a:t>Crops grown in all of the three seasons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▹"/>
            </a:pPr>
            <a:r>
              <a:rPr lang="en" sz="1700"/>
              <a:t>Court cases on the land (if any)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▹"/>
            </a:pPr>
            <a:r>
              <a:rPr lang="en" sz="1700"/>
              <a:t>Dates of proceedings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▹"/>
            </a:pPr>
            <a:r>
              <a:rPr lang="en" sz="1700"/>
              <a:t>Official map of the Land</a:t>
            </a:r>
            <a:endParaRPr sz="1700"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idx="4294967295" type="subTitle"/>
          </p:nvPr>
        </p:nvSpPr>
        <p:spPr>
          <a:xfrm>
            <a:off x="0" y="0"/>
            <a:ext cx="7224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Recovery Certificate required the group to coordinate together as a team.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project required learning new software which consequently improved our technical knowledge.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Creation of a university portal required a sound knowledge of Netbeans and PostGreSql.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Group also got familiar with the jargons </a:t>
            </a:r>
            <a:r>
              <a:rPr lang="en"/>
              <a:t>associated with land records.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We aim to contribute even more to this project and help in the digitisation of the land records.</a:t>
            </a:r>
            <a:endParaRPr/>
          </a:p>
        </p:txBody>
      </p:sp>
      <p:sp>
        <p:nvSpPr>
          <p:cNvPr id="337" name="Google Shape;337;p5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3063775" y="71050"/>
            <a:ext cx="5710800" cy="34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</a:rPr>
              <a:t>THANK YOU!</a:t>
            </a:r>
            <a:endParaRPr sz="6000">
              <a:solidFill>
                <a:srgbClr val="FFFF00"/>
              </a:solidFill>
            </a:endParaRPr>
          </a:p>
        </p:txBody>
      </p:sp>
      <p:sp>
        <p:nvSpPr>
          <p:cNvPr id="343" name="Google Shape;343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0975"/>
            <a:ext cx="6608599" cy="41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648300" y="1354750"/>
            <a:ext cx="4663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2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Certificate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our project.</a:t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subTitle"/>
          </p:nvPr>
        </p:nvSpPr>
        <p:spPr>
          <a:xfrm>
            <a:off x="164050" y="328600"/>
            <a:ext cx="67479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Recovery Certificate is an important document which is used in resolving land dispute cases.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These disputes may range from errors in land deals to loan defaults and </a:t>
            </a:r>
            <a:r>
              <a:rPr lang="en"/>
              <a:t>mortgage</a:t>
            </a:r>
            <a:r>
              <a:rPr lang="en"/>
              <a:t> problems.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Digitisation of land records using softwares like Java and Netbeans is also a part of this project.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group was required to create a basic HTML form to get accustomed with the </a:t>
            </a:r>
            <a:r>
              <a:rPr lang="en"/>
              <a:t>aforementioned</a:t>
            </a:r>
            <a:r>
              <a:rPr lang="en"/>
              <a:t> software.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420950" y="1307600"/>
            <a:ext cx="4663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3</a:t>
            </a:r>
            <a:r>
              <a:rPr lang="en" sz="7200">
                <a:solidFill>
                  <a:srgbClr val="FFC107"/>
                </a:solidFill>
              </a:rPr>
              <a:t>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Problems &amp; Website Functioning</a:t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6235275" y="2741250"/>
            <a:ext cx="2856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 of the functioning of the website and the problems faced by the team.</a:t>
            </a:r>
            <a:endParaRPr/>
          </a:p>
        </p:txBody>
      </p:sp>
      <p:sp>
        <p:nvSpPr>
          <p:cNvPr id="124" name="Google Shape;124;p21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subTitle"/>
          </p:nvPr>
        </p:nvSpPr>
        <p:spPr>
          <a:xfrm>
            <a:off x="0" y="349575"/>
            <a:ext cx="7025400" cy="6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▸"/>
            </a:pPr>
            <a:r>
              <a:rPr lang="en">
                <a:solidFill>
                  <a:srgbClr val="000000"/>
                </a:solidFill>
              </a:rPr>
              <a:t>Lack of a structured course material was a major hurdle.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>
                <a:solidFill>
                  <a:schemeClr val="dk1"/>
                </a:solidFill>
              </a:rPr>
              <a:t>A connection class connects the database with the required jsp files.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>
                <a:solidFill>
                  <a:schemeClr val="dk1"/>
                </a:solidFill>
              </a:rPr>
              <a:t>The connection function of this class is called in the subsequent data entry java files (OOPs Concept). A query is then generated, to retrieve data from the website and store it in the postgresql server database using the connection function.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