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73" r:id="rId5"/>
    <p:sldId id="262" r:id="rId6"/>
    <p:sldId id="260" r:id="rId7"/>
    <p:sldId id="261" r:id="rId8"/>
    <p:sldId id="263" r:id="rId9"/>
    <p:sldId id="264" r:id="rId10"/>
    <p:sldId id="265" r:id="rId11"/>
    <p:sldId id="266" r:id="rId12"/>
    <p:sldId id="267" r:id="rId13"/>
    <p:sldId id="268"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864105-FF81-411D-9712-46CA7F1AB5F5}" type="doc">
      <dgm:prSet loTypeId="urn:microsoft.com/office/officeart/2009/3/layout/HorizontalOrganizationChart" loCatId="hierarchy" qsTypeId="urn:microsoft.com/office/officeart/2005/8/quickstyle/simple1" qsCatId="simple" csTypeId="urn:microsoft.com/office/officeart/2005/8/colors/accent3_1" csCatId="accent3" phldr="1"/>
      <dgm:spPr/>
      <dgm:t>
        <a:bodyPr/>
        <a:lstStyle/>
        <a:p>
          <a:endParaRPr lang="en-GB"/>
        </a:p>
      </dgm:t>
    </dgm:pt>
    <dgm:pt modelId="{C27D0A49-E9D7-422E-9298-E9699F80834B}">
      <dgm:prSet/>
      <dgm:spPr/>
      <dgm:t>
        <a:bodyPr/>
        <a:lstStyle/>
        <a:p>
          <a:pPr rtl="0"/>
          <a:r>
            <a:rPr lang="en-IN" smtClean="0"/>
            <a:t>Raw pixel data</a:t>
          </a:r>
          <a:endParaRPr lang="en-GB"/>
        </a:p>
      </dgm:t>
    </dgm:pt>
    <dgm:pt modelId="{8AED9F6A-643E-4721-8EE0-B53282018CFA}" type="parTrans" cxnId="{4D3CA259-37B2-4659-9695-78D9395A6EB7}">
      <dgm:prSet/>
      <dgm:spPr/>
      <dgm:t>
        <a:bodyPr/>
        <a:lstStyle/>
        <a:p>
          <a:endParaRPr lang="en-GB"/>
        </a:p>
      </dgm:t>
    </dgm:pt>
    <dgm:pt modelId="{A34B9D43-E262-4DDF-96C9-942490F44249}" type="sibTrans" cxnId="{4D3CA259-37B2-4659-9695-78D9395A6EB7}">
      <dgm:prSet/>
      <dgm:spPr/>
      <dgm:t>
        <a:bodyPr/>
        <a:lstStyle/>
        <a:p>
          <a:endParaRPr lang="en-GB"/>
        </a:p>
      </dgm:t>
    </dgm:pt>
    <dgm:pt modelId="{D1BBF28B-B9D7-4CE3-9165-86368F0B0F4E}">
      <dgm:prSet/>
      <dgm:spPr/>
      <dgm:t>
        <a:bodyPr/>
        <a:lstStyle/>
        <a:p>
          <a:pPr rtl="0"/>
          <a:r>
            <a:rPr lang="en-IN" dirty="0" smtClean="0"/>
            <a:t>Shape Descriptors</a:t>
          </a:r>
          <a:endParaRPr lang="en-GB" dirty="0"/>
        </a:p>
      </dgm:t>
    </dgm:pt>
    <dgm:pt modelId="{85499A9E-4684-4F3D-8AC8-B60C6F67DB71}" type="parTrans" cxnId="{A2EF8AF7-5C31-434E-B4DF-09853476E5B7}">
      <dgm:prSet/>
      <dgm:spPr/>
      <dgm:t>
        <a:bodyPr/>
        <a:lstStyle/>
        <a:p>
          <a:endParaRPr lang="en-GB"/>
        </a:p>
      </dgm:t>
    </dgm:pt>
    <dgm:pt modelId="{C55B6C0F-44CB-480D-B289-FE792B545AF8}" type="sibTrans" cxnId="{A2EF8AF7-5C31-434E-B4DF-09853476E5B7}">
      <dgm:prSet/>
      <dgm:spPr/>
      <dgm:t>
        <a:bodyPr/>
        <a:lstStyle/>
        <a:p>
          <a:endParaRPr lang="en-GB"/>
        </a:p>
      </dgm:t>
    </dgm:pt>
    <dgm:pt modelId="{79950317-C7BE-42FA-A46E-2711FE129F88}">
      <dgm:prSet/>
      <dgm:spPr/>
      <dgm:t>
        <a:bodyPr/>
        <a:lstStyle/>
        <a:p>
          <a:pPr rtl="0"/>
          <a:r>
            <a:rPr lang="en-IN" smtClean="0"/>
            <a:t>Circularity Constant</a:t>
          </a:r>
          <a:endParaRPr lang="en-GB"/>
        </a:p>
      </dgm:t>
    </dgm:pt>
    <dgm:pt modelId="{5B48B086-D4E9-4E58-A27F-768A633E175A}" type="parTrans" cxnId="{96A67DB1-9D25-411F-A53C-2F2663F861AB}">
      <dgm:prSet/>
      <dgm:spPr/>
      <dgm:t>
        <a:bodyPr/>
        <a:lstStyle/>
        <a:p>
          <a:endParaRPr lang="en-GB"/>
        </a:p>
      </dgm:t>
    </dgm:pt>
    <dgm:pt modelId="{487AA6C4-2D12-4BC1-A2E5-4BDF13CE4E5A}" type="sibTrans" cxnId="{96A67DB1-9D25-411F-A53C-2F2663F861AB}">
      <dgm:prSet/>
      <dgm:spPr/>
      <dgm:t>
        <a:bodyPr/>
        <a:lstStyle/>
        <a:p>
          <a:endParaRPr lang="en-GB"/>
        </a:p>
      </dgm:t>
    </dgm:pt>
    <dgm:pt modelId="{50F8764A-6185-443A-ADA4-291680EBC3B8}">
      <dgm:prSet/>
      <dgm:spPr/>
      <dgm:t>
        <a:bodyPr/>
        <a:lstStyle/>
        <a:p>
          <a:pPr rtl="0"/>
          <a:r>
            <a:rPr lang="en-IN" smtClean="0"/>
            <a:t>Hu Moments</a:t>
          </a:r>
          <a:endParaRPr lang="en-GB"/>
        </a:p>
      </dgm:t>
    </dgm:pt>
    <dgm:pt modelId="{998A5BFE-01B0-41D7-829E-60A2798F62DC}" type="parTrans" cxnId="{4FF48DA0-5B6B-443A-960A-8132833EBC4C}">
      <dgm:prSet/>
      <dgm:spPr/>
      <dgm:t>
        <a:bodyPr/>
        <a:lstStyle/>
        <a:p>
          <a:endParaRPr lang="en-GB"/>
        </a:p>
      </dgm:t>
    </dgm:pt>
    <dgm:pt modelId="{CC4EDFCC-A13F-472B-AD8E-98ADB3DDE071}" type="sibTrans" cxnId="{4FF48DA0-5B6B-443A-960A-8132833EBC4C}">
      <dgm:prSet/>
      <dgm:spPr/>
      <dgm:t>
        <a:bodyPr/>
        <a:lstStyle/>
        <a:p>
          <a:endParaRPr lang="en-GB"/>
        </a:p>
      </dgm:t>
    </dgm:pt>
    <dgm:pt modelId="{FEA232C3-5785-4F55-9D36-7D8931C215B2}">
      <dgm:prSet/>
      <dgm:spPr/>
      <dgm:t>
        <a:bodyPr/>
        <a:lstStyle/>
        <a:p>
          <a:pPr rtl="0"/>
          <a:r>
            <a:rPr lang="en-IN" dirty="0" smtClean="0"/>
            <a:t>Orientation Descriptors</a:t>
          </a:r>
          <a:endParaRPr lang="en-GB" dirty="0"/>
        </a:p>
      </dgm:t>
    </dgm:pt>
    <dgm:pt modelId="{80D3C897-A553-4084-9658-1C7D01454F8D}" type="parTrans" cxnId="{D4D57216-3681-4DD9-8285-3048EDC5B084}">
      <dgm:prSet/>
      <dgm:spPr/>
      <dgm:t>
        <a:bodyPr/>
        <a:lstStyle/>
        <a:p>
          <a:endParaRPr lang="en-GB"/>
        </a:p>
      </dgm:t>
    </dgm:pt>
    <dgm:pt modelId="{6A21C303-96D0-45ED-82ED-E5333A120B95}" type="sibTrans" cxnId="{D4D57216-3681-4DD9-8285-3048EDC5B084}">
      <dgm:prSet/>
      <dgm:spPr/>
      <dgm:t>
        <a:bodyPr/>
        <a:lstStyle/>
        <a:p>
          <a:endParaRPr lang="en-GB"/>
        </a:p>
      </dgm:t>
    </dgm:pt>
    <dgm:pt modelId="{A7631270-9753-4F2C-ADDD-58938D321432}">
      <dgm:prSet/>
      <dgm:spPr/>
      <dgm:t>
        <a:bodyPr/>
        <a:lstStyle/>
        <a:p>
          <a:pPr rtl="0"/>
          <a:r>
            <a:rPr lang="en-IN" smtClean="0"/>
            <a:t>Gabor Filtered Data</a:t>
          </a:r>
          <a:endParaRPr lang="en-GB"/>
        </a:p>
      </dgm:t>
    </dgm:pt>
    <dgm:pt modelId="{AF7EE38D-2A5E-4EBC-8920-FB08CB4E4509}" type="parTrans" cxnId="{DC72DBC2-BEC4-4DA7-87FB-8C348787B960}">
      <dgm:prSet/>
      <dgm:spPr/>
      <dgm:t>
        <a:bodyPr/>
        <a:lstStyle/>
        <a:p>
          <a:endParaRPr lang="en-GB"/>
        </a:p>
      </dgm:t>
    </dgm:pt>
    <dgm:pt modelId="{5A76823A-10AD-4914-A15E-F816B73C6B44}" type="sibTrans" cxnId="{DC72DBC2-BEC4-4DA7-87FB-8C348787B960}">
      <dgm:prSet/>
      <dgm:spPr/>
      <dgm:t>
        <a:bodyPr/>
        <a:lstStyle/>
        <a:p>
          <a:endParaRPr lang="en-GB"/>
        </a:p>
      </dgm:t>
    </dgm:pt>
    <dgm:pt modelId="{FE9037B6-EAB8-47B0-8695-DF8FA00B1C21}">
      <dgm:prSet/>
      <dgm:spPr/>
      <dgm:t>
        <a:bodyPr/>
        <a:lstStyle/>
        <a:p>
          <a:pPr rtl="0"/>
          <a:r>
            <a:rPr lang="en-IN" smtClean="0"/>
            <a:t>HoG Vectors</a:t>
          </a:r>
          <a:endParaRPr lang="en-GB"/>
        </a:p>
      </dgm:t>
    </dgm:pt>
    <dgm:pt modelId="{9E577438-2243-43E7-BE80-11B7BF7C50B6}" type="parTrans" cxnId="{44F187C7-E584-4DC0-AE06-BF24CC8AB558}">
      <dgm:prSet/>
      <dgm:spPr/>
      <dgm:t>
        <a:bodyPr/>
        <a:lstStyle/>
        <a:p>
          <a:endParaRPr lang="en-GB"/>
        </a:p>
      </dgm:t>
    </dgm:pt>
    <dgm:pt modelId="{CD5CB30D-78B7-4858-AA1D-068D45A4B3F7}" type="sibTrans" cxnId="{44F187C7-E584-4DC0-AE06-BF24CC8AB558}">
      <dgm:prSet/>
      <dgm:spPr/>
      <dgm:t>
        <a:bodyPr/>
        <a:lstStyle/>
        <a:p>
          <a:endParaRPr lang="en-GB"/>
        </a:p>
      </dgm:t>
    </dgm:pt>
    <dgm:pt modelId="{591AD0DE-7E11-40B3-972C-AFC8E5ECB888}">
      <dgm:prSet/>
      <dgm:spPr/>
      <dgm:t>
        <a:bodyPr/>
        <a:lstStyle/>
        <a:p>
          <a:pPr rtl="0"/>
          <a:r>
            <a:rPr lang="en-IN" dirty="0" smtClean="0"/>
            <a:t>Feature Descriptors</a:t>
          </a:r>
          <a:endParaRPr lang="en-GB" dirty="0"/>
        </a:p>
      </dgm:t>
    </dgm:pt>
    <dgm:pt modelId="{36B0880A-0078-4343-8F60-18F6036F117C}" type="parTrans" cxnId="{F989B9C1-D8E8-45DC-9979-C099B7632DC1}">
      <dgm:prSet/>
      <dgm:spPr/>
      <dgm:t>
        <a:bodyPr/>
        <a:lstStyle/>
        <a:p>
          <a:endParaRPr lang="en-GB"/>
        </a:p>
      </dgm:t>
    </dgm:pt>
    <dgm:pt modelId="{B5BC2292-7BF8-4976-94D8-2B07381C2701}" type="sibTrans" cxnId="{F989B9C1-D8E8-45DC-9979-C099B7632DC1}">
      <dgm:prSet/>
      <dgm:spPr/>
      <dgm:t>
        <a:bodyPr/>
        <a:lstStyle/>
        <a:p>
          <a:endParaRPr lang="en-GB"/>
        </a:p>
      </dgm:t>
    </dgm:pt>
    <dgm:pt modelId="{11433D2E-3610-40C4-A730-B6FDB71468AA}">
      <dgm:prSet/>
      <dgm:spPr/>
      <dgm:t>
        <a:bodyPr/>
        <a:lstStyle/>
        <a:p>
          <a:pPr rtl="0"/>
          <a:r>
            <a:rPr lang="en-IN" dirty="0" smtClean="0"/>
            <a:t>SIFT</a:t>
          </a:r>
          <a:endParaRPr lang="en-GB" dirty="0"/>
        </a:p>
      </dgm:t>
    </dgm:pt>
    <dgm:pt modelId="{77E1C11B-23FD-4D01-9318-335DB9F731B7}" type="parTrans" cxnId="{87F09F33-0D80-4F9B-B588-99283625F493}">
      <dgm:prSet/>
      <dgm:spPr/>
      <dgm:t>
        <a:bodyPr/>
        <a:lstStyle/>
        <a:p>
          <a:endParaRPr lang="en-GB"/>
        </a:p>
      </dgm:t>
    </dgm:pt>
    <dgm:pt modelId="{253D6D96-87FE-4E54-83A4-458DAC63A392}" type="sibTrans" cxnId="{87F09F33-0D80-4F9B-B588-99283625F493}">
      <dgm:prSet/>
      <dgm:spPr/>
      <dgm:t>
        <a:bodyPr/>
        <a:lstStyle/>
        <a:p>
          <a:endParaRPr lang="en-GB"/>
        </a:p>
      </dgm:t>
    </dgm:pt>
    <dgm:pt modelId="{789A2A5E-CC61-4907-98E5-A7177AA4666A}">
      <dgm:prSet/>
      <dgm:spPr/>
      <dgm:t>
        <a:bodyPr/>
        <a:lstStyle/>
        <a:p>
          <a:pPr rtl="0"/>
          <a:r>
            <a:rPr lang="en-IN" smtClean="0"/>
            <a:t>Information Descriptors</a:t>
          </a:r>
          <a:endParaRPr lang="en-GB"/>
        </a:p>
      </dgm:t>
    </dgm:pt>
    <dgm:pt modelId="{9BE68B4E-7C6E-4B15-8E0C-7342315AAB2D}" type="parTrans" cxnId="{CE00316F-C18E-459C-95F3-6264D1209535}">
      <dgm:prSet/>
      <dgm:spPr/>
      <dgm:t>
        <a:bodyPr/>
        <a:lstStyle/>
        <a:p>
          <a:endParaRPr lang="en-GB"/>
        </a:p>
      </dgm:t>
    </dgm:pt>
    <dgm:pt modelId="{C5D8E59E-7D6F-4547-A522-92D0D79CF1FA}" type="sibTrans" cxnId="{CE00316F-C18E-459C-95F3-6264D1209535}">
      <dgm:prSet/>
      <dgm:spPr/>
      <dgm:t>
        <a:bodyPr/>
        <a:lstStyle/>
        <a:p>
          <a:endParaRPr lang="en-GB"/>
        </a:p>
      </dgm:t>
    </dgm:pt>
    <dgm:pt modelId="{C92F705B-44ED-4C76-B00E-2CCB58456FF7}">
      <dgm:prSet/>
      <dgm:spPr/>
      <dgm:t>
        <a:bodyPr/>
        <a:lstStyle/>
        <a:p>
          <a:pPr rtl="0"/>
          <a:r>
            <a:rPr lang="en-IN" smtClean="0"/>
            <a:t>Fourier Analysis</a:t>
          </a:r>
          <a:endParaRPr lang="en-GB"/>
        </a:p>
      </dgm:t>
    </dgm:pt>
    <dgm:pt modelId="{D3D8E812-AAD1-4565-B72C-5D40B5E9D8DF}" type="parTrans" cxnId="{2C36BC28-2ED8-4914-8BC4-D532BD2EB291}">
      <dgm:prSet/>
      <dgm:spPr/>
      <dgm:t>
        <a:bodyPr/>
        <a:lstStyle/>
        <a:p>
          <a:endParaRPr lang="en-GB"/>
        </a:p>
      </dgm:t>
    </dgm:pt>
    <dgm:pt modelId="{305C5E88-F7C8-4AD5-A2E0-B43D70E29A58}" type="sibTrans" cxnId="{2C36BC28-2ED8-4914-8BC4-D532BD2EB291}">
      <dgm:prSet/>
      <dgm:spPr/>
      <dgm:t>
        <a:bodyPr/>
        <a:lstStyle/>
        <a:p>
          <a:endParaRPr lang="en-GB"/>
        </a:p>
      </dgm:t>
    </dgm:pt>
    <dgm:pt modelId="{9182F1A6-5BA6-4C70-972B-9E818778683C}" type="pres">
      <dgm:prSet presAssocID="{B4864105-FF81-411D-9712-46CA7F1AB5F5}" presName="hierChild1" presStyleCnt="0">
        <dgm:presLayoutVars>
          <dgm:orgChart val="1"/>
          <dgm:chPref val="1"/>
          <dgm:dir/>
          <dgm:animOne val="branch"/>
          <dgm:animLvl val="lvl"/>
          <dgm:resizeHandles/>
        </dgm:presLayoutVars>
      </dgm:prSet>
      <dgm:spPr/>
      <dgm:t>
        <a:bodyPr/>
        <a:lstStyle/>
        <a:p>
          <a:endParaRPr lang="en-GB"/>
        </a:p>
      </dgm:t>
    </dgm:pt>
    <dgm:pt modelId="{655B4F6D-0918-4099-9B2D-E218F64200A1}" type="pres">
      <dgm:prSet presAssocID="{C27D0A49-E9D7-422E-9298-E9699F80834B}" presName="hierRoot1" presStyleCnt="0">
        <dgm:presLayoutVars>
          <dgm:hierBranch val="init"/>
        </dgm:presLayoutVars>
      </dgm:prSet>
      <dgm:spPr/>
    </dgm:pt>
    <dgm:pt modelId="{ABE61E31-B4F8-476F-9C78-6EE1CE5C140F}" type="pres">
      <dgm:prSet presAssocID="{C27D0A49-E9D7-422E-9298-E9699F80834B}" presName="rootComposite1" presStyleCnt="0"/>
      <dgm:spPr/>
    </dgm:pt>
    <dgm:pt modelId="{362C2612-F2E3-4B37-9415-94B8E0546C24}" type="pres">
      <dgm:prSet presAssocID="{C27D0A49-E9D7-422E-9298-E9699F80834B}" presName="rootText1" presStyleLbl="node0" presStyleIdx="0" presStyleCnt="1">
        <dgm:presLayoutVars>
          <dgm:chPref val="3"/>
        </dgm:presLayoutVars>
      </dgm:prSet>
      <dgm:spPr/>
      <dgm:t>
        <a:bodyPr/>
        <a:lstStyle/>
        <a:p>
          <a:endParaRPr lang="en-GB"/>
        </a:p>
      </dgm:t>
    </dgm:pt>
    <dgm:pt modelId="{303AD4D3-221E-4656-B053-87D72EC619D0}" type="pres">
      <dgm:prSet presAssocID="{C27D0A49-E9D7-422E-9298-E9699F80834B}" presName="rootConnector1" presStyleLbl="node1" presStyleIdx="0" presStyleCnt="0"/>
      <dgm:spPr/>
      <dgm:t>
        <a:bodyPr/>
        <a:lstStyle/>
        <a:p>
          <a:endParaRPr lang="en-GB"/>
        </a:p>
      </dgm:t>
    </dgm:pt>
    <dgm:pt modelId="{3F257809-E377-4F1B-B131-5F8E53B2D3B0}" type="pres">
      <dgm:prSet presAssocID="{C27D0A49-E9D7-422E-9298-E9699F80834B}" presName="hierChild2" presStyleCnt="0"/>
      <dgm:spPr/>
    </dgm:pt>
    <dgm:pt modelId="{6A871F15-0AFF-4F2D-A575-8D3679CA20BD}" type="pres">
      <dgm:prSet presAssocID="{85499A9E-4684-4F3D-8AC8-B60C6F67DB71}" presName="Name64" presStyleLbl="parChTrans1D2" presStyleIdx="0" presStyleCnt="4"/>
      <dgm:spPr/>
      <dgm:t>
        <a:bodyPr/>
        <a:lstStyle/>
        <a:p>
          <a:endParaRPr lang="en-GB"/>
        </a:p>
      </dgm:t>
    </dgm:pt>
    <dgm:pt modelId="{335B6249-754F-4349-8814-B4930820B68D}" type="pres">
      <dgm:prSet presAssocID="{D1BBF28B-B9D7-4CE3-9165-86368F0B0F4E}" presName="hierRoot2" presStyleCnt="0">
        <dgm:presLayoutVars>
          <dgm:hierBranch val="init"/>
        </dgm:presLayoutVars>
      </dgm:prSet>
      <dgm:spPr/>
    </dgm:pt>
    <dgm:pt modelId="{FD7E06AC-80EB-4EBA-BB78-7150F8F1D6BD}" type="pres">
      <dgm:prSet presAssocID="{D1BBF28B-B9D7-4CE3-9165-86368F0B0F4E}" presName="rootComposite" presStyleCnt="0"/>
      <dgm:spPr/>
    </dgm:pt>
    <dgm:pt modelId="{123B4189-F0EF-404C-B10A-7BE47474CCAD}" type="pres">
      <dgm:prSet presAssocID="{D1BBF28B-B9D7-4CE3-9165-86368F0B0F4E}" presName="rootText" presStyleLbl="node2" presStyleIdx="0" presStyleCnt="4">
        <dgm:presLayoutVars>
          <dgm:chPref val="3"/>
        </dgm:presLayoutVars>
      </dgm:prSet>
      <dgm:spPr/>
      <dgm:t>
        <a:bodyPr/>
        <a:lstStyle/>
        <a:p>
          <a:endParaRPr lang="en-GB"/>
        </a:p>
      </dgm:t>
    </dgm:pt>
    <dgm:pt modelId="{F9A83225-21D2-4485-A32F-B47672C673DD}" type="pres">
      <dgm:prSet presAssocID="{D1BBF28B-B9D7-4CE3-9165-86368F0B0F4E}" presName="rootConnector" presStyleLbl="node2" presStyleIdx="0" presStyleCnt="4"/>
      <dgm:spPr/>
      <dgm:t>
        <a:bodyPr/>
        <a:lstStyle/>
        <a:p>
          <a:endParaRPr lang="en-GB"/>
        </a:p>
      </dgm:t>
    </dgm:pt>
    <dgm:pt modelId="{83841CC2-6020-47B0-B577-25250FE34342}" type="pres">
      <dgm:prSet presAssocID="{D1BBF28B-B9D7-4CE3-9165-86368F0B0F4E}" presName="hierChild4" presStyleCnt="0"/>
      <dgm:spPr/>
    </dgm:pt>
    <dgm:pt modelId="{CAFA6C4A-59DD-422E-AD3F-42C8C8BD48B4}" type="pres">
      <dgm:prSet presAssocID="{5B48B086-D4E9-4E58-A27F-768A633E175A}" presName="Name64" presStyleLbl="parChTrans1D3" presStyleIdx="0" presStyleCnt="6"/>
      <dgm:spPr/>
      <dgm:t>
        <a:bodyPr/>
        <a:lstStyle/>
        <a:p>
          <a:endParaRPr lang="en-GB"/>
        </a:p>
      </dgm:t>
    </dgm:pt>
    <dgm:pt modelId="{BFB09D3F-EC5F-4DFF-AE4C-76B74C22F883}" type="pres">
      <dgm:prSet presAssocID="{79950317-C7BE-42FA-A46E-2711FE129F88}" presName="hierRoot2" presStyleCnt="0">
        <dgm:presLayoutVars>
          <dgm:hierBranch val="init"/>
        </dgm:presLayoutVars>
      </dgm:prSet>
      <dgm:spPr/>
    </dgm:pt>
    <dgm:pt modelId="{E0D2C6AE-CC59-4506-8BD9-9506BF31F544}" type="pres">
      <dgm:prSet presAssocID="{79950317-C7BE-42FA-A46E-2711FE129F88}" presName="rootComposite" presStyleCnt="0"/>
      <dgm:spPr/>
    </dgm:pt>
    <dgm:pt modelId="{1CA04C9D-E8B1-4099-AABF-6C959303B3A5}" type="pres">
      <dgm:prSet presAssocID="{79950317-C7BE-42FA-A46E-2711FE129F88}" presName="rootText" presStyleLbl="node3" presStyleIdx="0" presStyleCnt="6">
        <dgm:presLayoutVars>
          <dgm:chPref val="3"/>
        </dgm:presLayoutVars>
      </dgm:prSet>
      <dgm:spPr/>
      <dgm:t>
        <a:bodyPr/>
        <a:lstStyle/>
        <a:p>
          <a:endParaRPr lang="en-GB"/>
        </a:p>
      </dgm:t>
    </dgm:pt>
    <dgm:pt modelId="{EF6AE830-8C11-4D5C-B1E7-9C7002DAB628}" type="pres">
      <dgm:prSet presAssocID="{79950317-C7BE-42FA-A46E-2711FE129F88}" presName="rootConnector" presStyleLbl="node3" presStyleIdx="0" presStyleCnt="6"/>
      <dgm:spPr/>
      <dgm:t>
        <a:bodyPr/>
        <a:lstStyle/>
        <a:p>
          <a:endParaRPr lang="en-GB"/>
        </a:p>
      </dgm:t>
    </dgm:pt>
    <dgm:pt modelId="{8B9187F8-7B1F-4706-A976-FE1910535664}" type="pres">
      <dgm:prSet presAssocID="{79950317-C7BE-42FA-A46E-2711FE129F88}" presName="hierChild4" presStyleCnt="0"/>
      <dgm:spPr/>
    </dgm:pt>
    <dgm:pt modelId="{5588447E-ABCE-4184-A83B-17C2864B6881}" type="pres">
      <dgm:prSet presAssocID="{79950317-C7BE-42FA-A46E-2711FE129F88}" presName="hierChild5" presStyleCnt="0"/>
      <dgm:spPr/>
    </dgm:pt>
    <dgm:pt modelId="{116B6BAF-964B-42D0-BB76-82DA2D4F0962}" type="pres">
      <dgm:prSet presAssocID="{998A5BFE-01B0-41D7-829E-60A2798F62DC}" presName="Name64" presStyleLbl="parChTrans1D3" presStyleIdx="1" presStyleCnt="6"/>
      <dgm:spPr/>
      <dgm:t>
        <a:bodyPr/>
        <a:lstStyle/>
        <a:p>
          <a:endParaRPr lang="en-GB"/>
        </a:p>
      </dgm:t>
    </dgm:pt>
    <dgm:pt modelId="{34CDCDD1-5191-40BE-B389-5A379F53EA2B}" type="pres">
      <dgm:prSet presAssocID="{50F8764A-6185-443A-ADA4-291680EBC3B8}" presName="hierRoot2" presStyleCnt="0">
        <dgm:presLayoutVars>
          <dgm:hierBranch val="init"/>
        </dgm:presLayoutVars>
      </dgm:prSet>
      <dgm:spPr/>
    </dgm:pt>
    <dgm:pt modelId="{A255E9E5-9A81-43C5-A6CF-7D59194EDB4F}" type="pres">
      <dgm:prSet presAssocID="{50F8764A-6185-443A-ADA4-291680EBC3B8}" presName="rootComposite" presStyleCnt="0"/>
      <dgm:spPr/>
    </dgm:pt>
    <dgm:pt modelId="{E84A1132-CDCD-4842-850B-37114628870A}" type="pres">
      <dgm:prSet presAssocID="{50F8764A-6185-443A-ADA4-291680EBC3B8}" presName="rootText" presStyleLbl="node3" presStyleIdx="1" presStyleCnt="6">
        <dgm:presLayoutVars>
          <dgm:chPref val="3"/>
        </dgm:presLayoutVars>
      </dgm:prSet>
      <dgm:spPr/>
      <dgm:t>
        <a:bodyPr/>
        <a:lstStyle/>
        <a:p>
          <a:endParaRPr lang="en-GB"/>
        </a:p>
      </dgm:t>
    </dgm:pt>
    <dgm:pt modelId="{15150F45-B087-4D2C-9F50-F0FFE9CD6F31}" type="pres">
      <dgm:prSet presAssocID="{50F8764A-6185-443A-ADA4-291680EBC3B8}" presName="rootConnector" presStyleLbl="node3" presStyleIdx="1" presStyleCnt="6"/>
      <dgm:spPr/>
      <dgm:t>
        <a:bodyPr/>
        <a:lstStyle/>
        <a:p>
          <a:endParaRPr lang="en-GB"/>
        </a:p>
      </dgm:t>
    </dgm:pt>
    <dgm:pt modelId="{D73BC94F-0522-490E-93AD-837352F6D2E8}" type="pres">
      <dgm:prSet presAssocID="{50F8764A-6185-443A-ADA4-291680EBC3B8}" presName="hierChild4" presStyleCnt="0"/>
      <dgm:spPr/>
    </dgm:pt>
    <dgm:pt modelId="{8AC9BAEB-212F-4A4D-8D1D-1BA48283FBDD}" type="pres">
      <dgm:prSet presAssocID="{50F8764A-6185-443A-ADA4-291680EBC3B8}" presName="hierChild5" presStyleCnt="0"/>
      <dgm:spPr/>
    </dgm:pt>
    <dgm:pt modelId="{627491B7-0ABE-4622-B836-021E0427956F}" type="pres">
      <dgm:prSet presAssocID="{D1BBF28B-B9D7-4CE3-9165-86368F0B0F4E}" presName="hierChild5" presStyleCnt="0"/>
      <dgm:spPr/>
    </dgm:pt>
    <dgm:pt modelId="{2E123478-FD7E-4C79-AF0C-16959B512CFF}" type="pres">
      <dgm:prSet presAssocID="{80D3C897-A553-4084-9658-1C7D01454F8D}" presName="Name64" presStyleLbl="parChTrans1D2" presStyleIdx="1" presStyleCnt="4"/>
      <dgm:spPr/>
      <dgm:t>
        <a:bodyPr/>
        <a:lstStyle/>
        <a:p>
          <a:endParaRPr lang="en-GB"/>
        </a:p>
      </dgm:t>
    </dgm:pt>
    <dgm:pt modelId="{4FFAF0C4-5F73-40A5-8F29-93AF139C33EA}" type="pres">
      <dgm:prSet presAssocID="{FEA232C3-5785-4F55-9D36-7D8931C215B2}" presName="hierRoot2" presStyleCnt="0">
        <dgm:presLayoutVars>
          <dgm:hierBranch val="init"/>
        </dgm:presLayoutVars>
      </dgm:prSet>
      <dgm:spPr/>
    </dgm:pt>
    <dgm:pt modelId="{8B5657EC-3511-4546-BD5E-219BC1459D14}" type="pres">
      <dgm:prSet presAssocID="{FEA232C3-5785-4F55-9D36-7D8931C215B2}" presName="rootComposite" presStyleCnt="0"/>
      <dgm:spPr/>
    </dgm:pt>
    <dgm:pt modelId="{B424BB2E-C7F6-4C2A-8CDC-3C28094DCF27}" type="pres">
      <dgm:prSet presAssocID="{FEA232C3-5785-4F55-9D36-7D8931C215B2}" presName="rootText" presStyleLbl="node2" presStyleIdx="1" presStyleCnt="4">
        <dgm:presLayoutVars>
          <dgm:chPref val="3"/>
        </dgm:presLayoutVars>
      </dgm:prSet>
      <dgm:spPr/>
      <dgm:t>
        <a:bodyPr/>
        <a:lstStyle/>
        <a:p>
          <a:endParaRPr lang="en-GB"/>
        </a:p>
      </dgm:t>
    </dgm:pt>
    <dgm:pt modelId="{AA62BF44-C558-477B-9B7A-3063386B0564}" type="pres">
      <dgm:prSet presAssocID="{FEA232C3-5785-4F55-9D36-7D8931C215B2}" presName="rootConnector" presStyleLbl="node2" presStyleIdx="1" presStyleCnt="4"/>
      <dgm:spPr/>
      <dgm:t>
        <a:bodyPr/>
        <a:lstStyle/>
        <a:p>
          <a:endParaRPr lang="en-GB"/>
        </a:p>
      </dgm:t>
    </dgm:pt>
    <dgm:pt modelId="{D362CC20-C434-44B5-8499-B0AAA6369C25}" type="pres">
      <dgm:prSet presAssocID="{FEA232C3-5785-4F55-9D36-7D8931C215B2}" presName="hierChild4" presStyleCnt="0"/>
      <dgm:spPr/>
    </dgm:pt>
    <dgm:pt modelId="{0A7B33D3-C3DE-4B6C-B9CF-1B21BDFE706D}" type="pres">
      <dgm:prSet presAssocID="{AF7EE38D-2A5E-4EBC-8920-FB08CB4E4509}" presName="Name64" presStyleLbl="parChTrans1D3" presStyleIdx="2" presStyleCnt="6"/>
      <dgm:spPr/>
      <dgm:t>
        <a:bodyPr/>
        <a:lstStyle/>
        <a:p>
          <a:endParaRPr lang="en-GB"/>
        </a:p>
      </dgm:t>
    </dgm:pt>
    <dgm:pt modelId="{A84FD635-E8DA-4DAD-86C2-CBA1E5BFFD58}" type="pres">
      <dgm:prSet presAssocID="{A7631270-9753-4F2C-ADDD-58938D321432}" presName="hierRoot2" presStyleCnt="0">
        <dgm:presLayoutVars>
          <dgm:hierBranch val="init"/>
        </dgm:presLayoutVars>
      </dgm:prSet>
      <dgm:spPr/>
    </dgm:pt>
    <dgm:pt modelId="{D034EB03-F1CD-4C80-A561-F29A04CC087B}" type="pres">
      <dgm:prSet presAssocID="{A7631270-9753-4F2C-ADDD-58938D321432}" presName="rootComposite" presStyleCnt="0"/>
      <dgm:spPr/>
    </dgm:pt>
    <dgm:pt modelId="{667D62A7-74C1-433C-B6A3-069D31412E7E}" type="pres">
      <dgm:prSet presAssocID="{A7631270-9753-4F2C-ADDD-58938D321432}" presName="rootText" presStyleLbl="node3" presStyleIdx="2" presStyleCnt="6">
        <dgm:presLayoutVars>
          <dgm:chPref val="3"/>
        </dgm:presLayoutVars>
      </dgm:prSet>
      <dgm:spPr/>
      <dgm:t>
        <a:bodyPr/>
        <a:lstStyle/>
        <a:p>
          <a:endParaRPr lang="en-GB"/>
        </a:p>
      </dgm:t>
    </dgm:pt>
    <dgm:pt modelId="{84ECF852-9F2F-4338-9031-32736BA484DC}" type="pres">
      <dgm:prSet presAssocID="{A7631270-9753-4F2C-ADDD-58938D321432}" presName="rootConnector" presStyleLbl="node3" presStyleIdx="2" presStyleCnt="6"/>
      <dgm:spPr/>
      <dgm:t>
        <a:bodyPr/>
        <a:lstStyle/>
        <a:p>
          <a:endParaRPr lang="en-GB"/>
        </a:p>
      </dgm:t>
    </dgm:pt>
    <dgm:pt modelId="{D2DA0E7F-5DA8-44A9-B377-ABB75390DF06}" type="pres">
      <dgm:prSet presAssocID="{A7631270-9753-4F2C-ADDD-58938D321432}" presName="hierChild4" presStyleCnt="0"/>
      <dgm:spPr/>
    </dgm:pt>
    <dgm:pt modelId="{B7E990F9-E34B-4C39-A99D-59073C56BF7A}" type="pres">
      <dgm:prSet presAssocID="{A7631270-9753-4F2C-ADDD-58938D321432}" presName="hierChild5" presStyleCnt="0"/>
      <dgm:spPr/>
    </dgm:pt>
    <dgm:pt modelId="{79711F93-030C-45C0-8C1C-A8727919961C}" type="pres">
      <dgm:prSet presAssocID="{9E577438-2243-43E7-BE80-11B7BF7C50B6}" presName="Name64" presStyleLbl="parChTrans1D3" presStyleIdx="3" presStyleCnt="6"/>
      <dgm:spPr/>
      <dgm:t>
        <a:bodyPr/>
        <a:lstStyle/>
        <a:p>
          <a:endParaRPr lang="en-GB"/>
        </a:p>
      </dgm:t>
    </dgm:pt>
    <dgm:pt modelId="{1E8D4242-19AD-4527-B60F-AE678BCB5D23}" type="pres">
      <dgm:prSet presAssocID="{FE9037B6-EAB8-47B0-8695-DF8FA00B1C21}" presName="hierRoot2" presStyleCnt="0">
        <dgm:presLayoutVars>
          <dgm:hierBranch val="init"/>
        </dgm:presLayoutVars>
      </dgm:prSet>
      <dgm:spPr/>
    </dgm:pt>
    <dgm:pt modelId="{5EC7CA8D-F0C9-47AF-A4B7-42EA1BBF4D30}" type="pres">
      <dgm:prSet presAssocID="{FE9037B6-EAB8-47B0-8695-DF8FA00B1C21}" presName="rootComposite" presStyleCnt="0"/>
      <dgm:spPr/>
    </dgm:pt>
    <dgm:pt modelId="{D3A6B762-5E93-4DBC-B3CE-4849EE7516B5}" type="pres">
      <dgm:prSet presAssocID="{FE9037B6-EAB8-47B0-8695-DF8FA00B1C21}" presName="rootText" presStyleLbl="node3" presStyleIdx="3" presStyleCnt="6">
        <dgm:presLayoutVars>
          <dgm:chPref val="3"/>
        </dgm:presLayoutVars>
      </dgm:prSet>
      <dgm:spPr/>
      <dgm:t>
        <a:bodyPr/>
        <a:lstStyle/>
        <a:p>
          <a:endParaRPr lang="en-GB"/>
        </a:p>
      </dgm:t>
    </dgm:pt>
    <dgm:pt modelId="{159E9473-DC5A-4ADA-A390-F51A664EB865}" type="pres">
      <dgm:prSet presAssocID="{FE9037B6-EAB8-47B0-8695-DF8FA00B1C21}" presName="rootConnector" presStyleLbl="node3" presStyleIdx="3" presStyleCnt="6"/>
      <dgm:spPr/>
      <dgm:t>
        <a:bodyPr/>
        <a:lstStyle/>
        <a:p>
          <a:endParaRPr lang="en-GB"/>
        </a:p>
      </dgm:t>
    </dgm:pt>
    <dgm:pt modelId="{1CF250A7-1A6F-4501-9E08-275155DD8C28}" type="pres">
      <dgm:prSet presAssocID="{FE9037B6-EAB8-47B0-8695-DF8FA00B1C21}" presName="hierChild4" presStyleCnt="0"/>
      <dgm:spPr/>
    </dgm:pt>
    <dgm:pt modelId="{4F827C04-FEB7-4089-8ABB-7631BED3E237}" type="pres">
      <dgm:prSet presAssocID="{FE9037B6-EAB8-47B0-8695-DF8FA00B1C21}" presName="hierChild5" presStyleCnt="0"/>
      <dgm:spPr/>
    </dgm:pt>
    <dgm:pt modelId="{39C43B03-B6E4-4BDE-BEB8-EB2650938729}" type="pres">
      <dgm:prSet presAssocID="{FEA232C3-5785-4F55-9D36-7D8931C215B2}" presName="hierChild5" presStyleCnt="0"/>
      <dgm:spPr/>
    </dgm:pt>
    <dgm:pt modelId="{4728791D-89D1-4F20-9462-7C1664C4C629}" type="pres">
      <dgm:prSet presAssocID="{36B0880A-0078-4343-8F60-18F6036F117C}" presName="Name64" presStyleLbl="parChTrans1D2" presStyleIdx="2" presStyleCnt="4"/>
      <dgm:spPr/>
      <dgm:t>
        <a:bodyPr/>
        <a:lstStyle/>
        <a:p>
          <a:endParaRPr lang="en-GB"/>
        </a:p>
      </dgm:t>
    </dgm:pt>
    <dgm:pt modelId="{72701B12-2F8E-4943-98B3-62D3326327CC}" type="pres">
      <dgm:prSet presAssocID="{591AD0DE-7E11-40B3-972C-AFC8E5ECB888}" presName="hierRoot2" presStyleCnt="0">
        <dgm:presLayoutVars>
          <dgm:hierBranch val="init"/>
        </dgm:presLayoutVars>
      </dgm:prSet>
      <dgm:spPr/>
    </dgm:pt>
    <dgm:pt modelId="{641489DE-6694-4CC8-BA25-8FA123F3288E}" type="pres">
      <dgm:prSet presAssocID="{591AD0DE-7E11-40B3-972C-AFC8E5ECB888}" presName="rootComposite" presStyleCnt="0"/>
      <dgm:spPr/>
    </dgm:pt>
    <dgm:pt modelId="{E0A0BEC6-5624-40C6-9A31-458E5B24F390}" type="pres">
      <dgm:prSet presAssocID="{591AD0DE-7E11-40B3-972C-AFC8E5ECB888}" presName="rootText" presStyleLbl="node2" presStyleIdx="2" presStyleCnt="4">
        <dgm:presLayoutVars>
          <dgm:chPref val="3"/>
        </dgm:presLayoutVars>
      </dgm:prSet>
      <dgm:spPr/>
      <dgm:t>
        <a:bodyPr/>
        <a:lstStyle/>
        <a:p>
          <a:endParaRPr lang="en-GB"/>
        </a:p>
      </dgm:t>
    </dgm:pt>
    <dgm:pt modelId="{E754B51D-26AA-43B6-94E3-FDEF07D3DE85}" type="pres">
      <dgm:prSet presAssocID="{591AD0DE-7E11-40B3-972C-AFC8E5ECB888}" presName="rootConnector" presStyleLbl="node2" presStyleIdx="2" presStyleCnt="4"/>
      <dgm:spPr/>
      <dgm:t>
        <a:bodyPr/>
        <a:lstStyle/>
        <a:p>
          <a:endParaRPr lang="en-GB"/>
        </a:p>
      </dgm:t>
    </dgm:pt>
    <dgm:pt modelId="{67EB2AC6-EC58-4104-904F-EEF2D6D58C80}" type="pres">
      <dgm:prSet presAssocID="{591AD0DE-7E11-40B3-972C-AFC8E5ECB888}" presName="hierChild4" presStyleCnt="0"/>
      <dgm:spPr/>
    </dgm:pt>
    <dgm:pt modelId="{67BC82CD-2D07-475F-A764-D127518A1135}" type="pres">
      <dgm:prSet presAssocID="{77E1C11B-23FD-4D01-9318-335DB9F731B7}" presName="Name64" presStyleLbl="parChTrans1D3" presStyleIdx="4" presStyleCnt="6"/>
      <dgm:spPr/>
      <dgm:t>
        <a:bodyPr/>
        <a:lstStyle/>
        <a:p>
          <a:endParaRPr lang="en-GB"/>
        </a:p>
      </dgm:t>
    </dgm:pt>
    <dgm:pt modelId="{AD403F63-5F41-4BBE-8266-2918AD59AA10}" type="pres">
      <dgm:prSet presAssocID="{11433D2E-3610-40C4-A730-B6FDB71468AA}" presName="hierRoot2" presStyleCnt="0">
        <dgm:presLayoutVars>
          <dgm:hierBranch val="init"/>
        </dgm:presLayoutVars>
      </dgm:prSet>
      <dgm:spPr/>
    </dgm:pt>
    <dgm:pt modelId="{C32309B6-11AD-4464-8582-9428F4429869}" type="pres">
      <dgm:prSet presAssocID="{11433D2E-3610-40C4-A730-B6FDB71468AA}" presName="rootComposite" presStyleCnt="0"/>
      <dgm:spPr/>
    </dgm:pt>
    <dgm:pt modelId="{829DAAA6-3D33-4CAE-8F10-7E6461BBE6B1}" type="pres">
      <dgm:prSet presAssocID="{11433D2E-3610-40C4-A730-B6FDB71468AA}" presName="rootText" presStyleLbl="node3" presStyleIdx="4" presStyleCnt="6">
        <dgm:presLayoutVars>
          <dgm:chPref val="3"/>
        </dgm:presLayoutVars>
      </dgm:prSet>
      <dgm:spPr/>
      <dgm:t>
        <a:bodyPr/>
        <a:lstStyle/>
        <a:p>
          <a:endParaRPr lang="en-GB"/>
        </a:p>
      </dgm:t>
    </dgm:pt>
    <dgm:pt modelId="{C4094FD3-A7FF-4F1A-9FFD-284F428219B3}" type="pres">
      <dgm:prSet presAssocID="{11433D2E-3610-40C4-A730-B6FDB71468AA}" presName="rootConnector" presStyleLbl="node3" presStyleIdx="4" presStyleCnt="6"/>
      <dgm:spPr/>
      <dgm:t>
        <a:bodyPr/>
        <a:lstStyle/>
        <a:p>
          <a:endParaRPr lang="en-GB"/>
        </a:p>
      </dgm:t>
    </dgm:pt>
    <dgm:pt modelId="{45CD9438-7FC1-45A2-914B-A9A910FBFC3B}" type="pres">
      <dgm:prSet presAssocID="{11433D2E-3610-40C4-A730-B6FDB71468AA}" presName="hierChild4" presStyleCnt="0"/>
      <dgm:spPr/>
    </dgm:pt>
    <dgm:pt modelId="{A91BB042-0E6D-4C8D-8737-105CAA401FA0}" type="pres">
      <dgm:prSet presAssocID="{11433D2E-3610-40C4-A730-B6FDB71468AA}" presName="hierChild5" presStyleCnt="0"/>
      <dgm:spPr/>
    </dgm:pt>
    <dgm:pt modelId="{4B6EEA40-91F0-41F3-B8BE-642D5C1C3D1B}" type="pres">
      <dgm:prSet presAssocID="{591AD0DE-7E11-40B3-972C-AFC8E5ECB888}" presName="hierChild5" presStyleCnt="0"/>
      <dgm:spPr/>
    </dgm:pt>
    <dgm:pt modelId="{B4E7FFAB-A026-43A1-A835-F70147BA711A}" type="pres">
      <dgm:prSet presAssocID="{9BE68B4E-7C6E-4B15-8E0C-7342315AAB2D}" presName="Name64" presStyleLbl="parChTrans1D2" presStyleIdx="3" presStyleCnt="4"/>
      <dgm:spPr/>
      <dgm:t>
        <a:bodyPr/>
        <a:lstStyle/>
        <a:p>
          <a:endParaRPr lang="en-GB"/>
        </a:p>
      </dgm:t>
    </dgm:pt>
    <dgm:pt modelId="{73A61C68-668D-4221-B70C-EDDA1BE5C7B6}" type="pres">
      <dgm:prSet presAssocID="{789A2A5E-CC61-4907-98E5-A7177AA4666A}" presName="hierRoot2" presStyleCnt="0">
        <dgm:presLayoutVars>
          <dgm:hierBranch val="init"/>
        </dgm:presLayoutVars>
      </dgm:prSet>
      <dgm:spPr/>
    </dgm:pt>
    <dgm:pt modelId="{A5B752F3-E581-4CCF-9FB7-0A7D8150B918}" type="pres">
      <dgm:prSet presAssocID="{789A2A5E-CC61-4907-98E5-A7177AA4666A}" presName="rootComposite" presStyleCnt="0"/>
      <dgm:spPr/>
    </dgm:pt>
    <dgm:pt modelId="{ECD6ADB8-C944-48C0-8143-9D1289C96CAD}" type="pres">
      <dgm:prSet presAssocID="{789A2A5E-CC61-4907-98E5-A7177AA4666A}" presName="rootText" presStyleLbl="node2" presStyleIdx="3" presStyleCnt="4">
        <dgm:presLayoutVars>
          <dgm:chPref val="3"/>
        </dgm:presLayoutVars>
      </dgm:prSet>
      <dgm:spPr/>
      <dgm:t>
        <a:bodyPr/>
        <a:lstStyle/>
        <a:p>
          <a:endParaRPr lang="en-GB"/>
        </a:p>
      </dgm:t>
    </dgm:pt>
    <dgm:pt modelId="{50DE5293-645F-4081-A526-31367C03247D}" type="pres">
      <dgm:prSet presAssocID="{789A2A5E-CC61-4907-98E5-A7177AA4666A}" presName="rootConnector" presStyleLbl="node2" presStyleIdx="3" presStyleCnt="4"/>
      <dgm:spPr/>
      <dgm:t>
        <a:bodyPr/>
        <a:lstStyle/>
        <a:p>
          <a:endParaRPr lang="en-GB"/>
        </a:p>
      </dgm:t>
    </dgm:pt>
    <dgm:pt modelId="{9D810E09-C490-4311-82B8-F930E6302510}" type="pres">
      <dgm:prSet presAssocID="{789A2A5E-CC61-4907-98E5-A7177AA4666A}" presName="hierChild4" presStyleCnt="0"/>
      <dgm:spPr/>
    </dgm:pt>
    <dgm:pt modelId="{A58E7CCB-3F4A-4851-ABB2-268147835B79}" type="pres">
      <dgm:prSet presAssocID="{D3D8E812-AAD1-4565-B72C-5D40B5E9D8DF}" presName="Name64" presStyleLbl="parChTrans1D3" presStyleIdx="5" presStyleCnt="6"/>
      <dgm:spPr/>
      <dgm:t>
        <a:bodyPr/>
        <a:lstStyle/>
        <a:p>
          <a:endParaRPr lang="en-GB"/>
        </a:p>
      </dgm:t>
    </dgm:pt>
    <dgm:pt modelId="{9B42F678-A51D-43DD-84D6-BCFAA6A8D9AC}" type="pres">
      <dgm:prSet presAssocID="{C92F705B-44ED-4C76-B00E-2CCB58456FF7}" presName="hierRoot2" presStyleCnt="0">
        <dgm:presLayoutVars>
          <dgm:hierBranch val="init"/>
        </dgm:presLayoutVars>
      </dgm:prSet>
      <dgm:spPr/>
    </dgm:pt>
    <dgm:pt modelId="{83E3CC92-BBBA-4651-B4A4-EA84AEB444C0}" type="pres">
      <dgm:prSet presAssocID="{C92F705B-44ED-4C76-B00E-2CCB58456FF7}" presName="rootComposite" presStyleCnt="0"/>
      <dgm:spPr/>
    </dgm:pt>
    <dgm:pt modelId="{BDC10DF1-9D71-483B-80F0-6FA1DFBAC3CF}" type="pres">
      <dgm:prSet presAssocID="{C92F705B-44ED-4C76-B00E-2CCB58456FF7}" presName="rootText" presStyleLbl="node3" presStyleIdx="5" presStyleCnt="6">
        <dgm:presLayoutVars>
          <dgm:chPref val="3"/>
        </dgm:presLayoutVars>
      </dgm:prSet>
      <dgm:spPr/>
      <dgm:t>
        <a:bodyPr/>
        <a:lstStyle/>
        <a:p>
          <a:endParaRPr lang="en-GB"/>
        </a:p>
      </dgm:t>
    </dgm:pt>
    <dgm:pt modelId="{4E5ADA4C-C8C4-4DA2-8B99-1FCDD4C0874B}" type="pres">
      <dgm:prSet presAssocID="{C92F705B-44ED-4C76-B00E-2CCB58456FF7}" presName="rootConnector" presStyleLbl="node3" presStyleIdx="5" presStyleCnt="6"/>
      <dgm:spPr/>
      <dgm:t>
        <a:bodyPr/>
        <a:lstStyle/>
        <a:p>
          <a:endParaRPr lang="en-GB"/>
        </a:p>
      </dgm:t>
    </dgm:pt>
    <dgm:pt modelId="{A1C90BEC-C173-4343-B135-92C50DE4E88B}" type="pres">
      <dgm:prSet presAssocID="{C92F705B-44ED-4C76-B00E-2CCB58456FF7}" presName="hierChild4" presStyleCnt="0"/>
      <dgm:spPr/>
    </dgm:pt>
    <dgm:pt modelId="{47B8E558-08A1-412E-8282-C02C7795DAF0}" type="pres">
      <dgm:prSet presAssocID="{C92F705B-44ED-4C76-B00E-2CCB58456FF7}" presName="hierChild5" presStyleCnt="0"/>
      <dgm:spPr/>
    </dgm:pt>
    <dgm:pt modelId="{1A1627F1-BAB6-4FFB-A70C-C7197887B1C4}" type="pres">
      <dgm:prSet presAssocID="{789A2A5E-CC61-4907-98E5-A7177AA4666A}" presName="hierChild5" presStyleCnt="0"/>
      <dgm:spPr/>
    </dgm:pt>
    <dgm:pt modelId="{2A92EB89-DCC7-43D8-82BB-23345C83C408}" type="pres">
      <dgm:prSet presAssocID="{C27D0A49-E9D7-422E-9298-E9699F80834B}" presName="hierChild3" presStyleCnt="0"/>
      <dgm:spPr/>
    </dgm:pt>
  </dgm:ptLst>
  <dgm:cxnLst>
    <dgm:cxn modelId="{810209C7-BEA1-42D3-B589-FBB8627A1602}" type="presOf" srcId="{FE9037B6-EAB8-47B0-8695-DF8FA00B1C21}" destId="{D3A6B762-5E93-4DBC-B3CE-4849EE7516B5}" srcOrd="0" destOrd="0" presId="urn:microsoft.com/office/officeart/2009/3/layout/HorizontalOrganizationChart"/>
    <dgm:cxn modelId="{F989B9C1-D8E8-45DC-9979-C099B7632DC1}" srcId="{C27D0A49-E9D7-422E-9298-E9699F80834B}" destId="{591AD0DE-7E11-40B3-972C-AFC8E5ECB888}" srcOrd="2" destOrd="0" parTransId="{36B0880A-0078-4343-8F60-18F6036F117C}" sibTransId="{B5BC2292-7BF8-4976-94D8-2B07381C2701}"/>
    <dgm:cxn modelId="{DC72DBC2-BEC4-4DA7-87FB-8C348787B960}" srcId="{FEA232C3-5785-4F55-9D36-7D8931C215B2}" destId="{A7631270-9753-4F2C-ADDD-58938D321432}" srcOrd="0" destOrd="0" parTransId="{AF7EE38D-2A5E-4EBC-8920-FB08CB4E4509}" sibTransId="{5A76823A-10AD-4914-A15E-F816B73C6B44}"/>
    <dgm:cxn modelId="{A2EF8AF7-5C31-434E-B4DF-09853476E5B7}" srcId="{C27D0A49-E9D7-422E-9298-E9699F80834B}" destId="{D1BBF28B-B9D7-4CE3-9165-86368F0B0F4E}" srcOrd="0" destOrd="0" parTransId="{85499A9E-4684-4F3D-8AC8-B60C6F67DB71}" sibTransId="{C55B6C0F-44CB-480D-B289-FE792B545AF8}"/>
    <dgm:cxn modelId="{D4D57216-3681-4DD9-8285-3048EDC5B084}" srcId="{C27D0A49-E9D7-422E-9298-E9699F80834B}" destId="{FEA232C3-5785-4F55-9D36-7D8931C215B2}" srcOrd="1" destOrd="0" parTransId="{80D3C897-A553-4084-9658-1C7D01454F8D}" sibTransId="{6A21C303-96D0-45ED-82ED-E5333A120B95}"/>
    <dgm:cxn modelId="{4D3CA259-37B2-4659-9695-78D9395A6EB7}" srcId="{B4864105-FF81-411D-9712-46CA7F1AB5F5}" destId="{C27D0A49-E9D7-422E-9298-E9699F80834B}" srcOrd="0" destOrd="0" parTransId="{8AED9F6A-643E-4721-8EE0-B53282018CFA}" sibTransId="{A34B9D43-E262-4DDF-96C9-942490F44249}"/>
    <dgm:cxn modelId="{210F92E5-CCF0-43C6-81E1-1BF97FB34C00}" type="presOf" srcId="{B4864105-FF81-411D-9712-46CA7F1AB5F5}" destId="{9182F1A6-5BA6-4C70-972B-9E818778683C}" srcOrd="0" destOrd="0" presId="urn:microsoft.com/office/officeart/2009/3/layout/HorizontalOrganizationChart"/>
    <dgm:cxn modelId="{7F3ED55B-961B-4B6A-B67A-350DBD999838}" type="presOf" srcId="{C27D0A49-E9D7-422E-9298-E9699F80834B}" destId="{362C2612-F2E3-4B37-9415-94B8E0546C24}" srcOrd="0" destOrd="0" presId="urn:microsoft.com/office/officeart/2009/3/layout/HorizontalOrganizationChart"/>
    <dgm:cxn modelId="{B996D610-3DD2-4E96-9E31-CD4DAB40CB89}" type="presOf" srcId="{A7631270-9753-4F2C-ADDD-58938D321432}" destId="{84ECF852-9F2F-4338-9031-32736BA484DC}" srcOrd="1" destOrd="0" presId="urn:microsoft.com/office/officeart/2009/3/layout/HorizontalOrganizationChart"/>
    <dgm:cxn modelId="{5ABB1919-9CD5-4D7E-949D-AB069B10F10A}" type="presOf" srcId="{C27D0A49-E9D7-422E-9298-E9699F80834B}" destId="{303AD4D3-221E-4656-B053-87D72EC619D0}" srcOrd="1" destOrd="0" presId="urn:microsoft.com/office/officeart/2009/3/layout/HorizontalOrganizationChart"/>
    <dgm:cxn modelId="{4FF48DA0-5B6B-443A-960A-8132833EBC4C}" srcId="{D1BBF28B-B9D7-4CE3-9165-86368F0B0F4E}" destId="{50F8764A-6185-443A-ADA4-291680EBC3B8}" srcOrd="1" destOrd="0" parTransId="{998A5BFE-01B0-41D7-829E-60A2798F62DC}" sibTransId="{CC4EDFCC-A13F-472B-AD8E-98ADB3DDE071}"/>
    <dgm:cxn modelId="{0C57F59E-AE9C-452C-8EAE-9BAF3810A04A}" type="presOf" srcId="{789A2A5E-CC61-4907-98E5-A7177AA4666A}" destId="{50DE5293-645F-4081-A526-31367C03247D}" srcOrd="1" destOrd="0" presId="urn:microsoft.com/office/officeart/2009/3/layout/HorizontalOrganizationChart"/>
    <dgm:cxn modelId="{5EE6DCE2-5C8C-48DF-916F-A1AF504C9931}" type="presOf" srcId="{79950317-C7BE-42FA-A46E-2711FE129F88}" destId="{EF6AE830-8C11-4D5C-B1E7-9C7002DAB628}" srcOrd="1" destOrd="0" presId="urn:microsoft.com/office/officeart/2009/3/layout/HorizontalOrganizationChart"/>
    <dgm:cxn modelId="{139BFFDD-7DA0-4450-89FB-471CD166E07C}" type="presOf" srcId="{A7631270-9753-4F2C-ADDD-58938D321432}" destId="{667D62A7-74C1-433C-B6A3-069D31412E7E}" srcOrd="0" destOrd="0" presId="urn:microsoft.com/office/officeart/2009/3/layout/HorizontalOrganizationChart"/>
    <dgm:cxn modelId="{A005B7D8-5395-4EDC-A130-D7D77D882644}" type="presOf" srcId="{FEA232C3-5785-4F55-9D36-7D8931C215B2}" destId="{AA62BF44-C558-477B-9B7A-3063386B0564}" srcOrd="1" destOrd="0" presId="urn:microsoft.com/office/officeart/2009/3/layout/HorizontalOrganizationChart"/>
    <dgm:cxn modelId="{CE00316F-C18E-459C-95F3-6264D1209535}" srcId="{C27D0A49-E9D7-422E-9298-E9699F80834B}" destId="{789A2A5E-CC61-4907-98E5-A7177AA4666A}" srcOrd="3" destOrd="0" parTransId="{9BE68B4E-7C6E-4B15-8E0C-7342315AAB2D}" sibTransId="{C5D8E59E-7D6F-4547-A522-92D0D79CF1FA}"/>
    <dgm:cxn modelId="{3A293F2C-B36D-48BC-91AF-41194EE82075}" type="presOf" srcId="{D1BBF28B-B9D7-4CE3-9165-86368F0B0F4E}" destId="{123B4189-F0EF-404C-B10A-7BE47474CCAD}" srcOrd="0" destOrd="0" presId="urn:microsoft.com/office/officeart/2009/3/layout/HorizontalOrganizationChart"/>
    <dgm:cxn modelId="{A3F1E815-234F-4B77-B90D-2DED0D399012}" type="presOf" srcId="{11433D2E-3610-40C4-A730-B6FDB71468AA}" destId="{C4094FD3-A7FF-4F1A-9FFD-284F428219B3}" srcOrd="1" destOrd="0" presId="urn:microsoft.com/office/officeart/2009/3/layout/HorizontalOrganizationChart"/>
    <dgm:cxn modelId="{3B0C773C-699D-4DCC-A0A2-EDD390E93510}" type="presOf" srcId="{591AD0DE-7E11-40B3-972C-AFC8E5ECB888}" destId="{E0A0BEC6-5624-40C6-9A31-458E5B24F390}" srcOrd="0" destOrd="0" presId="urn:microsoft.com/office/officeart/2009/3/layout/HorizontalOrganizationChart"/>
    <dgm:cxn modelId="{63FD86B0-C5F0-49B2-A2B4-24E156AD8798}" type="presOf" srcId="{591AD0DE-7E11-40B3-972C-AFC8E5ECB888}" destId="{E754B51D-26AA-43B6-94E3-FDEF07D3DE85}" srcOrd="1" destOrd="0" presId="urn:microsoft.com/office/officeart/2009/3/layout/HorizontalOrganizationChart"/>
    <dgm:cxn modelId="{7A3B3478-73F4-4D05-890D-E43222FF7707}" type="presOf" srcId="{FE9037B6-EAB8-47B0-8695-DF8FA00B1C21}" destId="{159E9473-DC5A-4ADA-A390-F51A664EB865}" srcOrd="1" destOrd="0" presId="urn:microsoft.com/office/officeart/2009/3/layout/HorizontalOrganizationChart"/>
    <dgm:cxn modelId="{1D1771B5-3344-48BA-BDCC-3B62A53AAC2B}" type="presOf" srcId="{77E1C11B-23FD-4D01-9318-335DB9F731B7}" destId="{67BC82CD-2D07-475F-A764-D127518A1135}" srcOrd="0" destOrd="0" presId="urn:microsoft.com/office/officeart/2009/3/layout/HorizontalOrganizationChart"/>
    <dgm:cxn modelId="{5A6C668C-BC55-4B42-A505-EA3A12941667}" type="presOf" srcId="{789A2A5E-CC61-4907-98E5-A7177AA4666A}" destId="{ECD6ADB8-C944-48C0-8143-9D1289C96CAD}" srcOrd="0" destOrd="0" presId="urn:microsoft.com/office/officeart/2009/3/layout/HorizontalOrganizationChart"/>
    <dgm:cxn modelId="{573EFE02-32B9-4C7C-AA09-73CB78D6087F}" type="presOf" srcId="{50F8764A-6185-443A-ADA4-291680EBC3B8}" destId="{15150F45-B087-4D2C-9F50-F0FFE9CD6F31}" srcOrd="1" destOrd="0" presId="urn:microsoft.com/office/officeart/2009/3/layout/HorizontalOrganizationChart"/>
    <dgm:cxn modelId="{C0BA405C-D0BF-4BCC-B329-47DDECCECBD5}" type="presOf" srcId="{AF7EE38D-2A5E-4EBC-8920-FB08CB4E4509}" destId="{0A7B33D3-C3DE-4B6C-B9CF-1B21BDFE706D}" srcOrd="0" destOrd="0" presId="urn:microsoft.com/office/officeart/2009/3/layout/HorizontalOrganizationChart"/>
    <dgm:cxn modelId="{77C4BC77-697B-4F78-A7F8-65C5B12EDDF6}" type="presOf" srcId="{5B48B086-D4E9-4E58-A27F-768A633E175A}" destId="{CAFA6C4A-59DD-422E-AD3F-42C8C8BD48B4}" srcOrd="0" destOrd="0" presId="urn:microsoft.com/office/officeart/2009/3/layout/HorizontalOrganizationChart"/>
    <dgm:cxn modelId="{C5225E7C-322F-421C-A37A-857123E86CE0}" type="presOf" srcId="{36B0880A-0078-4343-8F60-18F6036F117C}" destId="{4728791D-89D1-4F20-9462-7C1664C4C629}" srcOrd="0" destOrd="0" presId="urn:microsoft.com/office/officeart/2009/3/layout/HorizontalOrganizationChart"/>
    <dgm:cxn modelId="{3329C6E1-2548-4A58-885C-CA442557D39D}" type="presOf" srcId="{9E577438-2243-43E7-BE80-11B7BF7C50B6}" destId="{79711F93-030C-45C0-8C1C-A8727919961C}" srcOrd="0" destOrd="0" presId="urn:microsoft.com/office/officeart/2009/3/layout/HorizontalOrganizationChart"/>
    <dgm:cxn modelId="{BD507B20-B05D-4E74-BF45-5D9D70BCCA6C}" type="presOf" srcId="{C92F705B-44ED-4C76-B00E-2CCB58456FF7}" destId="{4E5ADA4C-C8C4-4DA2-8B99-1FCDD4C0874B}" srcOrd="1" destOrd="0" presId="urn:microsoft.com/office/officeart/2009/3/layout/HorizontalOrganizationChart"/>
    <dgm:cxn modelId="{3E6CA362-5019-4F30-B65E-E11939808809}" type="presOf" srcId="{9BE68B4E-7C6E-4B15-8E0C-7342315AAB2D}" destId="{B4E7FFAB-A026-43A1-A835-F70147BA711A}" srcOrd="0" destOrd="0" presId="urn:microsoft.com/office/officeart/2009/3/layout/HorizontalOrganizationChart"/>
    <dgm:cxn modelId="{DA7B92C7-64A0-4E8A-8B03-BE99ACAAC727}" type="presOf" srcId="{85499A9E-4684-4F3D-8AC8-B60C6F67DB71}" destId="{6A871F15-0AFF-4F2D-A575-8D3679CA20BD}" srcOrd="0" destOrd="0" presId="urn:microsoft.com/office/officeart/2009/3/layout/HorizontalOrganizationChart"/>
    <dgm:cxn modelId="{BC247E11-B3F4-4F96-ADC4-3FD7F8C7530E}" type="presOf" srcId="{80D3C897-A553-4084-9658-1C7D01454F8D}" destId="{2E123478-FD7E-4C79-AF0C-16959B512CFF}" srcOrd="0" destOrd="0" presId="urn:microsoft.com/office/officeart/2009/3/layout/HorizontalOrganizationChart"/>
    <dgm:cxn modelId="{FCAAD1FA-245A-40F5-B526-4FCE6AC27125}" type="presOf" srcId="{D3D8E812-AAD1-4565-B72C-5D40B5E9D8DF}" destId="{A58E7CCB-3F4A-4851-ABB2-268147835B79}" srcOrd="0" destOrd="0" presId="urn:microsoft.com/office/officeart/2009/3/layout/HorizontalOrganizationChart"/>
    <dgm:cxn modelId="{E28A6534-C0E5-4175-BF04-2CCCDFADF453}" type="presOf" srcId="{50F8764A-6185-443A-ADA4-291680EBC3B8}" destId="{E84A1132-CDCD-4842-850B-37114628870A}" srcOrd="0" destOrd="0" presId="urn:microsoft.com/office/officeart/2009/3/layout/HorizontalOrganizationChart"/>
    <dgm:cxn modelId="{46E62A11-A230-4107-9685-CF49A0ACD660}" type="presOf" srcId="{79950317-C7BE-42FA-A46E-2711FE129F88}" destId="{1CA04C9D-E8B1-4099-AABF-6C959303B3A5}" srcOrd="0" destOrd="0" presId="urn:microsoft.com/office/officeart/2009/3/layout/HorizontalOrganizationChart"/>
    <dgm:cxn modelId="{4BA5C81D-775E-4C42-92FB-62A12450DCA5}" type="presOf" srcId="{11433D2E-3610-40C4-A730-B6FDB71468AA}" destId="{829DAAA6-3D33-4CAE-8F10-7E6461BBE6B1}" srcOrd="0" destOrd="0" presId="urn:microsoft.com/office/officeart/2009/3/layout/HorizontalOrganizationChart"/>
    <dgm:cxn modelId="{4CFF6255-D929-4620-87B0-8AE449EB1801}" type="presOf" srcId="{C92F705B-44ED-4C76-B00E-2CCB58456FF7}" destId="{BDC10DF1-9D71-483B-80F0-6FA1DFBAC3CF}" srcOrd="0" destOrd="0" presId="urn:microsoft.com/office/officeart/2009/3/layout/HorizontalOrganizationChart"/>
    <dgm:cxn modelId="{963CDFC7-B59C-4BDF-84F5-160F8C6CAF75}" type="presOf" srcId="{D1BBF28B-B9D7-4CE3-9165-86368F0B0F4E}" destId="{F9A83225-21D2-4485-A32F-B47672C673DD}" srcOrd="1" destOrd="0" presId="urn:microsoft.com/office/officeart/2009/3/layout/HorizontalOrganizationChart"/>
    <dgm:cxn modelId="{87F09F33-0D80-4F9B-B588-99283625F493}" srcId="{591AD0DE-7E11-40B3-972C-AFC8E5ECB888}" destId="{11433D2E-3610-40C4-A730-B6FDB71468AA}" srcOrd="0" destOrd="0" parTransId="{77E1C11B-23FD-4D01-9318-335DB9F731B7}" sibTransId="{253D6D96-87FE-4E54-83A4-458DAC63A392}"/>
    <dgm:cxn modelId="{2C36BC28-2ED8-4914-8BC4-D532BD2EB291}" srcId="{789A2A5E-CC61-4907-98E5-A7177AA4666A}" destId="{C92F705B-44ED-4C76-B00E-2CCB58456FF7}" srcOrd="0" destOrd="0" parTransId="{D3D8E812-AAD1-4565-B72C-5D40B5E9D8DF}" sibTransId="{305C5E88-F7C8-4AD5-A2E0-B43D70E29A58}"/>
    <dgm:cxn modelId="{96A67DB1-9D25-411F-A53C-2F2663F861AB}" srcId="{D1BBF28B-B9D7-4CE3-9165-86368F0B0F4E}" destId="{79950317-C7BE-42FA-A46E-2711FE129F88}" srcOrd="0" destOrd="0" parTransId="{5B48B086-D4E9-4E58-A27F-768A633E175A}" sibTransId="{487AA6C4-2D12-4BC1-A2E5-4BDF13CE4E5A}"/>
    <dgm:cxn modelId="{3995C7C5-4DB9-4623-90FE-AA563F3D7C30}" type="presOf" srcId="{FEA232C3-5785-4F55-9D36-7D8931C215B2}" destId="{B424BB2E-C7F6-4C2A-8CDC-3C28094DCF27}" srcOrd="0" destOrd="0" presId="urn:microsoft.com/office/officeart/2009/3/layout/HorizontalOrganizationChart"/>
    <dgm:cxn modelId="{44F187C7-E584-4DC0-AE06-BF24CC8AB558}" srcId="{FEA232C3-5785-4F55-9D36-7D8931C215B2}" destId="{FE9037B6-EAB8-47B0-8695-DF8FA00B1C21}" srcOrd="1" destOrd="0" parTransId="{9E577438-2243-43E7-BE80-11B7BF7C50B6}" sibTransId="{CD5CB30D-78B7-4858-AA1D-068D45A4B3F7}"/>
    <dgm:cxn modelId="{A19FB0ED-CC55-4F8C-B4DB-1DBCC1357910}" type="presOf" srcId="{998A5BFE-01B0-41D7-829E-60A2798F62DC}" destId="{116B6BAF-964B-42D0-BB76-82DA2D4F0962}" srcOrd="0" destOrd="0" presId="urn:microsoft.com/office/officeart/2009/3/layout/HorizontalOrganizationChart"/>
    <dgm:cxn modelId="{38F31D8A-11AC-44B8-919A-4DB0964938CE}" type="presParOf" srcId="{9182F1A6-5BA6-4C70-972B-9E818778683C}" destId="{655B4F6D-0918-4099-9B2D-E218F64200A1}" srcOrd="0" destOrd="0" presId="urn:microsoft.com/office/officeart/2009/3/layout/HorizontalOrganizationChart"/>
    <dgm:cxn modelId="{7EF27003-959C-46FD-80D0-2A97E54737F6}" type="presParOf" srcId="{655B4F6D-0918-4099-9B2D-E218F64200A1}" destId="{ABE61E31-B4F8-476F-9C78-6EE1CE5C140F}" srcOrd="0" destOrd="0" presId="urn:microsoft.com/office/officeart/2009/3/layout/HorizontalOrganizationChart"/>
    <dgm:cxn modelId="{73E07C4B-9EAD-4279-A5B8-32F1FF0BCDA3}" type="presParOf" srcId="{ABE61E31-B4F8-476F-9C78-6EE1CE5C140F}" destId="{362C2612-F2E3-4B37-9415-94B8E0546C24}" srcOrd="0" destOrd="0" presId="urn:microsoft.com/office/officeart/2009/3/layout/HorizontalOrganizationChart"/>
    <dgm:cxn modelId="{4E0B978E-D0D7-4532-9203-7A6FA352B89B}" type="presParOf" srcId="{ABE61E31-B4F8-476F-9C78-6EE1CE5C140F}" destId="{303AD4D3-221E-4656-B053-87D72EC619D0}" srcOrd="1" destOrd="0" presId="urn:microsoft.com/office/officeart/2009/3/layout/HorizontalOrganizationChart"/>
    <dgm:cxn modelId="{AEEFA0B1-4BE7-4B5C-995A-5EEF4C9418C4}" type="presParOf" srcId="{655B4F6D-0918-4099-9B2D-E218F64200A1}" destId="{3F257809-E377-4F1B-B131-5F8E53B2D3B0}" srcOrd="1" destOrd="0" presId="urn:microsoft.com/office/officeart/2009/3/layout/HorizontalOrganizationChart"/>
    <dgm:cxn modelId="{9031B9F9-71B2-4567-8BD1-34DEE4F96FC2}" type="presParOf" srcId="{3F257809-E377-4F1B-B131-5F8E53B2D3B0}" destId="{6A871F15-0AFF-4F2D-A575-8D3679CA20BD}" srcOrd="0" destOrd="0" presId="urn:microsoft.com/office/officeart/2009/3/layout/HorizontalOrganizationChart"/>
    <dgm:cxn modelId="{A89AE8FE-A838-48EE-BBAF-B9ACCB9EFB84}" type="presParOf" srcId="{3F257809-E377-4F1B-B131-5F8E53B2D3B0}" destId="{335B6249-754F-4349-8814-B4930820B68D}" srcOrd="1" destOrd="0" presId="urn:microsoft.com/office/officeart/2009/3/layout/HorizontalOrganizationChart"/>
    <dgm:cxn modelId="{79F4B70F-BA81-419C-8A27-AECAD78A5214}" type="presParOf" srcId="{335B6249-754F-4349-8814-B4930820B68D}" destId="{FD7E06AC-80EB-4EBA-BB78-7150F8F1D6BD}" srcOrd="0" destOrd="0" presId="urn:microsoft.com/office/officeart/2009/3/layout/HorizontalOrganizationChart"/>
    <dgm:cxn modelId="{B9A87F1A-EB77-4048-A073-584456A9FEE4}" type="presParOf" srcId="{FD7E06AC-80EB-4EBA-BB78-7150F8F1D6BD}" destId="{123B4189-F0EF-404C-B10A-7BE47474CCAD}" srcOrd="0" destOrd="0" presId="urn:microsoft.com/office/officeart/2009/3/layout/HorizontalOrganizationChart"/>
    <dgm:cxn modelId="{D61EE4F0-0852-46C5-B5EB-B930142DC20C}" type="presParOf" srcId="{FD7E06AC-80EB-4EBA-BB78-7150F8F1D6BD}" destId="{F9A83225-21D2-4485-A32F-B47672C673DD}" srcOrd="1" destOrd="0" presId="urn:microsoft.com/office/officeart/2009/3/layout/HorizontalOrganizationChart"/>
    <dgm:cxn modelId="{BC306DF3-5962-4F04-8BC5-0ACDE29F290C}" type="presParOf" srcId="{335B6249-754F-4349-8814-B4930820B68D}" destId="{83841CC2-6020-47B0-B577-25250FE34342}" srcOrd="1" destOrd="0" presId="urn:microsoft.com/office/officeart/2009/3/layout/HorizontalOrganizationChart"/>
    <dgm:cxn modelId="{CF3D64E3-0F13-49ED-AFAE-39DDCF2202F8}" type="presParOf" srcId="{83841CC2-6020-47B0-B577-25250FE34342}" destId="{CAFA6C4A-59DD-422E-AD3F-42C8C8BD48B4}" srcOrd="0" destOrd="0" presId="urn:microsoft.com/office/officeart/2009/3/layout/HorizontalOrganizationChart"/>
    <dgm:cxn modelId="{95C8B69E-61F1-4227-B987-E756E129D98E}" type="presParOf" srcId="{83841CC2-6020-47B0-B577-25250FE34342}" destId="{BFB09D3F-EC5F-4DFF-AE4C-76B74C22F883}" srcOrd="1" destOrd="0" presId="urn:microsoft.com/office/officeart/2009/3/layout/HorizontalOrganizationChart"/>
    <dgm:cxn modelId="{5585E4F7-2875-48FB-ABDF-8FD08017A475}" type="presParOf" srcId="{BFB09D3F-EC5F-4DFF-AE4C-76B74C22F883}" destId="{E0D2C6AE-CC59-4506-8BD9-9506BF31F544}" srcOrd="0" destOrd="0" presId="urn:microsoft.com/office/officeart/2009/3/layout/HorizontalOrganizationChart"/>
    <dgm:cxn modelId="{4A852E9F-EA2A-41A5-8DA8-E8E53DB1426F}" type="presParOf" srcId="{E0D2C6AE-CC59-4506-8BD9-9506BF31F544}" destId="{1CA04C9D-E8B1-4099-AABF-6C959303B3A5}" srcOrd="0" destOrd="0" presId="urn:microsoft.com/office/officeart/2009/3/layout/HorizontalOrganizationChart"/>
    <dgm:cxn modelId="{9CAB6B0B-D854-4695-A246-C51818D92FEB}" type="presParOf" srcId="{E0D2C6AE-CC59-4506-8BD9-9506BF31F544}" destId="{EF6AE830-8C11-4D5C-B1E7-9C7002DAB628}" srcOrd="1" destOrd="0" presId="urn:microsoft.com/office/officeart/2009/3/layout/HorizontalOrganizationChart"/>
    <dgm:cxn modelId="{956C3A8D-32A9-4B11-AC01-77FCCFB4000F}" type="presParOf" srcId="{BFB09D3F-EC5F-4DFF-AE4C-76B74C22F883}" destId="{8B9187F8-7B1F-4706-A976-FE1910535664}" srcOrd="1" destOrd="0" presId="urn:microsoft.com/office/officeart/2009/3/layout/HorizontalOrganizationChart"/>
    <dgm:cxn modelId="{028A63DF-49DD-4C84-A273-0057D9FB99EC}" type="presParOf" srcId="{BFB09D3F-EC5F-4DFF-AE4C-76B74C22F883}" destId="{5588447E-ABCE-4184-A83B-17C2864B6881}" srcOrd="2" destOrd="0" presId="urn:microsoft.com/office/officeart/2009/3/layout/HorizontalOrganizationChart"/>
    <dgm:cxn modelId="{F4BA9884-2D9C-4F64-80CC-3BE155AB6087}" type="presParOf" srcId="{83841CC2-6020-47B0-B577-25250FE34342}" destId="{116B6BAF-964B-42D0-BB76-82DA2D4F0962}" srcOrd="2" destOrd="0" presId="urn:microsoft.com/office/officeart/2009/3/layout/HorizontalOrganizationChart"/>
    <dgm:cxn modelId="{CF8DC208-7C4B-4192-A7D1-1FF693FE4263}" type="presParOf" srcId="{83841CC2-6020-47B0-B577-25250FE34342}" destId="{34CDCDD1-5191-40BE-B389-5A379F53EA2B}" srcOrd="3" destOrd="0" presId="urn:microsoft.com/office/officeart/2009/3/layout/HorizontalOrganizationChart"/>
    <dgm:cxn modelId="{6FF0359E-CCC0-425E-9CFD-6A44A8CAF5D7}" type="presParOf" srcId="{34CDCDD1-5191-40BE-B389-5A379F53EA2B}" destId="{A255E9E5-9A81-43C5-A6CF-7D59194EDB4F}" srcOrd="0" destOrd="0" presId="urn:microsoft.com/office/officeart/2009/3/layout/HorizontalOrganizationChart"/>
    <dgm:cxn modelId="{289A7B77-AD36-4241-BC29-EB3C68DA9B2E}" type="presParOf" srcId="{A255E9E5-9A81-43C5-A6CF-7D59194EDB4F}" destId="{E84A1132-CDCD-4842-850B-37114628870A}" srcOrd="0" destOrd="0" presId="urn:microsoft.com/office/officeart/2009/3/layout/HorizontalOrganizationChart"/>
    <dgm:cxn modelId="{CFC5D322-568F-4D94-83F0-4F9FF8189AB2}" type="presParOf" srcId="{A255E9E5-9A81-43C5-A6CF-7D59194EDB4F}" destId="{15150F45-B087-4D2C-9F50-F0FFE9CD6F31}" srcOrd="1" destOrd="0" presId="urn:microsoft.com/office/officeart/2009/3/layout/HorizontalOrganizationChart"/>
    <dgm:cxn modelId="{094E194C-E598-4013-BB53-136D4863CF03}" type="presParOf" srcId="{34CDCDD1-5191-40BE-B389-5A379F53EA2B}" destId="{D73BC94F-0522-490E-93AD-837352F6D2E8}" srcOrd="1" destOrd="0" presId="urn:microsoft.com/office/officeart/2009/3/layout/HorizontalOrganizationChart"/>
    <dgm:cxn modelId="{2AC64B2D-234F-4273-9B74-C39A11A07492}" type="presParOf" srcId="{34CDCDD1-5191-40BE-B389-5A379F53EA2B}" destId="{8AC9BAEB-212F-4A4D-8D1D-1BA48283FBDD}" srcOrd="2" destOrd="0" presId="urn:microsoft.com/office/officeart/2009/3/layout/HorizontalOrganizationChart"/>
    <dgm:cxn modelId="{911A8AFE-6C70-4BA0-8CE1-026B215C578E}" type="presParOf" srcId="{335B6249-754F-4349-8814-B4930820B68D}" destId="{627491B7-0ABE-4622-B836-021E0427956F}" srcOrd="2" destOrd="0" presId="urn:microsoft.com/office/officeart/2009/3/layout/HorizontalOrganizationChart"/>
    <dgm:cxn modelId="{3EBCDA56-77AF-4E3E-94FF-73318402C4CD}" type="presParOf" srcId="{3F257809-E377-4F1B-B131-5F8E53B2D3B0}" destId="{2E123478-FD7E-4C79-AF0C-16959B512CFF}" srcOrd="2" destOrd="0" presId="urn:microsoft.com/office/officeart/2009/3/layout/HorizontalOrganizationChart"/>
    <dgm:cxn modelId="{308D2B65-16D9-47DB-9E23-A7BAD2686435}" type="presParOf" srcId="{3F257809-E377-4F1B-B131-5F8E53B2D3B0}" destId="{4FFAF0C4-5F73-40A5-8F29-93AF139C33EA}" srcOrd="3" destOrd="0" presId="urn:microsoft.com/office/officeart/2009/3/layout/HorizontalOrganizationChart"/>
    <dgm:cxn modelId="{6C1CF451-979A-4D83-8AE5-1372E4F024CC}" type="presParOf" srcId="{4FFAF0C4-5F73-40A5-8F29-93AF139C33EA}" destId="{8B5657EC-3511-4546-BD5E-219BC1459D14}" srcOrd="0" destOrd="0" presId="urn:microsoft.com/office/officeart/2009/3/layout/HorizontalOrganizationChart"/>
    <dgm:cxn modelId="{73E051C3-7D8E-4055-B01F-502489E604BF}" type="presParOf" srcId="{8B5657EC-3511-4546-BD5E-219BC1459D14}" destId="{B424BB2E-C7F6-4C2A-8CDC-3C28094DCF27}" srcOrd="0" destOrd="0" presId="urn:microsoft.com/office/officeart/2009/3/layout/HorizontalOrganizationChart"/>
    <dgm:cxn modelId="{9949A7AA-63A4-4D51-BCFF-5725EE495595}" type="presParOf" srcId="{8B5657EC-3511-4546-BD5E-219BC1459D14}" destId="{AA62BF44-C558-477B-9B7A-3063386B0564}" srcOrd="1" destOrd="0" presId="urn:microsoft.com/office/officeart/2009/3/layout/HorizontalOrganizationChart"/>
    <dgm:cxn modelId="{39045085-7E43-4CD0-B889-E241D743161B}" type="presParOf" srcId="{4FFAF0C4-5F73-40A5-8F29-93AF139C33EA}" destId="{D362CC20-C434-44B5-8499-B0AAA6369C25}" srcOrd="1" destOrd="0" presId="urn:microsoft.com/office/officeart/2009/3/layout/HorizontalOrganizationChart"/>
    <dgm:cxn modelId="{53C788BF-D27F-4D8E-9163-5FCC22833738}" type="presParOf" srcId="{D362CC20-C434-44B5-8499-B0AAA6369C25}" destId="{0A7B33D3-C3DE-4B6C-B9CF-1B21BDFE706D}" srcOrd="0" destOrd="0" presId="urn:microsoft.com/office/officeart/2009/3/layout/HorizontalOrganizationChart"/>
    <dgm:cxn modelId="{6404A200-71CA-4E9B-945B-8E524FD8EE42}" type="presParOf" srcId="{D362CC20-C434-44B5-8499-B0AAA6369C25}" destId="{A84FD635-E8DA-4DAD-86C2-CBA1E5BFFD58}" srcOrd="1" destOrd="0" presId="urn:microsoft.com/office/officeart/2009/3/layout/HorizontalOrganizationChart"/>
    <dgm:cxn modelId="{A2E6F96D-B6F2-491F-B4BB-BA16C31E27ED}" type="presParOf" srcId="{A84FD635-E8DA-4DAD-86C2-CBA1E5BFFD58}" destId="{D034EB03-F1CD-4C80-A561-F29A04CC087B}" srcOrd="0" destOrd="0" presId="urn:microsoft.com/office/officeart/2009/3/layout/HorizontalOrganizationChart"/>
    <dgm:cxn modelId="{D6ADA79C-1E7D-44FB-8B68-1212A0B67B2D}" type="presParOf" srcId="{D034EB03-F1CD-4C80-A561-F29A04CC087B}" destId="{667D62A7-74C1-433C-B6A3-069D31412E7E}" srcOrd="0" destOrd="0" presId="urn:microsoft.com/office/officeart/2009/3/layout/HorizontalOrganizationChart"/>
    <dgm:cxn modelId="{AB32C93E-69C7-47E5-97E0-69CD221B08D0}" type="presParOf" srcId="{D034EB03-F1CD-4C80-A561-F29A04CC087B}" destId="{84ECF852-9F2F-4338-9031-32736BA484DC}" srcOrd="1" destOrd="0" presId="urn:microsoft.com/office/officeart/2009/3/layout/HorizontalOrganizationChart"/>
    <dgm:cxn modelId="{41780429-BB66-446C-8AAA-71AF389700C4}" type="presParOf" srcId="{A84FD635-E8DA-4DAD-86C2-CBA1E5BFFD58}" destId="{D2DA0E7F-5DA8-44A9-B377-ABB75390DF06}" srcOrd="1" destOrd="0" presId="urn:microsoft.com/office/officeart/2009/3/layout/HorizontalOrganizationChart"/>
    <dgm:cxn modelId="{E9672738-9D3B-4A67-BB7A-7796BCB143B8}" type="presParOf" srcId="{A84FD635-E8DA-4DAD-86C2-CBA1E5BFFD58}" destId="{B7E990F9-E34B-4C39-A99D-59073C56BF7A}" srcOrd="2" destOrd="0" presId="urn:microsoft.com/office/officeart/2009/3/layout/HorizontalOrganizationChart"/>
    <dgm:cxn modelId="{393C971D-AA97-47F2-9B18-D9975EC3757C}" type="presParOf" srcId="{D362CC20-C434-44B5-8499-B0AAA6369C25}" destId="{79711F93-030C-45C0-8C1C-A8727919961C}" srcOrd="2" destOrd="0" presId="urn:microsoft.com/office/officeart/2009/3/layout/HorizontalOrganizationChart"/>
    <dgm:cxn modelId="{EAA369D3-FB2B-4D6D-A615-E53FC22A7CC4}" type="presParOf" srcId="{D362CC20-C434-44B5-8499-B0AAA6369C25}" destId="{1E8D4242-19AD-4527-B60F-AE678BCB5D23}" srcOrd="3" destOrd="0" presId="urn:microsoft.com/office/officeart/2009/3/layout/HorizontalOrganizationChart"/>
    <dgm:cxn modelId="{AEC592C5-56E1-4EBB-AE1A-D61BE0536A24}" type="presParOf" srcId="{1E8D4242-19AD-4527-B60F-AE678BCB5D23}" destId="{5EC7CA8D-F0C9-47AF-A4B7-42EA1BBF4D30}" srcOrd="0" destOrd="0" presId="urn:microsoft.com/office/officeart/2009/3/layout/HorizontalOrganizationChart"/>
    <dgm:cxn modelId="{E76BE41F-B2D1-44D2-BA63-D924BBCC315D}" type="presParOf" srcId="{5EC7CA8D-F0C9-47AF-A4B7-42EA1BBF4D30}" destId="{D3A6B762-5E93-4DBC-B3CE-4849EE7516B5}" srcOrd="0" destOrd="0" presId="urn:microsoft.com/office/officeart/2009/3/layout/HorizontalOrganizationChart"/>
    <dgm:cxn modelId="{238AC5E3-01E7-4845-AAEF-8F3FDE16D002}" type="presParOf" srcId="{5EC7CA8D-F0C9-47AF-A4B7-42EA1BBF4D30}" destId="{159E9473-DC5A-4ADA-A390-F51A664EB865}" srcOrd="1" destOrd="0" presId="urn:microsoft.com/office/officeart/2009/3/layout/HorizontalOrganizationChart"/>
    <dgm:cxn modelId="{247F602E-AF8F-4B1B-93B3-F6D0DEC64821}" type="presParOf" srcId="{1E8D4242-19AD-4527-B60F-AE678BCB5D23}" destId="{1CF250A7-1A6F-4501-9E08-275155DD8C28}" srcOrd="1" destOrd="0" presId="urn:microsoft.com/office/officeart/2009/3/layout/HorizontalOrganizationChart"/>
    <dgm:cxn modelId="{AB033178-0FF7-4FD6-91BF-A8087C5A02D2}" type="presParOf" srcId="{1E8D4242-19AD-4527-B60F-AE678BCB5D23}" destId="{4F827C04-FEB7-4089-8ABB-7631BED3E237}" srcOrd="2" destOrd="0" presId="urn:microsoft.com/office/officeart/2009/3/layout/HorizontalOrganizationChart"/>
    <dgm:cxn modelId="{BB47BFBF-7C93-427C-A70B-55A14842EA49}" type="presParOf" srcId="{4FFAF0C4-5F73-40A5-8F29-93AF139C33EA}" destId="{39C43B03-B6E4-4BDE-BEB8-EB2650938729}" srcOrd="2" destOrd="0" presId="urn:microsoft.com/office/officeart/2009/3/layout/HorizontalOrganizationChart"/>
    <dgm:cxn modelId="{BDEF6E01-914F-4D23-8C79-5BF21FAE9C09}" type="presParOf" srcId="{3F257809-E377-4F1B-B131-5F8E53B2D3B0}" destId="{4728791D-89D1-4F20-9462-7C1664C4C629}" srcOrd="4" destOrd="0" presId="urn:microsoft.com/office/officeart/2009/3/layout/HorizontalOrganizationChart"/>
    <dgm:cxn modelId="{8C9FBD69-CB9D-45F8-AB41-B67465E1C2E4}" type="presParOf" srcId="{3F257809-E377-4F1B-B131-5F8E53B2D3B0}" destId="{72701B12-2F8E-4943-98B3-62D3326327CC}" srcOrd="5" destOrd="0" presId="urn:microsoft.com/office/officeart/2009/3/layout/HorizontalOrganizationChart"/>
    <dgm:cxn modelId="{1E4F6CF7-62EF-4E25-9DAB-E0427BE80165}" type="presParOf" srcId="{72701B12-2F8E-4943-98B3-62D3326327CC}" destId="{641489DE-6694-4CC8-BA25-8FA123F3288E}" srcOrd="0" destOrd="0" presId="urn:microsoft.com/office/officeart/2009/3/layout/HorizontalOrganizationChart"/>
    <dgm:cxn modelId="{EA437B2E-ED4C-43B6-A613-9FB69F7BCB80}" type="presParOf" srcId="{641489DE-6694-4CC8-BA25-8FA123F3288E}" destId="{E0A0BEC6-5624-40C6-9A31-458E5B24F390}" srcOrd="0" destOrd="0" presId="urn:microsoft.com/office/officeart/2009/3/layout/HorizontalOrganizationChart"/>
    <dgm:cxn modelId="{6672FEA7-63AF-4082-B427-3D661B01215C}" type="presParOf" srcId="{641489DE-6694-4CC8-BA25-8FA123F3288E}" destId="{E754B51D-26AA-43B6-94E3-FDEF07D3DE85}" srcOrd="1" destOrd="0" presId="urn:microsoft.com/office/officeart/2009/3/layout/HorizontalOrganizationChart"/>
    <dgm:cxn modelId="{6CEBA174-BC15-4F73-AF78-DE2F0C09C288}" type="presParOf" srcId="{72701B12-2F8E-4943-98B3-62D3326327CC}" destId="{67EB2AC6-EC58-4104-904F-EEF2D6D58C80}" srcOrd="1" destOrd="0" presId="urn:microsoft.com/office/officeart/2009/3/layout/HorizontalOrganizationChart"/>
    <dgm:cxn modelId="{642A88B5-41E7-48E2-BC3B-53C6D870B065}" type="presParOf" srcId="{67EB2AC6-EC58-4104-904F-EEF2D6D58C80}" destId="{67BC82CD-2D07-475F-A764-D127518A1135}" srcOrd="0" destOrd="0" presId="urn:microsoft.com/office/officeart/2009/3/layout/HorizontalOrganizationChart"/>
    <dgm:cxn modelId="{13A67552-41F8-4AF7-97F5-D52EA9BDBB2B}" type="presParOf" srcId="{67EB2AC6-EC58-4104-904F-EEF2D6D58C80}" destId="{AD403F63-5F41-4BBE-8266-2918AD59AA10}" srcOrd="1" destOrd="0" presId="urn:microsoft.com/office/officeart/2009/3/layout/HorizontalOrganizationChart"/>
    <dgm:cxn modelId="{E785E1E8-5B25-44A7-8EAA-98BAC2D21854}" type="presParOf" srcId="{AD403F63-5F41-4BBE-8266-2918AD59AA10}" destId="{C32309B6-11AD-4464-8582-9428F4429869}" srcOrd="0" destOrd="0" presId="urn:microsoft.com/office/officeart/2009/3/layout/HorizontalOrganizationChart"/>
    <dgm:cxn modelId="{513C0632-C086-471F-BED3-A6144F4B61B3}" type="presParOf" srcId="{C32309B6-11AD-4464-8582-9428F4429869}" destId="{829DAAA6-3D33-4CAE-8F10-7E6461BBE6B1}" srcOrd="0" destOrd="0" presId="urn:microsoft.com/office/officeart/2009/3/layout/HorizontalOrganizationChart"/>
    <dgm:cxn modelId="{5C9BBFEA-8B8B-4306-B1EA-10E994808AB3}" type="presParOf" srcId="{C32309B6-11AD-4464-8582-9428F4429869}" destId="{C4094FD3-A7FF-4F1A-9FFD-284F428219B3}" srcOrd="1" destOrd="0" presId="urn:microsoft.com/office/officeart/2009/3/layout/HorizontalOrganizationChart"/>
    <dgm:cxn modelId="{D5155623-989C-46AC-8E71-2F85EF126861}" type="presParOf" srcId="{AD403F63-5F41-4BBE-8266-2918AD59AA10}" destId="{45CD9438-7FC1-45A2-914B-A9A910FBFC3B}" srcOrd="1" destOrd="0" presId="urn:microsoft.com/office/officeart/2009/3/layout/HorizontalOrganizationChart"/>
    <dgm:cxn modelId="{FFDF5C58-D55D-4A19-869B-13266C171A44}" type="presParOf" srcId="{AD403F63-5F41-4BBE-8266-2918AD59AA10}" destId="{A91BB042-0E6D-4C8D-8737-105CAA401FA0}" srcOrd="2" destOrd="0" presId="urn:microsoft.com/office/officeart/2009/3/layout/HorizontalOrganizationChart"/>
    <dgm:cxn modelId="{301296EE-81D2-4940-A6EB-AE515D114203}" type="presParOf" srcId="{72701B12-2F8E-4943-98B3-62D3326327CC}" destId="{4B6EEA40-91F0-41F3-B8BE-642D5C1C3D1B}" srcOrd="2" destOrd="0" presId="urn:microsoft.com/office/officeart/2009/3/layout/HorizontalOrganizationChart"/>
    <dgm:cxn modelId="{54932B2F-4DEF-4671-8821-DCE1C8BF092E}" type="presParOf" srcId="{3F257809-E377-4F1B-B131-5F8E53B2D3B0}" destId="{B4E7FFAB-A026-43A1-A835-F70147BA711A}" srcOrd="6" destOrd="0" presId="urn:microsoft.com/office/officeart/2009/3/layout/HorizontalOrganizationChart"/>
    <dgm:cxn modelId="{8DDCF366-68AD-4185-ADF4-32FE7468FF02}" type="presParOf" srcId="{3F257809-E377-4F1B-B131-5F8E53B2D3B0}" destId="{73A61C68-668D-4221-B70C-EDDA1BE5C7B6}" srcOrd="7" destOrd="0" presId="urn:microsoft.com/office/officeart/2009/3/layout/HorizontalOrganizationChart"/>
    <dgm:cxn modelId="{18438331-5A33-461F-BB27-2902E7A115D5}" type="presParOf" srcId="{73A61C68-668D-4221-B70C-EDDA1BE5C7B6}" destId="{A5B752F3-E581-4CCF-9FB7-0A7D8150B918}" srcOrd="0" destOrd="0" presId="urn:microsoft.com/office/officeart/2009/3/layout/HorizontalOrganizationChart"/>
    <dgm:cxn modelId="{FDF89E20-82E7-45D8-BAC8-DD2F857CFE42}" type="presParOf" srcId="{A5B752F3-E581-4CCF-9FB7-0A7D8150B918}" destId="{ECD6ADB8-C944-48C0-8143-9D1289C96CAD}" srcOrd="0" destOrd="0" presId="urn:microsoft.com/office/officeart/2009/3/layout/HorizontalOrganizationChart"/>
    <dgm:cxn modelId="{AE04571C-3287-4158-ACA1-82663260AD23}" type="presParOf" srcId="{A5B752F3-E581-4CCF-9FB7-0A7D8150B918}" destId="{50DE5293-645F-4081-A526-31367C03247D}" srcOrd="1" destOrd="0" presId="urn:microsoft.com/office/officeart/2009/3/layout/HorizontalOrganizationChart"/>
    <dgm:cxn modelId="{461655E1-68C8-4122-92F9-384556E40916}" type="presParOf" srcId="{73A61C68-668D-4221-B70C-EDDA1BE5C7B6}" destId="{9D810E09-C490-4311-82B8-F930E6302510}" srcOrd="1" destOrd="0" presId="urn:microsoft.com/office/officeart/2009/3/layout/HorizontalOrganizationChart"/>
    <dgm:cxn modelId="{5EF911C5-3F0B-403D-985E-ABF5CD5117EE}" type="presParOf" srcId="{9D810E09-C490-4311-82B8-F930E6302510}" destId="{A58E7CCB-3F4A-4851-ABB2-268147835B79}" srcOrd="0" destOrd="0" presId="urn:microsoft.com/office/officeart/2009/3/layout/HorizontalOrganizationChart"/>
    <dgm:cxn modelId="{362D0048-9FE5-44AD-ADCE-6FB4EA9DD022}" type="presParOf" srcId="{9D810E09-C490-4311-82B8-F930E6302510}" destId="{9B42F678-A51D-43DD-84D6-BCFAA6A8D9AC}" srcOrd="1" destOrd="0" presId="urn:microsoft.com/office/officeart/2009/3/layout/HorizontalOrganizationChart"/>
    <dgm:cxn modelId="{D2D95572-C0BE-4AB5-9E10-F2F692BC6F7A}" type="presParOf" srcId="{9B42F678-A51D-43DD-84D6-BCFAA6A8D9AC}" destId="{83E3CC92-BBBA-4651-B4A4-EA84AEB444C0}" srcOrd="0" destOrd="0" presId="urn:microsoft.com/office/officeart/2009/3/layout/HorizontalOrganizationChart"/>
    <dgm:cxn modelId="{CBF86F76-82E7-4418-9B1B-69D83BBAF570}" type="presParOf" srcId="{83E3CC92-BBBA-4651-B4A4-EA84AEB444C0}" destId="{BDC10DF1-9D71-483B-80F0-6FA1DFBAC3CF}" srcOrd="0" destOrd="0" presId="urn:microsoft.com/office/officeart/2009/3/layout/HorizontalOrganizationChart"/>
    <dgm:cxn modelId="{376C4C0B-43FD-4C84-94EC-9276872DB152}" type="presParOf" srcId="{83E3CC92-BBBA-4651-B4A4-EA84AEB444C0}" destId="{4E5ADA4C-C8C4-4DA2-8B99-1FCDD4C0874B}" srcOrd="1" destOrd="0" presId="urn:microsoft.com/office/officeart/2009/3/layout/HorizontalOrganizationChart"/>
    <dgm:cxn modelId="{7DEF13B8-3B48-4127-A748-C93B90C868DF}" type="presParOf" srcId="{9B42F678-A51D-43DD-84D6-BCFAA6A8D9AC}" destId="{A1C90BEC-C173-4343-B135-92C50DE4E88B}" srcOrd="1" destOrd="0" presId="urn:microsoft.com/office/officeart/2009/3/layout/HorizontalOrganizationChart"/>
    <dgm:cxn modelId="{7A3EF2C6-E2A7-47C5-BF57-0179FF96C39C}" type="presParOf" srcId="{9B42F678-A51D-43DD-84D6-BCFAA6A8D9AC}" destId="{47B8E558-08A1-412E-8282-C02C7795DAF0}" srcOrd="2" destOrd="0" presId="urn:microsoft.com/office/officeart/2009/3/layout/HorizontalOrganizationChart"/>
    <dgm:cxn modelId="{5D8AFCFC-EEE2-4BF1-96C7-85504E116605}" type="presParOf" srcId="{73A61C68-668D-4221-B70C-EDDA1BE5C7B6}" destId="{1A1627F1-BAB6-4FFB-A70C-C7197887B1C4}" srcOrd="2" destOrd="0" presId="urn:microsoft.com/office/officeart/2009/3/layout/HorizontalOrganizationChart"/>
    <dgm:cxn modelId="{EA1369A6-8644-4DAB-B1DB-76CFC093F106}" type="presParOf" srcId="{655B4F6D-0918-4099-9B2D-E218F64200A1}" destId="{2A92EB89-DCC7-43D8-82BB-23345C83C40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0554B5-C144-476C-AE9D-620976C7FDDF}" type="doc">
      <dgm:prSet loTypeId="urn:microsoft.com/office/officeart/2005/8/layout/process2" loCatId="process" qsTypeId="urn:microsoft.com/office/officeart/2005/8/quickstyle/simple1" qsCatId="simple" csTypeId="urn:microsoft.com/office/officeart/2005/8/colors/accent0_1" csCatId="mainScheme" phldr="1"/>
      <dgm:spPr/>
      <dgm:t>
        <a:bodyPr/>
        <a:lstStyle/>
        <a:p>
          <a:endParaRPr lang="en-GB"/>
        </a:p>
      </dgm:t>
    </dgm:pt>
    <dgm:pt modelId="{6CEA5968-5979-4196-99BC-587A26699A05}">
      <dgm:prSet phldrT="[Text]"/>
      <dgm:spPr/>
      <dgm:t>
        <a:bodyPr/>
        <a:lstStyle/>
        <a:p>
          <a:r>
            <a:rPr lang="en-IN" dirty="0" smtClean="0"/>
            <a:t>Raw Images</a:t>
          </a:r>
          <a:endParaRPr lang="en-GB" dirty="0"/>
        </a:p>
      </dgm:t>
    </dgm:pt>
    <dgm:pt modelId="{F73F7574-0A63-46DE-8502-E04BEE836523}" type="parTrans" cxnId="{4C180CD9-6846-4356-9BC5-9ACB10EE7E1D}">
      <dgm:prSet/>
      <dgm:spPr/>
      <dgm:t>
        <a:bodyPr/>
        <a:lstStyle/>
        <a:p>
          <a:endParaRPr lang="en-GB"/>
        </a:p>
      </dgm:t>
    </dgm:pt>
    <dgm:pt modelId="{3CE13E34-7A8C-46A4-BCE5-60F1BEC2B14F}" type="sibTrans" cxnId="{4C180CD9-6846-4356-9BC5-9ACB10EE7E1D}">
      <dgm:prSet/>
      <dgm:spPr/>
      <dgm:t>
        <a:bodyPr/>
        <a:lstStyle/>
        <a:p>
          <a:r>
            <a:rPr lang="en-IN" b="1" dirty="0" smtClean="0"/>
            <a:t>SIFT</a:t>
          </a:r>
          <a:endParaRPr lang="en-GB" b="1" dirty="0"/>
        </a:p>
      </dgm:t>
    </dgm:pt>
    <dgm:pt modelId="{401F0561-ACEF-40D7-89D0-465AFAF963ED}">
      <dgm:prSet phldrT="[Text]"/>
      <dgm:spPr/>
      <dgm:t>
        <a:bodyPr/>
        <a:lstStyle/>
        <a:p>
          <a:r>
            <a:rPr lang="en-IN" dirty="0" smtClean="0"/>
            <a:t>Bag of Key Point Vectors</a:t>
          </a:r>
          <a:endParaRPr lang="en-GB" dirty="0"/>
        </a:p>
      </dgm:t>
    </dgm:pt>
    <dgm:pt modelId="{E315789D-768D-46AE-BF3D-D6E6D016D151}" type="parTrans" cxnId="{F83A6142-ED5E-4859-B403-F7DD797CBC63}">
      <dgm:prSet/>
      <dgm:spPr/>
      <dgm:t>
        <a:bodyPr/>
        <a:lstStyle/>
        <a:p>
          <a:endParaRPr lang="en-GB"/>
        </a:p>
      </dgm:t>
    </dgm:pt>
    <dgm:pt modelId="{30282180-A80B-48C8-A934-363EF105E77C}" type="sibTrans" cxnId="{F83A6142-ED5E-4859-B403-F7DD797CBC63}">
      <dgm:prSet/>
      <dgm:spPr/>
      <dgm:t>
        <a:bodyPr/>
        <a:lstStyle/>
        <a:p>
          <a:r>
            <a:rPr lang="en-IN" b="1" dirty="0" smtClean="0"/>
            <a:t>K-means</a:t>
          </a:r>
          <a:endParaRPr lang="en-GB" b="1" dirty="0"/>
        </a:p>
      </dgm:t>
    </dgm:pt>
    <dgm:pt modelId="{4ED61E4F-0294-49B3-9A82-FB6DEBEF7CA0}">
      <dgm:prSet phldrT="[Text]"/>
      <dgm:spPr/>
      <dgm:t>
        <a:bodyPr/>
        <a:lstStyle/>
        <a:p>
          <a:r>
            <a:rPr lang="en-IN" dirty="0" smtClean="0"/>
            <a:t>Vector of size 16 for each image</a:t>
          </a:r>
          <a:endParaRPr lang="en-GB" dirty="0"/>
        </a:p>
      </dgm:t>
    </dgm:pt>
    <dgm:pt modelId="{F5CE95A5-CB2F-4CFC-BCFA-AD425DC8D925}" type="parTrans" cxnId="{482A4DC4-98C8-43EA-8879-67D5BCC575E5}">
      <dgm:prSet/>
      <dgm:spPr/>
      <dgm:t>
        <a:bodyPr/>
        <a:lstStyle/>
        <a:p>
          <a:endParaRPr lang="en-GB"/>
        </a:p>
      </dgm:t>
    </dgm:pt>
    <dgm:pt modelId="{48D52F6A-4443-4837-A110-9BE9E66FD530}" type="sibTrans" cxnId="{482A4DC4-98C8-43EA-8879-67D5BCC575E5}">
      <dgm:prSet/>
      <dgm:spPr/>
      <dgm:t>
        <a:bodyPr/>
        <a:lstStyle/>
        <a:p>
          <a:endParaRPr lang="en-GB"/>
        </a:p>
      </dgm:t>
    </dgm:pt>
    <dgm:pt modelId="{C2E308C1-6507-484F-AFCB-88295B298DD0}">
      <dgm:prSet phldrT="[Text]" custT="1"/>
      <dgm:spPr/>
      <dgm:t>
        <a:bodyPr/>
        <a:lstStyle/>
        <a:p>
          <a:r>
            <a:rPr lang="en-IN" sz="1800" dirty="0" smtClean="0"/>
            <a:t>SVM: 39.92%</a:t>
          </a:r>
          <a:endParaRPr lang="en-GB" sz="1800" dirty="0"/>
        </a:p>
      </dgm:t>
    </dgm:pt>
    <dgm:pt modelId="{FF8044BF-70E2-4B0B-AD13-F1C3B52BC4AF}" type="parTrans" cxnId="{ECE17ECB-F858-4A86-B4CE-2F6671E02220}">
      <dgm:prSet/>
      <dgm:spPr/>
      <dgm:t>
        <a:bodyPr/>
        <a:lstStyle/>
        <a:p>
          <a:endParaRPr lang="en-GB"/>
        </a:p>
      </dgm:t>
    </dgm:pt>
    <dgm:pt modelId="{68D58FE0-E4B7-47D8-9E70-75E35F9F5074}" type="sibTrans" cxnId="{ECE17ECB-F858-4A86-B4CE-2F6671E02220}">
      <dgm:prSet/>
      <dgm:spPr/>
      <dgm:t>
        <a:bodyPr/>
        <a:lstStyle/>
        <a:p>
          <a:endParaRPr lang="en-GB"/>
        </a:p>
      </dgm:t>
    </dgm:pt>
    <dgm:pt modelId="{36517B82-915F-4B65-B5A0-470E4B265E70}">
      <dgm:prSet phldrT="[Text]" custT="1"/>
      <dgm:spPr/>
      <dgm:t>
        <a:bodyPr/>
        <a:lstStyle/>
        <a:p>
          <a:r>
            <a:rPr lang="en-IN" sz="1800" dirty="0" smtClean="0"/>
            <a:t>ANN: 19.23%</a:t>
          </a:r>
          <a:endParaRPr lang="en-GB" sz="1800" dirty="0"/>
        </a:p>
      </dgm:t>
    </dgm:pt>
    <dgm:pt modelId="{CC730DFD-B34E-4665-85BB-D51A734E8D40}" type="parTrans" cxnId="{DEF63419-DAF8-4A18-A330-CF5E90D06BE2}">
      <dgm:prSet/>
      <dgm:spPr/>
      <dgm:t>
        <a:bodyPr/>
        <a:lstStyle/>
        <a:p>
          <a:endParaRPr lang="en-GB"/>
        </a:p>
      </dgm:t>
    </dgm:pt>
    <dgm:pt modelId="{D794D7F2-9578-4E55-A0A4-0ADEE49B8014}" type="sibTrans" cxnId="{DEF63419-DAF8-4A18-A330-CF5E90D06BE2}">
      <dgm:prSet/>
      <dgm:spPr/>
      <dgm:t>
        <a:bodyPr/>
        <a:lstStyle/>
        <a:p>
          <a:endParaRPr lang="en-GB"/>
        </a:p>
      </dgm:t>
    </dgm:pt>
    <dgm:pt modelId="{22DC105C-1493-4A7D-A8ED-70C2488848BC}">
      <dgm:prSet phldrT="[Text]" custT="1"/>
      <dgm:spPr/>
      <dgm:t>
        <a:bodyPr/>
        <a:lstStyle/>
        <a:p>
          <a:r>
            <a:rPr lang="en-IN" sz="2400" dirty="0" smtClean="0"/>
            <a:t>Training</a:t>
          </a:r>
          <a:endParaRPr lang="en-GB" sz="2400" dirty="0"/>
        </a:p>
      </dgm:t>
    </dgm:pt>
    <dgm:pt modelId="{40098607-03E3-4137-BEB0-6ACAB1730499}" type="parTrans" cxnId="{9E40AC35-AA35-4906-9B0B-731811566933}">
      <dgm:prSet/>
      <dgm:spPr/>
      <dgm:t>
        <a:bodyPr/>
        <a:lstStyle/>
        <a:p>
          <a:endParaRPr lang="en-GB"/>
        </a:p>
      </dgm:t>
    </dgm:pt>
    <dgm:pt modelId="{64359581-B37E-4211-8CF0-D344025A9AA9}" type="sibTrans" cxnId="{9E40AC35-AA35-4906-9B0B-731811566933}">
      <dgm:prSet/>
      <dgm:spPr/>
      <dgm:t>
        <a:bodyPr/>
        <a:lstStyle/>
        <a:p>
          <a:endParaRPr lang="en-GB"/>
        </a:p>
      </dgm:t>
    </dgm:pt>
    <dgm:pt modelId="{A9231205-C897-4BBD-8A62-151D95B71413}" type="pres">
      <dgm:prSet presAssocID="{9E0554B5-C144-476C-AE9D-620976C7FDDF}" presName="linearFlow" presStyleCnt="0">
        <dgm:presLayoutVars>
          <dgm:resizeHandles val="exact"/>
        </dgm:presLayoutVars>
      </dgm:prSet>
      <dgm:spPr/>
      <dgm:t>
        <a:bodyPr/>
        <a:lstStyle/>
        <a:p>
          <a:endParaRPr lang="en-IN"/>
        </a:p>
      </dgm:t>
    </dgm:pt>
    <dgm:pt modelId="{3BF70CF2-78EA-4E58-94BD-09EB9B1E11EF}" type="pres">
      <dgm:prSet presAssocID="{6CEA5968-5979-4196-99BC-587A26699A05}" presName="node" presStyleLbl="node1" presStyleIdx="0" presStyleCnt="4">
        <dgm:presLayoutVars>
          <dgm:bulletEnabled val="1"/>
        </dgm:presLayoutVars>
      </dgm:prSet>
      <dgm:spPr/>
      <dgm:t>
        <a:bodyPr/>
        <a:lstStyle/>
        <a:p>
          <a:endParaRPr lang="en-GB"/>
        </a:p>
      </dgm:t>
    </dgm:pt>
    <dgm:pt modelId="{02D80F7B-3B8A-427A-ADD0-FFA91E4DA68F}" type="pres">
      <dgm:prSet presAssocID="{3CE13E34-7A8C-46A4-BCE5-60F1BEC2B14F}" presName="sibTrans" presStyleLbl="sibTrans2D1" presStyleIdx="0" presStyleCnt="3" custScaleX="167141" custScaleY="289265"/>
      <dgm:spPr/>
      <dgm:t>
        <a:bodyPr/>
        <a:lstStyle/>
        <a:p>
          <a:endParaRPr lang="en-IN"/>
        </a:p>
      </dgm:t>
    </dgm:pt>
    <dgm:pt modelId="{53539FE0-0073-422F-B2EA-8EBD840C7ADA}" type="pres">
      <dgm:prSet presAssocID="{3CE13E34-7A8C-46A4-BCE5-60F1BEC2B14F}" presName="connectorText" presStyleLbl="sibTrans2D1" presStyleIdx="0" presStyleCnt="3"/>
      <dgm:spPr/>
      <dgm:t>
        <a:bodyPr/>
        <a:lstStyle/>
        <a:p>
          <a:endParaRPr lang="en-IN"/>
        </a:p>
      </dgm:t>
    </dgm:pt>
    <dgm:pt modelId="{587B1D8E-C25D-4F5B-9FD3-8B6F418A7DCA}" type="pres">
      <dgm:prSet presAssocID="{401F0561-ACEF-40D7-89D0-465AFAF963ED}" presName="node" presStyleLbl="node1" presStyleIdx="1" presStyleCnt="4">
        <dgm:presLayoutVars>
          <dgm:bulletEnabled val="1"/>
        </dgm:presLayoutVars>
      </dgm:prSet>
      <dgm:spPr/>
      <dgm:t>
        <a:bodyPr/>
        <a:lstStyle/>
        <a:p>
          <a:endParaRPr lang="en-GB"/>
        </a:p>
      </dgm:t>
    </dgm:pt>
    <dgm:pt modelId="{B54C63F3-FF0F-4260-A725-A041D0356E37}" type="pres">
      <dgm:prSet presAssocID="{30282180-A80B-48C8-A934-363EF105E77C}" presName="sibTrans" presStyleLbl="sibTrans2D1" presStyleIdx="1" presStyleCnt="3" custScaleX="137447" custScaleY="356479"/>
      <dgm:spPr/>
      <dgm:t>
        <a:bodyPr/>
        <a:lstStyle/>
        <a:p>
          <a:endParaRPr lang="en-IN"/>
        </a:p>
      </dgm:t>
    </dgm:pt>
    <dgm:pt modelId="{19722438-B78C-4563-A6F8-E353BD8ADE98}" type="pres">
      <dgm:prSet presAssocID="{30282180-A80B-48C8-A934-363EF105E77C}" presName="connectorText" presStyleLbl="sibTrans2D1" presStyleIdx="1" presStyleCnt="3"/>
      <dgm:spPr/>
      <dgm:t>
        <a:bodyPr/>
        <a:lstStyle/>
        <a:p>
          <a:endParaRPr lang="en-IN"/>
        </a:p>
      </dgm:t>
    </dgm:pt>
    <dgm:pt modelId="{94C505D0-D9D3-4AE8-A1FA-1E1D8361DC76}" type="pres">
      <dgm:prSet presAssocID="{4ED61E4F-0294-49B3-9A82-FB6DEBEF7CA0}" presName="node" presStyleLbl="node1" presStyleIdx="2" presStyleCnt="4" custLinFactNeighborY="10083">
        <dgm:presLayoutVars>
          <dgm:bulletEnabled val="1"/>
        </dgm:presLayoutVars>
      </dgm:prSet>
      <dgm:spPr/>
      <dgm:t>
        <a:bodyPr/>
        <a:lstStyle/>
        <a:p>
          <a:endParaRPr lang="en-GB"/>
        </a:p>
      </dgm:t>
    </dgm:pt>
    <dgm:pt modelId="{B15A434B-E350-4F2A-ABE2-C514029C7CC4}" type="pres">
      <dgm:prSet presAssocID="{48D52F6A-4443-4837-A110-9BE9E66FD530}" presName="sibTrans" presStyleLbl="sibTrans2D1" presStyleIdx="2" presStyleCnt="3"/>
      <dgm:spPr/>
      <dgm:t>
        <a:bodyPr/>
        <a:lstStyle/>
        <a:p>
          <a:endParaRPr lang="en-IN"/>
        </a:p>
      </dgm:t>
    </dgm:pt>
    <dgm:pt modelId="{3B746F94-E525-4A17-A47C-E9253AAECEA5}" type="pres">
      <dgm:prSet presAssocID="{48D52F6A-4443-4837-A110-9BE9E66FD530}" presName="connectorText" presStyleLbl="sibTrans2D1" presStyleIdx="2" presStyleCnt="3"/>
      <dgm:spPr/>
      <dgm:t>
        <a:bodyPr/>
        <a:lstStyle/>
        <a:p>
          <a:endParaRPr lang="en-IN"/>
        </a:p>
      </dgm:t>
    </dgm:pt>
    <dgm:pt modelId="{DB69C687-5BD5-4EAA-B6D8-77F2D4179401}" type="pres">
      <dgm:prSet presAssocID="{22DC105C-1493-4A7D-A8ED-70C2488848BC}" presName="node" presStyleLbl="node1" presStyleIdx="3" presStyleCnt="4" custScaleX="142361" custScaleY="130840">
        <dgm:presLayoutVars>
          <dgm:bulletEnabled val="1"/>
        </dgm:presLayoutVars>
      </dgm:prSet>
      <dgm:spPr/>
      <dgm:t>
        <a:bodyPr/>
        <a:lstStyle/>
        <a:p>
          <a:endParaRPr lang="en-GB"/>
        </a:p>
      </dgm:t>
    </dgm:pt>
  </dgm:ptLst>
  <dgm:cxnLst>
    <dgm:cxn modelId="{644CA4B4-E2A7-4B89-AD39-D163CD439300}" type="presOf" srcId="{4ED61E4F-0294-49B3-9A82-FB6DEBEF7CA0}" destId="{94C505D0-D9D3-4AE8-A1FA-1E1D8361DC76}" srcOrd="0" destOrd="0" presId="urn:microsoft.com/office/officeart/2005/8/layout/process2"/>
    <dgm:cxn modelId="{EBD5EBFD-2DA1-4494-BACB-DC42621D1408}" type="presOf" srcId="{22DC105C-1493-4A7D-A8ED-70C2488848BC}" destId="{DB69C687-5BD5-4EAA-B6D8-77F2D4179401}" srcOrd="0" destOrd="0" presId="urn:microsoft.com/office/officeart/2005/8/layout/process2"/>
    <dgm:cxn modelId="{0DF91002-1129-4A57-916C-73C0945CEE47}" type="presOf" srcId="{401F0561-ACEF-40D7-89D0-465AFAF963ED}" destId="{587B1D8E-C25D-4F5B-9FD3-8B6F418A7DCA}" srcOrd="0" destOrd="0" presId="urn:microsoft.com/office/officeart/2005/8/layout/process2"/>
    <dgm:cxn modelId="{D3132FCD-8246-49E7-A089-2F07BA03D6F2}" type="presOf" srcId="{3CE13E34-7A8C-46A4-BCE5-60F1BEC2B14F}" destId="{53539FE0-0073-422F-B2EA-8EBD840C7ADA}" srcOrd="1" destOrd="0" presId="urn:microsoft.com/office/officeart/2005/8/layout/process2"/>
    <dgm:cxn modelId="{D551A8AF-ECE8-41CD-B4A8-DCF97894B501}" type="presOf" srcId="{6CEA5968-5979-4196-99BC-587A26699A05}" destId="{3BF70CF2-78EA-4E58-94BD-09EB9B1E11EF}" srcOrd="0" destOrd="0" presId="urn:microsoft.com/office/officeart/2005/8/layout/process2"/>
    <dgm:cxn modelId="{F83A6142-ED5E-4859-B403-F7DD797CBC63}" srcId="{9E0554B5-C144-476C-AE9D-620976C7FDDF}" destId="{401F0561-ACEF-40D7-89D0-465AFAF963ED}" srcOrd="1" destOrd="0" parTransId="{E315789D-768D-46AE-BF3D-D6E6D016D151}" sibTransId="{30282180-A80B-48C8-A934-363EF105E77C}"/>
    <dgm:cxn modelId="{4CFC1AB5-B7D6-4DC7-8C58-4E8E906ADEE2}" type="presOf" srcId="{C2E308C1-6507-484F-AFCB-88295B298DD0}" destId="{DB69C687-5BD5-4EAA-B6D8-77F2D4179401}" srcOrd="0" destOrd="1" presId="urn:microsoft.com/office/officeart/2005/8/layout/process2"/>
    <dgm:cxn modelId="{B75AC3B3-4455-44F9-B99F-017B410F8551}" type="presOf" srcId="{3CE13E34-7A8C-46A4-BCE5-60F1BEC2B14F}" destId="{02D80F7B-3B8A-427A-ADD0-FFA91E4DA68F}" srcOrd="0" destOrd="0" presId="urn:microsoft.com/office/officeart/2005/8/layout/process2"/>
    <dgm:cxn modelId="{482A4DC4-98C8-43EA-8879-67D5BCC575E5}" srcId="{9E0554B5-C144-476C-AE9D-620976C7FDDF}" destId="{4ED61E4F-0294-49B3-9A82-FB6DEBEF7CA0}" srcOrd="2" destOrd="0" parTransId="{F5CE95A5-CB2F-4CFC-BCFA-AD425DC8D925}" sibTransId="{48D52F6A-4443-4837-A110-9BE9E66FD530}"/>
    <dgm:cxn modelId="{3CD8BC8F-0185-4E76-AD1A-5EFCF71234C5}" type="presOf" srcId="{9E0554B5-C144-476C-AE9D-620976C7FDDF}" destId="{A9231205-C897-4BBD-8A62-151D95B71413}" srcOrd="0" destOrd="0" presId="urn:microsoft.com/office/officeart/2005/8/layout/process2"/>
    <dgm:cxn modelId="{4C180CD9-6846-4356-9BC5-9ACB10EE7E1D}" srcId="{9E0554B5-C144-476C-AE9D-620976C7FDDF}" destId="{6CEA5968-5979-4196-99BC-587A26699A05}" srcOrd="0" destOrd="0" parTransId="{F73F7574-0A63-46DE-8502-E04BEE836523}" sibTransId="{3CE13E34-7A8C-46A4-BCE5-60F1BEC2B14F}"/>
    <dgm:cxn modelId="{15832E14-5EF0-4597-9A73-3DFACF9AA345}" type="presOf" srcId="{30282180-A80B-48C8-A934-363EF105E77C}" destId="{19722438-B78C-4563-A6F8-E353BD8ADE98}" srcOrd="1" destOrd="0" presId="urn:microsoft.com/office/officeart/2005/8/layout/process2"/>
    <dgm:cxn modelId="{F5769388-C9D5-4182-8347-272A4FB6DCE7}" type="presOf" srcId="{36517B82-915F-4B65-B5A0-470E4B265E70}" destId="{DB69C687-5BD5-4EAA-B6D8-77F2D4179401}" srcOrd="0" destOrd="2" presId="urn:microsoft.com/office/officeart/2005/8/layout/process2"/>
    <dgm:cxn modelId="{DEF63419-DAF8-4A18-A330-CF5E90D06BE2}" srcId="{22DC105C-1493-4A7D-A8ED-70C2488848BC}" destId="{36517B82-915F-4B65-B5A0-470E4B265E70}" srcOrd="1" destOrd="0" parTransId="{CC730DFD-B34E-4665-85BB-D51A734E8D40}" sibTransId="{D794D7F2-9578-4E55-A0A4-0ADEE49B8014}"/>
    <dgm:cxn modelId="{8F105044-B72A-4527-B6A4-CE066DDB2A93}" type="presOf" srcId="{30282180-A80B-48C8-A934-363EF105E77C}" destId="{B54C63F3-FF0F-4260-A725-A041D0356E37}" srcOrd="0" destOrd="0" presId="urn:microsoft.com/office/officeart/2005/8/layout/process2"/>
    <dgm:cxn modelId="{183D8143-AC55-4E9B-8FD3-FF3C3F448353}" type="presOf" srcId="{48D52F6A-4443-4837-A110-9BE9E66FD530}" destId="{3B746F94-E525-4A17-A47C-E9253AAECEA5}" srcOrd="1" destOrd="0" presId="urn:microsoft.com/office/officeart/2005/8/layout/process2"/>
    <dgm:cxn modelId="{9E40AC35-AA35-4906-9B0B-731811566933}" srcId="{9E0554B5-C144-476C-AE9D-620976C7FDDF}" destId="{22DC105C-1493-4A7D-A8ED-70C2488848BC}" srcOrd="3" destOrd="0" parTransId="{40098607-03E3-4137-BEB0-6ACAB1730499}" sibTransId="{64359581-B37E-4211-8CF0-D344025A9AA9}"/>
    <dgm:cxn modelId="{94EE384E-EAFB-461A-93B2-7BF2FB568F5C}" type="presOf" srcId="{48D52F6A-4443-4837-A110-9BE9E66FD530}" destId="{B15A434B-E350-4F2A-ABE2-C514029C7CC4}" srcOrd="0" destOrd="0" presId="urn:microsoft.com/office/officeart/2005/8/layout/process2"/>
    <dgm:cxn modelId="{ECE17ECB-F858-4A86-B4CE-2F6671E02220}" srcId="{22DC105C-1493-4A7D-A8ED-70C2488848BC}" destId="{C2E308C1-6507-484F-AFCB-88295B298DD0}" srcOrd="0" destOrd="0" parTransId="{FF8044BF-70E2-4B0B-AD13-F1C3B52BC4AF}" sibTransId="{68D58FE0-E4B7-47D8-9E70-75E35F9F5074}"/>
    <dgm:cxn modelId="{43E1FD38-227B-44D3-AD54-F5F1A6C57016}" type="presParOf" srcId="{A9231205-C897-4BBD-8A62-151D95B71413}" destId="{3BF70CF2-78EA-4E58-94BD-09EB9B1E11EF}" srcOrd="0" destOrd="0" presId="urn:microsoft.com/office/officeart/2005/8/layout/process2"/>
    <dgm:cxn modelId="{A8446518-8957-4B32-88CF-CBE6D3B215E4}" type="presParOf" srcId="{A9231205-C897-4BBD-8A62-151D95B71413}" destId="{02D80F7B-3B8A-427A-ADD0-FFA91E4DA68F}" srcOrd="1" destOrd="0" presId="urn:microsoft.com/office/officeart/2005/8/layout/process2"/>
    <dgm:cxn modelId="{5C3A6805-1BDC-4E74-9AF8-B21E95256675}" type="presParOf" srcId="{02D80F7B-3B8A-427A-ADD0-FFA91E4DA68F}" destId="{53539FE0-0073-422F-B2EA-8EBD840C7ADA}" srcOrd="0" destOrd="0" presId="urn:microsoft.com/office/officeart/2005/8/layout/process2"/>
    <dgm:cxn modelId="{98CDDDAC-971B-4C03-A875-E23E4DE19E08}" type="presParOf" srcId="{A9231205-C897-4BBD-8A62-151D95B71413}" destId="{587B1D8E-C25D-4F5B-9FD3-8B6F418A7DCA}" srcOrd="2" destOrd="0" presId="urn:microsoft.com/office/officeart/2005/8/layout/process2"/>
    <dgm:cxn modelId="{552DD2A2-227F-4B3E-B4B1-E34386BA08B1}" type="presParOf" srcId="{A9231205-C897-4BBD-8A62-151D95B71413}" destId="{B54C63F3-FF0F-4260-A725-A041D0356E37}" srcOrd="3" destOrd="0" presId="urn:microsoft.com/office/officeart/2005/8/layout/process2"/>
    <dgm:cxn modelId="{6202718A-F76C-415C-ADED-881B53806AC3}" type="presParOf" srcId="{B54C63F3-FF0F-4260-A725-A041D0356E37}" destId="{19722438-B78C-4563-A6F8-E353BD8ADE98}" srcOrd="0" destOrd="0" presId="urn:microsoft.com/office/officeart/2005/8/layout/process2"/>
    <dgm:cxn modelId="{1612E068-D859-4550-B59E-80FB757C6E7F}" type="presParOf" srcId="{A9231205-C897-4BBD-8A62-151D95B71413}" destId="{94C505D0-D9D3-4AE8-A1FA-1E1D8361DC76}" srcOrd="4" destOrd="0" presId="urn:microsoft.com/office/officeart/2005/8/layout/process2"/>
    <dgm:cxn modelId="{052D4311-23E7-4B1D-97F3-56EE39CCA5B7}" type="presParOf" srcId="{A9231205-C897-4BBD-8A62-151D95B71413}" destId="{B15A434B-E350-4F2A-ABE2-C514029C7CC4}" srcOrd="5" destOrd="0" presId="urn:microsoft.com/office/officeart/2005/8/layout/process2"/>
    <dgm:cxn modelId="{91928FC3-863F-4B07-9F30-3BEE01F51B7C}" type="presParOf" srcId="{B15A434B-E350-4F2A-ABE2-C514029C7CC4}" destId="{3B746F94-E525-4A17-A47C-E9253AAECEA5}" srcOrd="0" destOrd="0" presId="urn:microsoft.com/office/officeart/2005/8/layout/process2"/>
    <dgm:cxn modelId="{F76930BE-F925-47D5-B261-E3AA7C151773}" type="presParOf" srcId="{A9231205-C897-4BBD-8A62-151D95B71413}" destId="{DB69C687-5BD5-4EAA-B6D8-77F2D4179401}"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99FA33-0378-4003-B6CC-7C25737E146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GB"/>
        </a:p>
      </dgm:t>
    </dgm:pt>
    <dgm:pt modelId="{6B00F95C-2F65-44F0-B7A3-7A4BEEC46D50}">
      <dgm:prSet phldrT="[Text]"/>
      <dgm:spPr>
        <a:solidFill>
          <a:schemeClr val="accent1">
            <a:lumMod val="50000"/>
          </a:schemeClr>
        </a:solidFill>
      </dgm:spPr>
      <dgm:t>
        <a:bodyPr/>
        <a:lstStyle/>
        <a:p>
          <a:r>
            <a:rPr lang="en-IN" dirty="0" smtClean="0"/>
            <a:t>Data</a:t>
          </a:r>
          <a:endParaRPr lang="en-GB" dirty="0"/>
        </a:p>
      </dgm:t>
    </dgm:pt>
    <dgm:pt modelId="{A2F13365-C4B7-4E83-9A24-52D3B6120D3F}" type="parTrans" cxnId="{0FA55395-3A83-4E29-A0ED-3E65C32D06C8}">
      <dgm:prSet/>
      <dgm:spPr/>
      <dgm:t>
        <a:bodyPr/>
        <a:lstStyle/>
        <a:p>
          <a:endParaRPr lang="en-GB"/>
        </a:p>
      </dgm:t>
    </dgm:pt>
    <dgm:pt modelId="{59C86C39-4371-40B7-A80F-14D931DB4A8D}" type="sibTrans" cxnId="{0FA55395-3A83-4E29-A0ED-3E65C32D06C8}">
      <dgm:prSet/>
      <dgm:spPr/>
      <dgm:t>
        <a:bodyPr/>
        <a:lstStyle/>
        <a:p>
          <a:endParaRPr lang="en-GB"/>
        </a:p>
      </dgm:t>
    </dgm:pt>
    <dgm:pt modelId="{2576C03C-7DC1-4C3A-A7E0-9E807955F8D6}">
      <dgm:prSet phldrT="[Text]"/>
      <dgm:spPr>
        <a:solidFill>
          <a:schemeClr val="accent2">
            <a:lumMod val="75000"/>
          </a:schemeClr>
        </a:solidFill>
      </dgm:spPr>
      <dgm:t>
        <a:bodyPr/>
        <a:lstStyle/>
        <a:p>
          <a:r>
            <a:rPr lang="en-IN" dirty="0" smtClean="0"/>
            <a:t>First –level classification</a:t>
          </a:r>
          <a:endParaRPr lang="en-GB" dirty="0"/>
        </a:p>
      </dgm:t>
    </dgm:pt>
    <dgm:pt modelId="{0F80F060-5927-41C5-B3ED-2AE7A71DD778}" type="parTrans" cxnId="{0F69F75F-2BC9-45C2-8B4A-61AC018BE271}">
      <dgm:prSet/>
      <dgm:spPr/>
      <dgm:t>
        <a:bodyPr/>
        <a:lstStyle/>
        <a:p>
          <a:endParaRPr lang="en-GB"/>
        </a:p>
      </dgm:t>
    </dgm:pt>
    <dgm:pt modelId="{5F85AC34-30DA-4F5D-8299-706293B8F4E4}" type="sibTrans" cxnId="{0F69F75F-2BC9-45C2-8B4A-61AC018BE271}">
      <dgm:prSet/>
      <dgm:spPr/>
      <dgm:t>
        <a:bodyPr/>
        <a:lstStyle/>
        <a:p>
          <a:endParaRPr lang="en-GB"/>
        </a:p>
      </dgm:t>
    </dgm:pt>
    <dgm:pt modelId="{160C4981-FF39-4F1C-83E6-ABD5045D650F}">
      <dgm:prSet phldrT="[Text]"/>
      <dgm:spPr>
        <a:solidFill>
          <a:schemeClr val="accent1">
            <a:lumMod val="50000"/>
          </a:schemeClr>
        </a:solidFill>
      </dgm:spPr>
      <dgm:t>
        <a:bodyPr/>
        <a:lstStyle/>
        <a:p>
          <a:r>
            <a:rPr lang="en-IN" dirty="0" smtClean="0"/>
            <a:t>Class1</a:t>
          </a:r>
          <a:endParaRPr lang="en-GB" dirty="0"/>
        </a:p>
      </dgm:t>
    </dgm:pt>
    <dgm:pt modelId="{BDF94638-F419-4A1F-8A72-A6749718344A}" type="parTrans" cxnId="{4CCB313A-5374-441F-AC2A-1B1984466275}">
      <dgm:prSet/>
      <dgm:spPr/>
      <dgm:t>
        <a:bodyPr/>
        <a:lstStyle/>
        <a:p>
          <a:endParaRPr lang="en-GB"/>
        </a:p>
      </dgm:t>
    </dgm:pt>
    <dgm:pt modelId="{C053FD84-A356-46AF-A0D9-C9AF14D731A5}" type="sibTrans" cxnId="{4CCB313A-5374-441F-AC2A-1B1984466275}">
      <dgm:prSet/>
      <dgm:spPr/>
      <dgm:t>
        <a:bodyPr/>
        <a:lstStyle/>
        <a:p>
          <a:endParaRPr lang="en-GB"/>
        </a:p>
      </dgm:t>
    </dgm:pt>
    <dgm:pt modelId="{D040608B-DCDF-4F1C-BE58-71E78857A682}">
      <dgm:prSet phldrT="[Text]"/>
      <dgm:spPr>
        <a:solidFill>
          <a:schemeClr val="accent1">
            <a:lumMod val="50000"/>
          </a:schemeClr>
        </a:solidFill>
      </dgm:spPr>
      <dgm:t>
        <a:bodyPr/>
        <a:lstStyle/>
        <a:p>
          <a:r>
            <a:rPr lang="en-IN" dirty="0" smtClean="0"/>
            <a:t>Class3</a:t>
          </a:r>
          <a:endParaRPr lang="en-GB" dirty="0"/>
        </a:p>
      </dgm:t>
    </dgm:pt>
    <dgm:pt modelId="{451ABEF7-67CB-47EB-9409-2ADACF6A7842}" type="parTrans" cxnId="{DC6675BA-6C7C-4E07-A944-89D7F75DB398}">
      <dgm:prSet/>
      <dgm:spPr/>
      <dgm:t>
        <a:bodyPr/>
        <a:lstStyle/>
        <a:p>
          <a:endParaRPr lang="en-GB"/>
        </a:p>
      </dgm:t>
    </dgm:pt>
    <dgm:pt modelId="{4C5A774F-71D7-469F-8C7E-D9297138E858}" type="sibTrans" cxnId="{DC6675BA-6C7C-4E07-A944-89D7F75DB398}">
      <dgm:prSet/>
      <dgm:spPr/>
      <dgm:t>
        <a:bodyPr/>
        <a:lstStyle/>
        <a:p>
          <a:endParaRPr lang="en-GB"/>
        </a:p>
      </dgm:t>
    </dgm:pt>
    <dgm:pt modelId="{6CD5EA8C-1217-4D24-92CD-EEEE67C90C2B}">
      <dgm:prSet phldrT="[Text]"/>
      <dgm:spPr>
        <a:solidFill>
          <a:schemeClr val="accent1">
            <a:lumMod val="50000"/>
          </a:schemeClr>
        </a:solidFill>
      </dgm:spPr>
      <dgm:t>
        <a:bodyPr/>
        <a:lstStyle/>
        <a:p>
          <a:r>
            <a:rPr lang="en-IN" dirty="0" smtClean="0"/>
            <a:t>Class2</a:t>
          </a:r>
          <a:endParaRPr lang="en-GB" dirty="0"/>
        </a:p>
      </dgm:t>
    </dgm:pt>
    <dgm:pt modelId="{35014BDC-1778-49D7-8DD9-EDEB264E0776}" type="parTrans" cxnId="{3681D643-2A09-49FF-A07D-83DD54E9F9C5}">
      <dgm:prSet/>
      <dgm:spPr/>
      <dgm:t>
        <a:bodyPr/>
        <a:lstStyle/>
        <a:p>
          <a:endParaRPr lang="en-GB"/>
        </a:p>
      </dgm:t>
    </dgm:pt>
    <dgm:pt modelId="{4848D000-5E66-4025-9339-00BF08D44F66}" type="sibTrans" cxnId="{3681D643-2A09-49FF-A07D-83DD54E9F9C5}">
      <dgm:prSet/>
      <dgm:spPr/>
      <dgm:t>
        <a:bodyPr/>
        <a:lstStyle/>
        <a:p>
          <a:endParaRPr lang="en-GB"/>
        </a:p>
      </dgm:t>
    </dgm:pt>
    <dgm:pt modelId="{710CBA9A-29C2-4FFE-B25C-DDAA45F265AA}">
      <dgm:prSet phldrT="[Text]"/>
      <dgm:spPr>
        <a:solidFill>
          <a:schemeClr val="accent1">
            <a:lumMod val="50000"/>
          </a:schemeClr>
        </a:solidFill>
      </dgm:spPr>
      <dgm:t>
        <a:bodyPr/>
        <a:lstStyle/>
        <a:p>
          <a:r>
            <a:rPr lang="en-IN" dirty="0" smtClean="0"/>
            <a:t>Subclass1.1</a:t>
          </a:r>
          <a:endParaRPr lang="en-GB" dirty="0"/>
        </a:p>
      </dgm:t>
    </dgm:pt>
    <dgm:pt modelId="{D87428ED-652D-4D9C-84AC-1FB57021FFE1}" type="parTrans" cxnId="{F336DA24-F9BD-46FF-B859-707F4905477E}">
      <dgm:prSet/>
      <dgm:spPr/>
      <dgm:t>
        <a:bodyPr/>
        <a:lstStyle/>
        <a:p>
          <a:endParaRPr lang="en-GB"/>
        </a:p>
      </dgm:t>
    </dgm:pt>
    <dgm:pt modelId="{C25083C0-B8EE-4637-902D-06DB2B7E7B93}" type="sibTrans" cxnId="{F336DA24-F9BD-46FF-B859-707F4905477E}">
      <dgm:prSet/>
      <dgm:spPr/>
      <dgm:t>
        <a:bodyPr/>
        <a:lstStyle/>
        <a:p>
          <a:endParaRPr lang="en-GB"/>
        </a:p>
      </dgm:t>
    </dgm:pt>
    <dgm:pt modelId="{5991A15F-1C4A-4F5F-A3AB-CF03EC470090}">
      <dgm:prSet phldrT="[Text]"/>
      <dgm:spPr>
        <a:solidFill>
          <a:schemeClr val="accent1">
            <a:lumMod val="50000"/>
          </a:schemeClr>
        </a:solidFill>
      </dgm:spPr>
      <dgm:t>
        <a:bodyPr/>
        <a:lstStyle/>
        <a:p>
          <a:r>
            <a:rPr lang="en-IN" dirty="0" smtClean="0"/>
            <a:t>Subclass1.2</a:t>
          </a:r>
          <a:endParaRPr lang="en-GB" dirty="0"/>
        </a:p>
      </dgm:t>
    </dgm:pt>
    <dgm:pt modelId="{714DB29C-DFC5-4F6D-A9DB-6B0FD45034B1}" type="parTrans" cxnId="{87A113DA-163A-480C-A3ED-6937CB07B1BD}">
      <dgm:prSet/>
      <dgm:spPr/>
      <dgm:t>
        <a:bodyPr/>
        <a:lstStyle/>
        <a:p>
          <a:endParaRPr lang="en-GB"/>
        </a:p>
      </dgm:t>
    </dgm:pt>
    <dgm:pt modelId="{CE74208C-1023-42C6-AFA9-67D3C99A01BA}" type="sibTrans" cxnId="{87A113DA-163A-480C-A3ED-6937CB07B1BD}">
      <dgm:prSet/>
      <dgm:spPr/>
      <dgm:t>
        <a:bodyPr/>
        <a:lstStyle/>
        <a:p>
          <a:endParaRPr lang="en-GB"/>
        </a:p>
      </dgm:t>
    </dgm:pt>
    <dgm:pt modelId="{C7698FDF-086B-481D-91C7-DDB210E061C4}">
      <dgm:prSet phldrT="[Text]"/>
      <dgm:spPr>
        <a:solidFill>
          <a:schemeClr val="accent2">
            <a:lumMod val="75000"/>
          </a:schemeClr>
        </a:solidFill>
      </dgm:spPr>
      <dgm:t>
        <a:bodyPr/>
        <a:lstStyle/>
        <a:p>
          <a:r>
            <a:rPr lang="en-IN" dirty="0" smtClean="0"/>
            <a:t>Second-level classification</a:t>
          </a:r>
          <a:endParaRPr lang="en-GB" dirty="0"/>
        </a:p>
      </dgm:t>
    </dgm:pt>
    <dgm:pt modelId="{6CC7B630-F46A-494C-83C5-A0B0DC40495B}" type="parTrans" cxnId="{C583F8F3-9FD3-44B8-821C-108D79B6CDB6}">
      <dgm:prSet/>
      <dgm:spPr/>
      <dgm:t>
        <a:bodyPr/>
        <a:lstStyle/>
        <a:p>
          <a:endParaRPr lang="en-GB"/>
        </a:p>
      </dgm:t>
    </dgm:pt>
    <dgm:pt modelId="{E434DD01-AD79-423F-8207-0A91C5E00E04}" type="sibTrans" cxnId="{C583F8F3-9FD3-44B8-821C-108D79B6CDB6}">
      <dgm:prSet/>
      <dgm:spPr/>
      <dgm:t>
        <a:bodyPr/>
        <a:lstStyle/>
        <a:p>
          <a:endParaRPr lang="en-GB"/>
        </a:p>
      </dgm:t>
    </dgm:pt>
    <dgm:pt modelId="{D38BF54E-E043-475F-9809-B5404A75213C}">
      <dgm:prSet phldrT="[Text]"/>
      <dgm:spPr>
        <a:solidFill>
          <a:schemeClr val="accent2">
            <a:lumMod val="75000"/>
          </a:schemeClr>
        </a:solidFill>
      </dgm:spPr>
      <dgm:t>
        <a:bodyPr/>
        <a:lstStyle/>
        <a:p>
          <a:r>
            <a:rPr lang="en-IN" dirty="0" smtClean="0"/>
            <a:t>Second-level classification</a:t>
          </a:r>
          <a:endParaRPr lang="en-GB" dirty="0"/>
        </a:p>
      </dgm:t>
    </dgm:pt>
    <dgm:pt modelId="{A491D92F-258F-4726-AAEA-CCD82762F67F}" type="parTrans" cxnId="{3E20A52A-241F-40B2-BBEA-C4D86813AF25}">
      <dgm:prSet/>
      <dgm:spPr/>
      <dgm:t>
        <a:bodyPr/>
        <a:lstStyle/>
        <a:p>
          <a:endParaRPr lang="en-IN"/>
        </a:p>
      </dgm:t>
    </dgm:pt>
    <dgm:pt modelId="{4B12C004-AFE1-4791-819D-6D4099799037}" type="sibTrans" cxnId="{3E20A52A-241F-40B2-BBEA-C4D86813AF25}">
      <dgm:prSet/>
      <dgm:spPr/>
      <dgm:t>
        <a:bodyPr/>
        <a:lstStyle/>
        <a:p>
          <a:endParaRPr lang="en-IN"/>
        </a:p>
      </dgm:t>
    </dgm:pt>
    <dgm:pt modelId="{341709BD-5A68-4D24-B71A-5B4E6E4094C8}">
      <dgm:prSet phldrT="[Text]"/>
      <dgm:spPr>
        <a:solidFill>
          <a:schemeClr val="accent1">
            <a:lumMod val="50000"/>
          </a:schemeClr>
        </a:solidFill>
      </dgm:spPr>
      <dgm:t>
        <a:bodyPr/>
        <a:lstStyle/>
        <a:p>
          <a:r>
            <a:rPr lang="en-IN" dirty="0" smtClean="0"/>
            <a:t>Subclass3.1</a:t>
          </a:r>
          <a:endParaRPr lang="en-GB" dirty="0"/>
        </a:p>
      </dgm:t>
    </dgm:pt>
    <dgm:pt modelId="{A312798D-4A89-4A55-9BAC-BDA84D731223}" type="parTrans" cxnId="{651D3188-5EC7-450C-A6DE-5E82F1437110}">
      <dgm:prSet/>
      <dgm:spPr/>
      <dgm:t>
        <a:bodyPr/>
        <a:lstStyle/>
        <a:p>
          <a:endParaRPr lang="en-IN"/>
        </a:p>
      </dgm:t>
    </dgm:pt>
    <dgm:pt modelId="{D6F2AA24-E587-413D-A8BF-9B6E3C602CAF}" type="sibTrans" cxnId="{651D3188-5EC7-450C-A6DE-5E82F1437110}">
      <dgm:prSet/>
      <dgm:spPr/>
      <dgm:t>
        <a:bodyPr/>
        <a:lstStyle/>
        <a:p>
          <a:endParaRPr lang="en-IN"/>
        </a:p>
      </dgm:t>
    </dgm:pt>
    <dgm:pt modelId="{3170CDD7-F49D-4628-8564-C3BFECCE8756}" type="pres">
      <dgm:prSet presAssocID="{3A99FA33-0378-4003-B6CC-7C25737E1462}" presName="diagram" presStyleCnt="0">
        <dgm:presLayoutVars>
          <dgm:chPref val="1"/>
          <dgm:dir/>
          <dgm:animOne val="branch"/>
          <dgm:animLvl val="lvl"/>
          <dgm:resizeHandles val="exact"/>
        </dgm:presLayoutVars>
      </dgm:prSet>
      <dgm:spPr/>
      <dgm:t>
        <a:bodyPr/>
        <a:lstStyle/>
        <a:p>
          <a:endParaRPr lang="en-IN"/>
        </a:p>
      </dgm:t>
    </dgm:pt>
    <dgm:pt modelId="{48095B00-3C03-48A3-8B59-6D77392E8054}" type="pres">
      <dgm:prSet presAssocID="{6B00F95C-2F65-44F0-B7A3-7A4BEEC46D50}" presName="root1" presStyleCnt="0"/>
      <dgm:spPr/>
    </dgm:pt>
    <dgm:pt modelId="{57057FBF-D3F8-4799-8D5C-995D665B6719}" type="pres">
      <dgm:prSet presAssocID="{6B00F95C-2F65-44F0-B7A3-7A4BEEC46D50}" presName="LevelOneTextNode" presStyleLbl="node0" presStyleIdx="0" presStyleCnt="1">
        <dgm:presLayoutVars>
          <dgm:chPref val="3"/>
        </dgm:presLayoutVars>
      </dgm:prSet>
      <dgm:spPr/>
      <dgm:t>
        <a:bodyPr/>
        <a:lstStyle/>
        <a:p>
          <a:endParaRPr lang="en-IN"/>
        </a:p>
      </dgm:t>
    </dgm:pt>
    <dgm:pt modelId="{1D47F55E-6805-4309-9382-EEC64CD07216}" type="pres">
      <dgm:prSet presAssocID="{6B00F95C-2F65-44F0-B7A3-7A4BEEC46D50}" presName="level2hierChild" presStyleCnt="0"/>
      <dgm:spPr/>
    </dgm:pt>
    <dgm:pt modelId="{DC4001F1-8DB9-438A-B4BF-D1F61DB8042E}" type="pres">
      <dgm:prSet presAssocID="{0F80F060-5927-41C5-B3ED-2AE7A71DD778}" presName="conn2-1" presStyleLbl="parChTrans1D2" presStyleIdx="0" presStyleCnt="1"/>
      <dgm:spPr/>
      <dgm:t>
        <a:bodyPr/>
        <a:lstStyle/>
        <a:p>
          <a:endParaRPr lang="en-IN"/>
        </a:p>
      </dgm:t>
    </dgm:pt>
    <dgm:pt modelId="{6265D7B2-1886-4DB1-A848-9339F7D272E2}" type="pres">
      <dgm:prSet presAssocID="{0F80F060-5927-41C5-B3ED-2AE7A71DD778}" presName="connTx" presStyleLbl="parChTrans1D2" presStyleIdx="0" presStyleCnt="1"/>
      <dgm:spPr/>
      <dgm:t>
        <a:bodyPr/>
        <a:lstStyle/>
        <a:p>
          <a:endParaRPr lang="en-IN"/>
        </a:p>
      </dgm:t>
    </dgm:pt>
    <dgm:pt modelId="{A3246F87-50D4-49A4-928D-A3C1CFB50C67}" type="pres">
      <dgm:prSet presAssocID="{2576C03C-7DC1-4C3A-A7E0-9E807955F8D6}" presName="root2" presStyleCnt="0"/>
      <dgm:spPr/>
    </dgm:pt>
    <dgm:pt modelId="{9031A07A-A5E8-40E1-B5A6-4F3D1567E941}" type="pres">
      <dgm:prSet presAssocID="{2576C03C-7DC1-4C3A-A7E0-9E807955F8D6}" presName="LevelTwoTextNode" presStyleLbl="node2" presStyleIdx="0" presStyleCnt="1">
        <dgm:presLayoutVars>
          <dgm:chPref val="3"/>
        </dgm:presLayoutVars>
      </dgm:prSet>
      <dgm:spPr/>
      <dgm:t>
        <a:bodyPr/>
        <a:lstStyle/>
        <a:p>
          <a:endParaRPr lang="en-IN"/>
        </a:p>
      </dgm:t>
    </dgm:pt>
    <dgm:pt modelId="{0FA5198B-443B-490B-9C23-92903615D69D}" type="pres">
      <dgm:prSet presAssocID="{2576C03C-7DC1-4C3A-A7E0-9E807955F8D6}" presName="level3hierChild" presStyleCnt="0"/>
      <dgm:spPr/>
    </dgm:pt>
    <dgm:pt modelId="{AF20E898-5151-4CC0-BD1B-04306C2978AA}" type="pres">
      <dgm:prSet presAssocID="{BDF94638-F419-4A1F-8A72-A6749718344A}" presName="conn2-1" presStyleLbl="parChTrans1D3" presStyleIdx="0" presStyleCnt="3"/>
      <dgm:spPr/>
      <dgm:t>
        <a:bodyPr/>
        <a:lstStyle/>
        <a:p>
          <a:endParaRPr lang="en-IN"/>
        </a:p>
      </dgm:t>
    </dgm:pt>
    <dgm:pt modelId="{D53CC7B5-2B78-4ED3-A9F0-97E3B0F7F2FB}" type="pres">
      <dgm:prSet presAssocID="{BDF94638-F419-4A1F-8A72-A6749718344A}" presName="connTx" presStyleLbl="parChTrans1D3" presStyleIdx="0" presStyleCnt="3"/>
      <dgm:spPr/>
      <dgm:t>
        <a:bodyPr/>
        <a:lstStyle/>
        <a:p>
          <a:endParaRPr lang="en-IN"/>
        </a:p>
      </dgm:t>
    </dgm:pt>
    <dgm:pt modelId="{A5951857-ADB4-4BCD-B30F-AE8C66B913B7}" type="pres">
      <dgm:prSet presAssocID="{160C4981-FF39-4F1C-83E6-ABD5045D650F}" presName="root2" presStyleCnt="0"/>
      <dgm:spPr/>
    </dgm:pt>
    <dgm:pt modelId="{CCFC2F43-A598-4E95-B2D7-296C16355421}" type="pres">
      <dgm:prSet presAssocID="{160C4981-FF39-4F1C-83E6-ABD5045D650F}" presName="LevelTwoTextNode" presStyleLbl="node3" presStyleIdx="0" presStyleCnt="3">
        <dgm:presLayoutVars>
          <dgm:chPref val="3"/>
        </dgm:presLayoutVars>
      </dgm:prSet>
      <dgm:spPr/>
      <dgm:t>
        <a:bodyPr/>
        <a:lstStyle/>
        <a:p>
          <a:endParaRPr lang="en-IN"/>
        </a:p>
      </dgm:t>
    </dgm:pt>
    <dgm:pt modelId="{54E9CC98-A067-43B7-8F97-0E602CE38336}" type="pres">
      <dgm:prSet presAssocID="{160C4981-FF39-4F1C-83E6-ABD5045D650F}" presName="level3hierChild" presStyleCnt="0"/>
      <dgm:spPr/>
    </dgm:pt>
    <dgm:pt modelId="{3458FFA6-FC1D-4458-AA50-C5D6CFABA22E}" type="pres">
      <dgm:prSet presAssocID="{6CC7B630-F46A-494C-83C5-A0B0DC40495B}" presName="conn2-1" presStyleLbl="parChTrans1D4" presStyleIdx="0" presStyleCnt="5"/>
      <dgm:spPr/>
      <dgm:t>
        <a:bodyPr/>
        <a:lstStyle/>
        <a:p>
          <a:endParaRPr lang="en-IN"/>
        </a:p>
      </dgm:t>
    </dgm:pt>
    <dgm:pt modelId="{CC6DC9C2-7DA2-441A-87A3-B42D6E2D656C}" type="pres">
      <dgm:prSet presAssocID="{6CC7B630-F46A-494C-83C5-A0B0DC40495B}" presName="connTx" presStyleLbl="parChTrans1D4" presStyleIdx="0" presStyleCnt="5"/>
      <dgm:spPr/>
      <dgm:t>
        <a:bodyPr/>
        <a:lstStyle/>
        <a:p>
          <a:endParaRPr lang="en-IN"/>
        </a:p>
      </dgm:t>
    </dgm:pt>
    <dgm:pt modelId="{7806369A-F454-4D67-BD3F-85CDD4808CD1}" type="pres">
      <dgm:prSet presAssocID="{C7698FDF-086B-481D-91C7-DDB210E061C4}" presName="root2" presStyleCnt="0"/>
      <dgm:spPr/>
    </dgm:pt>
    <dgm:pt modelId="{E32E3B9E-32D9-4977-978D-31E39A560A0A}" type="pres">
      <dgm:prSet presAssocID="{C7698FDF-086B-481D-91C7-DDB210E061C4}" presName="LevelTwoTextNode" presStyleLbl="node4" presStyleIdx="0" presStyleCnt="5">
        <dgm:presLayoutVars>
          <dgm:chPref val="3"/>
        </dgm:presLayoutVars>
      </dgm:prSet>
      <dgm:spPr/>
      <dgm:t>
        <a:bodyPr/>
        <a:lstStyle/>
        <a:p>
          <a:endParaRPr lang="en-IN"/>
        </a:p>
      </dgm:t>
    </dgm:pt>
    <dgm:pt modelId="{7C4D08D9-DE8E-4EDC-B2E7-47335CC8EF5D}" type="pres">
      <dgm:prSet presAssocID="{C7698FDF-086B-481D-91C7-DDB210E061C4}" presName="level3hierChild" presStyleCnt="0"/>
      <dgm:spPr/>
    </dgm:pt>
    <dgm:pt modelId="{93614013-8C16-44A9-BE32-C88001875792}" type="pres">
      <dgm:prSet presAssocID="{D87428ED-652D-4D9C-84AC-1FB57021FFE1}" presName="conn2-1" presStyleLbl="parChTrans1D4" presStyleIdx="1" presStyleCnt="5"/>
      <dgm:spPr/>
      <dgm:t>
        <a:bodyPr/>
        <a:lstStyle/>
        <a:p>
          <a:endParaRPr lang="en-IN"/>
        </a:p>
      </dgm:t>
    </dgm:pt>
    <dgm:pt modelId="{AE4A2DC1-14C8-43DD-9BEE-A6F4E659BAB3}" type="pres">
      <dgm:prSet presAssocID="{D87428ED-652D-4D9C-84AC-1FB57021FFE1}" presName="connTx" presStyleLbl="parChTrans1D4" presStyleIdx="1" presStyleCnt="5"/>
      <dgm:spPr/>
      <dgm:t>
        <a:bodyPr/>
        <a:lstStyle/>
        <a:p>
          <a:endParaRPr lang="en-IN"/>
        </a:p>
      </dgm:t>
    </dgm:pt>
    <dgm:pt modelId="{009C8E2D-68B1-4137-A2B0-0A2F6DE88D8A}" type="pres">
      <dgm:prSet presAssocID="{710CBA9A-29C2-4FFE-B25C-DDAA45F265AA}" presName="root2" presStyleCnt="0"/>
      <dgm:spPr/>
    </dgm:pt>
    <dgm:pt modelId="{62669C35-4196-496E-9572-2A17876B0B69}" type="pres">
      <dgm:prSet presAssocID="{710CBA9A-29C2-4FFE-B25C-DDAA45F265AA}" presName="LevelTwoTextNode" presStyleLbl="node4" presStyleIdx="1" presStyleCnt="5">
        <dgm:presLayoutVars>
          <dgm:chPref val="3"/>
        </dgm:presLayoutVars>
      </dgm:prSet>
      <dgm:spPr/>
      <dgm:t>
        <a:bodyPr/>
        <a:lstStyle/>
        <a:p>
          <a:endParaRPr lang="en-IN"/>
        </a:p>
      </dgm:t>
    </dgm:pt>
    <dgm:pt modelId="{66F09AA6-4CDE-4CC3-8606-E3A5B743397E}" type="pres">
      <dgm:prSet presAssocID="{710CBA9A-29C2-4FFE-B25C-DDAA45F265AA}" presName="level3hierChild" presStyleCnt="0"/>
      <dgm:spPr/>
    </dgm:pt>
    <dgm:pt modelId="{07A1AE60-76E6-4F89-A474-78ACD7755C49}" type="pres">
      <dgm:prSet presAssocID="{714DB29C-DFC5-4F6D-A9DB-6B0FD45034B1}" presName="conn2-1" presStyleLbl="parChTrans1D4" presStyleIdx="2" presStyleCnt="5"/>
      <dgm:spPr/>
      <dgm:t>
        <a:bodyPr/>
        <a:lstStyle/>
        <a:p>
          <a:endParaRPr lang="en-IN"/>
        </a:p>
      </dgm:t>
    </dgm:pt>
    <dgm:pt modelId="{32295343-5978-4C95-99FE-CA77D3321E1D}" type="pres">
      <dgm:prSet presAssocID="{714DB29C-DFC5-4F6D-A9DB-6B0FD45034B1}" presName="connTx" presStyleLbl="parChTrans1D4" presStyleIdx="2" presStyleCnt="5"/>
      <dgm:spPr/>
      <dgm:t>
        <a:bodyPr/>
        <a:lstStyle/>
        <a:p>
          <a:endParaRPr lang="en-IN"/>
        </a:p>
      </dgm:t>
    </dgm:pt>
    <dgm:pt modelId="{A32E6C62-A949-4885-BF09-221579EE0A4A}" type="pres">
      <dgm:prSet presAssocID="{5991A15F-1C4A-4F5F-A3AB-CF03EC470090}" presName="root2" presStyleCnt="0"/>
      <dgm:spPr/>
    </dgm:pt>
    <dgm:pt modelId="{1D0C299C-AAFE-49BB-A6CC-344C4ABC3B9F}" type="pres">
      <dgm:prSet presAssocID="{5991A15F-1C4A-4F5F-A3AB-CF03EC470090}" presName="LevelTwoTextNode" presStyleLbl="node4" presStyleIdx="2" presStyleCnt="5">
        <dgm:presLayoutVars>
          <dgm:chPref val="3"/>
        </dgm:presLayoutVars>
      </dgm:prSet>
      <dgm:spPr/>
      <dgm:t>
        <a:bodyPr/>
        <a:lstStyle/>
        <a:p>
          <a:endParaRPr lang="en-IN"/>
        </a:p>
      </dgm:t>
    </dgm:pt>
    <dgm:pt modelId="{69F1C967-1CC9-40D1-B31C-549BD683D26A}" type="pres">
      <dgm:prSet presAssocID="{5991A15F-1C4A-4F5F-A3AB-CF03EC470090}" presName="level3hierChild" presStyleCnt="0"/>
      <dgm:spPr/>
    </dgm:pt>
    <dgm:pt modelId="{7AD21213-5326-4B38-88F3-AE9F398AC4DA}" type="pres">
      <dgm:prSet presAssocID="{35014BDC-1778-49D7-8DD9-EDEB264E0776}" presName="conn2-1" presStyleLbl="parChTrans1D3" presStyleIdx="1" presStyleCnt="3"/>
      <dgm:spPr/>
      <dgm:t>
        <a:bodyPr/>
        <a:lstStyle/>
        <a:p>
          <a:endParaRPr lang="en-IN"/>
        </a:p>
      </dgm:t>
    </dgm:pt>
    <dgm:pt modelId="{FD13A251-FC30-4DAC-B4E1-E7E1079AC98D}" type="pres">
      <dgm:prSet presAssocID="{35014BDC-1778-49D7-8DD9-EDEB264E0776}" presName="connTx" presStyleLbl="parChTrans1D3" presStyleIdx="1" presStyleCnt="3"/>
      <dgm:spPr/>
      <dgm:t>
        <a:bodyPr/>
        <a:lstStyle/>
        <a:p>
          <a:endParaRPr lang="en-IN"/>
        </a:p>
      </dgm:t>
    </dgm:pt>
    <dgm:pt modelId="{FC3E7D72-9295-4246-B212-DE84961D3A06}" type="pres">
      <dgm:prSet presAssocID="{6CD5EA8C-1217-4D24-92CD-EEEE67C90C2B}" presName="root2" presStyleCnt="0"/>
      <dgm:spPr/>
    </dgm:pt>
    <dgm:pt modelId="{C87ECB2D-12F8-4B0D-9762-15D8D61390E9}" type="pres">
      <dgm:prSet presAssocID="{6CD5EA8C-1217-4D24-92CD-EEEE67C90C2B}" presName="LevelTwoTextNode" presStyleLbl="node3" presStyleIdx="1" presStyleCnt="3">
        <dgm:presLayoutVars>
          <dgm:chPref val="3"/>
        </dgm:presLayoutVars>
      </dgm:prSet>
      <dgm:spPr/>
      <dgm:t>
        <a:bodyPr/>
        <a:lstStyle/>
        <a:p>
          <a:endParaRPr lang="en-IN"/>
        </a:p>
      </dgm:t>
    </dgm:pt>
    <dgm:pt modelId="{6B012C0D-869D-4090-9C82-0114FC188E0B}" type="pres">
      <dgm:prSet presAssocID="{6CD5EA8C-1217-4D24-92CD-EEEE67C90C2B}" presName="level3hierChild" presStyleCnt="0"/>
      <dgm:spPr/>
    </dgm:pt>
    <dgm:pt modelId="{730B4552-422A-4C5E-9B5C-1354B01D6464}" type="pres">
      <dgm:prSet presAssocID="{451ABEF7-67CB-47EB-9409-2ADACF6A7842}" presName="conn2-1" presStyleLbl="parChTrans1D3" presStyleIdx="2" presStyleCnt="3"/>
      <dgm:spPr/>
      <dgm:t>
        <a:bodyPr/>
        <a:lstStyle/>
        <a:p>
          <a:endParaRPr lang="en-IN"/>
        </a:p>
      </dgm:t>
    </dgm:pt>
    <dgm:pt modelId="{167EF079-420D-4C64-8609-EAB16AFE6AED}" type="pres">
      <dgm:prSet presAssocID="{451ABEF7-67CB-47EB-9409-2ADACF6A7842}" presName="connTx" presStyleLbl="parChTrans1D3" presStyleIdx="2" presStyleCnt="3"/>
      <dgm:spPr/>
      <dgm:t>
        <a:bodyPr/>
        <a:lstStyle/>
        <a:p>
          <a:endParaRPr lang="en-IN"/>
        </a:p>
      </dgm:t>
    </dgm:pt>
    <dgm:pt modelId="{01EB9E2E-F38B-4990-9324-99792C172C9A}" type="pres">
      <dgm:prSet presAssocID="{D040608B-DCDF-4F1C-BE58-71E78857A682}" presName="root2" presStyleCnt="0"/>
      <dgm:spPr/>
    </dgm:pt>
    <dgm:pt modelId="{BAA11C82-B62C-47F2-ADF1-E556BF2453D9}" type="pres">
      <dgm:prSet presAssocID="{D040608B-DCDF-4F1C-BE58-71E78857A682}" presName="LevelTwoTextNode" presStyleLbl="node3" presStyleIdx="2" presStyleCnt="3">
        <dgm:presLayoutVars>
          <dgm:chPref val="3"/>
        </dgm:presLayoutVars>
      </dgm:prSet>
      <dgm:spPr/>
      <dgm:t>
        <a:bodyPr/>
        <a:lstStyle/>
        <a:p>
          <a:endParaRPr lang="en-IN"/>
        </a:p>
      </dgm:t>
    </dgm:pt>
    <dgm:pt modelId="{A091E728-9B7E-42B5-BE7D-DB67C9F7A4CD}" type="pres">
      <dgm:prSet presAssocID="{D040608B-DCDF-4F1C-BE58-71E78857A682}" presName="level3hierChild" presStyleCnt="0"/>
      <dgm:spPr/>
    </dgm:pt>
    <dgm:pt modelId="{543A981F-BCDB-4DDB-B2A3-CF9E2AA2FE8C}" type="pres">
      <dgm:prSet presAssocID="{A491D92F-258F-4726-AAEA-CCD82762F67F}" presName="conn2-1" presStyleLbl="parChTrans1D4" presStyleIdx="3" presStyleCnt="5"/>
      <dgm:spPr/>
      <dgm:t>
        <a:bodyPr/>
        <a:lstStyle/>
        <a:p>
          <a:endParaRPr lang="en-GB"/>
        </a:p>
      </dgm:t>
    </dgm:pt>
    <dgm:pt modelId="{D520D1A7-4B6C-4535-8EDE-C5FD2025E87E}" type="pres">
      <dgm:prSet presAssocID="{A491D92F-258F-4726-AAEA-CCD82762F67F}" presName="connTx" presStyleLbl="parChTrans1D4" presStyleIdx="3" presStyleCnt="5"/>
      <dgm:spPr/>
      <dgm:t>
        <a:bodyPr/>
        <a:lstStyle/>
        <a:p>
          <a:endParaRPr lang="en-GB"/>
        </a:p>
      </dgm:t>
    </dgm:pt>
    <dgm:pt modelId="{CDD247E0-5C5E-4D78-9AC8-CA447DDCD892}" type="pres">
      <dgm:prSet presAssocID="{D38BF54E-E043-475F-9809-B5404A75213C}" presName="root2" presStyleCnt="0"/>
      <dgm:spPr/>
    </dgm:pt>
    <dgm:pt modelId="{884E7393-81C2-437A-ABAD-48CE631B16B3}" type="pres">
      <dgm:prSet presAssocID="{D38BF54E-E043-475F-9809-B5404A75213C}" presName="LevelTwoTextNode" presStyleLbl="node4" presStyleIdx="3" presStyleCnt="5">
        <dgm:presLayoutVars>
          <dgm:chPref val="3"/>
        </dgm:presLayoutVars>
      </dgm:prSet>
      <dgm:spPr/>
      <dgm:t>
        <a:bodyPr/>
        <a:lstStyle/>
        <a:p>
          <a:endParaRPr lang="en-IN"/>
        </a:p>
      </dgm:t>
    </dgm:pt>
    <dgm:pt modelId="{764FA5B8-CE9A-4A5D-A64F-4B50166618C2}" type="pres">
      <dgm:prSet presAssocID="{D38BF54E-E043-475F-9809-B5404A75213C}" presName="level3hierChild" presStyleCnt="0"/>
      <dgm:spPr/>
    </dgm:pt>
    <dgm:pt modelId="{CE75C8BB-0176-44B3-BB65-1D712EC2EFE3}" type="pres">
      <dgm:prSet presAssocID="{A312798D-4A89-4A55-9BAC-BDA84D731223}" presName="conn2-1" presStyleLbl="parChTrans1D4" presStyleIdx="4" presStyleCnt="5"/>
      <dgm:spPr/>
      <dgm:t>
        <a:bodyPr/>
        <a:lstStyle/>
        <a:p>
          <a:endParaRPr lang="en-GB"/>
        </a:p>
      </dgm:t>
    </dgm:pt>
    <dgm:pt modelId="{C60D7646-57F9-4413-8D75-099F991FA390}" type="pres">
      <dgm:prSet presAssocID="{A312798D-4A89-4A55-9BAC-BDA84D731223}" presName="connTx" presStyleLbl="parChTrans1D4" presStyleIdx="4" presStyleCnt="5"/>
      <dgm:spPr/>
      <dgm:t>
        <a:bodyPr/>
        <a:lstStyle/>
        <a:p>
          <a:endParaRPr lang="en-GB"/>
        </a:p>
      </dgm:t>
    </dgm:pt>
    <dgm:pt modelId="{28EDCB76-64C1-4DF1-9DE6-8C5E332BD29A}" type="pres">
      <dgm:prSet presAssocID="{341709BD-5A68-4D24-B71A-5B4E6E4094C8}" presName="root2" presStyleCnt="0"/>
      <dgm:spPr/>
    </dgm:pt>
    <dgm:pt modelId="{1761BF14-4D9F-42F3-A7FF-3D5A4951835E}" type="pres">
      <dgm:prSet presAssocID="{341709BD-5A68-4D24-B71A-5B4E6E4094C8}" presName="LevelTwoTextNode" presStyleLbl="node4" presStyleIdx="4" presStyleCnt="5">
        <dgm:presLayoutVars>
          <dgm:chPref val="3"/>
        </dgm:presLayoutVars>
      </dgm:prSet>
      <dgm:spPr/>
      <dgm:t>
        <a:bodyPr/>
        <a:lstStyle/>
        <a:p>
          <a:endParaRPr lang="en-IN"/>
        </a:p>
      </dgm:t>
    </dgm:pt>
    <dgm:pt modelId="{1E30ADA3-846C-4D43-82C0-31D17AA2A766}" type="pres">
      <dgm:prSet presAssocID="{341709BD-5A68-4D24-B71A-5B4E6E4094C8}" presName="level3hierChild" presStyleCnt="0"/>
      <dgm:spPr/>
    </dgm:pt>
  </dgm:ptLst>
  <dgm:cxnLst>
    <dgm:cxn modelId="{0F69F75F-2BC9-45C2-8B4A-61AC018BE271}" srcId="{6B00F95C-2F65-44F0-B7A3-7A4BEEC46D50}" destId="{2576C03C-7DC1-4C3A-A7E0-9E807955F8D6}" srcOrd="0" destOrd="0" parTransId="{0F80F060-5927-41C5-B3ED-2AE7A71DD778}" sibTransId="{5F85AC34-30DA-4F5D-8299-706293B8F4E4}"/>
    <dgm:cxn modelId="{6FD742D6-27FF-4381-AFFD-AF71E166F665}" type="presOf" srcId="{BDF94638-F419-4A1F-8A72-A6749718344A}" destId="{AF20E898-5151-4CC0-BD1B-04306C2978AA}" srcOrd="0" destOrd="0" presId="urn:microsoft.com/office/officeart/2005/8/layout/hierarchy2"/>
    <dgm:cxn modelId="{F336DA24-F9BD-46FF-B859-707F4905477E}" srcId="{C7698FDF-086B-481D-91C7-DDB210E061C4}" destId="{710CBA9A-29C2-4FFE-B25C-DDAA45F265AA}" srcOrd="0" destOrd="0" parTransId="{D87428ED-652D-4D9C-84AC-1FB57021FFE1}" sibTransId="{C25083C0-B8EE-4637-902D-06DB2B7E7B93}"/>
    <dgm:cxn modelId="{C671E132-EE84-4A86-AFFA-82A13603BCE1}" type="presOf" srcId="{A312798D-4A89-4A55-9BAC-BDA84D731223}" destId="{C60D7646-57F9-4413-8D75-099F991FA390}" srcOrd="1" destOrd="0" presId="urn:microsoft.com/office/officeart/2005/8/layout/hierarchy2"/>
    <dgm:cxn modelId="{651D3188-5EC7-450C-A6DE-5E82F1437110}" srcId="{D38BF54E-E043-475F-9809-B5404A75213C}" destId="{341709BD-5A68-4D24-B71A-5B4E6E4094C8}" srcOrd="0" destOrd="0" parTransId="{A312798D-4A89-4A55-9BAC-BDA84D731223}" sibTransId="{D6F2AA24-E587-413D-A8BF-9B6E3C602CAF}"/>
    <dgm:cxn modelId="{BDC759C2-7B4D-4886-A068-1728EC5456A2}" type="presOf" srcId="{451ABEF7-67CB-47EB-9409-2ADACF6A7842}" destId="{167EF079-420D-4C64-8609-EAB16AFE6AED}" srcOrd="1" destOrd="0" presId="urn:microsoft.com/office/officeart/2005/8/layout/hierarchy2"/>
    <dgm:cxn modelId="{87122742-ECA6-49FB-ACCF-5F496E9245D3}" type="presOf" srcId="{35014BDC-1778-49D7-8DD9-EDEB264E0776}" destId="{7AD21213-5326-4B38-88F3-AE9F398AC4DA}" srcOrd="0" destOrd="0" presId="urn:microsoft.com/office/officeart/2005/8/layout/hierarchy2"/>
    <dgm:cxn modelId="{07ED0BC4-4BCF-4C11-B74E-6812955DD805}" type="presOf" srcId="{3A99FA33-0378-4003-B6CC-7C25737E1462}" destId="{3170CDD7-F49D-4628-8564-C3BFECCE8756}" srcOrd="0" destOrd="0" presId="urn:microsoft.com/office/officeart/2005/8/layout/hierarchy2"/>
    <dgm:cxn modelId="{3E20A52A-241F-40B2-BBEA-C4D86813AF25}" srcId="{D040608B-DCDF-4F1C-BE58-71E78857A682}" destId="{D38BF54E-E043-475F-9809-B5404A75213C}" srcOrd="0" destOrd="0" parTransId="{A491D92F-258F-4726-AAEA-CCD82762F67F}" sibTransId="{4B12C004-AFE1-4791-819D-6D4099799037}"/>
    <dgm:cxn modelId="{E0687D39-F80B-4CF7-A366-1AE15AFD1E70}" type="presOf" srcId="{714DB29C-DFC5-4F6D-A9DB-6B0FD45034B1}" destId="{32295343-5978-4C95-99FE-CA77D3321E1D}" srcOrd="1" destOrd="0" presId="urn:microsoft.com/office/officeart/2005/8/layout/hierarchy2"/>
    <dgm:cxn modelId="{87A113DA-163A-480C-A3ED-6937CB07B1BD}" srcId="{C7698FDF-086B-481D-91C7-DDB210E061C4}" destId="{5991A15F-1C4A-4F5F-A3AB-CF03EC470090}" srcOrd="1" destOrd="0" parTransId="{714DB29C-DFC5-4F6D-A9DB-6B0FD45034B1}" sibTransId="{CE74208C-1023-42C6-AFA9-67D3C99A01BA}"/>
    <dgm:cxn modelId="{C583F8F3-9FD3-44B8-821C-108D79B6CDB6}" srcId="{160C4981-FF39-4F1C-83E6-ABD5045D650F}" destId="{C7698FDF-086B-481D-91C7-DDB210E061C4}" srcOrd="0" destOrd="0" parTransId="{6CC7B630-F46A-494C-83C5-A0B0DC40495B}" sibTransId="{E434DD01-AD79-423F-8207-0A91C5E00E04}"/>
    <dgm:cxn modelId="{6F30F6BC-36B5-439E-89F3-E1410C679A79}" type="presOf" srcId="{6B00F95C-2F65-44F0-B7A3-7A4BEEC46D50}" destId="{57057FBF-D3F8-4799-8D5C-995D665B6719}" srcOrd="0" destOrd="0" presId="urn:microsoft.com/office/officeart/2005/8/layout/hierarchy2"/>
    <dgm:cxn modelId="{E6970312-54B1-47EA-B137-D673AD621598}" type="presOf" srcId="{0F80F060-5927-41C5-B3ED-2AE7A71DD778}" destId="{6265D7B2-1886-4DB1-A848-9339F7D272E2}" srcOrd="1" destOrd="0" presId="urn:microsoft.com/office/officeart/2005/8/layout/hierarchy2"/>
    <dgm:cxn modelId="{A38F3780-17CD-43D8-9E54-03F3067103BB}" type="presOf" srcId="{714DB29C-DFC5-4F6D-A9DB-6B0FD45034B1}" destId="{07A1AE60-76E6-4F89-A474-78ACD7755C49}" srcOrd="0" destOrd="0" presId="urn:microsoft.com/office/officeart/2005/8/layout/hierarchy2"/>
    <dgm:cxn modelId="{0586FD59-C375-47CC-8748-B2F692477CB8}" type="presOf" srcId="{0F80F060-5927-41C5-B3ED-2AE7A71DD778}" destId="{DC4001F1-8DB9-438A-B4BF-D1F61DB8042E}" srcOrd="0" destOrd="0" presId="urn:microsoft.com/office/officeart/2005/8/layout/hierarchy2"/>
    <dgm:cxn modelId="{0F60DACE-775A-4B91-B505-7DA9D61B9A27}" type="presOf" srcId="{C7698FDF-086B-481D-91C7-DDB210E061C4}" destId="{E32E3B9E-32D9-4977-978D-31E39A560A0A}" srcOrd="0" destOrd="0" presId="urn:microsoft.com/office/officeart/2005/8/layout/hierarchy2"/>
    <dgm:cxn modelId="{0FA55395-3A83-4E29-A0ED-3E65C32D06C8}" srcId="{3A99FA33-0378-4003-B6CC-7C25737E1462}" destId="{6B00F95C-2F65-44F0-B7A3-7A4BEEC46D50}" srcOrd="0" destOrd="0" parTransId="{A2F13365-C4B7-4E83-9A24-52D3B6120D3F}" sibTransId="{59C86C39-4371-40B7-A80F-14D931DB4A8D}"/>
    <dgm:cxn modelId="{6AD0508F-7C2A-49AF-8BEB-28E0E3C2F873}" type="presOf" srcId="{341709BD-5A68-4D24-B71A-5B4E6E4094C8}" destId="{1761BF14-4D9F-42F3-A7FF-3D5A4951835E}" srcOrd="0" destOrd="0" presId="urn:microsoft.com/office/officeart/2005/8/layout/hierarchy2"/>
    <dgm:cxn modelId="{D67B8E62-061A-40B1-BF5C-07289F99C737}" type="presOf" srcId="{710CBA9A-29C2-4FFE-B25C-DDAA45F265AA}" destId="{62669C35-4196-496E-9572-2A17876B0B69}" srcOrd="0" destOrd="0" presId="urn:microsoft.com/office/officeart/2005/8/layout/hierarchy2"/>
    <dgm:cxn modelId="{534CC99E-C916-460D-96EC-FB81370F3592}" type="presOf" srcId="{D87428ED-652D-4D9C-84AC-1FB57021FFE1}" destId="{93614013-8C16-44A9-BE32-C88001875792}" srcOrd="0" destOrd="0" presId="urn:microsoft.com/office/officeart/2005/8/layout/hierarchy2"/>
    <dgm:cxn modelId="{340B5CAD-9154-4050-8C5C-CA2C98E0C2A7}" type="presOf" srcId="{451ABEF7-67CB-47EB-9409-2ADACF6A7842}" destId="{730B4552-422A-4C5E-9B5C-1354B01D6464}" srcOrd="0" destOrd="0" presId="urn:microsoft.com/office/officeart/2005/8/layout/hierarchy2"/>
    <dgm:cxn modelId="{E21E21D5-A951-4B96-8A03-ED85DA0747CD}" type="presOf" srcId="{A312798D-4A89-4A55-9BAC-BDA84D731223}" destId="{CE75C8BB-0176-44B3-BB65-1D712EC2EFE3}" srcOrd="0" destOrd="0" presId="urn:microsoft.com/office/officeart/2005/8/layout/hierarchy2"/>
    <dgm:cxn modelId="{BFE822C3-B2B0-4B38-B5F0-B6925713E1F8}" type="presOf" srcId="{D040608B-DCDF-4F1C-BE58-71E78857A682}" destId="{BAA11C82-B62C-47F2-ADF1-E556BF2453D9}" srcOrd="0" destOrd="0" presId="urn:microsoft.com/office/officeart/2005/8/layout/hierarchy2"/>
    <dgm:cxn modelId="{3681D643-2A09-49FF-A07D-83DD54E9F9C5}" srcId="{2576C03C-7DC1-4C3A-A7E0-9E807955F8D6}" destId="{6CD5EA8C-1217-4D24-92CD-EEEE67C90C2B}" srcOrd="1" destOrd="0" parTransId="{35014BDC-1778-49D7-8DD9-EDEB264E0776}" sibTransId="{4848D000-5E66-4025-9339-00BF08D44F66}"/>
    <dgm:cxn modelId="{5AB2666E-5C0F-4CF3-8DDC-DF0E76506122}" type="presOf" srcId="{A491D92F-258F-4726-AAEA-CCD82762F67F}" destId="{D520D1A7-4B6C-4535-8EDE-C5FD2025E87E}" srcOrd="1" destOrd="0" presId="urn:microsoft.com/office/officeart/2005/8/layout/hierarchy2"/>
    <dgm:cxn modelId="{569BE0D6-09F4-434A-9B3A-520A10B905A3}" type="presOf" srcId="{160C4981-FF39-4F1C-83E6-ABD5045D650F}" destId="{CCFC2F43-A598-4E95-B2D7-296C16355421}" srcOrd="0" destOrd="0" presId="urn:microsoft.com/office/officeart/2005/8/layout/hierarchy2"/>
    <dgm:cxn modelId="{CFFC176E-2253-4BD8-82CE-3981CABBE3D3}" type="presOf" srcId="{A491D92F-258F-4726-AAEA-CCD82762F67F}" destId="{543A981F-BCDB-4DDB-B2A3-CF9E2AA2FE8C}" srcOrd="0" destOrd="0" presId="urn:microsoft.com/office/officeart/2005/8/layout/hierarchy2"/>
    <dgm:cxn modelId="{4CCB313A-5374-441F-AC2A-1B1984466275}" srcId="{2576C03C-7DC1-4C3A-A7E0-9E807955F8D6}" destId="{160C4981-FF39-4F1C-83E6-ABD5045D650F}" srcOrd="0" destOrd="0" parTransId="{BDF94638-F419-4A1F-8A72-A6749718344A}" sibTransId="{C053FD84-A356-46AF-A0D9-C9AF14D731A5}"/>
    <dgm:cxn modelId="{95C8ED16-C5D0-463F-B43D-A68CF1A5722F}" type="presOf" srcId="{D38BF54E-E043-475F-9809-B5404A75213C}" destId="{884E7393-81C2-437A-ABAD-48CE631B16B3}" srcOrd="0" destOrd="0" presId="urn:microsoft.com/office/officeart/2005/8/layout/hierarchy2"/>
    <dgm:cxn modelId="{DC6675BA-6C7C-4E07-A944-89D7F75DB398}" srcId="{2576C03C-7DC1-4C3A-A7E0-9E807955F8D6}" destId="{D040608B-DCDF-4F1C-BE58-71E78857A682}" srcOrd="2" destOrd="0" parTransId="{451ABEF7-67CB-47EB-9409-2ADACF6A7842}" sibTransId="{4C5A774F-71D7-469F-8C7E-D9297138E858}"/>
    <dgm:cxn modelId="{3CD940A2-9B2A-43A2-BF3D-5CB88B55A4ED}" type="presOf" srcId="{6CC7B630-F46A-494C-83C5-A0B0DC40495B}" destId="{CC6DC9C2-7DA2-441A-87A3-B42D6E2D656C}" srcOrd="1" destOrd="0" presId="urn:microsoft.com/office/officeart/2005/8/layout/hierarchy2"/>
    <dgm:cxn modelId="{C4907F24-EDBE-474C-BDAC-03636E8A91BA}" type="presOf" srcId="{5991A15F-1C4A-4F5F-A3AB-CF03EC470090}" destId="{1D0C299C-AAFE-49BB-A6CC-344C4ABC3B9F}" srcOrd="0" destOrd="0" presId="urn:microsoft.com/office/officeart/2005/8/layout/hierarchy2"/>
    <dgm:cxn modelId="{887BD672-11AE-42D0-85C4-438600F48C6B}" type="presOf" srcId="{6CC7B630-F46A-494C-83C5-A0B0DC40495B}" destId="{3458FFA6-FC1D-4458-AA50-C5D6CFABA22E}" srcOrd="0" destOrd="0" presId="urn:microsoft.com/office/officeart/2005/8/layout/hierarchy2"/>
    <dgm:cxn modelId="{ACA98CDA-C5D9-4407-9FCE-EE2A447CEF5C}" type="presOf" srcId="{35014BDC-1778-49D7-8DD9-EDEB264E0776}" destId="{FD13A251-FC30-4DAC-B4E1-E7E1079AC98D}" srcOrd="1" destOrd="0" presId="urn:microsoft.com/office/officeart/2005/8/layout/hierarchy2"/>
    <dgm:cxn modelId="{81A96CF6-1D70-4F1D-BE13-682429E4B83A}" type="presOf" srcId="{6CD5EA8C-1217-4D24-92CD-EEEE67C90C2B}" destId="{C87ECB2D-12F8-4B0D-9762-15D8D61390E9}" srcOrd="0" destOrd="0" presId="urn:microsoft.com/office/officeart/2005/8/layout/hierarchy2"/>
    <dgm:cxn modelId="{DBFDAFEC-ABCB-40B6-BA77-79D6F26A0667}" type="presOf" srcId="{2576C03C-7DC1-4C3A-A7E0-9E807955F8D6}" destId="{9031A07A-A5E8-40E1-B5A6-4F3D1567E941}" srcOrd="0" destOrd="0" presId="urn:microsoft.com/office/officeart/2005/8/layout/hierarchy2"/>
    <dgm:cxn modelId="{E5CB000A-3A0F-4EAE-82D5-4378A5322A22}" type="presOf" srcId="{BDF94638-F419-4A1F-8A72-A6749718344A}" destId="{D53CC7B5-2B78-4ED3-A9F0-97E3B0F7F2FB}" srcOrd="1" destOrd="0" presId="urn:microsoft.com/office/officeart/2005/8/layout/hierarchy2"/>
    <dgm:cxn modelId="{2AFA5C73-6399-4BFC-A820-C7A8835739FE}" type="presOf" srcId="{D87428ED-652D-4D9C-84AC-1FB57021FFE1}" destId="{AE4A2DC1-14C8-43DD-9BEE-A6F4E659BAB3}" srcOrd="1" destOrd="0" presId="urn:microsoft.com/office/officeart/2005/8/layout/hierarchy2"/>
    <dgm:cxn modelId="{33D46236-48CC-4173-8AAB-547BFF5ECDD9}" type="presParOf" srcId="{3170CDD7-F49D-4628-8564-C3BFECCE8756}" destId="{48095B00-3C03-48A3-8B59-6D77392E8054}" srcOrd="0" destOrd="0" presId="urn:microsoft.com/office/officeart/2005/8/layout/hierarchy2"/>
    <dgm:cxn modelId="{CBF5E2AC-933B-463B-A55B-483DB273F008}" type="presParOf" srcId="{48095B00-3C03-48A3-8B59-6D77392E8054}" destId="{57057FBF-D3F8-4799-8D5C-995D665B6719}" srcOrd="0" destOrd="0" presId="urn:microsoft.com/office/officeart/2005/8/layout/hierarchy2"/>
    <dgm:cxn modelId="{4382E812-1D72-4C89-A883-9B724B13E3FF}" type="presParOf" srcId="{48095B00-3C03-48A3-8B59-6D77392E8054}" destId="{1D47F55E-6805-4309-9382-EEC64CD07216}" srcOrd="1" destOrd="0" presId="urn:microsoft.com/office/officeart/2005/8/layout/hierarchy2"/>
    <dgm:cxn modelId="{9BEF335B-DD6D-45FE-8DCD-73BD0B6605E1}" type="presParOf" srcId="{1D47F55E-6805-4309-9382-EEC64CD07216}" destId="{DC4001F1-8DB9-438A-B4BF-D1F61DB8042E}" srcOrd="0" destOrd="0" presId="urn:microsoft.com/office/officeart/2005/8/layout/hierarchy2"/>
    <dgm:cxn modelId="{2FA1335B-76E2-4B83-AB42-2919439AC730}" type="presParOf" srcId="{DC4001F1-8DB9-438A-B4BF-D1F61DB8042E}" destId="{6265D7B2-1886-4DB1-A848-9339F7D272E2}" srcOrd="0" destOrd="0" presId="urn:microsoft.com/office/officeart/2005/8/layout/hierarchy2"/>
    <dgm:cxn modelId="{F5C64E38-020C-4210-82B4-27657C919DD0}" type="presParOf" srcId="{1D47F55E-6805-4309-9382-EEC64CD07216}" destId="{A3246F87-50D4-49A4-928D-A3C1CFB50C67}" srcOrd="1" destOrd="0" presId="urn:microsoft.com/office/officeart/2005/8/layout/hierarchy2"/>
    <dgm:cxn modelId="{DF0624BF-8FD3-4366-83AC-2A7FFABF5E87}" type="presParOf" srcId="{A3246F87-50D4-49A4-928D-A3C1CFB50C67}" destId="{9031A07A-A5E8-40E1-B5A6-4F3D1567E941}" srcOrd="0" destOrd="0" presId="urn:microsoft.com/office/officeart/2005/8/layout/hierarchy2"/>
    <dgm:cxn modelId="{64D86320-FB0D-4D51-BC05-2CD8ED85848D}" type="presParOf" srcId="{A3246F87-50D4-49A4-928D-A3C1CFB50C67}" destId="{0FA5198B-443B-490B-9C23-92903615D69D}" srcOrd="1" destOrd="0" presId="urn:microsoft.com/office/officeart/2005/8/layout/hierarchy2"/>
    <dgm:cxn modelId="{37EC2EA6-7A91-4434-A798-8743E60477B3}" type="presParOf" srcId="{0FA5198B-443B-490B-9C23-92903615D69D}" destId="{AF20E898-5151-4CC0-BD1B-04306C2978AA}" srcOrd="0" destOrd="0" presId="urn:microsoft.com/office/officeart/2005/8/layout/hierarchy2"/>
    <dgm:cxn modelId="{F34D32C3-C022-4CF6-901E-DCC59482BFF0}" type="presParOf" srcId="{AF20E898-5151-4CC0-BD1B-04306C2978AA}" destId="{D53CC7B5-2B78-4ED3-A9F0-97E3B0F7F2FB}" srcOrd="0" destOrd="0" presId="urn:microsoft.com/office/officeart/2005/8/layout/hierarchy2"/>
    <dgm:cxn modelId="{9CC231ED-2BDE-4E0D-8E52-B4F06AEAB05C}" type="presParOf" srcId="{0FA5198B-443B-490B-9C23-92903615D69D}" destId="{A5951857-ADB4-4BCD-B30F-AE8C66B913B7}" srcOrd="1" destOrd="0" presId="urn:microsoft.com/office/officeart/2005/8/layout/hierarchy2"/>
    <dgm:cxn modelId="{62EABCD1-719C-4FD9-9F03-8CDAFE6F20FE}" type="presParOf" srcId="{A5951857-ADB4-4BCD-B30F-AE8C66B913B7}" destId="{CCFC2F43-A598-4E95-B2D7-296C16355421}" srcOrd="0" destOrd="0" presId="urn:microsoft.com/office/officeart/2005/8/layout/hierarchy2"/>
    <dgm:cxn modelId="{081E93B3-967C-41F3-A9AC-F6A77609761D}" type="presParOf" srcId="{A5951857-ADB4-4BCD-B30F-AE8C66B913B7}" destId="{54E9CC98-A067-43B7-8F97-0E602CE38336}" srcOrd="1" destOrd="0" presId="urn:microsoft.com/office/officeart/2005/8/layout/hierarchy2"/>
    <dgm:cxn modelId="{CF8F6A08-9CC0-43C0-8B3D-7E424C5444E0}" type="presParOf" srcId="{54E9CC98-A067-43B7-8F97-0E602CE38336}" destId="{3458FFA6-FC1D-4458-AA50-C5D6CFABA22E}" srcOrd="0" destOrd="0" presId="urn:microsoft.com/office/officeart/2005/8/layout/hierarchy2"/>
    <dgm:cxn modelId="{6648D8A8-C546-48A7-95F8-50C471AA47FE}" type="presParOf" srcId="{3458FFA6-FC1D-4458-AA50-C5D6CFABA22E}" destId="{CC6DC9C2-7DA2-441A-87A3-B42D6E2D656C}" srcOrd="0" destOrd="0" presId="urn:microsoft.com/office/officeart/2005/8/layout/hierarchy2"/>
    <dgm:cxn modelId="{02CFBCC2-6219-4E70-AFAD-F0383BD18853}" type="presParOf" srcId="{54E9CC98-A067-43B7-8F97-0E602CE38336}" destId="{7806369A-F454-4D67-BD3F-85CDD4808CD1}" srcOrd="1" destOrd="0" presId="urn:microsoft.com/office/officeart/2005/8/layout/hierarchy2"/>
    <dgm:cxn modelId="{DF634B19-565C-480D-A696-575E3E4978E3}" type="presParOf" srcId="{7806369A-F454-4D67-BD3F-85CDD4808CD1}" destId="{E32E3B9E-32D9-4977-978D-31E39A560A0A}" srcOrd="0" destOrd="0" presId="urn:microsoft.com/office/officeart/2005/8/layout/hierarchy2"/>
    <dgm:cxn modelId="{8BC98C61-DC15-47DD-9B2A-B570CBA03A31}" type="presParOf" srcId="{7806369A-F454-4D67-BD3F-85CDD4808CD1}" destId="{7C4D08D9-DE8E-4EDC-B2E7-47335CC8EF5D}" srcOrd="1" destOrd="0" presId="urn:microsoft.com/office/officeart/2005/8/layout/hierarchy2"/>
    <dgm:cxn modelId="{2589BF2C-D6E1-4ACE-94AB-21B0A0EE28CA}" type="presParOf" srcId="{7C4D08D9-DE8E-4EDC-B2E7-47335CC8EF5D}" destId="{93614013-8C16-44A9-BE32-C88001875792}" srcOrd="0" destOrd="0" presId="urn:microsoft.com/office/officeart/2005/8/layout/hierarchy2"/>
    <dgm:cxn modelId="{6CCC940D-EE3B-4677-B4CB-8C686F80C3AB}" type="presParOf" srcId="{93614013-8C16-44A9-BE32-C88001875792}" destId="{AE4A2DC1-14C8-43DD-9BEE-A6F4E659BAB3}" srcOrd="0" destOrd="0" presId="urn:microsoft.com/office/officeart/2005/8/layout/hierarchy2"/>
    <dgm:cxn modelId="{EB42B5AD-5DAB-49C1-A64D-B5BD18E097F7}" type="presParOf" srcId="{7C4D08D9-DE8E-4EDC-B2E7-47335CC8EF5D}" destId="{009C8E2D-68B1-4137-A2B0-0A2F6DE88D8A}" srcOrd="1" destOrd="0" presId="urn:microsoft.com/office/officeart/2005/8/layout/hierarchy2"/>
    <dgm:cxn modelId="{42D06302-65AD-47A3-8123-67E89D8A5800}" type="presParOf" srcId="{009C8E2D-68B1-4137-A2B0-0A2F6DE88D8A}" destId="{62669C35-4196-496E-9572-2A17876B0B69}" srcOrd="0" destOrd="0" presId="urn:microsoft.com/office/officeart/2005/8/layout/hierarchy2"/>
    <dgm:cxn modelId="{D59D84AC-133B-4E96-889A-DAD119B84879}" type="presParOf" srcId="{009C8E2D-68B1-4137-A2B0-0A2F6DE88D8A}" destId="{66F09AA6-4CDE-4CC3-8606-E3A5B743397E}" srcOrd="1" destOrd="0" presId="urn:microsoft.com/office/officeart/2005/8/layout/hierarchy2"/>
    <dgm:cxn modelId="{7019B476-0561-44B4-91C6-B68075F605B3}" type="presParOf" srcId="{7C4D08D9-DE8E-4EDC-B2E7-47335CC8EF5D}" destId="{07A1AE60-76E6-4F89-A474-78ACD7755C49}" srcOrd="2" destOrd="0" presId="urn:microsoft.com/office/officeart/2005/8/layout/hierarchy2"/>
    <dgm:cxn modelId="{6707FF98-13DF-4683-8085-5E690284E4B5}" type="presParOf" srcId="{07A1AE60-76E6-4F89-A474-78ACD7755C49}" destId="{32295343-5978-4C95-99FE-CA77D3321E1D}" srcOrd="0" destOrd="0" presId="urn:microsoft.com/office/officeart/2005/8/layout/hierarchy2"/>
    <dgm:cxn modelId="{EE83E683-4D07-4E12-ACE7-70A9622378CA}" type="presParOf" srcId="{7C4D08D9-DE8E-4EDC-B2E7-47335CC8EF5D}" destId="{A32E6C62-A949-4885-BF09-221579EE0A4A}" srcOrd="3" destOrd="0" presId="urn:microsoft.com/office/officeart/2005/8/layout/hierarchy2"/>
    <dgm:cxn modelId="{ED742F4D-DC83-470D-9A36-A581B2F29715}" type="presParOf" srcId="{A32E6C62-A949-4885-BF09-221579EE0A4A}" destId="{1D0C299C-AAFE-49BB-A6CC-344C4ABC3B9F}" srcOrd="0" destOrd="0" presId="urn:microsoft.com/office/officeart/2005/8/layout/hierarchy2"/>
    <dgm:cxn modelId="{66299A81-BD82-46F3-9B68-9CC14FFC7AE8}" type="presParOf" srcId="{A32E6C62-A949-4885-BF09-221579EE0A4A}" destId="{69F1C967-1CC9-40D1-B31C-549BD683D26A}" srcOrd="1" destOrd="0" presId="urn:microsoft.com/office/officeart/2005/8/layout/hierarchy2"/>
    <dgm:cxn modelId="{5ED78400-12D9-4FAC-9B86-B83549F348EC}" type="presParOf" srcId="{0FA5198B-443B-490B-9C23-92903615D69D}" destId="{7AD21213-5326-4B38-88F3-AE9F398AC4DA}" srcOrd="2" destOrd="0" presId="urn:microsoft.com/office/officeart/2005/8/layout/hierarchy2"/>
    <dgm:cxn modelId="{2EE0C258-5956-43BD-82D5-DF10510DD9A0}" type="presParOf" srcId="{7AD21213-5326-4B38-88F3-AE9F398AC4DA}" destId="{FD13A251-FC30-4DAC-B4E1-E7E1079AC98D}" srcOrd="0" destOrd="0" presId="urn:microsoft.com/office/officeart/2005/8/layout/hierarchy2"/>
    <dgm:cxn modelId="{BF8401C5-9B9D-4FAC-9A33-22791A2C1099}" type="presParOf" srcId="{0FA5198B-443B-490B-9C23-92903615D69D}" destId="{FC3E7D72-9295-4246-B212-DE84961D3A06}" srcOrd="3" destOrd="0" presId="urn:microsoft.com/office/officeart/2005/8/layout/hierarchy2"/>
    <dgm:cxn modelId="{B4E06E64-5DC1-403F-8128-4561CD82F451}" type="presParOf" srcId="{FC3E7D72-9295-4246-B212-DE84961D3A06}" destId="{C87ECB2D-12F8-4B0D-9762-15D8D61390E9}" srcOrd="0" destOrd="0" presId="urn:microsoft.com/office/officeart/2005/8/layout/hierarchy2"/>
    <dgm:cxn modelId="{65869A00-20CA-4553-A3B9-EB0409945FF4}" type="presParOf" srcId="{FC3E7D72-9295-4246-B212-DE84961D3A06}" destId="{6B012C0D-869D-4090-9C82-0114FC188E0B}" srcOrd="1" destOrd="0" presId="urn:microsoft.com/office/officeart/2005/8/layout/hierarchy2"/>
    <dgm:cxn modelId="{5F66C558-E8DB-4836-85EB-B59F089EA97B}" type="presParOf" srcId="{0FA5198B-443B-490B-9C23-92903615D69D}" destId="{730B4552-422A-4C5E-9B5C-1354B01D6464}" srcOrd="4" destOrd="0" presId="urn:microsoft.com/office/officeart/2005/8/layout/hierarchy2"/>
    <dgm:cxn modelId="{9C53652D-70C8-434A-86AF-65695FFA004B}" type="presParOf" srcId="{730B4552-422A-4C5E-9B5C-1354B01D6464}" destId="{167EF079-420D-4C64-8609-EAB16AFE6AED}" srcOrd="0" destOrd="0" presId="urn:microsoft.com/office/officeart/2005/8/layout/hierarchy2"/>
    <dgm:cxn modelId="{101B75B6-4664-4F42-B37A-100B6AD75859}" type="presParOf" srcId="{0FA5198B-443B-490B-9C23-92903615D69D}" destId="{01EB9E2E-F38B-4990-9324-99792C172C9A}" srcOrd="5" destOrd="0" presId="urn:microsoft.com/office/officeart/2005/8/layout/hierarchy2"/>
    <dgm:cxn modelId="{10859738-26E5-45CA-A275-4809B858F8F6}" type="presParOf" srcId="{01EB9E2E-F38B-4990-9324-99792C172C9A}" destId="{BAA11C82-B62C-47F2-ADF1-E556BF2453D9}" srcOrd="0" destOrd="0" presId="urn:microsoft.com/office/officeart/2005/8/layout/hierarchy2"/>
    <dgm:cxn modelId="{CF939A37-8F0D-4C1A-913C-19883AC110C6}" type="presParOf" srcId="{01EB9E2E-F38B-4990-9324-99792C172C9A}" destId="{A091E728-9B7E-42B5-BE7D-DB67C9F7A4CD}" srcOrd="1" destOrd="0" presId="urn:microsoft.com/office/officeart/2005/8/layout/hierarchy2"/>
    <dgm:cxn modelId="{C56E2F0C-5AC5-4D81-8C55-C0F02F57CD22}" type="presParOf" srcId="{A091E728-9B7E-42B5-BE7D-DB67C9F7A4CD}" destId="{543A981F-BCDB-4DDB-B2A3-CF9E2AA2FE8C}" srcOrd="0" destOrd="0" presId="urn:microsoft.com/office/officeart/2005/8/layout/hierarchy2"/>
    <dgm:cxn modelId="{0154A0B7-F9AD-4A3A-94E2-CACED93F05C9}" type="presParOf" srcId="{543A981F-BCDB-4DDB-B2A3-CF9E2AA2FE8C}" destId="{D520D1A7-4B6C-4535-8EDE-C5FD2025E87E}" srcOrd="0" destOrd="0" presId="urn:microsoft.com/office/officeart/2005/8/layout/hierarchy2"/>
    <dgm:cxn modelId="{B05AD3DF-3295-473B-9C90-FA96A8A75A26}" type="presParOf" srcId="{A091E728-9B7E-42B5-BE7D-DB67C9F7A4CD}" destId="{CDD247E0-5C5E-4D78-9AC8-CA447DDCD892}" srcOrd="1" destOrd="0" presId="urn:microsoft.com/office/officeart/2005/8/layout/hierarchy2"/>
    <dgm:cxn modelId="{5C456385-D789-4855-BD2D-C05A7E7A805C}" type="presParOf" srcId="{CDD247E0-5C5E-4D78-9AC8-CA447DDCD892}" destId="{884E7393-81C2-437A-ABAD-48CE631B16B3}" srcOrd="0" destOrd="0" presId="urn:microsoft.com/office/officeart/2005/8/layout/hierarchy2"/>
    <dgm:cxn modelId="{8AE554AB-C5BC-4186-895A-C8A42746B627}" type="presParOf" srcId="{CDD247E0-5C5E-4D78-9AC8-CA447DDCD892}" destId="{764FA5B8-CE9A-4A5D-A64F-4B50166618C2}" srcOrd="1" destOrd="0" presId="urn:microsoft.com/office/officeart/2005/8/layout/hierarchy2"/>
    <dgm:cxn modelId="{67D1C9DD-6458-47C6-B5D5-8F804FD535BE}" type="presParOf" srcId="{764FA5B8-CE9A-4A5D-A64F-4B50166618C2}" destId="{CE75C8BB-0176-44B3-BB65-1D712EC2EFE3}" srcOrd="0" destOrd="0" presId="urn:microsoft.com/office/officeart/2005/8/layout/hierarchy2"/>
    <dgm:cxn modelId="{7D76BDFC-2A06-42EF-9759-10F1DAB3579E}" type="presParOf" srcId="{CE75C8BB-0176-44B3-BB65-1D712EC2EFE3}" destId="{C60D7646-57F9-4413-8D75-099F991FA390}" srcOrd="0" destOrd="0" presId="urn:microsoft.com/office/officeart/2005/8/layout/hierarchy2"/>
    <dgm:cxn modelId="{767B1326-0F52-4B1F-8153-89F230C99FAC}" type="presParOf" srcId="{764FA5B8-CE9A-4A5D-A64F-4B50166618C2}" destId="{28EDCB76-64C1-4DF1-9DE6-8C5E332BD29A}" srcOrd="1" destOrd="0" presId="urn:microsoft.com/office/officeart/2005/8/layout/hierarchy2"/>
    <dgm:cxn modelId="{EFFE4D42-063D-48A3-9DCD-A356A161BEF6}" type="presParOf" srcId="{28EDCB76-64C1-4DF1-9DE6-8C5E332BD29A}" destId="{1761BF14-4D9F-42F3-A7FF-3D5A4951835E}" srcOrd="0" destOrd="0" presId="urn:microsoft.com/office/officeart/2005/8/layout/hierarchy2"/>
    <dgm:cxn modelId="{6C04E01F-4613-4F41-9430-6D570C451285}" type="presParOf" srcId="{28EDCB76-64C1-4DF1-9DE6-8C5E332BD29A}" destId="{1E30ADA3-846C-4D43-82C0-31D17AA2A76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E7CCB-3F4A-4851-ABB2-268147835B79}">
      <dsp:nvSpPr>
        <dsp:cNvPr id="0" name=""/>
        <dsp:cNvSpPr/>
      </dsp:nvSpPr>
      <dsp:spPr>
        <a:xfrm>
          <a:off x="4151809" y="4034880"/>
          <a:ext cx="354405" cy="91440"/>
        </a:xfrm>
        <a:custGeom>
          <a:avLst/>
          <a:gdLst/>
          <a:ahLst/>
          <a:cxnLst/>
          <a:rect l="0" t="0" r="0" b="0"/>
          <a:pathLst>
            <a:path>
              <a:moveTo>
                <a:pt x="0" y="45720"/>
              </a:moveTo>
              <a:lnTo>
                <a:pt x="354405" y="4572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E7FFAB-A026-43A1-A835-F70147BA711A}">
      <dsp:nvSpPr>
        <dsp:cNvPr id="0" name=""/>
        <dsp:cNvSpPr/>
      </dsp:nvSpPr>
      <dsp:spPr>
        <a:xfrm>
          <a:off x="2025375" y="2366162"/>
          <a:ext cx="354405" cy="1714437"/>
        </a:xfrm>
        <a:custGeom>
          <a:avLst/>
          <a:gdLst/>
          <a:ahLst/>
          <a:cxnLst/>
          <a:rect l="0" t="0" r="0" b="0"/>
          <a:pathLst>
            <a:path>
              <a:moveTo>
                <a:pt x="0" y="0"/>
              </a:moveTo>
              <a:lnTo>
                <a:pt x="177202" y="0"/>
              </a:lnTo>
              <a:lnTo>
                <a:pt x="177202" y="1714437"/>
              </a:lnTo>
              <a:lnTo>
                <a:pt x="354405" y="1714437"/>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BC82CD-2D07-475F-A764-D127518A1135}">
      <dsp:nvSpPr>
        <dsp:cNvPr id="0" name=""/>
        <dsp:cNvSpPr/>
      </dsp:nvSpPr>
      <dsp:spPr>
        <a:xfrm>
          <a:off x="4151809" y="3272907"/>
          <a:ext cx="354405" cy="91440"/>
        </a:xfrm>
        <a:custGeom>
          <a:avLst/>
          <a:gdLst/>
          <a:ahLst/>
          <a:cxnLst/>
          <a:rect l="0" t="0" r="0" b="0"/>
          <a:pathLst>
            <a:path>
              <a:moveTo>
                <a:pt x="0" y="45720"/>
              </a:moveTo>
              <a:lnTo>
                <a:pt x="354405" y="4572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28791D-89D1-4F20-9462-7C1664C4C629}">
      <dsp:nvSpPr>
        <dsp:cNvPr id="0" name=""/>
        <dsp:cNvSpPr/>
      </dsp:nvSpPr>
      <dsp:spPr>
        <a:xfrm>
          <a:off x="2025375" y="2366162"/>
          <a:ext cx="354405" cy="952465"/>
        </a:xfrm>
        <a:custGeom>
          <a:avLst/>
          <a:gdLst/>
          <a:ahLst/>
          <a:cxnLst/>
          <a:rect l="0" t="0" r="0" b="0"/>
          <a:pathLst>
            <a:path>
              <a:moveTo>
                <a:pt x="0" y="0"/>
              </a:moveTo>
              <a:lnTo>
                <a:pt x="177202" y="0"/>
              </a:lnTo>
              <a:lnTo>
                <a:pt x="177202" y="952465"/>
              </a:lnTo>
              <a:lnTo>
                <a:pt x="354405" y="952465"/>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711F93-030C-45C0-8C1C-A8727919961C}">
      <dsp:nvSpPr>
        <dsp:cNvPr id="0" name=""/>
        <dsp:cNvSpPr/>
      </dsp:nvSpPr>
      <dsp:spPr>
        <a:xfrm>
          <a:off x="4151809" y="2175669"/>
          <a:ext cx="354405" cy="380986"/>
        </a:xfrm>
        <a:custGeom>
          <a:avLst/>
          <a:gdLst/>
          <a:ahLst/>
          <a:cxnLst/>
          <a:rect l="0" t="0" r="0" b="0"/>
          <a:pathLst>
            <a:path>
              <a:moveTo>
                <a:pt x="0" y="0"/>
              </a:moveTo>
              <a:lnTo>
                <a:pt x="177202" y="0"/>
              </a:lnTo>
              <a:lnTo>
                <a:pt x="177202" y="380986"/>
              </a:lnTo>
              <a:lnTo>
                <a:pt x="354405" y="38098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B33D3-C3DE-4B6C-B9CF-1B21BDFE706D}">
      <dsp:nvSpPr>
        <dsp:cNvPr id="0" name=""/>
        <dsp:cNvSpPr/>
      </dsp:nvSpPr>
      <dsp:spPr>
        <a:xfrm>
          <a:off x="4151809" y="1794682"/>
          <a:ext cx="354405" cy="380986"/>
        </a:xfrm>
        <a:custGeom>
          <a:avLst/>
          <a:gdLst/>
          <a:ahLst/>
          <a:cxnLst/>
          <a:rect l="0" t="0" r="0" b="0"/>
          <a:pathLst>
            <a:path>
              <a:moveTo>
                <a:pt x="0" y="380986"/>
              </a:moveTo>
              <a:lnTo>
                <a:pt x="177202" y="380986"/>
              </a:lnTo>
              <a:lnTo>
                <a:pt x="177202" y="0"/>
              </a:lnTo>
              <a:lnTo>
                <a:pt x="354405" y="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123478-FD7E-4C79-AF0C-16959B512CFF}">
      <dsp:nvSpPr>
        <dsp:cNvPr id="0" name=""/>
        <dsp:cNvSpPr/>
      </dsp:nvSpPr>
      <dsp:spPr>
        <a:xfrm>
          <a:off x="2025375" y="2175669"/>
          <a:ext cx="354405" cy="190493"/>
        </a:xfrm>
        <a:custGeom>
          <a:avLst/>
          <a:gdLst/>
          <a:ahLst/>
          <a:cxnLst/>
          <a:rect l="0" t="0" r="0" b="0"/>
          <a:pathLst>
            <a:path>
              <a:moveTo>
                <a:pt x="0" y="190493"/>
              </a:moveTo>
              <a:lnTo>
                <a:pt x="177202" y="190493"/>
              </a:lnTo>
              <a:lnTo>
                <a:pt x="177202" y="0"/>
              </a:lnTo>
              <a:lnTo>
                <a:pt x="354405" y="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6B6BAF-964B-42D0-BB76-82DA2D4F0962}">
      <dsp:nvSpPr>
        <dsp:cNvPr id="0" name=""/>
        <dsp:cNvSpPr/>
      </dsp:nvSpPr>
      <dsp:spPr>
        <a:xfrm>
          <a:off x="4151809" y="651724"/>
          <a:ext cx="354405" cy="380986"/>
        </a:xfrm>
        <a:custGeom>
          <a:avLst/>
          <a:gdLst/>
          <a:ahLst/>
          <a:cxnLst/>
          <a:rect l="0" t="0" r="0" b="0"/>
          <a:pathLst>
            <a:path>
              <a:moveTo>
                <a:pt x="0" y="0"/>
              </a:moveTo>
              <a:lnTo>
                <a:pt x="177202" y="0"/>
              </a:lnTo>
              <a:lnTo>
                <a:pt x="177202" y="380986"/>
              </a:lnTo>
              <a:lnTo>
                <a:pt x="354405" y="38098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FA6C4A-59DD-422E-AD3F-42C8C8BD48B4}">
      <dsp:nvSpPr>
        <dsp:cNvPr id="0" name=""/>
        <dsp:cNvSpPr/>
      </dsp:nvSpPr>
      <dsp:spPr>
        <a:xfrm>
          <a:off x="4151809" y="270737"/>
          <a:ext cx="354405" cy="380986"/>
        </a:xfrm>
        <a:custGeom>
          <a:avLst/>
          <a:gdLst/>
          <a:ahLst/>
          <a:cxnLst/>
          <a:rect l="0" t="0" r="0" b="0"/>
          <a:pathLst>
            <a:path>
              <a:moveTo>
                <a:pt x="0" y="380986"/>
              </a:moveTo>
              <a:lnTo>
                <a:pt x="177202" y="380986"/>
              </a:lnTo>
              <a:lnTo>
                <a:pt x="177202" y="0"/>
              </a:lnTo>
              <a:lnTo>
                <a:pt x="354405" y="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871F15-0AFF-4F2D-A575-8D3679CA20BD}">
      <dsp:nvSpPr>
        <dsp:cNvPr id="0" name=""/>
        <dsp:cNvSpPr/>
      </dsp:nvSpPr>
      <dsp:spPr>
        <a:xfrm>
          <a:off x="2025375" y="651724"/>
          <a:ext cx="354405" cy="1714437"/>
        </a:xfrm>
        <a:custGeom>
          <a:avLst/>
          <a:gdLst/>
          <a:ahLst/>
          <a:cxnLst/>
          <a:rect l="0" t="0" r="0" b="0"/>
          <a:pathLst>
            <a:path>
              <a:moveTo>
                <a:pt x="0" y="1714437"/>
              </a:moveTo>
              <a:lnTo>
                <a:pt x="177202" y="1714437"/>
              </a:lnTo>
              <a:lnTo>
                <a:pt x="177202" y="0"/>
              </a:lnTo>
              <a:lnTo>
                <a:pt x="354405" y="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2C2612-F2E3-4B37-9415-94B8E0546C24}">
      <dsp:nvSpPr>
        <dsp:cNvPr id="0" name=""/>
        <dsp:cNvSpPr/>
      </dsp:nvSpPr>
      <dsp:spPr>
        <a:xfrm>
          <a:off x="253346" y="2095927"/>
          <a:ext cx="1772028" cy="540468"/>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IN" sz="1800" kern="1200" smtClean="0"/>
            <a:t>Raw pixel data</a:t>
          </a:r>
          <a:endParaRPr lang="en-GB" sz="1800" kern="1200"/>
        </a:p>
      </dsp:txBody>
      <dsp:txXfrm>
        <a:off x="253346" y="2095927"/>
        <a:ext cx="1772028" cy="540468"/>
      </dsp:txXfrm>
    </dsp:sp>
    <dsp:sp modelId="{123B4189-F0EF-404C-B10A-7BE47474CCAD}">
      <dsp:nvSpPr>
        <dsp:cNvPr id="0" name=""/>
        <dsp:cNvSpPr/>
      </dsp:nvSpPr>
      <dsp:spPr>
        <a:xfrm>
          <a:off x="2379781" y="381489"/>
          <a:ext cx="1772028" cy="540468"/>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IN" sz="1800" kern="1200" dirty="0" smtClean="0"/>
            <a:t>Shape Descriptors</a:t>
          </a:r>
          <a:endParaRPr lang="en-GB" sz="1800" kern="1200" dirty="0"/>
        </a:p>
      </dsp:txBody>
      <dsp:txXfrm>
        <a:off x="2379781" y="381489"/>
        <a:ext cx="1772028" cy="540468"/>
      </dsp:txXfrm>
    </dsp:sp>
    <dsp:sp modelId="{1CA04C9D-E8B1-4099-AABF-6C959303B3A5}">
      <dsp:nvSpPr>
        <dsp:cNvPr id="0" name=""/>
        <dsp:cNvSpPr/>
      </dsp:nvSpPr>
      <dsp:spPr>
        <a:xfrm>
          <a:off x="4506215" y="503"/>
          <a:ext cx="1772028" cy="540468"/>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IN" sz="1800" kern="1200" smtClean="0"/>
            <a:t>Circularity Constant</a:t>
          </a:r>
          <a:endParaRPr lang="en-GB" sz="1800" kern="1200"/>
        </a:p>
      </dsp:txBody>
      <dsp:txXfrm>
        <a:off x="4506215" y="503"/>
        <a:ext cx="1772028" cy="540468"/>
      </dsp:txXfrm>
    </dsp:sp>
    <dsp:sp modelId="{E84A1132-CDCD-4842-850B-37114628870A}">
      <dsp:nvSpPr>
        <dsp:cNvPr id="0" name=""/>
        <dsp:cNvSpPr/>
      </dsp:nvSpPr>
      <dsp:spPr>
        <a:xfrm>
          <a:off x="4506215" y="762475"/>
          <a:ext cx="1772028" cy="540468"/>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IN" sz="1800" kern="1200" smtClean="0"/>
            <a:t>Hu Moments</a:t>
          </a:r>
          <a:endParaRPr lang="en-GB" sz="1800" kern="1200"/>
        </a:p>
      </dsp:txBody>
      <dsp:txXfrm>
        <a:off x="4506215" y="762475"/>
        <a:ext cx="1772028" cy="540468"/>
      </dsp:txXfrm>
    </dsp:sp>
    <dsp:sp modelId="{B424BB2E-C7F6-4C2A-8CDC-3C28094DCF27}">
      <dsp:nvSpPr>
        <dsp:cNvPr id="0" name=""/>
        <dsp:cNvSpPr/>
      </dsp:nvSpPr>
      <dsp:spPr>
        <a:xfrm>
          <a:off x="2379781" y="1905434"/>
          <a:ext cx="1772028" cy="540468"/>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IN" sz="1800" kern="1200" dirty="0" smtClean="0"/>
            <a:t>Orientation Descriptors</a:t>
          </a:r>
          <a:endParaRPr lang="en-GB" sz="1800" kern="1200" dirty="0"/>
        </a:p>
      </dsp:txBody>
      <dsp:txXfrm>
        <a:off x="2379781" y="1905434"/>
        <a:ext cx="1772028" cy="540468"/>
      </dsp:txXfrm>
    </dsp:sp>
    <dsp:sp modelId="{667D62A7-74C1-433C-B6A3-069D31412E7E}">
      <dsp:nvSpPr>
        <dsp:cNvPr id="0" name=""/>
        <dsp:cNvSpPr/>
      </dsp:nvSpPr>
      <dsp:spPr>
        <a:xfrm>
          <a:off x="4506215" y="1524448"/>
          <a:ext cx="1772028" cy="540468"/>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IN" sz="1800" kern="1200" smtClean="0"/>
            <a:t>Gabor Filtered Data</a:t>
          </a:r>
          <a:endParaRPr lang="en-GB" sz="1800" kern="1200"/>
        </a:p>
      </dsp:txBody>
      <dsp:txXfrm>
        <a:off x="4506215" y="1524448"/>
        <a:ext cx="1772028" cy="540468"/>
      </dsp:txXfrm>
    </dsp:sp>
    <dsp:sp modelId="{D3A6B762-5E93-4DBC-B3CE-4849EE7516B5}">
      <dsp:nvSpPr>
        <dsp:cNvPr id="0" name=""/>
        <dsp:cNvSpPr/>
      </dsp:nvSpPr>
      <dsp:spPr>
        <a:xfrm>
          <a:off x="4506215" y="2286420"/>
          <a:ext cx="1772028" cy="540468"/>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IN" sz="1800" kern="1200" smtClean="0"/>
            <a:t>HoG Vectors</a:t>
          </a:r>
          <a:endParaRPr lang="en-GB" sz="1800" kern="1200"/>
        </a:p>
      </dsp:txBody>
      <dsp:txXfrm>
        <a:off x="4506215" y="2286420"/>
        <a:ext cx="1772028" cy="540468"/>
      </dsp:txXfrm>
    </dsp:sp>
    <dsp:sp modelId="{E0A0BEC6-5624-40C6-9A31-458E5B24F390}">
      <dsp:nvSpPr>
        <dsp:cNvPr id="0" name=""/>
        <dsp:cNvSpPr/>
      </dsp:nvSpPr>
      <dsp:spPr>
        <a:xfrm>
          <a:off x="2379781" y="3048393"/>
          <a:ext cx="1772028" cy="540468"/>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IN" sz="1800" kern="1200" dirty="0" smtClean="0"/>
            <a:t>Feature Descriptors</a:t>
          </a:r>
          <a:endParaRPr lang="en-GB" sz="1800" kern="1200" dirty="0"/>
        </a:p>
      </dsp:txBody>
      <dsp:txXfrm>
        <a:off x="2379781" y="3048393"/>
        <a:ext cx="1772028" cy="540468"/>
      </dsp:txXfrm>
    </dsp:sp>
    <dsp:sp modelId="{829DAAA6-3D33-4CAE-8F10-7E6461BBE6B1}">
      <dsp:nvSpPr>
        <dsp:cNvPr id="0" name=""/>
        <dsp:cNvSpPr/>
      </dsp:nvSpPr>
      <dsp:spPr>
        <a:xfrm>
          <a:off x="4506215" y="3048393"/>
          <a:ext cx="1772028" cy="540468"/>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IN" sz="1800" kern="1200" dirty="0" smtClean="0"/>
            <a:t>SIFT</a:t>
          </a:r>
          <a:endParaRPr lang="en-GB" sz="1800" kern="1200" dirty="0"/>
        </a:p>
      </dsp:txBody>
      <dsp:txXfrm>
        <a:off x="4506215" y="3048393"/>
        <a:ext cx="1772028" cy="540468"/>
      </dsp:txXfrm>
    </dsp:sp>
    <dsp:sp modelId="{ECD6ADB8-C944-48C0-8143-9D1289C96CAD}">
      <dsp:nvSpPr>
        <dsp:cNvPr id="0" name=""/>
        <dsp:cNvSpPr/>
      </dsp:nvSpPr>
      <dsp:spPr>
        <a:xfrm>
          <a:off x="2379781" y="3810365"/>
          <a:ext cx="1772028" cy="540468"/>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IN" sz="1800" kern="1200" smtClean="0"/>
            <a:t>Information Descriptors</a:t>
          </a:r>
          <a:endParaRPr lang="en-GB" sz="1800" kern="1200"/>
        </a:p>
      </dsp:txBody>
      <dsp:txXfrm>
        <a:off x="2379781" y="3810365"/>
        <a:ext cx="1772028" cy="540468"/>
      </dsp:txXfrm>
    </dsp:sp>
    <dsp:sp modelId="{BDC10DF1-9D71-483B-80F0-6FA1DFBAC3CF}">
      <dsp:nvSpPr>
        <dsp:cNvPr id="0" name=""/>
        <dsp:cNvSpPr/>
      </dsp:nvSpPr>
      <dsp:spPr>
        <a:xfrm>
          <a:off x="4506215" y="3810365"/>
          <a:ext cx="1772028" cy="540468"/>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IN" sz="1800" kern="1200" smtClean="0"/>
            <a:t>Fourier Analysis</a:t>
          </a:r>
          <a:endParaRPr lang="en-GB" sz="1800" kern="1200"/>
        </a:p>
      </dsp:txBody>
      <dsp:txXfrm>
        <a:off x="4506215" y="3810365"/>
        <a:ext cx="1772028" cy="540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70CF2-78EA-4E58-94BD-09EB9B1E11EF}">
      <dsp:nvSpPr>
        <dsp:cNvPr id="0" name=""/>
        <dsp:cNvSpPr/>
      </dsp:nvSpPr>
      <dsp:spPr>
        <a:xfrm>
          <a:off x="1687294" y="3017"/>
          <a:ext cx="1737160" cy="83718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kern="1200" dirty="0" smtClean="0"/>
            <a:t>Raw Images</a:t>
          </a:r>
          <a:endParaRPr lang="en-GB" sz="1800" kern="1200" dirty="0"/>
        </a:p>
      </dsp:txBody>
      <dsp:txXfrm>
        <a:off x="1711814" y="27537"/>
        <a:ext cx="1688120" cy="788145"/>
      </dsp:txXfrm>
    </dsp:sp>
    <dsp:sp modelId="{02D80F7B-3B8A-427A-ADD0-FFA91E4DA68F}">
      <dsp:nvSpPr>
        <dsp:cNvPr id="0" name=""/>
        <dsp:cNvSpPr/>
      </dsp:nvSpPr>
      <dsp:spPr>
        <a:xfrm rot="5400000">
          <a:off x="2293509" y="504620"/>
          <a:ext cx="524730" cy="108975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IN" sz="1400" b="1" kern="1200" dirty="0" smtClean="0"/>
            <a:t>SIFT</a:t>
          </a:r>
          <a:endParaRPr lang="en-GB" sz="1400" b="1" kern="1200" dirty="0"/>
        </a:p>
      </dsp:txBody>
      <dsp:txXfrm rot="-5400000">
        <a:off x="2228948" y="787134"/>
        <a:ext cx="653854" cy="367311"/>
      </dsp:txXfrm>
    </dsp:sp>
    <dsp:sp modelId="{587B1D8E-C25D-4F5B-9FD3-8B6F418A7DCA}">
      <dsp:nvSpPr>
        <dsp:cNvPr id="0" name=""/>
        <dsp:cNvSpPr/>
      </dsp:nvSpPr>
      <dsp:spPr>
        <a:xfrm>
          <a:off x="1687294" y="1258795"/>
          <a:ext cx="1737160" cy="83718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kern="1200" dirty="0" smtClean="0"/>
            <a:t>Bag of Key Point Vectors</a:t>
          </a:r>
          <a:endParaRPr lang="en-GB" sz="1800" kern="1200" dirty="0"/>
        </a:p>
      </dsp:txBody>
      <dsp:txXfrm>
        <a:off x="1711814" y="1283315"/>
        <a:ext cx="1688120" cy="788145"/>
      </dsp:txXfrm>
    </dsp:sp>
    <dsp:sp modelId="{B54C63F3-FF0F-4260-A725-A041D0356E37}">
      <dsp:nvSpPr>
        <dsp:cNvPr id="0" name=""/>
        <dsp:cNvSpPr/>
      </dsp:nvSpPr>
      <dsp:spPr>
        <a:xfrm rot="5400000">
          <a:off x="2318366" y="1654893"/>
          <a:ext cx="475016" cy="1342975"/>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IN" sz="1400" b="1" kern="1200" dirty="0" smtClean="0"/>
            <a:t>K-means</a:t>
          </a:r>
          <a:endParaRPr lang="en-GB" sz="1400" b="1" kern="1200" dirty="0"/>
        </a:p>
      </dsp:txBody>
      <dsp:txXfrm rot="-5400000">
        <a:off x="2152982" y="2088873"/>
        <a:ext cx="805785" cy="332511"/>
      </dsp:txXfrm>
    </dsp:sp>
    <dsp:sp modelId="{94C505D0-D9D3-4AE8-A1FA-1E1D8361DC76}">
      <dsp:nvSpPr>
        <dsp:cNvPr id="0" name=""/>
        <dsp:cNvSpPr/>
      </dsp:nvSpPr>
      <dsp:spPr>
        <a:xfrm>
          <a:off x="1687294" y="2556781"/>
          <a:ext cx="1737160" cy="83718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kern="1200" dirty="0" smtClean="0"/>
            <a:t>Vector of size 16 for each image</a:t>
          </a:r>
          <a:endParaRPr lang="en-GB" sz="1800" kern="1200" dirty="0"/>
        </a:p>
      </dsp:txBody>
      <dsp:txXfrm>
        <a:off x="1711814" y="2581301"/>
        <a:ext cx="1688120" cy="788145"/>
      </dsp:txXfrm>
    </dsp:sp>
    <dsp:sp modelId="{B15A434B-E350-4F2A-ABE2-C514029C7CC4}">
      <dsp:nvSpPr>
        <dsp:cNvPr id="0" name=""/>
        <dsp:cNvSpPr/>
      </dsp:nvSpPr>
      <dsp:spPr>
        <a:xfrm rot="5400000">
          <a:off x="2414730" y="3393793"/>
          <a:ext cx="282289" cy="376733"/>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GB" sz="1400" kern="1200"/>
        </a:p>
      </dsp:txBody>
      <dsp:txXfrm rot="-5400000">
        <a:off x="2442856" y="3441015"/>
        <a:ext cx="226039" cy="197602"/>
      </dsp:txXfrm>
    </dsp:sp>
    <dsp:sp modelId="{DB69C687-5BD5-4EAA-B6D8-77F2D4179401}">
      <dsp:nvSpPr>
        <dsp:cNvPr id="0" name=""/>
        <dsp:cNvSpPr/>
      </dsp:nvSpPr>
      <dsp:spPr>
        <a:xfrm>
          <a:off x="1319355" y="3770352"/>
          <a:ext cx="2473038" cy="109537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kern="1200" dirty="0" smtClean="0"/>
            <a:t>Training</a:t>
          </a:r>
          <a:endParaRPr lang="en-GB" sz="2400" kern="1200" dirty="0"/>
        </a:p>
        <a:p>
          <a:pPr marL="171450" lvl="1" indent="-171450" algn="l" defTabSz="800100">
            <a:lnSpc>
              <a:spcPct val="90000"/>
            </a:lnSpc>
            <a:spcBef>
              <a:spcPct val="0"/>
            </a:spcBef>
            <a:spcAft>
              <a:spcPct val="15000"/>
            </a:spcAft>
            <a:buChar char="••"/>
          </a:pPr>
          <a:r>
            <a:rPr lang="en-IN" sz="1800" kern="1200" dirty="0" smtClean="0"/>
            <a:t>SVM: 39.92%</a:t>
          </a:r>
          <a:endParaRPr lang="en-GB" sz="1800" kern="1200" dirty="0"/>
        </a:p>
        <a:p>
          <a:pPr marL="171450" lvl="1" indent="-171450" algn="l" defTabSz="800100">
            <a:lnSpc>
              <a:spcPct val="90000"/>
            </a:lnSpc>
            <a:spcBef>
              <a:spcPct val="0"/>
            </a:spcBef>
            <a:spcAft>
              <a:spcPct val="15000"/>
            </a:spcAft>
            <a:buChar char="••"/>
          </a:pPr>
          <a:r>
            <a:rPr lang="en-IN" sz="1800" kern="1200" dirty="0" smtClean="0"/>
            <a:t>ANN: 19.23%</a:t>
          </a:r>
          <a:endParaRPr lang="en-GB" sz="1800" kern="1200" dirty="0"/>
        </a:p>
      </dsp:txBody>
      <dsp:txXfrm>
        <a:off x="1351437" y="3802434"/>
        <a:ext cx="2408874" cy="10312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57FBF-D3F8-4799-8D5C-995D665B6719}">
      <dsp:nvSpPr>
        <dsp:cNvPr id="0" name=""/>
        <dsp:cNvSpPr/>
      </dsp:nvSpPr>
      <dsp:spPr>
        <a:xfrm>
          <a:off x="6542" y="2203553"/>
          <a:ext cx="1649362" cy="824681"/>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IN" sz="2300" kern="1200" dirty="0" smtClean="0"/>
            <a:t>Data</a:t>
          </a:r>
          <a:endParaRPr lang="en-GB" sz="2300" kern="1200" dirty="0"/>
        </a:p>
      </dsp:txBody>
      <dsp:txXfrm>
        <a:off x="30696" y="2227707"/>
        <a:ext cx="1601054" cy="776373"/>
      </dsp:txXfrm>
    </dsp:sp>
    <dsp:sp modelId="{DC4001F1-8DB9-438A-B4BF-D1F61DB8042E}">
      <dsp:nvSpPr>
        <dsp:cNvPr id="0" name=""/>
        <dsp:cNvSpPr/>
      </dsp:nvSpPr>
      <dsp:spPr>
        <a:xfrm>
          <a:off x="1655904" y="2600293"/>
          <a:ext cx="659744" cy="31201"/>
        </a:xfrm>
        <a:custGeom>
          <a:avLst/>
          <a:gdLst/>
          <a:ahLst/>
          <a:cxnLst/>
          <a:rect l="0" t="0" r="0" b="0"/>
          <a:pathLst>
            <a:path>
              <a:moveTo>
                <a:pt x="0" y="15600"/>
              </a:moveTo>
              <a:lnTo>
                <a:pt x="659744" y="156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1969283" y="2599400"/>
        <a:ext cx="32987" cy="32987"/>
      </dsp:txXfrm>
    </dsp:sp>
    <dsp:sp modelId="{9031A07A-A5E8-40E1-B5A6-4F3D1567E941}">
      <dsp:nvSpPr>
        <dsp:cNvPr id="0" name=""/>
        <dsp:cNvSpPr/>
      </dsp:nvSpPr>
      <dsp:spPr>
        <a:xfrm>
          <a:off x="2315649" y="2203553"/>
          <a:ext cx="1649362" cy="824681"/>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IN" sz="2300" kern="1200" dirty="0" smtClean="0"/>
            <a:t>First –level classification</a:t>
          </a:r>
          <a:endParaRPr lang="en-GB" sz="2300" kern="1200" dirty="0"/>
        </a:p>
      </dsp:txBody>
      <dsp:txXfrm>
        <a:off x="2339803" y="2227707"/>
        <a:ext cx="1601054" cy="776373"/>
      </dsp:txXfrm>
    </dsp:sp>
    <dsp:sp modelId="{AF20E898-5151-4CC0-BD1B-04306C2978AA}">
      <dsp:nvSpPr>
        <dsp:cNvPr id="0" name=""/>
        <dsp:cNvSpPr/>
      </dsp:nvSpPr>
      <dsp:spPr>
        <a:xfrm rot="18289469">
          <a:off x="3717239" y="2126102"/>
          <a:ext cx="1155289" cy="31201"/>
        </a:xfrm>
        <a:custGeom>
          <a:avLst/>
          <a:gdLst/>
          <a:ahLst/>
          <a:cxnLst/>
          <a:rect l="0" t="0" r="0" b="0"/>
          <a:pathLst>
            <a:path>
              <a:moveTo>
                <a:pt x="0" y="15600"/>
              </a:moveTo>
              <a:lnTo>
                <a:pt x="1155289" y="156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4266001" y="2112820"/>
        <a:ext cx="57764" cy="57764"/>
      </dsp:txXfrm>
    </dsp:sp>
    <dsp:sp modelId="{CCFC2F43-A598-4E95-B2D7-296C16355421}">
      <dsp:nvSpPr>
        <dsp:cNvPr id="0" name=""/>
        <dsp:cNvSpPr/>
      </dsp:nvSpPr>
      <dsp:spPr>
        <a:xfrm>
          <a:off x="4624756" y="1255170"/>
          <a:ext cx="1649362" cy="824681"/>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IN" sz="2300" kern="1200" dirty="0" smtClean="0"/>
            <a:t>Class1</a:t>
          </a:r>
          <a:endParaRPr lang="en-GB" sz="2300" kern="1200" dirty="0"/>
        </a:p>
      </dsp:txBody>
      <dsp:txXfrm>
        <a:off x="4648910" y="1279324"/>
        <a:ext cx="1601054" cy="776373"/>
      </dsp:txXfrm>
    </dsp:sp>
    <dsp:sp modelId="{3458FFA6-FC1D-4458-AA50-C5D6CFABA22E}">
      <dsp:nvSpPr>
        <dsp:cNvPr id="0" name=""/>
        <dsp:cNvSpPr/>
      </dsp:nvSpPr>
      <dsp:spPr>
        <a:xfrm>
          <a:off x="6274118" y="1651910"/>
          <a:ext cx="659744" cy="31201"/>
        </a:xfrm>
        <a:custGeom>
          <a:avLst/>
          <a:gdLst/>
          <a:ahLst/>
          <a:cxnLst/>
          <a:rect l="0" t="0" r="0" b="0"/>
          <a:pathLst>
            <a:path>
              <a:moveTo>
                <a:pt x="0" y="15600"/>
              </a:moveTo>
              <a:lnTo>
                <a:pt x="659744" y="156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6587497" y="1651017"/>
        <a:ext cx="32987" cy="32987"/>
      </dsp:txXfrm>
    </dsp:sp>
    <dsp:sp modelId="{E32E3B9E-32D9-4977-978D-31E39A560A0A}">
      <dsp:nvSpPr>
        <dsp:cNvPr id="0" name=""/>
        <dsp:cNvSpPr/>
      </dsp:nvSpPr>
      <dsp:spPr>
        <a:xfrm>
          <a:off x="6933863" y="1255170"/>
          <a:ext cx="1649362" cy="824681"/>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IN" sz="2300" kern="1200" dirty="0" smtClean="0"/>
            <a:t>Second-level classification</a:t>
          </a:r>
          <a:endParaRPr lang="en-GB" sz="2300" kern="1200" dirty="0"/>
        </a:p>
      </dsp:txBody>
      <dsp:txXfrm>
        <a:off x="6958017" y="1279324"/>
        <a:ext cx="1601054" cy="776373"/>
      </dsp:txXfrm>
    </dsp:sp>
    <dsp:sp modelId="{93614013-8C16-44A9-BE32-C88001875792}">
      <dsp:nvSpPr>
        <dsp:cNvPr id="0" name=""/>
        <dsp:cNvSpPr/>
      </dsp:nvSpPr>
      <dsp:spPr>
        <a:xfrm rot="19457599">
          <a:off x="8506859" y="1414814"/>
          <a:ext cx="812478" cy="31201"/>
        </a:xfrm>
        <a:custGeom>
          <a:avLst/>
          <a:gdLst/>
          <a:ahLst/>
          <a:cxnLst/>
          <a:rect l="0" t="0" r="0" b="0"/>
          <a:pathLst>
            <a:path>
              <a:moveTo>
                <a:pt x="0" y="15600"/>
              </a:moveTo>
              <a:lnTo>
                <a:pt x="812478" y="156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8892786" y="1410103"/>
        <a:ext cx="40623" cy="40623"/>
      </dsp:txXfrm>
    </dsp:sp>
    <dsp:sp modelId="{62669C35-4196-496E-9572-2A17876B0B69}">
      <dsp:nvSpPr>
        <dsp:cNvPr id="0" name=""/>
        <dsp:cNvSpPr/>
      </dsp:nvSpPr>
      <dsp:spPr>
        <a:xfrm>
          <a:off x="9242970" y="780978"/>
          <a:ext cx="1649362" cy="824681"/>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IN" sz="2300" kern="1200" dirty="0" smtClean="0"/>
            <a:t>Subclass1.1</a:t>
          </a:r>
          <a:endParaRPr lang="en-GB" sz="2300" kern="1200" dirty="0"/>
        </a:p>
      </dsp:txBody>
      <dsp:txXfrm>
        <a:off x="9267124" y="805132"/>
        <a:ext cx="1601054" cy="776373"/>
      </dsp:txXfrm>
    </dsp:sp>
    <dsp:sp modelId="{07A1AE60-76E6-4F89-A474-78ACD7755C49}">
      <dsp:nvSpPr>
        <dsp:cNvPr id="0" name=""/>
        <dsp:cNvSpPr/>
      </dsp:nvSpPr>
      <dsp:spPr>
        <a:xfrm rot="2142401">
          <a:off x="8506859" y="1889006"/>
          <a:ext cx="812478" cy="31201"/>
        </a:xfrm>
        <a:custGeom>
          <a:avLst/>
          <a:gdLst/>
          <a:ahLst/>
          <a:cxnLst/>
          <a:rect l="0" t="0" r="0" b="0"/>
          <a:pathLst>
            <a:path>
              <a:moveTo>
                <a:pt x="0" y="15600"/>
              </a:moveTo>
              <a:lnTo>
                <a:pt x="812478" y="156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8892786" y="1884294"/>
        <a:ext cx="40623" cy="40623"/>
      </dsp:txXfrm>
    </dsp:sp>
    <dsp:sp modelId="{1D0C299C-AAFE-49BB-A6CC-344C4ABC3B9F}">
      <dsp:nvSpPr>
        <dsp:cNvPr id="0" name=""/>
        <dsp:cNvSpPr/>
      </dsp:nvSpPr>
      <dsp:spPr>
        <a:xfrm>
          <a:off x="9242970" y="1729362"/>
          <a:ext cx="1649362" cy="824681"/>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IN" sz="2300" kern="1200" dirty="0" smtClean="0"/>
            <a:t>Subclass1.2</a:t>
          </a:r>
          <a:endParaRPr lang="en-GB" sz="2300" kern="1200" dirty="0"/>
        </a:p>
      </dsp:txBody>
      <dsp:txXfrm>
        <a:off x="9267124" y="1753516"/>
        <a:ext cx="1601054" cy="776373"/>
      </dsp:txXfrm>
    </dsp:sp>
    <dsp:sp modelId="{7AD21213-5326-4B38-88F3-AE9F398AC4DA}">
      <dsp:nvSpPr>
        <dsp:cNvPr id="0" name=""/>
        <dsp:cNvSpPr/>
      </dsp:nvSpPr>
      <dsp:spPr>
        <a:xfrm>
          <a:off x="3965011" y="2600293"/>
          <a:ext cx="659744" cy="31201"/>
        </a:xfrm>
        <a:custGeom>
          <a:avLst/>
          <a:gdLst/>
          <a:ahLst/>
          <a:cxnLst/>
          <a:rect l="0" t="0" r="0" b="0"/>
          <a:pathLst>
            <a:path>
              <a:moveTo>
                <a:pt x="0" y="15600"/>
              </a:moveTo>
              <a:lnTo>
                <a:pt x="659744" y="156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4278390" y="2599400"/>
        <a:ext cx="32987" cy="32987"/>
      </dsp:txXfrm>
    </dsp:sp>
    <dsp:sp modelId="{C87ECB2D-12F8-4B0D-9762-15D8D61390E9}">
      <dsp:nvSpPr>
        <dsp:cNvPr id="0" name=""/>
        <dsp:cNvSpPr/>
      </dsp:nvSpPr>
      <dsp:spPr>
        <a:xfrm>
          <a:off x="4624756" y="2203553"/>
          <a:ext cx="1649362" cy="824681"/>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IN" sz="2300" kern="1200" dirty="0" smtClean="0"/>
            <a:t>Class2</a:t>
          </a:r>
          <a:endParaRPr lang="en-GB" sz="2300" kern="1200" dirty="0"/>
        </a:p>
      </dsp:txBody>
      <dsp:txXfrm>
        <a:off x="4648910" y="2227707"/>
        <a:ext cx="1601054" cy="776373"/>
      </dsp:txXfrm>
    </dsp:sp>
    <dsp:sp modelId="{730B4552-422A-4C5E-9B5C-1354B01D6464}">
      <dsp:nvSpPr>
        <dsp:cNvPr id="0" name=""/>
        <dsp:cNvSpPr/>
      </dsp:nvSpPr>
      <dsp:spPr>
        <a:xfrm rot="3310531">
          <a:off x="3717239" y="3074485"/>
          <a:ext cx="1155289" cy="31201"/>
        </a:xfrm>
        <a:custGeom>
          <a:avLst/>
          <a:gdLst/>
          <a:ahLst/>
          <a:cxnLst/>
          <a:rect l="0" t="0" r="0" b="0"/>
          <a:pathLst>
            <a:path>
              <a:moveTo>
                <a:pt x="0" y="15600"/>
              </a:moveTo>
              <a:lnTo>
                <a:pt x="1155289" y="156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4266001" y="3061203"/>
        <a:ext cx="57764" cy="57764"/>
      </dsp:txXfrm>
    </dsp:sp>
    <dsp:sp modelId="{BAA11C82-B62C-47F2-ADF1-E556BF2453D9}">
      <dsp:nvSpPr>
        <dsp:cNvPr id="0" name=""/>
        <dsp:cNvSpPr/>
      </dsp:nvSpPr>
      <dsp:spPr>
        <a:xfrm>
          <a:off x="4624756" y="3151937"/>
          <a:ext cx="1649362" cy="824681"/>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IN" sz="2300" kern="1200" dirty="0" smtClean="0"/>
            <a:t>Class3</a:t>
          </a:r>
          <a:endParaRPr lang="en-GB" sz="2300" kern="1200" dirty="0"/>
        </a:p>
      </dsp:txBody>
      <dsp:txXfrm>
        <a:off x="4648910" y="3176091"/>
        <a:ext cx="1601054" cy="776373"/>
      </dsp:txXfrm>
    </dsp:sp>
    <dsp:sp modelId="{543A981F-BCDB-4DDB-B2A3-CF9E2AA2FE8C}">
      <dsp:nvSpPr>
        <dsp:cNvPr id="0" name=""/>
        <dsp:cNvSpPr/>
      </dsp:nvSpPr>
      <dsp:spPr>
        <a:xfrm>
          <a:off x="6274118" y="3548677"/>
          <a:ext cx="659744" cy="31201"/>
        </a:xfrm>
        <a:custGeom>
          <a:avLst/>
          <a:gdLst/>
          <a:ahLst/>
          <a:cxnLst/>
          <a:rect l="0" t="0" r="0" b="0"/>
          <a:pathLst>
            <a:path>
              <a:moveTo>
                <a:pt x="0" y="15600"/>
              </a:moveTo>
              <a:lnTo>
                <a:pt x="659744" y="156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6587497" y="3547783"/>
        <a:ext cx="32987" cy="32987"/>
      </dsp:txXfrm>
    </dsp:sp>
    <dsp:sp modelId="{884E7393-81C2-437A-ABAD-48CE631B16B3}">
      <dsp:nvSpPr>
        <dsp:cNvPr id="0" name=""/>
        <dsp:cNvSpPr/>
      </dsp:nvSpPr>
      <dsp:spPr>
        <a:xfrm>
          <a:off x="6933863" y="3151937"/>
          <a:ext cx="1649362" cy="824681"/>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IN" sz="2300" kern="1200" dirty="0" smtClean="0"/>
            <a:t>Second-level classification</a:t>
          </a:r>
          <a:endParaRPr lang="en-GB" sz="2300" kern="1200" dirty="0"/>
        </a:p>
      </dsp:txBody>
      <dsp:txXfrm>
        <a:off x="6958017" y="3176091"/>
        <a:ext cx="1601054" cy="776373"/>
      </dsp:txXfrm>
    </dsp:sp>
    <dsp:sp modelId="{CE75C8BB-0176-44B3-BB65-1D712EC2EFE3}">
      <dsp:nvSpPr>
        <dsp:cNvPr id="0" name=""/>
        <dsp:cNvSpPr/>
      </dsp:nvSpPr>
      <dsp:spPr>
        <a:xfrm>
          <a:off x="8583225" y="3548677"/>
          <a:ext cx="659744" cy="31201"/>
        </a:xfrm>
        <a:custGeom>
          <a:avLst/>
          <a:gdLst/>
          <a:ahLst/>
          <a:cxnLst/>
          <a:rect l="0" t="0" r="0" b="0"/>
          <a:pathLst>
            <a:path>
              <a:moveTo>
                <a:pt x="0" y="15600"/>
              </a:moveTo>
              <a:lnTo>
                <a:pt x="659744" y="1560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8896604" y="3547783"/>
        <a:ext cx="32987" cy="32987"/>
      </dsp:txXfrm>
    </dsp:sp>
    <dsp:sp modelId="{1761BF14-4D9F-42F3-A7FF-3D5A4951835E}">
      <dsp:nvSpPr>
        <dsp:cNvPr id="0" name=""/>
        <dsp:cNvSpPr/>
      </dsp:nvSpPr>
      <dsp:spPr>
        <a:xfrm>
          <a:off x="9242970" y="3151937"/>
          <a:ext cx="1649362" cy="824681"/>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IN" sz="2300" kern="1200" dirty="0" smtClean="0"/>
            <a:t>Subclass3.1</a:t>
          </a:r>
          <a:endParaRPr lang="en-GB" sz="2300" kern="1200" dirty="0"/>
        </a:p>
      </dsp:txBody>
      <dsp:txXfrm>
        <a:off x="9267124" y="3176091"/>
        <a:ext cx="1601054" cy="77637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A82EA-DFB8-422D-BD7F-8334D09AAD17}" type="datetimeFigureOut">
              <a:rPr lang="en-GB" smtClean="0"/>
              <a:pPr/>
              <a:t>18/02/2015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FEFC59-0EDB-4F43-BA2F-8C77DA271A43}" type="slidenum">
              <a:rPr lang="en-GB" smtClean="0"/>
              <a:pPr/>
              <a:t>‹#›</a:t>
            </a:fld>
            <a:endParaRPr lang="en-GB"/>
          </a:p>
        </p:txBody>
      </p:sp>
    </p:spTree>
    <p:extLst>
      <p:ext uri="{BB962C8B-B14F-4D97-AF65-F5344CB8AC3E}">
        <p14:creationId xmlns:p14="http://schemas.microsoft.com/office/powerpoint/2010/main" val="14293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7FEFC59-0EDB-4F43-BA2F-8C77DA271A43}" type="slidenum">
              <a:rPr lang="en-GB" smtClean="0"/>
              <a:pPr/>
              <a:t>1</a:t>
            </a:fld>
            <a:endParaRPr lang="en-GB"/>
          </a:p>
        </p:txBody>
      </p:sp>
    </p:spTree>
    <p:extLst>
      <p:ext uri="{BB962C8B-B14F-4D97-AF65-F5344CB8AC3E}">
        <p14:creationId xmlns:p14="http://schemas.microsoft.com/office/powerpoint/2010/main" val="3648050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a:t>
            </a:r>
            <a:r>
              <a:rPr lang="en-US" dirty="0" smtClean="0"/>
              <a:t>ccounting for more than half the primary productivity on earth and nearly half the total carbon fixed in the global carbon cycle.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And cannot scale to the granularity or scope necessary for large-scale studies.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endParaRPr lang="en-GB" dirty="0"/>
          </a:p>
        </p:txBody>
      </p:sp>
      <p:sp>
        <p:nvSpPr>
          <p:cNvPr id="4" name="Slide Number Placeholder 3"/>
          <p:cNvSpPr>
            <a:spLocks noGrp="1"/>
          </p:cNvSpPr>
          <p:nvPr>
            <p:ph type="sldNum" sz="quarter" idx="10"/>
          </p:nvPr>
        </p:nvSpPr>
        <p:spPr/>
        <p:txBody>
          <a:bodyPr/>
          <a:lstStyle/>
          <a:p>
            <a:fld id="{27FEFC59-0EDB-4F43-BA2F-8C77DA271A43}" type="slidenum">
              <a:rPr lang="en-GB" smtClean="0"/>
              <a:pPr/>
              <a:t>2</a:t>
            </a:fld>
            <a:endParaRPr lang="en-GB"/>
          </a:p>
        </p:txBody>
      </p:sp>
    </p:spTree>
    <p:extLst>
      <p:ext uri="{BB962C8B-B14F-4D97-AF65-F5344CB8AC3E}">
        <p14:creationId xmlns:p14="http://schemas.microsoft.com/office/powerpoint/2010/main" val="1443640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Where do we plan to use these?</a:t>
            </a:r>
            <a:endParaRPr lang="en-GB" dirty="0"/>
          </a:p>
        </p:txBody>
      </p:sp>
      <p:sp>
        <p:nvSpPr>
          <p:cNvPr id="4" name="Slide Number Placeholder 3"/>
          <p:cNvSpPr>
            <a:spLocks noGrp="1"/>
          </p:cNvSpPr>
          <p:nvPr>
            <p:ph type="sldNum" sz="quarter" idx="10"/>
          </p:nvPr>
        </p:nvSpPr>
        <p:spPr/>
        <p:txBody>
          <a:bodyPr/>
          <a:lstStyle/>
          <a:p>
            <a:fld id="{27FEFC59-0EDB-4F43-BA2F-8C77DA271A43}" type="slidenum">
              <a:rPr lang="en-GB" smtClean="0"/>
              <a:pPr/>
              <a:t>9</a:t>
            </a:fld>
            <a:endParaRPr lang="en-GB"/>
          </a:p>
        </p:txBody>
      </p:sp>
    </p:spTree>
    <p:extLst>
      <p:ext uri="{BB962C8B-B14F-4D97-AF65-F5344CB8AC3E}">
        <p14:creationId xmlns:p14="http://schemas.microsoft.com/office/powerpoint/2010/main" val="124428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dirty="0" err="1" smtClean="0"/>
              <a:t>HoG</a:t>
            </a:r>
            <a:r>
              <a:rPr lang="en-IN" dirty="0" smtClean="0"/>
              <a:t> vector (of size 64) of each image was generated. Training data was inflated after orthogonal rotation to reduce the effect of orientation of shapes along one of the perpendicular axes.</a:t>
            </a:r>
          </a:p>
        </p:txBody>
      </p:sp>
      <p:sp>
        <p:nvSpPr>
          <p:cNvPr id="4" name="Slide Number Placeholder 3"/>
          <p:cNvSpPr>
            <a:spLocks noGrp="1"/>
          </p:cNvSpPr>
          <p:nvPr>
            <p:ph type="sldNum" sz="quarter" idx="10"/>
          </p:nvPr>
        </p:nvSpPr>
        <p:spPr/>
        <p:txBody>
          <a:bodyPr/>
          <a:lstStyle/>
          <a:p>
            <a:fld id="{27FEFC59-0EDB-4F43-BA2F-8C77DA271A43}" type="slidenum">
              <a:rPr lang="en-GB" smtClean="0"/>
              <a:pPr/>
              <a:t>10</a:t>
            </a:fld>
            <a:endParaRPr lang="en-GB"/>
          </a:p>
        </p:txBody>
      </p:sp>
    </p:spTree>
    <p:extLst>
      <p:ext uri="{BB962C8B-B14F-4D97-AF65-F5344CB8AC3E}">
        <p14:creationId xmlns:p14="http://schemas.microsoft.com/office/powerpoint/2010/main" val="30904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dirty="0" smtClean="0"/>
              <a:t>Gabor filters are used for edge detection across various orientations, with the process being closely related to that followed in the primary visual cortex. Training data was inflated and each image was passed through a Gabor bank, with 5 different theta (orientation) values and 7 different lambda (frequency) values. Mean and Standard deviation where the final parameters extracted from each filter of each bank, giving a feature vector of size 70.</a:t>
            </a:r>
          </a:p>
        </p:txBody>
      </p:sp>
      <p:sp>
        <p:nvSpPr>
          <p:cNvPr id="4" name="Slide Number Placeholder 3"/>
          <p:cNvSpPr>
            <a:spLocks noGrp="1"/>
          </p:cNvSpPr>
          <p:nvPr>
            <p:ph type="sldNum" sz="quarter" idx="10"/>
          </p:nvPr>
        </p:nvSpPr>
        <p:spPr/>
        <p:txBody>
          <a:bodyPr/>
          <a:lstStyle/>
          <a:p>
            <a:fld id="{27FEFC59-0EDB-4F43-BA2F-8C77DA271A43}" type="slidenum">
              <a:rPr lang="en-GB" smtClean="0"/>
              <a:pPr/>
              <a:t>11</a:t>
            </a:fld>
            <a:endParaRPr lang="en-GB"/>
          </a:p>
        </p:txBody>
      </p:sp>
    </p:spTree>
    <p:extLst>
      <p:ext uri="{BB962C8B-B14F-4D97-AF65-F5344CB8AC3E}">
        <p14:creationId xmlns:p14="http://schemas.microsoft.com/office/powerpoint/2010/main" val="222233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C90F2BA-1EA8-4CCF-A3C7-D134CC082F4D}" type="datetime1">
              <a:rPr lang="en-GB" smtClean="0"/>
              <a:pPr/>
              <a:t>18/02/2015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7773F-D4B1-42A2-8DC1-89AAE5B8FAF1}" type="slidenum">
              <a:rPr lang="en-GB" smtClean="0"/>
              <a:pPr/>
              <a:t>‹#›</a:t>
            </a:fld>
            <a:endParaRPr lang="en-GB"/>
          </a:p>
        </p:txBody>
      </p:sp>
    </p:spTree>
    <p:extLst>
      <p:ext uri="{BB962C8B-B14F-4D97-AF65-F5344CB8AC3E}">
        <p14:creationId xmlns:p14="http://schemas.microsoft.com/office/powerpoint/2010/main" val="256465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269577-F128-4E22-9D1F-31260A54DA2C}" type="datetime1">
              <a:rPr lang="en-GB" smtClean="0"/>
              <a:pPr/>
              <a:t>18/02/2015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7773F-D4B1-42A2-8DC1-89AAE5B8FAF1}" type="slidenum">
              <a:rPr lang="en-GB" smtClean="0"/>
              <a:pPr/>
              <a:t>‹#›</a:t>
            </a:fld>
            <a:endParaRPr lang="en-GB"/>
          </a:p>
        </p:txBody>
      </p:sp>
    </p:spTree>
    <p:extLst>
      <p:ext uri="{BB962C8B-B14F-4D97-AF65-F5344CB8AC3E}">
        <p14:creationId xmlns:p14="http://schemas.microsoft.com/office/powerpoint/2010/main" val="53747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3F4E38-FB66-4000-8E3D-EDBE52DA1BB5}" type="datetime1">
              <a:rPr lang="en-GB" smtClean="0"/>
              <a:pPr/>
              <a:t>18/02/2015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7773F-D4B1-42A2-8DC1-89AAE5B8FAF1}" type="slidenum">
              <a:rPr lang="en-GB" smtClean="0"/>
              <a:pPr/>
              <a:t>‹#›</a:t>
            </a:fld>
            <a:endParaRPr lang="en-GB"/>
          </a:p>
        </p:txBody>
      </p:sp>
    </p:spTree>
    <p:extLst>
      <p:ext uri="{BB962C8B-B14F-4D97-AF65-F5344CB8AC3E}">
        <p14:creationId xmlns:p14="http://schemas.microsoft.com/office/powerpoint/2010/main" val="3198600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ECDE2B8-3C70-4315-B322-737053029724}" type="datetime1">
              <a:rPr lang="en-GB" smtClean="0"/>
              <a:pPr/>
              <a:t>18/02/2015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7773F-D4B1-42A2-8DC1-89AAE5B8FAF1}" type="slidenum">
              <a:rPr lang="en-GB" smtClean="0"/>
              <a:pPr/>
              <a:t>‹#›</a:t>
            </a:fld>
            <a:endParaRPr lang="en-GB"/>
          </a:p>
        </p:txBody>
      </p:sp>
    </p:spTree>
    <p:extLst>
      <p:ext uri="{BB962C8B-B14F-4D97-AF65-F5344CB8AC3E}">
        <p14:creationId xmlns:p14="http://schemas.microsoft.com/office/powerpoint/2010/main" val="17142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716E0-7AFF-4ED3-9BB3-0834944E4917}" type="datetime1">
              <a:rPr lang="en-GB" smtClean="0"/>
              <a:pPr/>
              <a:t>18/02/2015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C7773F-D4B1-42A2-8DC1-89AAE5B8FAF1}" type="slidenum">
              <a:rPr lang="en-GB" smtClean="0"/>
              <a:pPr/>
              <a:t>‹#›</a:t>
            </a:fld>
            <a:endParaRPr lang="en-GB"/>
          </a:p>
        </p:txBody>
      </p:sp>
    </p:spTree>
    <p:extLst>
      <p:ext uri="{BB962C8B-B14F-4D97-AF65-F5344CB8AC3E}">
        <p14:creationId xmlns:p14="http://schemas.microsoft.com/office/powerpoint/2010/main" val="1660174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69AE923-3988-4595-936E-C25887797AD1}" type="datetime1">
              <a:rPr lang="en-GB" smtClean="0"/>
              <a:pPr/>
              <a:t>18/02/2015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C7773F-D4B1-42A2-8DC1-89AAE5B8FAF1}" type="slidenum">
              <a:rPr lang="en-GB" smtClean="0"/>
              <a:pPr/>
              <a:t>‹#›</a:t>
            </a:fld>
            <a:endParaRPr lang="en-GB"/>
          </a:p>
        </p:txBody>
      </p:sp>
    </p:spTree>
    <p:extLst>
      <p:ext uri="{BB962C8B-B14F-4D97-AF65-F5344CB8AC3E}">
        <p14:creationId xmlns:p14="http://schemas.microsoft.com/office/powerpoint/2010/main" val="2159026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D00DB2D-1737-421F-91A9-062721A805AD}" type="datetime1">
              <a:rPr lang="en-GB" smtClean="0"/>
              <a:pPr/>
              <a:t>18/02/2015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C7773F-D4B1-42A2-8DC1-89AAE5B8FAF1}" type="slidenum">
              <a:rPr lang="en-GB" smtClean="0"/>
              <a:pPr/>
              <a:t>‹#›</a:t>
            </a:fld>
            <a:endParaRPr lang="en-GB"/>
          </a:p>
        </p:txBody>
      </p:sp>
    </p:spTree>
    <p:extLst>
      <p:ext uri="{BB962C8B-B14F-4D97-AF65-F5344CB8AC3E}">
        <p14:creationId xmlns:p14="http://schemas.microsoft.com/office/powerpoint/2010/main" val="383411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58EDFBA-07A1-4859-9600-092C81A69107}" type="datetime1">
              <a:rPr lang="en-GB" smtClean="0"/>
              <a:pPr/>
              <a:t>18/02/2015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C7773F-D4B1-42A2-8DC1-89AAE5B8FAF1}" type="slidenum">
              <a:rPr lang="en-GB" smtClean="0"/>
              <a:pPr/>
              <a:t>‹#›</a:t>
            </a:fld>
            <a:endParaRPr lang="en-GB"/>
          </a:p>
        </p:txBody>
      </p:sp>
    </p:spTree>
    <p:extLst>
      <p:ext uri="{BB962C8B-B14F-4D97-AF65-F5344CB8AC3E}">
        <p14:creationId xmlns:p14="http://schemas.microsoft.com/office/powerpoint/2010/main" val="849496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C5233-A506-4E64-AF54-5DF78B98F9AB}" type="datetime1">
              <a:rPr lang="en-GB" smtClean="0"/>
              <a:pPr/>
              <a:t>18/02/2015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C7773F-D4B1-42A2-8DC1-89AAE5B8FAF1}" type="slidenum">
              <a:rPr lang="en-GB" smtClean="0"/>
              <a:pPr/>
              <a:t>‹#›</a:t>
            </a:fld>
            <a:endParaRPr lang="en-GB"/>
          </a:p>
        </p:txBody>
      </p:sp>
    </p:spTree>
    <p:extLst>
      <p:ext uri="{BB962C8B-B14F-4D97-AF65-F5344CB8AC3E}">
        <p14:creationId xmlns:p14="http://schemas.microsoft.com/office/powerpoint/2010/main" val="314846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FAA7E-4FEF-40B1-B0B5-2F81B3FCF497}" type="datetime1">
              <a:rPr lang="en-GB" smtClean="0"/>
              <a:pPr/>
              <a:t>18/02/2015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C7773F-D4B1-42A2-8DC1-89AAE5B8FAF1}" type="slidenum">
              <a:rPr lang="en-GB" smtClean="0"/>
              <a:pPr/>
              <a:t>‹#›</a:t>
            </a:fld>
            <a:endParaRPr lang="en-GB"/>
          </a:p>
        </p:txBody>
      </p:sp>
    </p:spTree>
    <p:extLst>
      <p:ext uri="{BB962C8B-B14F-4D97-AF65-F5344CB8AC3E}">
        <p14:creationId xmlns:p14="http://schemas.microsoft.com/office/powerpoint/2010/main" val="405773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513A34-AB77-43CA-98E9-6B4EB08C002D}" type="datetime1">
              <a:rPr lang="en-GB" smtClean="0"/>
              <a:pPr/>
              <a:t>18/02/2015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C7773F-D4B1-42A2-8DC1-89AAE5B8FAF1}" type="slidenum">
              <a:rPr lang="en-GB" smtClean="0"/>
              <a:pPr/>
              <a:t>‹#›</a:t>
            </a:fld>
            <a:endParaRPr lang="en-GB"/>
          </a:p>
        </p:txBody>
      </p:sp>
    </p:spTree>
    <p:extLst>
      <p:ext uri="{BB962C8B-B14F-4D97-AF65-F5344CB8AC3E}">
        <p14:creationId xmlns:p14="http://schemas.microsoft.com/office/powerpoint/2010/main" val="3371641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1176C-C9C7-4E58-BD81-D97BCF2045C9}" type="datetime1">
              <a:rPr lang="en-GB" smtClean="0"/>
              <a:pPr/>
              <a:t>18/02/2015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7773F-D4B1-42A2-8DC1-89AAE5B8FAF1}" type="slidenum">
              <a:rPr lang="en-GB" smtClean="0"/>
              <a:pPr/>
              <a:t>‹#›</a:t>
            </a:fld>
            <a:endParaRPr lang="en-GB"/>
          </a:p>
        </p:txBody>
      </p:sp>
    </p:spTree>
    <p:extLst>
      <p:ext uri="{BB962C8B-B14F-4D97-AF65-F5344CB8AC3E}">
        <p14:creationId xmlns:p14="http://schemas.microsoft.com/office/powerpoint/2010/main" val="3752038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2.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google.com/url?q=http://web.eecs.umich.edu/~jiadeng/paper/deng2014large.pdf&amp;sa=D&amp;sntz=1&amp;usg=AFQjCNG5f5l4ZOOf6g7Rwu_3mqnHLKsiQw"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Layout" Target="../diagrams/layout1.xml"/><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2.jpeg"/><Relationship Id="rId5" Type="http://schemas.openxmlformats.org/officeDocument/2006/relationships/diagramColors" Target="../diagrams/colors1.xml"/><Relationship Id="rId10" Type="http://schemas.openxmlformats.org/officeDocument/2006/relationships/image" Target="../media/image11.jpeg"/><Relationship Id="rId4" Type="http://schemas.openxmlformats.org/officeDocument/2006/relationships/diagramQuickStyle" Target="../diagrams/quickStyle1.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63287"/>
            <a:ext cx="9144000" cy="1225216"/>
          </a:xfrm>
        </p:spPr>
        <p:txBody>
          <a:bodyPr/>
          <a:lstStyle/>
          <a:p>
            <a:r>
              <a:rPr lang="en-IN" dirty="0" smtClean="0"/>
              <a:t>Plankton Classification</a:t>
            </a:r>
            <a:endParaRPr lang="en-GB" dirty="0"/>
          </a:p>
        </p:txBody>
      </p:sp>
      <p:sp>
        <p:nvSpPr>
          <p:cNvPr id="3" name="Subtitle 2"/>
          <p:cNvSpPr>
            <a:spLocks noGrp="1"/>
          </p:cNvSpPr>
          <p:nvPr>
            <p:ph type="subTitle" idx="1"/>
          </p:nvPr>
        </p:nvSpPr>
        <p:spPr>
          <a:xfrm>
            <a:off x="1524000" y="3419154"/>
            <a:ext cx="9144000" cy="2225556"/>
          </a:xfrm>
        </p:spPr>
        <p:txBody>
          <a:bodyPr>
            <a:normAutofit lnSpcReduction="10000"/>
          </a:bodyPr>
          <a:lstStyle/>
          <a:p>
            <a:r>
              <a:rPr lang="en-US" dirty="0"/>
              <a:t>Predict ocean health, one plankton at a </a:t>
            </a:r>
            <a:r>
              <a:rPr lang="en-US" dirty="0" smtClean="0"/>
              <a:t>time</a:t>
            </a:r>
          </a:p>
          <a:p>
            <a:r>
              <a:rPr lang="en-US" dirty="0" smtClean="0">
                <a:solidFill>
                  <a:schemeClr val="tx1">
                    <a:lumMod val="50000"/>
                    <a:lumOff val="50000"/>
                  </a:schemeClr>
                </a:solidFill>
              </a:rPr>
              <a:t>Using Machine Learning Techniques</a:t>
            </a:r>
          </a:p>
          <a:p>
            <a:endParaRPr lang="en-US" dirty="0" smtClean="0"/>
          </a:p>
          <a:p>
            <a:r>
              <a:rPr lang="en-US" dirty="0" smtClean="0"/>
              <a:t>HARSH PARIKH 2011CS10240</a:t>
            </a:r>
          </a:p>
          <a:p>
            <a:r>
              <a:rPr lang="en-US" dirty="0" smtClean="0"/>
              <a:t>SAHIL LOOMBA 2012CS10114</a:t>
            </a:r>
            <a:endParaRPr lang="en-US" dirty="0"/>
          </a:p>
        </p:txBody>
      </p:sp>
      <p:sp>
        <p:nvSpPr>
          <p:cNvPr id="4" name="Date Placeholder 3"/>
          <p:cNvSpPr>
            <a:spLocks noGrp="1"/>
          </p:cNvSpPr>
          <p:nvPr>
            <p:ph type="dt" sz="half" idx="10"/>
          </p:nvPr>
        </p:nvSpPr>
        <p:spPr/>
        <p:txBody>
          <a:bodyPr/>
          <a:lstStyle/>
          <a:p>
            <a:fld id="{7A7AF740-E84A-46DF-AD3F-1C82EF7A2C0F}" type="datetime1">
              <a:rPr lang="en-GB" smtClean="0"/>
              <a:pPr/>
              <a:t>18/02/2015</a:t>
            </a:fld>
            <a:endParaRPr lang="en-GB"/>
          </a:p>
        </p:txBody>
      </p:sp>
      <p:sp>
        <p:nvSpPr>
          <p:cNvPr id="5" name="Slide Number Placeholder 4"/>
          <p:cNvSpPr>
            <a:spLocks noGrp="1"/>
          </p:cNvSpPr>
          <p:nvPr>
            <p:ph type="sldNum" sz="quarter" idx="12"/>
          </p:nvPr>
        </p:nvSpPr>
        <p:spPr/>
        <p:txBody>
          <a:bodyPr/>
          <a:lstStyle/>
          <a:p>
            <a:fld id="{DBC7773F-D4B1-42A2-8DC1-89AAE5B8FAF1}" type="slidenum">
              <a:rPr lang="en-GB" smtClean="0"/>
              <a:pPr/>
              <a:t>1</a:t>
            </a:fld>
            <a:endParaRPr lang="en-GB"/>
          </a:p>
        </p:txBody>
      </p:sp>
      <p:pic>
        <p:nvPicPr>
          <p:cNvPr id="6" name="Picture 5"/>
          <p:cNvPicPr>
            <a:picLocks noChangeAspect="1"/>
          </p:cNvPicPr>
          <p:nvPr/>
        </p:nvPicPr>
        <p:blipFill>
          <a:blip r:embed="rId3"/>
          <a:stretch>
            <a:fillRect/>
          </a:stretch>
        </p:blipFill>
        <p:spPr>
          <a:xfrm>
            <a:off x="664919" y="799236"/>
            <a:ext cx="1703820" cy="1908278"/>
          </a:xfrm>
          <a:prstGeom prst="rect">
            <a:avLst/>
          </a:prstGeom>
        </p:spPr>
      </p:pic>
    </p:spTree>
    <p:extLst>
      <p:ext uri="{BB962C8B-B14F-4D97-AF65-F5344CB8AC3E}">
        <p14:creationId xmlns:p14="http://schemas.microsoft.com/office/powerpoint/2010/main" val="3346741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Orientation Descriptors Analysis - 1</a:t>
            </a:r>
            <a:endParaRPr lang="en-GB" dirty="0"/>
          </a:p>
        </p:txBody>
      </p:sp>
      <p:sp>
        <p:nvSpPr>
          <p:cNvPr id="3" name="Content Placeholder 2"/>
          <p:cNvSpPr>
            <a:spLocks noGrp="1"/>
          </p:cNvSpPr>
          <p:nvPr>
            <p:ph idx="1"/>
          </p:nvPr>
        </p:nvSpPr>
        <p:spPr>
          <a:xfrm>
            <a:off x="838200" y="1825625"/>
            <a:ext cx="5125872" cy="4351338"/>
          </a:xfrm>
        </p:spPr>
        <p:txBody>
          <a:bodyPr/>
          <a:lstStyle/>
          <a:p>
            <a:r>
              <a:rPr lang="en-IN" dirty="0" err="1" smtClean="0"/>
              <a:t>HoG</a:t>
            </a:r>
            <a:r>
              <a:rPr lang="en-IN" dirty="0" smtClean="0"/>
              <a:t> (Histogram of Oriented Gradients) data.</a:t>
            </a:r>
          </a:p>
          <a:p>
            <a:r>
              <a:rPr lang="en-IN" dirty="0" smtClean="0"/>
              <a:t>Vector (size 64) fed to a multiclass SVM with a Gaussian Kernel. (60% Training + 40% Validation.) </a:t>
            </a:r>
          </a:p>
          <a:p>
            <a:r>
              <a:rPr lang="en-IN" dirty="0" smtClean="0"/>
              <a:t>Best parameters led to a maximum mean accuracy of 25.90%.</a:t>
            </a:r>
            <a:endParaRPr lang="en-GB" dirty="0"/>
          </a:p>
        </p:txBody>
      </p:sp>
      <p:sp>
        <p:nvSpPr>
          <p:cNvPr id="4" name="Date Placeholder 3"/>
          <p:cNvSpPr>
            <a:spLocks noGrp="1"/>
          </p:cNvSpPr>
          <p:nvPr>
            <p:ph type="dt" sz="half" idx="10"/>
          </p:nvPr>
        </p:nvSpPr>
        <p:spPr/>
        <p:txBody>
          <a:bodyPr/>
          <a:lstStyle/>
          <a:p>
            <a:fld id="{9ECDE2B8-3C70-4315-B322-737053029724}" type="datetime1">
              <a:rPr lang="en-GB" smtClean="0"/>
              <a:pPr/>
              <a:t>18/02/2015</a:t>
            </a:fld>
            <a:endParaRPr lang="en-GB"/>
          </a:p>
        </p:txBody>
      </p:sp>
      <p:sp>
        <p:nvSpPr>
          <p:cNvPr id="5" name="Slide Number Placeholder 4"/>
          <p:cNvSpPr>
            <a:spLocks noGrp="1"/>
          </p:cNvSpPr>
          <p:nvPr>
            <p:ph type="sldNum" sz="quarter" idx="12"/>
          </p:nvPr>
        </p:nvSpPr>
        <p:spPr/>
        <p:txBody>
          <a:bodyPr/>
          <a:lstStyle/>
          <a:p>
            <a:fld id="{DBC7773F-D4B1-42A2-8DC1-89AAE5B8FAF1}" type="slidenum">
              <a:rPr lang="en-GB" smtClean="0"/>
              <a:pPr/>
              <a:t>10</a:t>
            </a:fld>
            <a:endParaRPr lang="en-GB"/>
          </a:p>
        </p:txBody>
      </p:sp>
      <p:pic>
        <p:nvPicPr>
          <p:cNvPr id="1026" name="Picture 2" descr="http://trajiu-bajiu.googlecode.com/hg-history/8712b2ec6571108770873b8ae856405c6e147206/src/python/scikits.image/DOC/html/_images/plot_hog_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855" r="6937"/>
          <a:stretch/>
        </p:blipFill>
        <p:spPr bwMode="auto">
          <a:xfrm>
            <a:off x="5732059" y="1690688"/>
            <a:ext cx="6264324"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769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Orientation Descriptors Analysis - 2</a:t>
            </a:r>
            <a:endParaRPr lang="en-GB" dirty="0"/>
          </a:p>
        </p:txBody>
      </p:sp>
      <p:sp>
        <p:nvSpPr>
          <p:cNvPr id="3" name="Content Placeholder 2"/>
          <p:cNvSpPr>
            <a:spLocks noGrp="1"/>
          </p:cNvSpPr>
          <p:nvPr>
            <p:ph idx="1"/>
          </p:nvPr>
        </p:nvSpPr>
        <p:spPr>
          <a:xfrm>
            <a:off x="838200" y="1825625"/>
            <a:ext cx="5139519" cy="4351338"/>
          </a:xfrm>
        </p:spPr>
        <p:txBody>
          <a:bodyPr>
            <a:normAutofit/>
          </a:bodyPr>
          <a:lstStyle/>
          <a:p>
            <a:r>
              <a:rPr lang="en-IN" dirty="0" smtClean="0"/>
              <a:t>Gabor Filter data. </a:t>
            </a:r>
          </a:p>
          <a:p>
            <a:pPr lvl="1"/>
            <a:r>
              <a:rPr lang="en-IN" dirty="0" smtClean="0"/>
              <a:t>Using Gabor Bank.</a:t>
            </a:r>
          </a:p>
          <a:p>
            <a:r>
              <a:rPr lang="en-IN" dirty="0" smtClean="0"/>
              <a:t>Vector (size 70) fed to a multiclass SVM with a Gaussian Kernel. (60</a:t>
            </a:r>
            <a:r>
              <a:rPr lang="en-IN" dirty="0"/>
              <a:t>% Training + </a:t>
            </a:r>
            <a:r>
              <a:rPr lang="en-IN" dirty="0" smtClean="0"/>
              <a:t>40</a:t>
            </a:r>
            <a:r>
              <a:rPr lang="en-IN" dirty="0"/>
              <a:t>% </a:t>
            </a:r>
            <a:r>
              <a:rPr lang="en-IN" dirty="0" smtClean="0"/>
              <a:t>Validation.) </a:t>
            </a:r>
          </a:p>
          <a:p>
            <a:r>
              <a:rPr lang="en-IN" dirty="0" smtClean="0"/>
              <a:t>Best parameters led to a maximum mean accuracy of 49.88%.</a:t>
            </a:r>
            <a:endParaRPr lang="en-GB" dirty="0"/>
          </a:p>
        </p:txBody>
      </p:sp>
      <p:sp>
        <p:nvSpPr>
          <p:cNvPr id="4" name="Date Placeholder 3"/>
          <p:cNvSpPr>
            <a:spLocks noGrp="1"/>
          </p:cNvSpPr>
          <p:nvPr>
            <p:ph type="dt" sz="half" idx="10"/>
          </p:nvPr>
        </p:nvSpPr>
        <p:spPr/>
        <p:txBody>
          <a:bodyPr/>
          <a:lstStyle/>
          <a:p>
            <a:fld id="{9ECDE2B8-3C70-4315-B322-737053029724}" type="datetime1">
              <a:rPr lang="en-GB" smtClean="0"/>
              <a:pPr/>
              <a:t>18/02/2015</a:t>
            </a:fld>
            <a:endParaRPr lang="en-GB"/>
          </a:p>
        </p:txBody>
      </p:sp>
      <p:sp>
        <p:nvSpPr>
          <p:cNvPr id="5" name="Slide Number Placeholder 4"/>
          <p:cNvSpPr>
            <a:spLocks noGrp="1"/>
          </p:cNvSpPr>
          <p:nvPr>
            <p:ph type="sldNum" sz="quarter" idx="12"/>
          </p:nvPr>
        </p:nvSpPr>
        <p:spPr/>
        <p:txBody>
          <a:bodyPr/>
          <a:lstStyle/>
          <a:p>
            <a:fld id="{DBC7773F-D4B1-42A2-8DC1-89AAE5B8FAF1}" type="slidenum">
              <a:rPr lang="en-GB" smtClean="0"/>
              <a:pPr/>
              <a:t>11</a:t>
            </a:fld>
            <a:endParaRPr lang="en-GB"/>
          </a:p>
        </p:txBody>
      </p:sp>
      <p:pic>
        <p:nvPicPr>
          <p:cNvPr id="2050" name="Picture 2" descr="http://upload.wikimedia.org/wikipedia/commons/thumb/b/b5/Gabor-ocr.png/1024px-Gabor-oc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8137" y="1643064"/>
            <a:ext cx="3096567" cy="20653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mathworks.com/matlabcentral/fileexchange/screenshots/20846/origina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8907" y="3902621"/>
            <a:ext cx="3935029" cy="2453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846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Descriptors Analysis - SIFT</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87474384"/>
              </p:ext>
            </p:extLst>
          </p:nvPr>
        </p:nvGraphicFramePr>
        <p:xfrm>
          <a:off x="838200" y="1487607"/>
          <a:ext cx="5111750" cy="4868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9ECDE2B8-3C70-4315-B322-737053029724}" type="datetime1">
              <a:rPr lang="en-GB" smtClean="0"/>
              <a:pPr/>
              <a:t>18/02/2015</a:t>
            </a:fld>
            <a:endParaRPr lang="en-GB"/>
          </a:p>
        </p:txBody>
      </p:sp>
      <p:sp>
        <p:nvSpPr>
          <p:cNvPr id="5" name="Slide Number Placeholder 4"/>
          <p:cNvSpPr>
            <a:spLocks noGrp="1"/>
          </p:cNvSpPr>
          <p:nvPr>
            <p:ph type="sldNum" sz="quarter" idx="12"/>
          </p:nvPr>
        </p:nvSpPr>
        <p:spPr/>
        <p:txBody>
          <a:bodyPr/>
          <a:lstStyle/>
          <a:p>
            <a:fld id="{DBC7773F-D4B1-42A2-8DC1-89AAE5B8FAF1}" type="slidenum">
              <a:rPr lang="en-GB" smtClean="0"/>
              <a:pPr/>
              <a:t>12</a:t>
            </a:fld>
            <a:endParaRPr lang="en-GB"/>
          </a:p>
        </p:txBody>
      </p:sp>
      <p:pic>
        <p:nvPicPr>
          <p:cNvPr id="3074" name="Picture 2" descr="http://opencv-python-tutroals.readthedocs.org/en/latest/_images/sift_keypoints.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27659" y="1690688"/>
            <a:ext cx="5126141" cy="385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563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Training on Raw Pixel Data</a:t>
            </a:r>
            <a:endParaRPr lang="en-GB" dirty="0"/>
          </a:p>
        </p:txBody>
      </p:sp>
      <p:sp>
        <p:nvSpPr>
          <p:cNvPr id="4" name="Date Placeholder 3"/>
          <p:cNvSpPr>
            <a:spLocks noGrp="1"/>
          </p:cNvSpPr>
          <p:nvPr>
            <p:ph type="dt" sz="half" idx="10"/>
          </p:nvPr>
        </p:nvSpPr>
        <p:spPr/>
        <p:txBody>
          <a:bodyPr/>
          <a:lstStyle/>
          <a:p>
            <a:fld id="{9ECDE2B8-3C70-4315-B322-737053029724}" type="datetime1">
              <a:rPr lang="en-GB" smtClean="0"/>
              <a:pPr/>
              <a:t>18/02/2015</a:t>
            </a:fld>
            <a:endParaRPr lang="en-GB"/>
          </a:p>
        </p:txBody>
      </p:sp>
      <p:sp>
        <p:nvSpPr>
          <p:cNvPr id="5" name="Slide Number Placeholder 4"/>
          <p:cNvSpPr>
            <a:spLocks noGrp="1"/>
          </p:cNvSpPr>
          <p:nvPr>
            <p:ph type="sldNum" sz="quarter" idx="12"/>
          </p:nvPr>
        </p:nvSpPr>
        <p:spPr/>
        <p:txBody>
          <a:bodyPr/>
          <a:lstStyle/>
          <a:p>
            <a:fld id="{DBC7773F-D4B1-42A2-8DC1-89AAE5B8FAF1}" type="slidenum">
              <a:rPr lang="en-GB" smtClean="0"/>
              <a:pPr/>
              <a:t>13</a:t>
            </a:fld>
            <a:endParaRPr lang="en-GB"/>
          </a:p>
        </p:txBody>
      </p:sp>
      <p:sp>
        <p:nvSpPr>
          <p:cNvPr id="7" name="Content Placeholder 6"/>
          <p:cNvSpPr>
            <a:spLocks noGrp="1"/>
          </p:cNvSpPr>
          <p:nvPr>
            <p:ph idx="1"/>
          </p:nvPr>
        </p:nvSpPr>
        <p:spPr/>
        <p:txBody>
          <a:bodyPr/>
          <a:lstStyle/>
          <a:p>
            <a:endParaRPr lang="en-IN" dirty="0" smtClean="0"/>
          </a:p>
          <a:p>
            <a:endParaRPr lang="en-IN" dirty="0"/>
          </a:p>
          <a:p>
            <a:endParaRPr lang="en-IN" dirty="0" smtClean="0"/>
          </a:p>
          <a:p>
            <a:endParaRPr lang="en-IN" dirty="0"/>
          </a:p>
          <a:p>
            <a:r>
              <a:rPr lang="en-IN" dirty="0" smtClean="0"/>
              <a:t>Training Dataset 60% + Validation Dataset 40%</a:t>
            </a:r>
          </a:p>
        </p:txBody>
      </p:sp>
      <p:graphicFrame>
        <p:nvGraphicFramePr>
          <p:cNvPr id="8" name="Content Placeholder 4"/>
          <p:cNvGraphicFramePr>
            <a:graphicFrameLocks/>
          </p:cNvGraphicFramePr>
          <p:nvPr>
            <p:extLst>
              <p:ext uri="{D42A27DB-BD31-4B8C-83A1-F6EECF244321}">
                <p14:modId xmlns:p14="http://schemas.microsoft.com/office/powerpoint/2010/main" val="3786930085"/>
              </p:ext>
            </p:extLst>
          </p:nvPr>
        </p:nvGraphicFramePr>
        <p:xfrm>
          <a:off x="838200" y="1825625"/>
          <a:ext cx="10515600" cy="1791128"/>
        </p:xfrm>
        <a:graphic>
          <a:graphicData uri="http://schemas.openxmlformats.org/drawingml/2006/table">
            <a:tbl>
              <a:tblPr firstRow="1" bandRow="1">
                <a:tableStyleId>{073A0DAA-6AF3-43AB-8588-CEC1D06C72B9}</a:tableStyleId>
              </a:tblPr>
              <a:tblGrid>
                <a:gridCol w="3505200"/>
                <a:gridCol w="3505200"/>
                <a:gridCol w="3505200"/>
              </a:tblGrid>
              <a:tr h="447782">
                <a:tc>
                  <a:txBody>
                    <a:bodyPr/>
                    <a:lstStyle/>
                    <a:p>
                      <a:r>
                        <a:rPr lang="en-IN" dirty="0" smtClean="0"/>
                        <a:t>Model</a:t>
                      </a:r>
                      <a:endParaRPr lang="en-IN" dirty="0"/>
                    </a:p>
                  </a:txBody>
                  <a:tcPr/>
                </a:tc>
                <a:tc>
                  <a:txBody>
                    <a:bodyPr/>
                    <a:lstStyle/>
                    <a:p>
                      <a:r>
                        <a:rPr lang="en-IN" dirty="0" smtClean="0"/>
                        <a:t>Validation Log Loss</a:t>
                      </a:r>
                      <a:endParaRPr lang="en-IN" dirty="0"/>
                    </a:p>
                  </a:txBody>
                  <a:tcPr/>
                </a:tc>
                <a:tc>
                  <a:txBody>
                    <a:bodyPr/>
                    <a:lstStyle/>
                    <a:p>
                      <a:r>
                        <a:rPr lang="en-IN" dirty="0" smtClean="0"/>
                        <a:t>Validation Accuracy</a:t>
                      </a:r>
                      <a:r>
                        <a:rPr lang="en-IN" baseline="0" dirty="0" smtClean="0"/>
                        <a:t> (Top-1)</a:t>
                      </a:r>
                      <a:endParaRPr lang="en-IN" dirty="0"/>
                    </a:p>
                  </a:txBody>
                  <a:tcPr/>
                </a:tc>
              </a:tr>
              <a:tr h="447782">
                <a:tc>
                  <a:txBody>
                    <a:bodyPr/>
                    <a:lstStyle/>
                    <a:p>
                      <a:r>
                        <a:rPr lang="en-IN" dirty="0" smtClean="0"/>
                        <a:t>Crude ANN</a:t>
                      </a:r>
                      <a:endParaRPr lang="en-IN" dirty="0"/>
                    </a:p>
                  </a:txBody>
                  <a:tcPr/>
                </a:tc>
                <a:tc>
                  <a:txBody>
                    <a:bodyPr/>
                    <a:lstStyle/>
                    <a:p>
                      <a:r>
                        <a:rPr lang="en-IN" dirty="0" smtClean="0"/>
                        <a:t>20.38</a:t>
                      </a:r>
                      <a:endParaRPr lang="en-IN" dirty="0"/>
                    </a:p>
                  </a:txBody>
                  <a:tcPr/>
                </a:tc>
                <a:tc>
                  <a:txBody>
                    <a:bodyPr/>
                    <a:lstStyle/>
                    <a:p>
                      <a:r>
                        <a:rPr lang="en-IN" dirty="0" smtClean="0"/>
                        <a:t>32%</a:t>
                      </a:r>
                      <a:endParaRPr lang="en-IN" dirty="0"/>
                    </a:p>
                  </a:txBody>
                  <a:tcPr/>
                </a:tc>
              </a:tr>
              <a:tr h="447782">
                <a:tc>
                  <a:txBody>
                    <a:bodyPr/>
                    <a:lstStyle/>
                    <a:p>
                      <a:r>
                        <a:rPr lang="en-IN" dirty="0" smtClean="0"/>
                        <a:t>Crude CNN</a:t>
                      </a:r>
                      <a:endParaRPr lang="en-IN" dirty="0"/>
                    </a:p>
                  </a:txBody>
                  <a:tcPr/>
                </a:tc>
                <a:tc>
                  <a:txBody>
                    <a:bodyPr/>
                    <a:lstStyle/>
                    <a:p>
                      <a:r>
                        <a:rPr lang="en-IN" dirty="0" smtClean="0"/>
                        <a:t>4.18</a:t>
                      </a:r>
                      <a:endParaRPr lang="en-IN" dirty="0"/>
                    </a:p>
                  </a:txBody>
                  <a:tcPr/>
                </a:tc>
                <a:tc>
                  <a:txBody>
                    <a:bodyPr/>
                    <a:lstStyle/>
                    <a:p>
                      <a:r>
                        <a:rPr lang="en-IN" dirty="0" smtClean="0"/>
                        <a:t>56%</a:t>
                      </a:r>
                      <a:endParaRPr lang="en-IN" dirty="0"/>
                    </a:p>
                  </a:txBody>
                  <a:tcPr/>
                </a:tc>
              </a:tr>
              <a:tr h="447782">
                <a:tc>
                  <a:txBody>
                    <a:bodyPr/>
                    <a:lstStyle/>
                    <a:p>
                      <a:r>
                        <a:rPr lang="en-IN" dirty="0" smtClean="0"/>
                        <a:t>ANN</a:t>
                      </a:r>
                      <a:r>
                        <a:rPr lang="en-IN" baseline="0" dirty="0" smtClean="0"/>
                        <a:t> </a:t>
                      </a:r>
                      <a:r>
                        <a:rPr lang="en-IN" baseline="0" dirty="0" smtClean="0">
                          <a:sym typeface="Wingdings" panose="05000000000000000000" pitchFamily="2" charset="2"/>
                        </a:rPr>
                        <a:t> S</a:t>
                      </a:r>
                      <a:r>
                        <a:rPr lang="en-IN" baseline="0" dirty="0" smtClean="0"/>
                        <a:t>VM</a:t>
                      </a:r>
                      <a:endParaRPr lang="en-IN" dirty="0"/>
                    </a:p>
                  </a:txBody>
                  <a:tcPr/>
                </a:tc>
                <a:tc>
                  <a:txBody>
                    <a:bodyPr/>
                    <a:lstStyle/>
                    <a:p>
                      <a:r>
                        <a:rPr lang="en-IN" dirty="0" smtClean="0"/>
                        <a:t>2.38</a:t>
                      </a:r>
                      <a:endParaRPr lang="en-IN" dirty="0"/>
                    </a:p>
                  </a:txBody>
                  <a:tcPr/>
                </a:tc>
                <a:tc>
                  <a:txBody>
                    <a:bodyPr/>
                    <a:lstStyle/>
                    <a:p>
                      <a:r>
                        <a:rPr lang="en-IN" dirty="0" smtClean="0"/>
                        <a:t>58%</a:t>
                      </a:r>
                      <a:endParaRPr lang="en-IN" dirty="0"/>
                    </a:p>
                  </a:txBody>
                  <a:tcPr/>
                </a:tc>
              </a:tr>
            </a:tbl>
          </a:graphicData>
        </a:graphic>
      </p:graphicFrame>
    </p:spTree>
    <p:extLst>
      <p:ext uri="{BB962C8B-B14F-4D97-AF65-F5344CB8AC3E}">
        <p14:creationId xmlns:p14="http://schemas.microsoft.com/office/powerpoint/2010/main" val="1067230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Work – 1</a:t>
            </a:r>
            <a:endParaRPr lang="en-GB" dirty="0"/>
          </a:p>
        </p:txBody>
      </p:sp>
      <p:sp>
        <p:nvSpPr>
          <p:cNvPr id="3" name="Content Placeholder 2"/>
          <p:cNvSpPr>
            <a:spLocks noGrp="1"/>
          </p:cNvSpPr>
          <p:nvPr>
            <p:ph idx="1"/>
          </p:nvPr>
        </p:nvSpPr>
        <p:spPr>
          <a:xfrm>
            <a:off x="838200" y="1603753"/>
            <a:ext cx="10515600" cy="4752597"/>
          </a:xfrm>
        </p:spPr>
        <p:txBody>
          <a:bodyPr>
            <a:normAutofit/>
          </a:bodyPr>
          <a:lstStyle/>
          <a:p>
            <a:r>
              <a:rPr lang="en-IN" i="1" dirty="0" smtClean="0"/>
              <a:t>Revision Theory</a:t>
            </a:r>
          </a:p>
          <a:p>
            <a:pPr lvl="1"/>
            <a:r>
              <a:rPr lang="en-IN" dirty="0" smtClean="0"/>
              <a:t>Reiterate over data with larger deviation from the true value.</a:t>
            </a:r>
            <a:endParaRPr lang="en-GB" dirty="0"/>
          </a:p>
          <a:p>
            <a:r>
              <a:rPr lang="en-IN" i="1" dirty="0"/>
              <a:t>Augmenting </a:t>
            </a:r>
            <a:r>
              <a:rPr lang="en-IN" i="1" dirty="0" smtClean="0"/>
              <a:t>Multiple Feature Vectors</a:t>
            </a:r>
          </a:p>
          <a:p>
            <a:pPr lvl="1"/>
            <a:r>
              <a:rPr lang="en-IN" dirty="0" smtClean="0"/>
              <a:t>For example: Matrix Product of Gabor and SIFT vectors.</a:t>
            </a:r>
          </a:p>
          <a:p>
            <a:r>
              <a:rPr lang="en-IN" i="1" dirty="0" smtClean="0"/>
              <a:t>Random Forest for Image Classification</a:t>
            </a:r>
          </a:p>
          <a:p>
            <a:r>
              <a:rPr lang="en-GB" i="1" dirty="0" smtClean="0"/>
              <a:t>Large-Scale </a:t>
            </a:r>
            <a:r>
              <a:rPr lang="en-GB" i="1" dirty="0"/>
              <a:t>Object Classification using Label Relation Graphs </a:t>
            </a:r>
            <a:r>
              <a:rPr lang="en-GB" sz="2000" dirty="0" smtClean="0">
                <a:hlinkClick r:id="rId2"/>
              </a:rPr>
              <a:t>http</a:t>
            </a:r>
            <a:r>
              <a:rPr lang="en-GB" sz="2000" dirty="0">
                <a:hlinkClick r:id="rId2"/>
              </a:rPr>
              <a:t>://web.eecs.umich.edu/~</a:t>
            </a:r>
            <a:r>
              <a:rPr lang="en-GB" sz="2000" dirty="0" smtClean="0">
                <a:hlinkClick r:id="rId2"/>
              </a:rPr>
              <a:t>jiadeng/paper/deng2014large.pdf</a:t>
            </a:r>
            <a:endParaRPr lang="en-GB" sz="2000" dirty="0">
              <a:solidFill>
                <a:schemeClr val="tx1">
                  <a:lumMod val="50000"/>
                  <a:lumOff val="50000"/>
                </a:schemeClr>
              </a:solidFill>
            </a:endParaRPr>
          </a:p>
          <a:p>
            <a:pPr lvl="1"/>
            <a:r>
              <a:rPr lang="en-GB" dirty="0"/>
              <a:t>Hierarchy and Exclusion (HEX) graphs, a new formalism that captures semantic relations between any two labels applied to the same object</a:t>
            </a:r>
            <a:r>
              <a:rPr lang="en-GB" dirty="0" smtClean="0"/>
              <a:t>.</a:t>
            </a:r>
          </a:p>
        </p:txBody>
      </p:sp>
      <p:sp>
        <p:nvSpPr>
          <p:cNvPr id="4" name="Date Placeholder 3"/>
          <p:cNvSpPr>
            <a:spLocks noGrp="1"/>
          </p:cNvSpPr>
          <p:nvPr>
            <p:ph type="dt" sz="half" idx="10"/>
          </p:nvPr>
        </p:nvSpPr>
        <p:spPr/>
        <p:txBody>
          <a:bodyPr/>
          <a:lstStyle/>
          <a:p>
            <a:fld id="{9ECDE2B8-3C70-4315-B322-737053029724}" type="datetime1">
              <a:rPr lang="en-GB" smtClean="0"/>
              <a:pPr/>
              <a:t>18/02/2015</a:t>
            </a:fld>
            <a:endParaRPr lang="en-GB"/>
          </a:p>
        </p:txBody>
      </p:sp>
      <p:sp>
        <p:nvSpPr>
          <p:cNvPr id="5" name="Slide Number Placeholder 4"/>
          <p:cNvSpPr>
            <a:spLocks noGrp="1"/>
          </p:cNvSpPr>
          <p:nvPr>
            <p:ph type="sldNum" sz="quarter" idx="12"/>
          </p:nvPr>
        </p:nvSpPr>
        <p:spPr/>
        <p:txBody>
          <a:bodyPr/>
          <a:lstStyle/>
          <a:p>
            <a:fld id="{DBC7773F-D4B1-42A2-8DC1-89AAE5B8FAF1}" type="slidenum">
              <a:rPr lang="en-GB" smtClean="0"/>
              <a:pPr/>
              <a:t>14</a:t>
            </a:fld>
            <a:endParaRPr lang="en-GB"/>
          </a:p>
        </p:txBody>
      </p:sp>
    </p:spTree>
    <p:extLst>
      <p:ext uri="{BB962C8B-B14F-4D97-AF65-F5344CB8AC3E}">
        <p14:creationId xmlns:p14="http://schemas.microsoft.com/office/powerpoint/2010/main" val="3557921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Work – 2: </a:t>
            </a:r>
            <a:r>
              <a:rPr lang="en-IN" i="1" dirty="0" smtClean="0"/>
              <a:t>Hierarchical Paradigm</a:t>
            </a:r>
            <a:endParaRPr lang="en-GB" i="1" dirty="0"/>
          </a:p>
        </p:txBody>
      </p:sp>
      <p:sp>
        <p:nvSpPr>
          <p:cNvPr id="4" name="Date Placeholder 3"/>
          <p:cNvSpPr>
            <a:spLocks noGrp="1"/>
          </p:cNvSpPr>
          <p:nvPr>
            <p:ph type="dt" sz="half" idx="10"/>
          </p:nvPr>
        </p:nvSpPr>
        <p:spPr/>
        <p:txBody>
          <a:bodyPr/>
          <a:lstStyle/>
          <a:p>
            <a:fld id="{9ECDE2B8-3C70-4315-B322-737053029724}" type="datetime1">
              <a:rPr lang="en-GB" smtClean="0"/>
              <a:pPr/>
              <a:t>18/02/2015</a:t>
            </a:fld>
            <a:endParaRPr lang="en-GB"/>
          </a:p>
        </p:txBody>
      </p:sp>
      <p:sp>
        <p:nvSpPr>
          <p:cNvPr id="5" name="Slide Number Placeholder 4"/>
          <p:cNvSpPr>
            <a:spLocks noGrp="1"/>
          </p:cNvSpPr>
          <p:nvPr>
            <p:ph type="sldNum" sz="quarter" idx="12"/>
          </p:nvPr>
        </p:nvSpPr>
        <p:spPr/>
        <p:txBody>
          <a:bodyPr/>
          <a:lstStyle/>
          <a:p>
            <a:fld id="{DBC7773F-D4B1-42A2-8DC1-89AAE5B8FAF1}" type="slidenum">
              <a:rPr lang="en-GB" smtClean="0"/>
              <a:pPr/>
              <a:t>15</a:t>
            </a:fld>
            <a:endParaRPr lang="en-GB"/>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22857018"/>
              </p:ext>
            </p:extLst>
          </p:nvPr>
        </p:nvGraphicFramePr>
        <p:xfrm>
          <a:off x="838199" y="1419366"/>
          <a:ext cx="10898875" cy="4757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2043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675731"/>
            <a:ext cx="10515600" cy="1325563"/>
          </a:xfrm>
        </p:spPr>
        <p:txBody>
          <a:bodyPr/>
          <a:lstStyle/>
          <a:p>
            <a:r>
              <a:rPr lang="en-IN" i="1" dirty="0" smtClean="0"/>
              <a:t>Thank You. </a:t>
            </a:r>
            <a:r>
              <a:rPr lang="en-IN" dirty="0" smtClean="0"/>
              <a:t>Questions?</a:t>
            </a:r>
            <a:endParaRPr lang="en-GB" dirty="0"/>
          </a:p>
        </p:txBody>
      </p:sp>
      <p:sp>
        <p:nvSpPr>
          <p:cNvPr id="4" name="Date Placeholder 3"/>
          <p:cNvSpPr>
            <a:spLocks noGrp="1"/>
          </p:cNvSpPr>
          <p:nvPr>
            <p:ph type="dt" sz="half" idx="10"/>
          </p:nvPr>
        </p:nvSpPr>
        <p:spPr/>
        <p:txBody>
          <a:bodyPr/>
          <a:lstStyle/>
          <a:p>
            <a:fld id="{9ECDE2B8-3C70-4315-B322-737053029724}" type="datetime1">
              <a:rPr lang="en-GB" smtClean="0"/>
              <a:pPr/>
              <a:t>18/02/2015</a:t>
            </a:fld>
            <a:endParaRPr lang="en-GB"/>
          </a:p>
        </p:txBody>
      </p:sp>
      <p:sp>
        <p:nvSpPr>
          <p:cNvPr id="5" name="Slide Number Placeholder 4"/>
          <p:cNvSpPr>
            <a:spLocks noGrp="1"/>
          </p:cNvSpPr>
          <p:nvPr>
            <p:ph type="sldNum" sz="quarter" idx="12"/>
          </p:nvPr>
        </p:nvSpPr>
        <p:spPr/>
        <p:txBody>
          <a:bodyPr/>
          <a:lstStyle/>
          <a:p>
            <a:fld id="{DBC7773F-D4B1-42A2-8DC1-89AAE5B8FAF1}" type="slidenum">
              <a:rPr lang="en-GB" smtClean="0"/>
              <a:pPr/>
              <a:t>16</a:t>
            </a:fld>
            <a:endParaRPr lang="en-GB"/>
          </a:p>
        </p:txBody>
      </p:sp>
    </p:spTree>
    <p:extLst>
      <p:ext uri="{BB962C8B-B14F-4D97-AF65-F5344CB8AC3E}">
        <p14:creationId xmlns:p14="http://schemas.microsoft.com/office/powerpoint/2010/main" val="899454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the Challenge</a:t>
            </a:r>
            <a:endParaRPr lang="en-GB" dirty="0"/>
          </a:p>
        </p:txBody>
      </p:sp>
      <p:sp>
        <p:nvSpPr>
          <p:cNvPr id="3" name="Content Placeholder 2"/>
          <p:cNvSpPr>
            <a:spLocks noGrp="1"/>
          </p:cNvSpPr>
          <p:nvPr>
            <p:ph idx="1"/>
          </p:nvPr>
        </p:nvSpPr>
        <p:spPr/>
        <p:txBody>
          <a:bodyPr>
            <a:normAutofit/>
          </a:bodyPr>
          <a:lstStyle/>
          <a:p>
            <a:r>
              <a:rPr lang="en-US" dirty="0"/>
              <a:t>Plankton are critically important to our </a:t>
            </a:r>
            <a:r>
              <a:rPr lang="en-US" dirty="0" smtClean="0"/>
              <a:t>ecosystem.</a:t>
            </a:r>
          </a:p>
          <a:p>
            <a:r>
              <a:rPr lang="en-US" dirty="0" smtClean="0"/>
              <a:t>Traditional </a:t>
            </a:r>
            <a:r>
              <a:rPr lang="en-US" dirty="0"/>
              <a:t>methods for measuring and monitoring plankton populations are time </a:t>
            </a:r>
            <a:r>
              <a:rPr lang="en-US" dirty="0" smtClean="0"/>
              <a:t>consuming. Improved </a:t>
            </a:r>
            <a:r>
              <a:rPr lang="en-US" dirty="0"/>
              <a:t>approaches are needed. </a:t>
            </a:r>
            <a:endParaRPr lang="en-US" dirty="0" smtClean="0"/>
          </a:p>
          <a:p>
            <a:pPr lvl="1"/>
            <a:r>
              <a:rPr lang="en-US" dirty="0" smtClean="0"/>
              <a:t>One </a:t>
            </a:r>
            <a:r>
              <a:rPr lang="en-US" dirty="0"/>
              <a:t>such approach is through the use of an underwater imagery sensor</a:t>
            </a:r>
            <a:r>
              <a:rPr lang="en-US" dirty="0" smtClean="0"/>
              <a:t>. </a:t>
            </a:r>
          </a:p>
          <a:p>
            <a:pPr lvl="1"/>
            <a:r>
              <a:rPr lang="en-US" dirty="0" smtClean="0"/>
              <a:t>Need for automated algorithms to classify captured images.</a:t>
            </a:r>
          </a:p>
          <a:p>
            <a:pPr marL="0" indent="0">
              <a:buNone/>
            </a:pPr>
            <a:endParaRPr lang="en-US" dirty="0" smtClean="0"/>
          </a:p>
          <a:p>
            <a:pPr marL="0" indent="0">
              <a:buNone/>
            </a:pPr>
            <a:r>
              <a:rPr lang="en-US" dirty="0" smtClean="0"/>
              <a:t>Data Source: National Data Science </a:t>
            </a:r>
            <a:r>
              <a:rPr lang="en-US" dirty="0" smtClean="0"/>
              <a:t>Bowl</a:t>
            </a:r>
            <a:endParaRPr lang="en-GB" sz="2000" dirty="0">
              <a:solidFill>
                <a:schemeClr val="tx1">
                  <a:lumMod val="50000"/>
                  <a:lumOff val="50000"/>
                </a:schemeClr>
              </a:solidFill>
            </a:endParaRPr>
          </a:p>
        </p:txBody>
      </p:sp>
      <p:sp>
        <p:nvSpPr>
          <p:cNvPr id="4" name="Date Placeholder 3"/>
          <p:cNvSpPr>
            <a:spLocks noGrp="1"/>
          </p:cNvSpPr>
          <p:nvPr>
            <p:ph type="dt" sz="half" idx="10"/>
          </p:nvPr>
        </p:nvSpPr>
        <p:spPr/>
        <p:txBody>
          <a:bodyPr/>
          <a:lstStyle/>
          <a:p>
            <a:fld id="{9ECDE2B8-3C70-4315-B322-737053029724}" type="datetime1">
              <a:rPr lang="en-GB" smtClean="0"/>
              <a:pPr/>
              <a:t>18/02/2015</a:t>
            </a:fld>
            <a:endParaRPr lang="en-GB"/>
          </a:p>
        </p:txBody>
      </p:sp>
      <p:sp>
        <p:nvSpPr>
          <p:cNvPr id="5" name="Slide Number Placeholder 4"/>
          <p:cNvSpPr>
            <a:spLocks noGrp="1"/>
          </p:cNvSpPr>
          <p:nvPr>
            <p:ph type="sldNum" sz="quarter" idx="12"/>
          </p:nvPr>
        </p:nvSpPr>
        <p:spPr/>
        <p:txBody>
          <a:bodyPr/>
          <a:lstStyle/>
          <a:p>
            <a:fld id="{DBC7773F-D4B1-42A2-8DC1-89AAE5B8FAF1}" type="slidenum">
              <a:rPr lang="en-GB" smtClean="0"/>
              <a:pPr/>
              <a:t>2</a:t>
            </a:fld>
            <a:endParaRPr lang="en-GB"/>
          </a:p>
        </p:txBody>
      </p:sp>
      <p:pic>
        <p:nvPicPr>
          <p:cNvPr id="1026" name="Picture 2" descr="http://www.boozallen.com/content/dam/boozallen/lp/ndsch/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7021" y="242538"/>
            <a:ext cx="3111689" cy="159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175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Getting acquainted with the Data</a:t>
            </a:r>
            <a:endParaRPr lang="en-GB" dirty="0"/>
          </a:p>
        </p:txBody>
      </p:sp>
      <p:sp>
        <p:nvSpPr>
          <p:cNvPr id="3" name="Content Placeholder 2"/>
          <p:cNvSpPr>
            <a:spLocks noGrp="1"/>
          </p:cNvSpPr>
          <p:nvPr>
            <p:ph idx="1"/>
          </p:nvPr>
        </p:nvSpPr>
        <p:spPr/>
        <p:txBody>
          <a:bodyPr>
            <a:normAutofit/>
          </a:bodyPr>
          <a:lstStyle/>
          <a:p>
            <a:r>
              <a:rPr lang="en-IN" sz="2400" dirty="0" smtClean="0"/>
              <a:t>Data is in the form of low-resolution grayscale images.</a:t>
            </a:r>
          </a:p>
          <a:p>
            <a:r>
              <a:rPr lang="en-IN" sz="2400" dirty="0" smtClean="0"/>
              <a:t>Training data</a:t>
            </a:r>
            <a:r>
              <a:rPr lang="en-IN" sz="2400" smtClean="0"/>
              <a:t>: </a:t>
            </a:r>
            <a:r>
              <a:rPr lang="en-IN" sz="2400" smtClean="0"/>
              <a:t>30,366 </a:t>
            </a:r>
            <a:r>
              <a:rPr lang="en-IN" sz="2400" dirty="0" smtClean="0"/>
              <a:t>images</a:t>
            </a:r>
          </a:p>
          <a:p>
            <a:pPr lvl="1"/>
            <a:r>
              <a:rPr lang="en-IN" sz="2000" i="1" dirty="0" smtClean="0"/>
              <a:t>121 classes: planktons(116) + unknown(3) + </a:t>
            </a:r>
            <a:r>
              <a:rPr lang="en-IN" sz="2000" i="1" dirty="0" err="1" smtClean="0"/>
              <a:t>artifacts</a:t>
            </a:r>
            <a:r>
              <a:rPr lang="en-IN" sz="2000" i="1" dirty="0" smtClean="0"/>
              <a:t>/junk(2).</a:t>
            </a:r>
          </a:p>
          <a:p>
            <a:endParaRPr lang="en-IN" sz="2400" dirty="0"/>
          </a:p>
          <a:p>
            <a:endParaRPr lang="en-IN" sz="2400" dirty="0" smtClean="0"/>
          </a:p>
          <a:p>
            <a:endParaRPr lang="en-IN" sz="2400" dirty="0" smtClean="0"/>
          </a:p>
          <a:p>
            <a:endParaRPr lang="en-IN" sz="2400" dirty="0" smtClean="0"/>
          </a:p>
          <a:p>
            <a:r>
              <a:rPr lang="en-IN" sz="2400" dirty="0" smtClean="0"/>
              <a:t>Test data: 1,30,400 unlabelled images.</a:t>
            </a:r>
          </a:p>
          <a:p>
            <a:r>
              <a:rPr lang="en-IN" sz="2400" dirty="0" smtClean="0"/>
              <a:t>Training data is skewed: </a:t>
            </a:r>
            <a:r>
              <a:rPr lang="en-IN" sz="2400" i="1" dirty="0" smtClean="0"/>
              <a:t>disproportionate number of images across classes</a:t>
            </a:r>
          </a:p>
          <a:p>
            <a:pPr lvl="1"/>
            <a:r>
              <a:rPr lang="en-IN" sz="2000" i="1" dirty="0" smtClean="0"/>
              <a:t>from as low as 9 to as high as 1979.</a:t>
            </a:r>
            <a:endParaRPr lang="en-GB" sz="2000" i="1" dirty="0"/>
          </a:p>
        </p:txBody>
      </p:sp>
      <p:sp>
        <p:nvSpPr>
          <p:cNvPr id="4" name="Date Placeholder 3"/>
          <p:cNvSpPr>
            <a:spLocks noGrp="1"/>
          </p:cNvSpPr>
          <p:nvPr>
            <p:ph type="dt" sz="half" idx="10"/>
          </p:nvPr>
        </p:nvSpPr>
        <p:spPr/>
        <p:txBody>
          <a:bodyPr/>
          <a:lstStyle/>
          <a:p>
            <a:fld id="{9ECDE2B8-3C70-4315-B322-737053029724}" type="datetime1">
              <a:rPr lang="en-GB" smtClean="0"/>
              <a:pPr/>
              <a:t>18/02/2015</a:t>
            </a:fld>
            <a:endParaRPr lang="en-GB"/>
          </a:p>
        </p:txBody>
      </p:sp>
      <p:sp>
        <p:nvSpPr>
          <p:cNvPr id="5" name="Slide Number Placeholder 4"/>
          <p:cNvSpPr>
            <a:spLocks noGrp="1"/>
          </p:cNvSpPr>
          <p:nvPr>
            <p:ph type="sldNum" sz="quarter" idx="12"/>
          </p:nvPr>
        </p:nvSpPr>
        <p:spPr/>
        <p:txBody>
          <a:bodyPr/>
          <a:lstStyle/>
          <a:p>
            <a:fld id="{DBC7773F-D4B1-42A2-8DC1-89AAE5B8FAF1}" type="slidenum">
              <a:rPr lang="en-GB" smtClean="0"/>
              <a:pPr/>
              <a:t>3</a:t>
            </a:fld>
            <a:endParaRPr lang="en-GB"/>
          </a:p>
        </p:txBody>
      </p:sp>
      <p:pic>
        <p:nvPicPr>
          <p:cNvPr id="6" name="Picture 5"/>
          <p:cNvPicPr>
            <a:picLocks noChangeAspect="1"/>
          </p:cNvPicPr>
          <p:nvPr/>
        </p:nvPicPr>
        <p:blipFill>
          <a:blip r:embed="rId2" cstate="print"/>
          <a:stretch>
            <a:fillRect/>
          </a:stretch>
        </p:blipFill>
        <p:spPr>
          <a:xfrm>
            <a:off x="2209800" y="3358570"/>
            <a:ext cx="1314450" cy="942975"/>
          </a:xfrm>
          <a:prstGeom prst="rect">
            <a:avLst/>
          </a:prstGeom>
        </p:spPr>
      </p:pic>
      <p:sp>
        <p:nvSpPr>
          <p:cNvPr id="7" name="TextBox 6"/>
          <p:cNvSpPr txBox="1"/>
          <p:nvPr/>
        </p:nvSpPr>
        <p:spPr>
          <a:xfrm>
            <a:off x="2333318" y="4150863"/>
            <a:ext cx="1405720" cy="369332"/>
          </a:xfrm>
          <a:prstGeom prst="rect">
            <a:avLst/>
          </a:prstGeom>
          <a:noFill/>
        </p:spPr>
        <p:txBody>
          <a:bodyPr wrap="square" rtlCol="0">
            <a:spAutoFit/>
          </a:bodyPr>
          <a:lstStyle/>
          <a:p>
            <a:r>
              <a:rPr lang="en-IN" dirty="0" smtClean="0"/>
              <a:t>amphipod</a:t>
            </a:r>
            <a:endParaRPr lang="en-GB" dirty="0"/>
          </a:p>
        </p:txBody>
      </p:sp>
      <p:pic>
        <p:nvPicPr>
          <p:cNvPr id="8" name="Picture 7"/>
          <p:cNvPicPr>
            <a:picLocks noChangeAspect="1"/>
          </p:cNvPicPr>
          <p:nvPr/>
        </p:nvPicPr>
        <p:blipFill>
          <a:blip r:embed="rId3" cstate="print"/>
          <a:stretch>
            <a:fillRect/>
          </a:stretch>
        </p:blipFill>
        <p:spPr>
          <a:xfrm>
            <a:off x="5279195" y="3312663"/>
            <a:ext cx="923925" cy="838200"/>
          </a:xfrm>
          <a:prstGeom prst="rect">
            <a:avLst/>
          </a:prstGeom>
        </p:spPr>
      </p:pic>
      <p:sp>
        <p:nvSpPr>
          <p:cNvPr id="9" name="TextBox 8"/>
          <p:cNvSpPr txBox="1"/>
          <p:nvPr/>
        </p:nvSpPr>
        <p:spPr>
          <a:xfrm>
            <a:off x="5153804" y="4150863"/>
            <a:ext cx="1588190" cy="369332"/>
          </a:xfrm>
          <a:prstGeom prst="rect">
            <a:avLst/>
          </a:prstGeom>
          <a:noFill/>
        </p:spPr>
        <p:txBody>
          <a:bodyPr wrap="square" rtlCol="0">
            <a:spAutoFit/>
          </a:bodyPr>
          <a:lstStyle/>
          <a:p>
            <a:r>
              <a:rPr lang="en-IN" dirty="0"/>
              <a:t>u</a:t>
            </a:r>
            <a:r>
              <a:rPr lang="en-IN" dirty="0" smtClean="0"/>
              <a:t>nknown blob</a:t>
            </a:r>
            <a:endParaRPr lang="en-GB" dirty="0"/>
          </a:p>
        </p:txBody>
      </p:sp>
      <p:pic>
        <p:nvPicPr>
          <p:cNvPr id="10" name="Picture 9"/>
          <p:cNvPicPr>
            <a:picLocks noChangeAspect="1"/>
          </p:cNvPicPr>
          <p:nvPr/>
        </p:nvPicPr>
        <p:blipFill>
          <a:blip r:embed="rId4" cstate="print"/>
          <a:stretch>
            <a:fillRect/>
          </a:stretch>
        </p:blipFill>
        <p:spPr>
          <a:xfrm>
            <a:off x="8496939" y="3233684"/>
            <a:ext cx="539517" cy="917179"/>
          </a:xfrm>
          <a:prstGeom prst="rect">
            <a:avLst/>
          </a:prstGeom>
        </p:spPr>
      </p:pic>
      <p:sp>
        <p:nvSpPr>
          <p:cNvPr id="11" name="TextBox 10"/>
          <p:cNvSpPr txBox="1"/>
          <p:nvPr/>
        </p:nvSpPr>
        <p:spPr>
          <a:xfrm>
            <a:off x="8397900" y="4111601"/>
            <a:ext cx="1588190" cy="369332"/>
          </a:xfrm>
          <a:prstGeom prst="rect">
            <a:avLst/>
          </a:prstGeom>
          <a:noFill/>
        </p:spPr>
        <p:txBody>
          <a:bodyPr wrap="square" rtlCol="0">
            <a:spAutoFit/>
          </a:bodyPr>
          <a:lstStyle/>
          <a:p>
            <a:r>
              <a:rPr lang="en-IN" dirty="0" err="1" smtClean="0"/>
              <a:t>artifact</a:t>
            </a:r>
            <a:endParaRPr lang="en-GB" dirty="0"/>
          </a:p>
        </p:txBody>
      </p:sp>
    </p:spTree>
    <p:extLst>
      <p:ext uri="{BB962C8B-B14F-4D97-AF65-F5344CB8AC3E}">
        <p14:creationId xmlns:p14="http://schemas.microsoft.com/office/powerpoint/2010/main" val="1097397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ata.png"/>
          <p:cNvPicPr>
            <a:picLocks noGrp="1" noChangeAspect="1"/>
          </p:cNvPicPr>
          <p:nvPr>
            <p:ph idx="1"/>
          </p:nvPr>
        </p:nvPicPr>
        <p:blipFill>
          <a:blip r:embed="rId2" cstate="print"/>
          <a:stretch>
            <a:fillRect/>
          </a:stretch>
        </p:blipFill>
        <p:spPr>
          <a:xfrm>
            <a:off x="2138290" y="1174929"/>
            <a:ext cx="7540282" cy="5683071"/>
          </a:xfrm>
        </p:spPr>
      </p:pic>
      <p:sp>
        <p:nvSpPr>
          <p:cNvPr id="2" name="Title 1"/>
          <p:cNvSpPr>
            <a:spLocks noGrp="1"/>
          </p:cNvSpPr>
          <p:nvPr>
            <p:ph type="title"/>
          </p:nvPr>
        </p:nvSpPr>
        <p:spPr/>
        <p:txBody>
          <a:bodyPr/>
          <a:lstStyle/>
          <a:p>
            <a:r>
              <a:rPr lang="en-IN" dirty="0" smtClean="0"/>
              <a:t>Skewed Data Distribution across classes</a:t>
            </a:r>
            <a:endParaRPr lang="en-IN" dirty="0"/>
          </a:p>
        </p:txBody>
      </p:sp>
      <p:sp>
        <p:nvSpPr>
          <p:cNvPr id="4" name="Date Placeholder 3"/>
          <p:cNvSpPr>
            <a:spLocks noGrp="1"/>
          </p:cNvSpPr>
          <p:nvPr>
            <p:ph type="dt" sz="half" idx="10"/>
          </p:nvPr>
        </p:nvSpPr>
        <p:spPr/>
        <p:txBody>
          <a:bodyPr/>
          <a:lstStyle/>
          <a:p>
            <a:fld id="{9ECDE2B8-3C70-4315-B322-737053029724}" type="datetime1">
              <a:rPr lang="en-GB" smtClean="0"/>
              <a:pPr/>
              <a:t>18/02/2015</a:t>
            </a:fld>
            <a:endParaRPr lang="en-GB"/>
          </a:p>
        </p:txBody>
      </p:sp>
      <p:sp>
        <p:nvSpPr>
          <p:cNvPr id="5" name="Slide Number Placeholder 4"/>
          <p:cNvSpPr>
            <a:spLocks noGrp="1"/>
          </p:cNvSpPr>
          <p:nvPr>
            <p:ph type="sldNum" sz="quarter" idx="12"/>
          </p:nvPr>
        </p:nvSpPr>
        <p:spPr/>
        <p:txBody>
          <a:bodyPr/>
          <a:lstStyle/>
          <a:p>
            <a:fld id="{DBC7773F-D4B1-42A2-8DC1-89AAE5B8FAF1}" type="slidenum">
              <a:rPr lang="en-GB" smtClean="0"/>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Hierarchy of Classes</a:t>
            </a:r>
            <a:endParaRPr lang="en-GB" dirty="0"/>
          </a:p>
        </p:txBody>
      </p:sp>
      <p:sp>
        <p:nvSpPr>
          <p:cNvPr id="4" name="Date Placeholder 3"/>
          <p:cNvSpPr>
            <a:spLocks noGrp="1"/>
          </p:cNvSpPr>
          <p:nvPr>
            <p:ph type="dt" sz="half" idx="10"/>
          </p:nvPr>
        </p:nvSpPr>
        <p:spPr/>
        <p:txBody>
          <a:bodyPr/>
          <a:lstStyle/>
          <a:p>
            <a:fld id="{9ECDE2B8-3C70-4315-B322-737053029724}" type="datetime1">
              <a:rPr lang="en-GB" smtClean="0"/>
              <a:pPr/>
              <a:t>18/02/2015</a:t>
            </a:fld>
            <a:endParaRPr lang="en-GB"/>
          </a:p>
        </p:txBody>
      </p:sp>
      <p:sp>
        <p:nvSpPr>
          <p:cNvPr id="5" name="Slide Number Placeholder 4"/>
          <p:cNvSpPr>
            <a:spLocks noGrp="1"/>
          </p:cNvSpPr>
          <p:nvPr>
            <p:ph type="sldNum" sz="quarter" idx="12"/>
          </p:nvPr>
        </p:nvSpPr>
        <p:spPr/>
        <p:txBody>
          <a:bodyPr/>
          <a:lstStyle/>
          <a:p>
            <a:fld id="{DBC7773F-D4B1-42A2-8DC1-89AAE5B8FAF1}" type="slidenum">
              <a:rPr lang="en-GB" smtClean="0"/>
              <a:pPr/>
              <a:t>5</a:t>
            </a:fld>
            <a:endParaRPr lang="en-GB"/>
          </a:p>
        </p:txBody>
      </p:sp>
      <p:pic>
        <p:nvPicPr>
          <p:cNvPr id="6" name="Picture 2"/>
          <p:cNvPicPr>
            <a:picLocks noGrp="1" noChangeAspect="1" noChangeArrowheads="1"/>
          </p:cNvPicPr>
          <p:nvPr>
            <p:ph idx="1"/>
          </p:nvPr>
        </p:nvPicPr>
        <p:blipFill>
          <a:blip r:embed="rId2" cstate="print"/>
          <a:srcRect l="14824" t="11719" r="13250" b="6250"/>
          <a:stretch>
            <a:fillRect/>
          </a:stretch>
        </p:blipFill>
        <p:spPr bwMode="auto">
          <a:xfrm>
            <a:off x="1801503" y="1295774"/>
            <a:ext cx="8461613" cy="5425701"/>
          </a:xfrm>
          <a:prstGeom prst="rect">
            <a:avLst/>
          </a:prstGeom>
          <a:noFill/>
          <a:ln w="9525">
            <a:noFill/>
            <a:miter lim="800000"/>
            <a:headEnd/>
            <a:tailEnd/>
          </a:ln>
          <a:effectLst/>
        </p:spPr>
      </p:pic>
      <p:sp>
        <p:nvSpPr>
          <p:cNvPr id="9" name="Oval 8"/>
          <p:cNvSpPr/>
          <p:nvPr/>
        </p:nvSpPr>
        <p:spPr>
          <a:xfrm>
            <a:off x="2025747" y="2489982"/>
            <a:ext cx="1252025" cy="78779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9324537" y="5427785"/>
            <a:ext cx="1113692" cy="86047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5469987" y="1080868"/>
            <a:ext cx="1252025" cy="78779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a:stCxn id="9" idx="2"/>
          </p:cNvCxnSpPr>
          <p:nvPr/>
        </p:nvCxnSpPr>
        <p:spPr>
          <a:xfrm rot="10800000">
            <a:off x="1547447" y="2855743"/>
            <a:ext cx="478301" cy="28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6"/>
          </p:cNvCxnSpPr>
          <p:nvPr/>
        </p:nvCxnSpPr>
        <p:spPr>
          <a:xfrm flipV="1">
            <a:off x="6722012" y="1463040"/>
            <a:ext cx="522850" cy="117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6"/>
          </p:cNvCxnSpPr>
          <p:nvPr/>
        </p:nvCxnSpPr>
        <p:spPr>
          <a:xfrm flipV="1">
            <a:off x="10438229" y="5852160"/>
            <a:ext cx="520503" cy="58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287065" y="1294228"/>
            <a:ext cx="637482" cy="369332"/>
          </a:xfrm>
          <a:prstGeom prst="rect">
            <a:avLst/>
          </a:prstGeom>
          <a:noFill/>
        </p:spPr>
        <p:txBody>
          <a:bodyPr wrap="none" rtlCol="0">
            <a:spAutoFit/>
          </a:bodyPr>
          <a:lstStyle/>
          <a:p>
            <a:r>
              <a:rPr lang="en-IN" b="1" dirty="0" smtClean="0"/>
              <a:t>Root</a:t>
            </a:r>
            <a:endParaRPr lang="en-IN" b="1" dirty="0"/>
          </a:p>
        </p:txBody>
      </p:sp>
      <p:sp>
        <p:nvSpPr>
          <p:cNvPr id="21" name="TextBox 20"/>
          <p:cNvSpPr txBox="1"/>
          <p:nvPr/>
        </p:nvSpPr>
        <p:spPr>
          <a:xfrm>
            <a:off x="914401" y="2630658"/>
            <a:ext cx="659155" cy="369332"/>
          </a:xfrm>
          <a:prstGeom prst="rect">
            <a:avLst/>
          </a:prstGeom>
          <a:noFill/>
        </p:spPr>
        <p:txBody>
          <a:bodyPr wrap="none" rtlCol="0">
            <a:spAutoFit/>
          </a:bodyPr>
          <a:lstStyle/>
          <a:p>
            <a:r>
              <a:rPr lang="en-IN" b="1" dirty="0" smtClean="0"/>
              <a:t>Class</a:t>
            </a:r>
            <a:endParaRPr lang="en-IN" b="1" dirty="0"/>
          </a:p>
        </p:txBody>
      </p:sp>
      <p:sp>
        <p:nvSpPr>
          <p:cNvPr id="22" name="TextBox 21"/>
          <p:cNvSpPr txBox="1"/>
          <p:nvPr/>
        </p:nvSpPr>
        <p:spPr>
          <a:xfrm>
            <a:off x="11029071" y="5669280"/>
            <a:ext cx="989373" cy="369332"/>
          </a:xfrm>
          <a:prstGeom prst="rect">
            <a:avLst/>
          </a:prstGeom>
          <a:noFill/>
        </p:spPr>
        <p:txBody>
          <a:bodyPr wrap="none" rtlCol="0">
            <a:spAutoFit/>
          </a:bodyPr>
          <a:lstStyle/>
          <a:p>
            <a:r>
              <a:rPr lang="en-IN" b="1" dirty="0" smtClean="0"/>
              <a:t>Subclass</a:t>
            </a:r>
            <a:endParaRPr lang="en-IN" b="1" dirty="0"/>
          </a:p>
        </p:txBody>
      </p:sp>
    </p:spTree>
    <p:extLst>
      <p:ext uri="{BB962C8B-B14F-4D97-AF65-F5344CB8AC3E}">
        <p14:creationId xmlns:p14="http://schemas.microsoft.com/office/powerpoint/2010/main" val="121299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Features</a:t>
            </a:r>
            <a:endParaRPr lang="en-GB" dirty="0"/>
          </a:p>
        </p:txBody>
      </p:sp>
      <p:sp>
        <p:nvSpPr>
          <p:cNvPr id="4" name="Date Placeholder 3"/>
          <p:cNvSpPr>
            <a:spLocks noGrp="1"/>
          </p:cNvSpPr>
          <p:nvPr>
            <p:ph type="dt" sz="half" idx="10"/>
          </p:nvPr>
        </p:nvSpPr>
        <p:spPr/>
        <p:txBody>
          <a:bodyPr/>
          <a:lstStyle/>
          <a:p>
            <a:fld id="{9ECDE2B8-3C70-4315-B322-737053029724}" type="datetime1">
              <a:rPr lang="en-GB" smtClean="0"/>
              <a:pPr/>
              <a:t>18/02/2015</a:t>
            </a:fld>
            <a:endParaRPr lang="en-GB"/>
          </a:p>
        </p:txBody>
      </p:sp>
      <p:sp>
        <p:nvSpPr>
          <p:cNvPr id="5" name="Slide Number Placeholder 4"/>
          <p:cNvSpPr>
            <a:spLocks noGrp="1"/>
          </p:cNvSpPr>
          <p:nvPr>
            <p:ph type="sldNum" sz="quarter" idx="12"/>
          </p:nvPr>
        </p:nvSpPr>
        <p:spPr/>
        <p:txBody>
          <a:bodyPr/>
          <a:lstStyle/>
          <a:p>
            <a:fld id="{DBC7773F-D4B1-42A2-8DC1-89AAE5B8FAF1}" type="slidenum">
              <a:rPr lang="en-GB" smtClean="0"/>
              <a:pPr/>
              <a:t>6</a:t>
            </a:fld>
            <a:endParaRPr lang="en-GB"/>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630932208"/>
              </p:ext>
            </p:extLst>
          </p:nvPr>
        </p:nvGraphicFramePr>
        <p:xfrm>
          <a:off x="838200" y="1825625"/>
          <a:ext cx="653159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http://www.bamm.at/img/round360_2_po_y003_1400b_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89994" y="1282890"/>
            <a:ext cx="991688" cy="9916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lidarmax.altervista.org/lidar/immagini/ICE%20CAMERA/formule%20momenti%20e%20C/Hu%20invariant%20moments.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56805" b="69755"/>
          <a:stretch/>
        </p:blipFill>
        <p:spPr bwMode="auto">
          <a:xfrm>
            <a:off x="7689140" y="2274578"/>
            <a:ext cx="2546682" cy="91249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upload.wikimedia.org/wikipedia/commons/thumb/7/75/Gabor_filter.png/220px-Gabor_filter.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89994" y="3268929"/>
            <a:ext cx="612561" cy="59028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courses.cs.washington.edu/courses/cse576/08sp/projects/project1/artifacts/ankit/artifact/images/sift.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28946" y="3927557"/>
            <a:ext cx="1827212" cy="79790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www.aishack.in/static/img/tut/sift-result.jp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25414" r="12796"/>
          <a:stretch/>
        </p:blipFill>
        <p:spPr bwMode="auto">
          <a:xfrm>
            <a:off x="7889994" y="4778453"/>
            <a:ext cx="2045576" cy="87060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developer.nokia.com/community/wiki/images/thumb/1/1b/Fourier02.PNG/250px-Fourier02.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89994" y="5702049"/>
            <a:ext cx="788158" cy="788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5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ML Techniques</a:t>
            </a:r>
            <a:endParaRPr lang="en-GB" dirty="0"/>
          </a:p>
        </p:txBody>
      </p:sp>
      <p:sp>
        <p:nvSpPr>
          <p:cNvPr id="3" name="Content Placeholder 2"/>
          <p:cNvSpPr>
            <a:spLocks noGrp="1"/>
          </p:cNvSpPr>
          <p:nvPr>
            <p:ph idx="1"/>
          </p:nvPr>
        </p:nvSpPr>
        <p:spPr>
          <a:xfrm>
            <a:off x="838200" y="1603753"/>
            <a:ext cx="10515600" cy="4752597"/>
          </a:xfrm>
        </p:spPr>
        <p:txBody>
          <a:bodyPr>
            <a:normAutofit/>
          </a:bodyPr>
          <a:lstStyle/>
          <a:p>
            <a:r>
              <a:rPr lang="en-IN" dirty="0" smtClean="0"/>
              <a:t>Classical Techniques:</a:t>
            </a:r>
          </a:p>
          <a:p>
            <a:pPr lvl="1"/>
            <a:r>
              <a:rPr lang="en-IN" dirty="0" smtClean="0"/>
              <a:t>Logistic Regression</a:t>
            </a:r>
          </a:p>
          <a:p>
            <a:pPr lvl="1"/>
            <a:r>
              <a:rPr lang="en-IN" dirty="0" smtClean="0"/>
              <a:t>Multiclass SVM with Gaussian Kernel</a:t>
            </a:r>
          </a:p>
          <a:p>
            <a:pPr lvl="2"/>
            <a:r>
              <a:rPr lang="en-IN" dirty="0" smtClean="0"/>
              <a:t>Holds well for Orientation and Feature Descriptors</a:t>
            </a:r>
          </a:p>
          <a:p>
            <a:pPr lvl="1"/>
            <a:r>
              <a:rPr lang="en-IN" dirty="0" smtClean="0"/>
              <a:t>Random Forests</a:t>
            </a:r>
          </a:p>
          <a:p>
            <a:endParaRPr lang="en-IN" dirty="0" smtClean="0"/>
          </a:p>
          <a:p>
            <a:r>
              <a:rPr lang="en-IN" dirty="0" smtClean="0"/>
              <a:t>Deep Learning: </a:t>
            </a:r>
          </a:p>
          <a:p>
            <a:pPr lvl="1"/>
            <a:r>
              <a:rPr lang="en-IN" dirty="0" smtClean="0"/>
              <a:t>Artificial Neural Networks</a:t>
            </a:r>
          </a:p>
          <a:p>
            <a:pPr lvl="1"/>
            <a:r>
              <a:rPr lang="en-IN" dirty="0" smtClean="0"/>
              <a:t>Convolutional Neural Networks</a:t>
            </a:r>
          </a:p>
        </p:txBody>
      </p:sp>
      <p:sp>
        <p:nvSpPr>
          <p:cNvPr id="4" name="Date Placeholder 3"/>
          <p:cNvSpPr>
            <a:spLocks noGrp="1"/>
          </p:cNvSpPr>
          <p:nvPr>
            <p:ph type="dt" sz="half" idx="10"/>
          </p:nvPr>
        </p:nvSpPr>
        <p:spPr/>
        <p:txBody>
          <a:bodyPr/>
          <a:lstStyle/>
          <a:p>
            <a:fld id="{9ECDE2B8-3C70-4315-B322-737053029724}" type="datetime1">
              <a:rPr lang="en-GB" smtClean="0"/>
              <a:pPr/>
              <a:t>18/02/2015</a:t>
            </a:fld>
            <a:endParaRPr lang="en-GB"/>
          </a:p>
        </p:txBody>
      </p:sp>
      <p:sp>
        <p:nvSpPr>
          <p:cNvPr id="5" name="Slide Number Placeholder 4"/>
          <p:cNvSpPr>
            <a:spLocks noGrp="1"/>
          </p:cNvSpPr>
          <p:nvPr>
            <p:ph type="sldNum" sz="quarter" idx="12"/>
          </p:nvPr>
        </p:nvSpPr>
        <p:spPr/>
        <p:txBody>
          <a:bodyPr/>
          <a:lstStyle/>
          <a:p>
            <a:fld id="{DBC7773F-D4B1-42A2-8DC1-89AAE5B8FAF1}" type="slidenum">
              <a:rPr lang="en-GB" smtClean="0"/>
              <a:pPr/>
              <a:t>7</a:t>
            </a:fld>
            <a:endParaRPr lang="en-GB"/>
          </a:p>
        </p:txBody>
      </p:sp>
    </p:spTree>
    <p:extLst>
      <p:ext uri="{BB962C8B-B14F-4D97-AF65-F5344CB8AC3E}">
        <p14:creationId xmlns:p14="http://schemas.microsoft.com/office/powerpoint/2010/main" val="2083380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Shape Descriptors Analysis – 1</a:t>
            </a:r>
            <a:endParaRPr lang="en-GB" dirty="0"/>
          </a:p>
        </p:txBody>
      </p:sp>
      <p:sp>
        <p:nvSpPr>
          <p:cNvPr id="3" name="Content Placeholder 2"/>
          <p:cNvSpPr>
            <a:spLocks noGrp="1"/>
          </p:cNvSpPr>
          <p:nvPr>
            <p:ph idx="1"/>
          </p:nvPr>
        </p:nvSpPr>
        <p:spPr/>
        <p:txBody>
          <a:bodyPr/>
          <a:lstStyle/>
          <a:p>
            <a:endParaRPr lang="en-GB" dirty="0"/>
          </a:p>
        </p:txBody>
      </p:sp>
      <p:sp>
        <p:nvSpPr>
          <p:cNvPr id="4" name="Date Placeholder 3"/>
          <p:cNvSpPr>
            <a:spLocks noGrp="1"/>
          </p:cNvSpPr>
          <p:nvPr>
            <p:ph type="dt" sz="half" idx="10"/>
          </p:nvPr>
        </p:nvSpPr>
        <p:spPr/>
        <p:txBody>
          <a:bodyPr/>
          <a:lstStyle/>
          <a:p>
            <a:fld id="{9ECDE2B8-3C70-4315-B322-737053029724}" type="datetime1">
              <a:rPr lang="en-GB" smtClean="0"/>
              <a:pPr/>
              <a:t>18/02/2015</a:t>
            </a:fld>
            <a:endParaRPr lang="en-GB"/>
          </a:p>
        </p:txBody>
      </p:sp>
      <p:sp>
        <p:nvSpPr>
          <p:cNvPr id="5" name="Slide Number Placeholder 4"/>
          <p:cNvSpPr>
            <a:spLocks noGrp="1"/>
          </p:cNvSpPr>
          <p:nvPr>
            <p:ph type="sldNum" sz="quarter" idx="12"/>
          </p:nvPr>
        </p:nvSpPr>
        <p:spPr/>
        <p:txBody>
          <a:bodyPr/>
          <a:lstStyle/>
          <a:p>
            <a:fld id="{DBC7773F-D4B1-42A2-8DC1-89AAE5B8FAF1}" type="slidenum">
              <a:rPr lang="en-GB" smtClean="0"/>
              <a:pPr/>
              <a:t>8</a:t>
            </a:fld>
            <a:endParaRPr lang="en-GB"/>
          </a:p>
        </p:txBody>
      </p:sp>
      <p:pic>
        <p:nvPicPr>
          <p:cNvPr id="6" name="Content Placeholder 7" descr="low_passed_acantharia_protist-chaetognath_non_sagitta.png"/>
          <p:cNvPicPr>
            <a:picLocks noChangeAspect="1"/>
          </p:cNvPicPr>
          <p:nvPr/>
        </p:nvPicPr>
        <p:blipFill>
          <a:blip r:embed="rId2" cstate="print"/>
          <a:stretch>
            <a:fillRect/>
          </a:stretch>
        </p:blipFill>
        <p:spPr>
          <a:xfrm>
            <a:off x="365371" y="1415147"/>
            <a:ext cx="6005035" cy="4525963"/>
          </a:xfrm>
          <a:prstGeom prst="rect">
            <a:avLst/>
          </a:prstGeom>
        </p:spPr>
      </p:pic>
      <p:sp>
        <p:nvSpPr>
          <p:cNvPr id="7" name="TextBox 6"/>
          <p:cNvSpPr txBox="1"/>
          <p:nvPr/>
        </p:nvSpPr>
        <p:spPr>
          <a:xfrm>
            <a:off x="836230" y="5665569"/>
            <a:ext cx="5063319" cy="646331"/>
          </a:xfrm>
          <a:prstGeom prst="rect">
            <a:avLst/>
          </a:prstGeom>
          <a:noFill/>
        </p:spPr>
        <p:txBody>
          <a:bodyPr wrap="square" rtlCol="0">
            <a:spAutoFit/>
          </a:bodyPr>
          <a:lstStyle/>
          <a:p>
            <a:pPr algn="ctr"/>
            <a:r>
              <a:rPr lang="en-IN" dirty="0" smtClean="0"/>
              <a:t>Circularity Constant for </a:t>
            </a:r>
            <a:r>
              <a:rPr lang="en-IN" b="1" dirty="0" err="1" smtClean="0"/>
              <a:t>acantharia</a:t>
            </a:r>
            <a:r>
              <a:rPr lang="en-IN" b="1" dirty="0" smtClean="0"/>
              <a:t> </a:t>
            </a:r>
            <a:r>
              <a:rPr lang="en-IN" b="1" dirty="0" err="1" smtClean="0"/>
              <a:t>protist</a:t>
            </a:r>
            <a:r>
              <a:rPr lang="en-IN" dirty="0" smtClean="0"/>
              <a:t> images and </a:t>
            </a:r>
            <a:r>
              <a:rPr lang="en-IN" b="1" dirty="0" err="1" smtClean="0"/>
              <a:t>chaetognath</a:t>
            </a:r>
            <a:r>
              <a:rPr lang="en-IN" b="1" dirty="0" smtClean="0"/>
              <a:t> non </a:t>
            </a:r>
            <a:r>
              <a:rPr lang="en-IN" b="1" dirty="0" err="1" smtClean="0"/>
              <a:t>sagitta</a:t>
            </a:r>
            <a:r>
              <a:rPr lang="en-IN" dirty="0" smtClean="0"/>
              <a:t> images</a:t>
            </a:r>
            <a:endParaRPr lang="en-IN" dirty="0"/>
          </a:p>
        </p:txBody>
      </p:sp>
      <p:pic>
        <p:nvPicPr>
          <p:cNvPr id="8" name="Picture 7" descr="337.jpg"/>
          <p:cNvPicPr>
            <a:picLocks noChangeAspect="1"/>
          </p:cNvPicPr>
          <p:nvPr/>
        </p:nvPicPr>
        <p:blipFill>
          <a:blip r:embed="rId3" cstate="print"/>
          <a:stretch>
            <a:fillRect/>
          </a:stretch>
        </p:blipFill>
        <p:spPr>
          <a:xfrm>
            <a:off x="8267688" y="1510251"/>
            <a:ext cx="1714512" cy="1794880"/>
          </a:xfrm>
          <a:prstGeom prst="rect">
            <a:avLst/>
          </a:prstGeom>
        </p:spPr>
      </p:pic>
      <p:pic>
        <p:nvPicPr>
          <p:cNvPr id="9" name="Picture 8" descr="1497.jpg"/>
          <p:cNvPicPr>
            <a:picLocks noChangeAspect="1"/>
          </p:cNvPicPr>
          <p:nvPr/>
        </p:nvPicPr>
        <p:blipFill>
          <a:blip r:embed="rId4" cstate="print"/>
          <a:stretch>
            <a:fillRect/>
          </a:stretch>
        </p:blipFill>
        <p:spPr>
          <a:xfrm>
            <a:off x="8000936" y="3949790"/>
            <a:ext cx="2397411" cy="1285884"/>
          </a:xfrm>
          <a:prstGeom prst="rect">
            <a:avLst/>
          </a:prstGeom>
        </p:spPr>
      </p:pic>
      <p:sp>
        <p:nvSpPr>
          <p:cNvPr id="10" name="TextBox 9"/>
          <p:cNvSpPr txBox="1"/>
          <p:nvPr/>
        </p:nvSpPr>
        <p:spPr>
          <a:xfrm>
            <a:off x="8267688" y="3151719"/>
            <a:ext cx="1863908" cy="369332"/>
          </a:xfrm>
          <a:prstGeom prst="rect">
            <a:avLst/>
          </a:prstGeom>
          <a:noFill/>
        </p:spPr>
        <p:txBody>
          <a:bodyPr wrap="none" rtlCol="0">
            <a:spAutoFit/>
          </a:bodyPr>
          <a:lstStyle/>
          <a:p>
            <a:r>
              <a:rPr lang="en-IN" dirty="0" err="1" smtClean="0"/>
              <a:t>Acantharia</a:t>
            </a:r>
            <a:r>
              <a:rPr lang="en-IN" dirty="0" smtClean="0"/>
              <a:t> </a:t>
            </a:r>
            <a:r>
              <a:rPr lang="en-IN" dirty="0" err="1" smtClean="0"/>
              <a:t>protist</a:t>
            </a:r>
            <a:endParaRPr lang="en-IN" dirty="0"/>
          </a:p>
        </p:txBody>
      </p:sp>
      <p:sp>
        <p:nvSpPr>
          <p:cNvPr id="11" name="TextBox 10"/>
          <p:cNvSpPr txBox="1"/>
          <p:nvPr/>
        </p:nvSpPr>
        <p:spPr>
          <a:xfrm>
            <a:off x="7917027" y="5092798"/>
            <a:ext cx="2481320" cy="369332"/>
          </a:xfrm>
          <a:prstGeom prst="rect">
            <a:avLst/>
          </a:prstGeom>
          <a:noFill/>
        </p:spPr>
        <p:txBody>
          <a:bodyPr wrap="none" rtlCol="0">
            <a:spAutoFit/>
          </a:bodyPr>
          <a:lstStyle/>
          <a:p>
            <a:r>
              <a:rPr lang="en-IN" dirty="0" err="1" smtClean="0"/>
              <a:t>Chaetognath</a:t>
            </a:r>
            <a:r>
              <a:rPr lang="en-IN" dirty="0" smtClean="0"/>
              <a:t> non </a:t>
            </a:r>
            <a:r>
              <a:rPr lang="en-IN" dirty="0" err="1" smtClean="0"/>
              <a:t>sagitta</a:t>
            </a:r>
            <a:endParaRPr lang="en-IN" dirty="0"/>
          </a:p>
        </p:txBody>
      </p:sp>
    </p:spTree>
    <p:extLst>
      <p:ext uri="{BB962C8B-B14F-4D97-AF65-F5344CB8AC3E}">
        <p14:creationId xmlns:p14="http://schemas.microsoft.com/office/powerpoint/2010/main" val="1340262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Shape Descriptors Analysis – 2</a:t>
            </a:r>
            <a:endParaRPr lang="en-GB" dirty="0"/>
          </a:p>
        </p:txBody>
      </p:sp>
      <p:sp>
        <p:nvSpPr>
          <p:cNvPr id="3" name="Content Placeholder 2"/>
          <p:cNvSpPr>
            <a:spLocks noGrp="1"/>
          </p:cNvSpPr>
          <p:nvPr>
            <p:ph idx="1"/>
          </p:nvPr>
        </p:nvSpPr>
        <p:spPr/>
        <p:txBody>
          <a:bodyPr/>
          <a:lstStyle/>
          <a:p>
            <a:endParaRPr lang="en-GB" dirty="0"/>
          </a:p>
        </p:txBody>
      </p:sp>
      <p:sp>
        <p:nvSpPr>
          <p:cNvPr id="4" name="Date Placeholder 3"/>
          <p:cNvSpPr>
            <a:spLocks noGrp="1"/>
          </p:cNvSpPr>
          <p:nvPr>
            <p:ph type="dt" sz="half" idx="10"/>
          </p:nvPr>
        </p:nvSpPr>
        <p:spPr/>
        <p:txBody>
          <a:bodyPr/>
          <a:lstStyle/>
          <a:p>
            <a:fld id="{9ECDE2B8-3C70-4315-B322-737053029724}" type="datetime1">
              <a:rPr lang="en-GB" smtClean="0"/>
              <a:pPr/>
              <a:t>18/02/2015</a:t>
            </a:fld>
            <a:endParaRPr lang="en-GB"/>
          </a:p>
        </p:txBody>
      </p:sp>
      <p:sp>
        <p:nvSpPr>
          <p:cNvPr id="5" name="Slide Number Placeholder 4"/>
          <p:cNvSpPr>
            <a:spLocks noGrp="1"/>
          </p:cNvSpPr>
          <p:nvPr>
            <p:ph type="sldNum" sz="quarter" idx="12"/>
          </p:nvPr>
        </p:nvSpPr>
        <p:spPr/>
        <p:txBody>
          <a:bodyPr/>
          <a:lstStyle/>
          <a:p>
            <a:fld id="{DBC7773F-D4B1-42A2-8DC1-89AAE5B8FAF1}" type="slidenum">
              <a:rPr lang="en-GB" smtClean="0"/>
              <a:pPr/>
              <a:t>9</a:t>
            </a:fld>
            <a:endParaRPr lang="en-GB"/>
          </a:p>
        </p:txBody>
      </p:sp>
      <p:pic>
        <p:nvPicPr>
          <p:cNvPr id="22" name="Content Placeholder 3" descr="chaetognath_non_sagitta-sagitta_lp.png"/>
          <p:cNvPicPr>
            <a:picLocks noChangeAspect="1"/>
          </p:cNvPicPr>
          <p:nvPr/>
        </p:nvPicPr>
        <p:blipFill>
          <a:blip r:embed="rId3" cstate="print"/>
          <a:stretch>
            <a:fillRect/>
          </a:stretch>
        </p:blipFill>
        <p:spPr>
          <a:xfrm>
            <a:off x="732139" y="1319795"/>
            <a:ext cx="6005035" cy="4525963"/>
          </a:xfrm>
          <a:prstGeom prst="rect">
            <a:avLst/>
          </a:prstGeom>
        </p:spPr>
      </p:pic>
      <p:sp>
        <p:nvSpPr>
          <p:cNvPr id="23" name="TextBox 22"/>
          <p:cNvSpPr txBox="1"/>
          <p:nvPr/>
        </p:nvSpPr>
        <p:spPr>
          <a:xfrm>
            <a:off x="977808" y="5665569"/>
            <a:ext cx="5513696" cy="646331"/>
          </a:xfrm>
          <a:prstGeom prst="rect">
            <a:avLst/>
          </a:prstGeom>
          <a:noFill/>
        </p:spPr>
        <p:txBody>
          <a:bodyPr wrap="square" rtlCol="0">
            <a:spAutoFit/>
          </a:bodyPr>
          <a:lstStyle/>
          <a:p>
            <a:pPr algn="ctr"/>
            <a:r>
              <a:rPr lang="en-IN" dirty="0" smtClean="0"/>
              <a:t>Hu Moment-1 for </a:t>
            </a:r>
            <a:r>
              <a:rPr lang="en-IN" b="1" dirty="0" err="1" smtClean="0"/>
              <a:t>chaetognath</a:t>
            </a:r>
            <a:r>
              <a:rPr lang="en-IN" b="1" dirty="0" smtClean="0"/>
              <a:t> </a:t>
            </a:r>
            <a:r>
              <a:rPr lang="en-IN" b="1" dirty="0" err="1" smtClean="0"/>
              <a:t>sagitta</a:t>
            </a:r>
            <a:r>
              <a:rPr lang="en-IN" b="1" dirty="0" smtClean="0"/>
              <a:t> </a:t>
            </a:r>
            <a:r>
              <a:rPr lang="en-IN" dirty="0" smtClean="0"/>
              <a:t>images and </a:t>
            </a:r>
            <a:r>
              <a:rPr lang="en-IN" b="1" dirty="0" err="1" smtClean="0"/>
              <a:t>chaetognath</a:t>
            </a:r>
            <a:r>
              <a:rPr lang="en-IN" b="1" dirty="0" smtClean="0"/>
              <a:t> non </a:t>
            </a:r>
            <a:r>
              <a:rPr lang="en-IN" b="1" dirty="0" err="1" smtClean="0"/>
              <a:t>sagitta</a:t>
            </a:r>
            <a:r>
              <a:rPr lang="en-IN" b="1" dirty="0" smtClean="0"/>
              <a:t> </a:t>
            </a:r>
            <a:r>
              <a:rPr lang="en-IN" dirty="0" smtClean="0"/>
              <a:t>images</a:t>
            </a:r>
            <a:endParaRPr lang="en-IN" dirty="0"/>
          </a:p>
        </p:txBody>
      </p:sp>
      <p:pic>
        <p:nvPicPr>
          <p:cNvPr id="24" name="Picture 23" descr="1497.jpg"/>
          <p:cNvPicPr>
            <a:picLocks noChangeAspect="1"/>
          </p:cNvPicPr>
          <p:nvPr/>
        </p:nvPicPr>
        <p:blipFill>
          <a:blip r:embed="rId4" cstate="print"/>
          <a:stretch>
            <a:fillRect/>
          </a:stretch>
        </p:blipFill>
        <p:spPr>
          <a:xfrm>
            <a:off x="7933944" y="3786759"/>
            <a:ext cx="2397411" cy="1285884"/>
          </a:xfrm>
          <a:prstGeom prst="rect">
            <a:avLst/>
          </a:prstGeom>
        </p:spPr>
      </p:pic>
      <p:sp>
        <p:nvSpPr>
          <p:cNvPr id="25" name="TextBox 24"/>
          <p:cNvSpPr txBox="1"/>
          <p:nvPr/>
        </p:nvSpPr>
        <p:spPr>
          <a:xfrm>
            <a:off x="7850035" y="4929767"/>
            <a:ext cx="2481320" cy="369332"/>
          </a:xfrm>
          <a:prstGeom prst="rect">
            <a:avLst/>
          </a:prstGeom>
          <a:noFill/>
        </p:spPr>
        <p:txBody>
          <a:bodyPr wrap="none" rtlCol="0">
            <a:spAutoFit/>
          </a:bodyPr>
          <a:lstStyle/>
          <a:p>
            <a:r>
              <a:rPr lang="en-IN" dirty="0" err="1" smtClean="0"/>
              <a:t>Chaetognath</a:t>
            </a:r>
            <a:r>
              <a:rPr lang="en-IN" dirty="0" smtClean="0"/>
              <a:t> non </a:t>
            </a:r>
            <a:r>
              <a:rPr lang="en-IN" dirty="0" err="1" smtClean="0"/>
              <a:t>sagitta</a:t>
            </a:r>
            <a:endParaRPr lang="en-IN" dirty="0"/>
          </a:p>
        </p:txBody>
      </p:sp>
      <p:sp>
        <p:nvSpPr>
          <p:cNvPr id="26" name="TextBox 25"/>
          <p:cNvSpPr txBox="1"/>
          <p:nvPr/>
        </p:nvSpPr>
        <p:spPr>
          <a:xfrm>
            <a:off x="7973933" y="2870207"/>
            <a:ext cx="2062937" cy="369332"/>
          </a:xfrm>
          <a:prstGeom prst="rect">
            <a:avLst/>
          </a:prstGeom>
          <a:noFill/>
        </p:spPr>
        <p:txBody>
          <a:bodyPr wrap="none" rtlCol="0">
            <a:spAutoFit/>
          </a:bodyPr>
          <a:lstStyle/>
          <a:p>
            <a:r>
              <a:rPr lang="en-IN" dirty="0" err="1" smtClean="0"/>
              <a:t>Chaetognath</a:t>
            </a:r>
            <a:r>
              <a:rPr lang="en-IN" dirty="0" smtClean="0"/>
              <a:t> </a:t>
            </a:r>
            <a:r>
              <a:rPr lang="en-IN" dirty="0" err="1" smtClean="0"/>
              <a:t>sagitta</a:t>
            </a:r>
            <a:endParaRPr lang="en-IN" dirty="0"/>
          </a:p>
        </p:txBody>
      </p:sp>
      <p:pic>
        <p:nvPicPr>
          <p:cNvPr id="27" name="Picture 26" descr="2289.jpg"/>
          <p:cNvPicPr>
            <a:picLocks noChangeAspect="1"/>
          </p:cNvPicPr>
          <p:nvPr/>
        </p:nvPicPr>
        <p:blipFill>
          <a:blip r:embed="rId5" cstate="print"/>
          <a:stretch>
            <a:fillRect/>
          </a:stretch>
        </p:blipFill>
        <p:spPr>
          <a:xfrm>
            <a:off x="7759619" y="1870075"/>
            <a:ext cx="2341355" cy="928694"/>
          </a:xfrm>
          <a:prstGeom prst="rect">
            <a:avLst/>
          </a:prstGeom>
        </p:spPr>
      </p:pic>
    </p:spTree>
    <p:extLst>
      <p:ext uri="{BB962C8B-B14F-4D97-AF65-F5344CB8AC3E}">
        <p14:creationId xmlns:p14="http://schemas.microsoft.com/office/powerpoint/2010/main" val="3751636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714</Words>
  <Application>Microsoft Office PowerPoint</Application>
  <PresentationFormat>Widescreen</PresentationFormat>
  <Paragraphs>161</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Plankton Classification</vt:lpstr>
      <vt:lpstr>About the Challenge</vt:lpstr>
      <vt:lpstr>Getting acquainted with the Data</vt:lpstr>
      <vt:lpstr>Skewed Data Distribution across classes</vt:lpstr>
      <vt:lpstr>Hierarchy of Classes</vt:lpstr>
      <vt:lpstr>Data Features</vt:lpstr>
      <vt:lpstr>ML Techniques</vt:lpstr>
      <vt:lpstr>Shape Descriptors Analysis – 1</vt:lpstr>
      <vt:lpstr>Shape Descriptors Analysis – 2</vt:lpstr>
      <vt:lpstr>Orientation Descriptors Analysis - 1</vt:lpstr>
      <vt:lpstr>Orientation Descriptors Analysis - 2</vt:lpstr>
      <vt:lpstr>Feature Descriptors Analysis - SIFT</vt:lpstr>
      <vt:lpstr>Training on Raw Pixel Data</vt:lpstr>
      <vt:lpstr>Future Work – 1</vt:lpstr>
      <vt:lpstr>Future Work – 2: Hierarchical Paradigm</vt:lpstr>
      <vt:lpstr>Thank You. Questions?</vt:lpstr>
    </vt:vector>
  </TitlesOfParts>
  <Company>IIT Delhi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Plankton Classification</dc:title>
  <dc:creator>Sahil Loomba</dc:creator>
  <cp:lastModifiedBy>Sahil Loomba</cp:lastModifiedBy>
  <cp:revision>49</cp:revision>
  <dcterms:created xsi:type="dcterms:W3CDTF">2015-02-18T03:35:19Z</dcterms:created>
  <dcterms:modified xsi:type="dcterms:W3CDTF">2015-02-18T10:00:21Z</dcterms:modified>
</cp:coreProperties>
</file>