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642EB4-C2B7-428F-86ED-0BC003B9FAC8}">
  <a:tblStyle styleId="{46642EB4-C2B7-428F-86ED-0BC003B9FA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9649f8b8ec_6_29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g29649f8b8ec_6_2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649f8b8ec_6_41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g29649f8b8ec_6_4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9649f8b8ec_6_5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g29649f8b8ec_6_5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9649f8b8ec_6_34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29649f8b8ec_6_3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96592710d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96592710d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9685642c66_2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29685642c66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9649f8b8ec_6_3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g29649f8b8ec_6_3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9649f8b8ec_6_3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g29649f8b8ec_6_3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9649f8b8ec_6_39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g29649f8b8ec_6_3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96592710d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96592710d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9649f8b8ec_6_3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g29649f8b8ec_6_3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4812030" y="3326130"/>
            <a:ext cx="3706328" cy="841651"/>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F3F3F"/>
              </a:buClr>
              <a:buSzPts val="2700"/>
              <a:buFont typeface="Arial"/>
              <a:buNone/>
              <a:defRPr sz="2700" cap="none">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4812031" y="4190168"/>
            <a:ext cx="3706328" cy="297495"/>
          </a:xfrm>
          <a:prstGeom prst="rect">
            <a:avLst/>
          </a:prstGeom>
          <a:noFill/>
          <a:ln>
            <a:noFill/>
          </a:ln>
        </p:spPr>
        <p:txBody>
          <a:bodyPr spcFirstLastPara="1" wrap="square" lIns="68575" tIns="34275" rIns="68575" bIns="34275" anchor="t" anchorCtr="0">
            <a:normAutofit/>
          </a:bodyPr>
          <a:lstStyle>
            <a:lvl1pPr lvl="0" algn="l">
              <a:lnSpc>
                <a:spcPct val="100000"/>
              </a:lnSpc>
              <a:spcBef>
                <a:spcPts val="800"/>
              </a:spcBef>
              <a:spcAft>
                <a:spcPts val="0"/>
              </a:spcAft>
              <a:buClr>
                <a:srgbClr val="3F3F3F"/>
              </a:buClr>
              <a:buSzPts val="1200"/>
              <a:buNone/>
              <a:defRPr sz="1200">
                <a:solidFill>
                  <a:srgbClr val="3F3F3F"/>
                </a:solidFill>
              </a:defRPr>
            </a:lvl1pPr>
            <a:lvl2pPr lvl="1" algn="ctr">
              <a:lnSpc>
                <a:spcPct val="90000"/>
              </a:lnSpc>
              <a:spcBef>
                <a:spcPts val="400"/>
              </a:spcBef>
              <a:spcAft>
                <a:spcPts val="0"/>
              </a:spcAft>
              <a:buClr>
                <a:srgbClr val="3F3F3F"/>
              </a:buClr>
              <a:buSzPts val="1500"/>
              <a:buNone/>
              <a:defRPr sz="1500"/>
            </a:lvl2pPr>
            <a:lvl3pPr lvl="2" algn="ctr">
              <a:lnSpc>
                <a:spcPct val="90000"/>
              </a:lnSpc>
              <a:spcBef>
                <a:spcPts val="400"/>
              </a:spcBef>
              <a:spcAft>
                <a:spcPts val="0"/>
              </a:spcAft>
              <a:buClr>
                <a:srgbClr val="3F3F3F"/>
              </a:buClr>
              <a:buSzPts val="1400"/>
              <a:buNone/>
              <a:defRPr sz="1400"/>
            </a:lvl3pPr>
            <a:lvl4pPr lvl="3" algn="ctr">
              <a:lnSpc>
                <a:spcPct val="90000"/>
              </a:lnSpc>
              <a:spcBef>
                <a:spcPts val="400"/>
              </a:spcBef>
              <a:spcAft>
                <a:spcPts val="0"/>
              </a:spcAft>
              <a:buClr>
                <a:srgbClr val="3F3F3F"/>
              </a:buClr>
              <a:buSzPts val="1200"/>
              <a:buNone/>
              <a:defRPr sz="1200"/>
            </a:lvl4pPr>
            <a:lvl5pPr lvl="4" algn="ctr">
              <a:lnSpc>
                <a:spcPct val="90000"/>
              </a:lnSpc>
              <a:spcBef>
                <a:spcPts val="400"/>
              </a:spcBef>
              <a:spcAft>
                <a:spcPts val="0"/>
              </a:spcAft>
              <a:buClr>
                <a:srgbClr val="3F3F3F"/>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59" name="Google Shape;59;p14"/>
          <p:cNvPicPr preferRelativeResize="0"/>
          <p:nvPr/>
        </p:nvPicPr>
        <p:blipFill rotWithShape="1">
          <a:blip r:embed="rId2">
            <a:alphaModFix/>
          </a:blip>
          <a:srcRect l="9358" t="23650" b="-1"/>
          <a:stretch/>
        </p:blipFill>
        <p:spPr>
          <a:xfrm>
            <a:off x="0" y="0"/>
            <a:ext cx="7116234" cy="379074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lt1"/>
        </a:solidFill>
        <a:effectLst/>
      </p:bgPr>
    </p:bg>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t="18301" r="28340" b="23070"/>
          <a:stretch/>
        </p:blipFill>
        <p:spPr>
          <a:xfrm>
            <a:off x="4116611" y="0"/>
            <a:ext cx="5027389" cy="5143500"/>
          </a:xfrm>
          <a:prstGeom prst="rect">
            <a:avLst/>
          </a:prstGeom>
          <a:noFill/>
          <a:ln>
            <a:noFill/>
          </a:ln>
        </p:spPr>
      </p:pic>
      <p:sp>
        <p:nvSpPr>
          <p:cNvPr id="62" name="Google Shape;62;p15"/>
          <p:cNvSpPr txBox="1">
            <a:spLocks noGrp="1"/>
          </p:cNvSpPr>
          <p:nvPr>
            <p:ph type="title"/>
          </p:nvPr>
        </p:nvSpPr>
        <p:spPr>
          <a:xfrm>
            <a:off x="1000124" y="765334"/>
            <a:ext cx="2378869"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3" name="Google Shape;63;p15"/>
          <p:cNvSpPr txBox="1">
            <a:spLocks noGrp="1"/>
          </p:cNvSpPr>
          <p:nvPr>
            <p:ph type="body" idx="1"/>
          </p:nvPr>
        </p:nvSpPr>
        <p:spPr>
          <a:xfrm>
            <a:off x="1000124" y="2193131"/>
            <a:ext cx="2378869" cy="1889522"/>
          </a:xfrm>
          <a:prstGeom prst="rect">
            <a:avLst/>
          </a:prstGeom>
          <a:noFill/>
          <a:ln>
            <a:noFill/>
          </a:ln>
        </p:spPr>
        <p:txBody>
          <a:bodyPr spcFirstLastPara="1" wrap="square" lIns="68575" tIns="34275" rIns="68575" bIns="34275" anchor="t" anchorCtr="0">
            <a:normAutofit/>
          </a:bodyPr>
          <a:lstStyle>
            <a:lvl1pPr marL="457200" lvl="0" indent="-228600" algn="l">
              <a:lnSpc>
                <a:spcPct val="120000"/>
              </a:lnSpc>
              <a:spcBef>
                <a:spcPts val="800"/>
              </a:spcBef>
              <a:spcAft>
                <a:spcPts val="0"/>
              </a:spcAft>
              <a:buClr>
                <a:srgbClr val="3F3F3F"/>
              </a:buClr>
              <a:buSzPts val="1100"/>
              <a:buNone/>
              <a:defRPr sz="1100">
                <a:solidFill>
                  <a:srgbClr val="3F3F3F"/>
                </a:solidFill>
              </a:defRPr>
            </a:lvl1pPr>
            <a:lvl2pPr marL="914400" lvl="1" indent="-228600" algn="l">
              <a:lnSpc>
                <a:spcPct val="120000"/>
              </a:lnSpc>
              <a:spcBef>
                <a:spcPts val="800"/>
              </a:spcBef>
              <a:spcAft>
                <a:spcPts val="0"/>
              </a:spcAft>
              <a:buClr>
                <a:srgbClr val="3F3F3F"/>
              </a:buClr>
              <a:buSzPts val="1100"/>
              <a:buNone/>
              <a:defRPr sz="1100">
                <a:solidFill>
                  <a:srgbClr val="3F3F3F"/>
                </a:solidFill>
              </a:defRPr>
            </a:lvl2pPr>
            <a:lvl3pPr marL="1371600" lvl="2" indent="-228600" algn="l">
              <a:lnSpc>
                <a:spcPct val="120000"/>
              </a:lnSpc>
              <a:spcBef>
                <a:spcPts val="800"/>
              </a:spcBef>
              <a:spcAft>
                <a:spcPts val="0"/>
              </a:spcAft>
              <a:buClr>
                <a:srgbClr val="3F3F3F"/>
              </a:buClr>
              <a:buSzPts val="1100"/>
              <a:buNone/>
              <a:defRPr sz="1100">
                <a:solidFill>
                  <a:srgbClr val="3F3F3F"/>
                </a:solidFill>
              </a:defRPr>
            </a:lvl3pPr>
            <a:lvl4pPr marL="1828800" lvl="3" indent="-228600" algn="l">
              <a:lnSpc>
                <a:spcPct val="120000"/>
              </a:lnSpc>
              <a:spcBef>
                <a:spcPts val="800"/>
              </a:spcBef>
              <a:spcAft>
                <a:spcPts val="0"/>
              </a:spcAft>
              <a:buClr>
                <a:srgbClr val="3F3F3F"/>
              </a:buClr>
              <a:buSzPts val="1100"/>
              <a:buNone/>
              <a:defRPr sz="1100">
                <a:solidFill>
                  <a:srgbClr val="3F3F3F"/>
                </a:solidFill>
              </a:defRPr>
            </a:lvl4pPr>
            <a:lvl5pPr marL="2286000" lvl="4" indent="-228600" algn="l">
              <a:lnSpc>
                <a:spcPct val="120000"/>
              </a:lnSpc>
              <a:spcBef>
                <a:spcPts val="8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dt" idx="10"/>
          </p:nvPr>
        </p:nvSpPr>
        <p:spPr>
          <a:xfrm>
            <a:off x="1000125" y="4767263"/>
            <a:ext cx="73886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ftr" idx="11"/>
          </p:nvPr>
        </p:nvSpPr>
        <p:spPr>
          <a:xfrm>
            <a:off x="2002414" y="4767262"/>
            <a:ext cx="1862131"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sldNum" idx="12"/>
          </p:nvPr>
        </p:nvSpPr>
        <p:spPr>
          <a:xfrm>
            <a:off x="4152229" y="4767263"/>
            <a:ext cx="74066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888888"/>
                </a:solidFill>
                <a:latin typeface="Arial"/>
                <a:ea typeface="Arial"/>
                <a:cs typeface="Arial"/>
                <a:sym typeface="Arial"/>
              </a:defRPr>
            </a:lvl1pPr>
            <a:lvl2pPr marL="0" lvl="1" indent="0" algn="r">
              <a:spcBef>
                <a:spcPts val="0"/>
              </a:spcBef>
              <a:buNone/>
              <a:defRPr sz="700" b="0" i="0" u="none" strike="noStrike" cap="none">
                <a:solidFill>
                  <a:srgbClr val="888888"/>
                </a:solidFill>
                <a:latin typeface="Arial"/>
                <a:ea typeface="Arial"/>
                <a:cs typeface="Arial"/>
                <a:sym typeface="Arial"/>
              </a:defRPr>
            </a:lvl2pPr>
            <a:lvl3pPr marL="0" lvl="2" indent="0" algn="r">
              <a:spcBef>
                <a:spcPts val="0"/>
              </a:spcBef>
              <a:buNone/>
              <a:defRPr sz="700" b="0" i="0" u="none" strike="noStrike" cap="none">
                <a:solidFill>
                  <a:srgbClr val="888888"/>
                </a:solidFill>
                <a:latin typeface="Arial"/>
                <a:ea typeface="Arial"/>
                <a:cs typeface="Arial"/>
                <a:sym typeface="Arial"/>
              </a:defRPr>
            </a:lvl3pPr>
            <a:lvl4pPr marL="0" lvl="3" indent="0" algn="r">
              <a:spcBef>
                <a:spcPts val="0"/>
              </a:spcBef>
              <a:buNone/>
              <a:defRPr sz="700" b="0" i="0" u="none" strike="noStrike" cap="none">
                <a:solidFill>
                  <a:srgbClr val="888888"/>
                </a:solidFill>
                <a:latin typeface="Arial"/>
                <a:ea typeface="Arial"/>
                <a:cs typeface="Arial"/>
                <a:sym typeface="Arial"/>
              </a:defRPr>
            </a:lvl4pPr>
            <a:lvl5pPr marL="0" lvl="4" indent="0" algn="r">
              <a:spcBef>
                <a:spcPts val="0"/>
              </a:spcBef>
              <a:buNone/>
              <a:defRPr sz="700" b="0" i="0" u="none" strike="noStrike" cap="none">
                <a:solidFill>
                  <a:srgbClr val="888888"/>
                </a:solidFill>
                <a:latin typeface="Arial"/>
                <a:ea typeface="Arial"/>
                <a:cs typeface="Arial"/>
                <a:sym typeface="Arial"/>
              </a:defRPr>
            </a:lvl5pPr>
            <a:lvl6pPr marL="0" lvl="5" indent="0" algn="r">
              <a:spcBef>
                <a:spcPts val="0"/>
              </a:spcBef>
              <a:buNone/>
              <a:defRPr sz="700" b="0" i="0" u="none" strike="noStrike" cap="none">
                <a:solidFill>
                  <a:srgbClr val="888888"/>
                </a:solidFill>
                <a:latin typeface="Arial"/>
                <a:ea typeface="Arial"/>
                <a:cs typeface="Arial"/>
                <a:sym typeface="Arial"/>
              </a:defRPr>
            </a:lvl6pPr>
            <a:lvl7pPr marL="0" lvl="6" indent="0" algn="r">
              <a:spcBef>
                <a:spcPts val="0"/>
              </a:spcBef>
              <a:buNone/>
              <a:defRPr sz="700" b="0" i="0" u="none" strike="noStrike" cap="none">
                <a:solidFill>
                  <a:srgbClr val="888888"/>
                </a:solidFill>
                <a:latin typeface="Arial"/>
                <a:ea typeface="Arial"/>
                <a:cs typeface="Arial"/>
                <a:sym typeface="Arial"/>
              </a:defRPr>
            </a:lvl7pPr>
            <a:lvl8pPr marL="0" lvl="7" indent="0" algn="r">
              <a:spcBef>
                <a:spcPts val="0"/>
              </a:spcBef>
              <a:buNone/>
              <a:defRPr sz="700" b="0" i="0" u="none" strike="noStrike" cap="none">
                <a:solidFill>
                  <a:srgbClr val="888888"/>
                </a:solidFill>
                <a:latin typeface="Arial"/>
                <a:ea typeface="Arial"/>
                <a:cs typeface="Arial"/>
                <a:sym typeface="Arial"/>
              </a:defRPr>
            </a:lvl8pPr>
            <a:lvl9pPr marL="0" lvl="8" indent="0" algn="r">
              <a:spcBef>
                <a:spcPts val="0"/>
              </a:spcBef>
              <a:buNone/>
              <a:defRPr sz="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67"/>
        <p:cNvGrpSpPr/>
        <p:nvPr/>
      </p:nvGrpSpPr>
      <p:grpSpPr>
        <a:xfrm>
          <a:off x="0" y="0"/>
          <a:ext cx="0" cy="0"/>
          <a:chOff x="0" y="0"/>
          <a:chExt cx="0" cy="0"/>
        </a:xfrm>
      </p:grpSpPr>
      <p:sp>
        <p:nvSpPr>
          <p:cNvPr id="68" name="Google Shape;68;p16"/>
          <p:cNvSpPr/>
          <p:nvPr/>
        </p:nvSpPr>
        <p:spPr>
          <a:xfrm>
            <a:off x="1585413" y="0"/>
            <a:ext cx="7558587" cy="51435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9" name="Google Shape;69;p16"/>
          <p:cNvSpPr txBox="1">
            <a:spLocks noGrp="1"/>
          </p:cNvSpPr>
          <p:nvPr>
            <p:ph type="title"/>
          </p:nvPr>
        </p:nvSpPr>
        <p:spPr>
          <a:xfrm>
            <a:off x="628650" y="4132064"/>
            <a:ext cx="3061607" cy="439341"/>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111238" y="1110854"/>
            <a:ext cx="1606323" cy="385763"/>
          </a:xfrm>
          <a:prstGeom prst="rect">
            <a:avLst/>
          </a:prstGeom>
          <a:noFill/>
          <a:ln>
            <a:noFill/>
          </a:ln>
        </p:spPr>
        <p:txBody>
          <a:bodyPr spcFirstLastPara="1" wrap="square" lIns="68575" tIns="34275" rIns="68575" bIns="34275" anchor="ctr" anchorCtr="0">
            <a:noAutofit/>
          </a:bodyPr>
          <a:lstStyle>
            <a:lvl1pPr marL="457200" lvl="0" indent="-228600" algn="r">
              <a:lnSpc>
                <a:spcPct val="90000"/>
              </a:lnSpc>
              <a:spcBef>
                <a:spcPts val="800"/>
              </a:spcBef>
              <a:spcAft>
                <a:spcPts val="0"/>
              </a:spcAft>
              <a:buClr>
                <a:srgbClr val="3F3F3F"/>
              </a:buClr>
              <a:buSzPts val="1200"/>
              <a:buNone/>
              <a:defRPr sz="1200" cap="none">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2"/>
          </p:nvPr>
        </p:nvSpPr>
        <p:spPr>
          <a:xfrm>
            <a:off x="535781" y="1918097"/>
            <a:ext cx="1606323" cy="385763"/>
          </a:xfrm>
          <a:prstGeom prst="rect">
            <a:avLst/>
          </a:prstGeom>
          <a:noFill/>
          <a:ln>
            <a:noFill/>
          </a:ln>
        </p:spPr>
        <p:txBody>
          <a:bodyPr spcFirstLastPara="1" wrap="square" lIns="68575" tIns="34275" rIns="68575" bIns="34275" anchor="ctr" anchorCtr="0">
            <a:noAutofit/>
          </a:bodyPr>
          <a:lstStyle>
            <a:lvl1pPr marL="457200" lvl="0" indent="-228600" algn="r">
              <a:lnSpc>
                <a:spcPct val="90000"/>
              </a:lnSpc>
              <a:spcBef>
                <a:spcPts val="800"/>
              </a:spcBef>
              <a:spcAft>
                <a:spcPts val="0"/>
              </a:spcAft>
              <a:buClr>
                <a:srgbClr val="3F3F3F"/>
              </a:buClr>
              <a:buSzPts val="1200"/>
              <a:buNone/>
              <a:defRPr sz="1200" cap="none">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body" idx="3"/>
          </p:nvPr>
        </p:nvSpPr>
        <p:spPr>
          <a:xfrm>
            <a:off x="990600" y="2725341"/>
            <a:ext cx="1606323" cy="385763"/>
          </a:xfrm>
          <a:prstGeom prst="rect">
            <a:avLst/>
          </a:prstGeom>
          <a:noFill/>
          <a:ln>
            <a:noFill/>
          </a:ln>
        </p:spPr>
        <p:txBody>
          <a:bodyPr spcFirstLastPara="1" wrap="square" lIns="68575" tIns="34275" rIns="68575" bIns="34275" anchor="ctr" anchorCtr="0">
            <a:noAutofit/>
          </a:bodyPr>
          <a:lstStyle>
            <a:lvl1pPr marL="457200" lvl="0" indent="-228600" algn="r">
              <a:lnSpc>
                <a:spcPct val="90000"/>
              </a:lnSpc>
              <a:spcBef>
                <a:spcPts val="800"/>
              </a:spcBef>
              <a:spcAft>
                <a:spcPts val="0"/>
              </a:spcAft>
              <a:buClr>
                <a:srgbClr val="3F3F3F"/>
              </a:buClr>
              <a:buSzPts val="1200"/>
              <a:buNone/>
              <a:defRPr sz="1200" cap="none">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3" name="Google Shape;73;p16"/>
          <p:cNvSpPr txBox="1">
            <a:spLocks noGrp="1"/>
          </p:cNvSpPr>
          <p:nvPr>
            <p:ph type="body" idx="4"/>
          </p:nvPr>
        </p:nvSpPr>
        <p:spPr>
          <a:xfrm>
            <a:off x="1428750" y="3532585"/>
            <a:ext cx="1606323" cy="385763"/>
          </a:xfrm>
          <a:prstGeom prst="rect">
            <a:avLst/>
          </a:prstGeom>
          <a:noFill/>
          <a:ln>
            <a:noFill/>
          </a:ln>
        </p:spPr>
        <p:txBody>
          <a:bodyPr spcFirstLastPara="1" wrap="square" lIns="68575" tIns="34275" rIns="68575" bIns="34275" anchor="ctr" anchorCtr="0">
            <a:noAutofit/>
          </a:bodyPr>
          <a:lstStyle>
            <a:lvl1pPr marL="457200" lvl="0" indent="-228600" algn="r">
              <a:lnSpc>
                <a:spcPct val="90000"/>
              </a:lnSpc>
              <a:spcBef>
                <a:spcPts val="800"/>
              </a:spcBef>
              <a:spcAft>
                <a:spcPts val="0"/>
              </a:spcAft>
              <a:buClr>
                <a:srgbClr val="3F3F3F"/>
              </a:buClr>
              <a:buSzPts val="1200"/>
              <a:buNone/>
              <a:defRPr sz="1200" cap="none">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4" name="Google Shape;74;p16"/>
          <p:cNvSpPr txBox="1">
            <a:spLocks noGrp="1"/>
          </p:cNvSpPr>
          <p:nvPr>
            <p:ph type="body" idx="5"/>
          </p:nvPr>
        </p:nvSpPr>
        <p:spPr>
          <a:xfrm>
            <a:off x="3301151" y="1195859"/>
            <a:ext cx="4154321" cy="75813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5" name="Google Shape;75;p16"/>
          <p:cNvSpPr txBox="1">
            <a:spLocks noGrp="1"/>
          </p:cNvSpPr>
          <p:nvPr>
            <p:ph type="body" idx="6"/>
          </p:nvPr>
        </p:nvSpPr>
        <p:spPr>
          <a:xfrm>
            <a:off x="3739521" y="2011923"/>
            <a:ext cx="4154321" cy="75813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6"/>
          <p:cNvSpPr txBox="1">
            <a:spLocks noGrp="1"/>
          </p:cNvSpPr>
          <p:nvPr>
            <p:ph type="body" idx="7"/>
          </p:nvPr>
        </p:nvSpPr>
        <p:spPr>
          <a:xfrm>
            <a:off x="4182703" y="2816546"/>
            <a:ext cx="4154321" cy="75813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6"/>
          <p:cNvSpPr txBox="1">
            <a:spLocks noGrp="1"/>
          </p:cNvSpPr>
          <p:nvPr>
            <p:ph type="body" idx="8"/>
          </p:nvPr>
        </p:nvSpPr>
        <p:spPr>
          <a:xfrm>
            <a:off x="4631459" y="3618323"/>
            <a:ext cx="4154321" cy="75813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78" name="Google Shape;78;p16"/>
          <p:cNvCxnSpPr/>
          <p:nvPr/>
        </p:nvCxnSpPr>
        <p:spPr>
          <a:xfrm>
            <a:off x="3265136" y="3767950"/>
            <a:ext cx="1134908" cy="0"/>
          </a:xfrm>
          <a:prstGeom prst="straightConnector1">
            <a:avLst/>
          </a:prstGeom>
          <a:noFill/>
          <a:ln w="9525" cap="flat" cmpd="sng">
            <a:solidFill>
              <a:srgbClr val="E2B08C"/>
            </a:solidFill>
            <a:prstDash val="solid"/>
            <a:miter lim="800000"/>
            <a:headEnd type="none" w="sm" len="sm"/>
            <a:tailEnd type="none" w="sm" len="sm"/>
          </a:ln>
        </p:spPr>
      </p:cxnSp>
      <p:cxnSp>
        <p:nvCxnSpPr>
          <p:cNvPr id="79" name="Google Shape;79;p16"/>
          <p:cNvCxnSpPr/>
          <p:nvPr/>
        </p:nvCxnSpPr>
        <p:spPr>
          <a:xfrm>
            <a:off x="2819938" y="2961338"/>
            <a:ext cx="1134908" cy="0"/>
          </a:xfrm>
          <a:prstGeom prst="straightConnector1">
            <a:avLst/>
          </a:prstGeom>
          <a:noFill/>
          <a:ln w="9525" cap="flat" cmpd="sng">
            <a:solidFill>
              <a:srgbClr val="E2B08C"/>
            </a:solidFill>
            <a:prstDash val="solid"/>
            <a:miter lim="800000"/>
            <a:headEnd type="none" w="sm" len="sm"/>
            <a:tailEnd type="none" w="sm" len="sm"/>
          </a:ln>
        </p:spPr>
      </p:cxnSp>
      <p:cxnSp>
        <p:nvCxnSpPr>
          <p:cNvPr id="80" name="Google Shape;80;p16"/>
          <p:cNvCxnSpPr/>
          <p:nvPr/>
        </p:nvCxnSpPr>
        <p:spPr>
          <a:xfrm>
            <a:off x="2380090" y="2154515"/>
            <a:ext cx="1134908" cy="0"/>
          </a:xfrm>
          <a:prstGeom prst="straightConnector1">
            <a:avLst/>
          </a:prstGeom>
          <a:noFill/>
          <a:ln w="9525" cap="flat" cmpd="sng">
            <a:solidFill>
              <a:srgbClr val="E2B08C"/>
            </a:solidFill>
            <a:prstDash val="solid"/>
            <a:miter lim="800000"/>
            <a:headEnd type="none" w="sm" len="sm"/>
            <a:tailEnd type="none" w="sm" len="sm"/>
          </a:ln>
        </p:spPr>
      </p:cxnSp>
      <p:cxnSp>
        <p:nvCxnSpPr>
          <p:cNvPr id="81" name="Google Shape;81;p16"/>
          <p:cNvCxnSpPr/>
          <p:nvPr/>
        </p:nvCxnSpPr>
        <p:spPr>
          <a:xfrm>
            <a:off x="1939697" y="1347062"/>
            <a:ext cx="1134908" cy="0"/>
          </a:xfrm>
          <a:prstGeom prst="straightConnector1">
            <a:avLst/>
          </a:prstGeom>
          <a:noFill/>
          <a:ln w="9525" cap="flat" cmpd="sng">
            <a:solidFill>
              <a:srgbClr val="E2B08C"/>
            </a:solidFill>
            <a:prstDash val="solid"/>
            <a:miter lim="800000"/>
            <a:headEnd type="none" w="sm" len="sm"/>
            <a:tailEnd type="none" w="sm" len="sm"/>
          </a:ln>
        </p:spPr>
      </p:cxnSp>
      <p:sp>
        <p:nvSpPr>
          <p:cNvPr id="82" name="Google Shape;8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6"/>
          <p:cNvSpPr txBox="1">
            <a:spLocks noGrp="1"/>
          </p:cNvSpPr>
          <p:nvPr>
            <p:ph type="ftr" idx="11"/>
          </p:nvPr>
        </p:nvSpPr>
        <p:spPr>
          <a:xfrm>
            <a:off x="4616867" y="4767263"/>
            <a:ext cx="1356534"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6"/>
          <p:cNvSpPr txBox="1">
            <a:spLocks noGrp="1"/>
          </p:cNvSpPr>
          <p:nvPr>
            <p:ph type="sldNum" idx="12"/>
          </p:nvPr>
        </p:nvSpPr>
        <p:spPr>
          <a:xfrm>
            <a:off x="8108156" y="4767263"/>
            <a:ext cx="40719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888888"/>
                </a:solidFill>
                <a:latin typeface="Arial"/>
                <a:ea typeface="Arial"/>
                <a:cs typeface="Arial"/>
                <a:sym typeface="Arial"/>
              </a:defRPr>
            </a:lvl1pPr>
            <a:lvl2pPr marL="0" lvl="1" indent="0" algn="r">
              <a:spcBef>
                <a:spcPts val="0"/>
              </a:spcBef>
              <a:buNone/>
              <a:defRPr sz="700" b="0" i="0" u="none" strike="noStrike" cap="none">
                <a:solidFill>
                  <a:srgbClr val="888888"/>
                </a:solidFill>
                <a:latin typeface="Arial"/>
                <a:ea typeface="Arial"/>
                <a:cs typeface="Arial"/>
                <a:sym typeface="Arial"/>
              </a:defRPr>
            </a:lvl2pPr>
            <a:lvl3pPr marL="0" lvl="2" indent="0" algn="r">
              <a:spcBef>
                <a:spcPts val="0"/>
              </a:spcBef>
              <a:buNone/>
              <a:defRPr sz="700" b="0" i="0" u="none" strike="noStrike" cap="none">
                <a:solidFill>
                  <a:srgbClr val="888888"/>
                </a:solidFill>
                <a:latin typeface="Arial"/>
                <a:ea typeface="Arial"/>
                <a:cs typeface="Arial"/>
                <a:sym typeface="Arial"/>
              </a:defRPr>
            </a:lvl3pPr>
            <a:lvl4pPr marL="0" lvl="3" indent="0" algn="r">
              <a:spcBef>
                <a:spcPts val="0"/>
              </a:spcBef>
              <a:buNone/>
              <a:defRPr sz="700" b="0" i="0" u="none" strike="noStrike" cap="none">
                <a:solidFill>
                  <a:srgbClr val="888888"/>
                </a:solidFill>
                <a:latin typeface="Arial"/>
                <a:ea typeface="Arial"/>
                <a:cs typeface="Arial"/>
                <a:sym typeface="Arial"/>
              </a:defRPr>
            </a:lvl4pPr>
            <a:lvl5pPr marL="0" lvl="4" indent="0" algn="r">
              <a:spcBef>
                <a:spcPts val="0"/>
              </a:spcBef>
              <a:buNone/>
              <a:defRPr sz="700" b="0" i="0" u="none" strike="noStrike" cap="none">
                <a:solidFill>
                  <a:srgbClr val="888888"/>
                </a:solidFill>
                <a:latin typeface="Arial"/>
                <a:ea typeface="Arial"/>
                <a:cs typeface="Arial"/>
                <a:sym typeface="Arial"/>
              </a:defRPr>
            </a:lvl5pPr>
            <a:lvl6pPr marL="0" lvl="5" indent="0" algn="r">
              <a:spcBef>
                <a:spcPts val="0"/>
              </a:spcBef>
              <a:buNone/>
              <a:defRPr sz="700" b="0" i="0" u="none" strike="noStrike" cap="none">
                <a:solidFill>
                  <a:srgbClr val="888888"/>
                </a:solidFill>
                <a:latin typeface="Arial"/>
                <a:ea typeface="Arial"/>
                <a:cs typeface="Arial"/>
                <a:sym typeface="Arial"/>
              </a:defRPr>
            </a:lvl6pPr>
            <a:lvl7pPr marL="0" lvl="6" indent="0" algn="r">
              <a:spcBef>
                <a:spcPts val="0"/>
              </a:spcBef>
              <a:buNone/>
              <a:defRPr sz="700" b="0" i="0" u="none" strike="noStrike" cap="none">
                <a:solidFill>
                  <a:srgbClr val="888888"/>
                </a:solidFill>
                <a:latin typeface="Arial"/>
                <a:ea typeface="Arial"/>
                <a:cs typeface="Arial"/>
                <a:sym typeface="Arial"/>
              </a:defRPr>
            </a:lvl7pPr>
            <a:lvl8pPr marL="0" lvl="7" indent="0" algn="r">
              <a:spcBef>
                <a:spcPts val="0"/>
              </a:spcBef>
              <a:buNone/>
              <a:defRPr sz="700" b="0" i="0" u="none" strike="noStrike" cap="none">
                <a:solidFill>
                  <a:srgbClr val="888888"/>
                </a:solidFill>
                <a:latin typeface="Arial"/>
                <a:ea typeface="Arial"/>
                <a:cs typeface="Arial"/>
                <a:sym typeface="Arial"/>
              </a:defRPr>
            </a:lvl8pPr>
            <a:lvl9pPr marL="0" lvl="8" indent="0" algn="r">
              <a:spcBef>
                <a:spcPts val="0"/>
              </a:spcBef>
              <a:buNone/>
              <a:defRPr sz="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cxnSp>
        <p:nvCxnSpPr>
          <p:cNvPr id="89" name="Google Shape;89;p17"/>
          <p:cNvCxnSpPr/>
          <p:nvPr/>
        </p:nvCxnSpPr>
        <p:spPr>
          <a:xfrm rot="10800000" flipH="1">
            <a:off x="0" y="0"/>
            <a:ext cx="1943100" cy="571500"/>
          </a:xfrm>
          <a:prstGeom prst="straightConnector1">
            <a:avLst/>
          </a:prstGeom>
          <a:noFill/>
          <a:ln w="9525" cap="flat" cmpd="sng">
            <a:solidFill>
              <a:srgbClr val="E2B08C"/>
            </a:solidFill>
            <a:prstDash val="solid"/>
            <a:miter lim="800000"/>
            <a:headEnd type="none" w="sm" len="sm"/>
            <a:tailEnd type="none" w="sm" len="sm"/>
          </a:ln>
        </p:spPr>
      </p:cxnSp>
      <p:cxnSp>
        <p:nvCxnSpPr>
          <p:cNvPr id="90" name="Google Shape;90;p17"/>
          <p:cNvCxnSpPr/>
          <p:nvPr/>
        </p:nvCxnSpPr>
        <p:spPr>
          <a:xfrm flipH="1">
            <a:off x="0" y="0"/>
            <a:ext cx="528638" cy="770929"/>
          </a:xfrm>
          <a:prstGeom prst="straightConnector1">
            <a:avLst/>
          </a:prstGeom>
          <a:noFill/>
          <a:ln w="9525" cap="flat" cmpd="sng">
            <a:solidFill>
              <a:srgbClr val="E2B08C"/>
            </a:solidFill>
            <a:prstDash val="solid"/>
            <a:miter lim="800000"/>
            <a:headEnd type="none" w="sm" len="sm"/>
            <a:tailEnd type="none" w="sm" len="sm"/>
          </a:ln>
        </p:spPr>
      </p:cxnSp>
      <p:sp>
        <p:nvSpPr>
          <p:cNvPr id="91" name="Google Shape;91;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2" name="Google Shape;92;p17"/>
          <p:cNvSpPr txBox="1">
            <a:spLocks noGrp="1"/>
          </p:cNvSpPr>
          <p:nvPr>
            <p:ph type="body" idx="1"/>
          </p:nvPr>
        </p:nvSpPr>
        <p:spPr>
          <a:xfrm>
            <a:off x="628649" y="1602581"/>
            <a:ext cx="7886699" cy="2772966"/>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3 Column">
  <p:cSld name="Content 3 Column">
    <p:bg>
      <p:bgPr>
        <a:solidFill>
          <a:schemeClr val="accent2"/>
        </a:solidFill>
        <a:effectLst/>
      </p:bgPr>
    </p:bg>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5" name="Google Shape;95;p18"/>
          <p:cNvSpPr txBox="1">
            <a:spLocks noGrp="1"/>
          </p:cNvSpPr>
          <p:nvPr>
            <p:ph type="body" idx="1"/>
          </p:nvPr>
        </p:nvSpPr>
        <p:spPr>
          <a:xfrm>
            <a:off x="1114425" y="1922342"/>
            <a:ext cx="3023959" cy="273844"/>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2"/>
          </p:nvPr>
        </p:nvSpPr>
        <p:spPr>
          <a:xfrm>
            <a:off x="1114248" y="2302761"/>
            <a:ext cx="3023273" cy="792981"/>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7" name="Google Shape;97;p18"/>
          <p:cNvSpPr txBox="1">
            <a:spLocks noGrp="1"/>
          </p:cNvSpPr>
          <p:nvPr>
            <p:ph type="body" idx="3"/>
          </p:nvPr>
        </p:nvSpPr>
        <p:spPr>
          <a:xfrm>
            <a:off x="5004753" y="1922342"/>
            <a:ext cx="3023959" cy="273844"/>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body" idx="4"/>
          </p:nvPr>
        </p:nvSpPr>
        <p:spPr>
          <a:xfrm>
            <a:off x="5004857" y="2302761"/>
            <a:ext cx="3023273" cy="792981"/>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18"/>
          <p:cNvSpPr txBox="1">
            <a:spLocks noGrp="1"/>
          </p:cNvSpPr>
          <p:nvPr>
            <p:ph type="body" idx="5"/>
          </p:nvPr>
        </p:nvSpPr>
        <p:spPr>
          <a:xfrm>
            <a:off x="1114424" y="3239573"/>
            <a:ext cx="3023959" cy="273844"/>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18"/>
          <p:cNvSpPr txBox="1">
            <a:spLocks noGrp="1"/>
          </p:cNvSpPr>
          <p:nvPr>
            <p:ph type="body" idx="6"/>
          </p:nvPr>
        </p:nvSpPr>
        <p:spPr>
          <a:xfrm>
            <a:off x="1114809" y="3619992"/>
            <a:ext cx="3023273" cy="792981"/>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18"/>
          <p:cNvSpPr txBox="1">
            <a:spLocks noGrp="1"/>
          </p:cNvSpPr>
          <p:nvPr>
            <p:ph type="body" idx="7"/>
          </p:nvPr>
        </p:nvSpPr>
        <p:spPr>
          <a:xfrm>
            <a:off x="5004473" y="3239573"/>
            <a:ext cx="3023959" cy="273844"/>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18"/>
          <p:cNvSpPr txBox="1">
            <a:spLocks noGrp="1"/>
          </p:cNvSpPr>
          <p:nvPr>
            <p:ph type="body" idx="8"/>
          </p:nvPr>
        </p:nvSpPr>
        <p:spPr>
          <a:xfrm>
            <a:off x="5004857" y="3619992"/>
            <a:ext cx="3023273" cy="792981"/>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6" name="Google Shape;106;p18"/>
          <p:cNvCxnSpPr/>
          <p:nvPr/>
        </p:nvCxnSpPr>
        <p:spPr>
          <a:xfrm>
            <a:off x="6516291" y="0"/>
            <a:ext cx="2627709" cy="1764718"/>
          </a:xfrm>
          <a:prstGeom prst="straightConnector1">
            <a:avLst/>
          </a:prstGeom>
          <a:noFill/>
          <a:ln w="9525" cap="flat" cmpd="sng">
            <a:solidFill>
              <a:schemeClr val="accent1"/>
            </a:solidFill>
            <a:prstDash val="solid"/>
            <a:miter lim="800000"/>
            <a:headEnd type="none" w="sm" len="sm"/>
            <a:tailEnd type="none" w="sm" len="sm"/>
          </a:ln>
        </p:spPr>
      </p:cxnSp>
      <p:cxnSp>
        <p:nvCxnSpPr>
          <p:cNvPr id="107" name="Google Shape;107;p18"/>
          <p:cNvCxnSpPr/>
          <p:nvPr/>
        </p:nvCxnSpPr>
        <p:spPr>
          <a:xfrm>
            <a:off x="7290707" y="0"/>
            <a:ext cx="1853293" cy="2024274"/>
          </a:xfrm>
          <a:prstGeom prst="straightConnector1">
            <a:avLst/>
          </a:prstGeom>
          <a:noFill/>
          <a:ln w="9525" cap="flat" cmpd="sng">
            <a:solidFill>
              <a:schemeClr val="accent1"/>
            </a:solidFill>
            <a:prstDash val="solid"/>
            <a:miter lim="800000"/>
            <a:headEnd type="none" w="sm" len="sm"/>
            <a:tailEnd type="none" w="sm" len="sm"/>
          </a:ln>
        </p:spPr>
      </p:cxnSp>
      <p:pic>
        <p:nvPicPr>
          <p:cNvPr id="108" name="Google Shape;108;p18"/>
          <p:cNvPicPr preferRelativeResize="0"/>
          <p:nvPr/>
        </p:nvPicPr>
        <p:blipFill rotWithShape="1">
          <a:blip r:embed="rId2">
            <a:alphaModFix/>
          </a:blip>
          <a:srcRect/>
          <a:stretch/>
        </p:blipFill>
        <p:spPr>
          <a:xfrm>
            <a:off x="0" y="355465"/>
            <a:ext cx="1543050" cy="1235869"/>
          </a:xfrm>
          <a:prstGeom prst="rect">
            <a:avLst/>
          </a:prstGeom>
          <a:noFill/>
          <a:ln>
            <a:noFill/>
          </a:ln>
        </p:spPr>
      </p:pic>
      <p:pic>
        <p:nvPicPr>
          <p:cNvPr id="109" name="Google Shape;109;p18"/>
          <p:cNvPicPr preferRelativeResize="0"/>
          <p:nvPr/>
        </p:nvPicPr>
        <p:blipFill rotWithShape="1">
          <a:blip r:embed="rId3">
            <a:alphaModFix/>
          </a:blip>
          <a:srcRect/>
          <a:stretch/>
        </p:blipFill>
        <p:spPr>
          <a:xfrm>
            <a:off x="8286750" y="3885667"/>
            <a:ext cx="857250" cy="6858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2 Column">
  <p:cSld name="Content 2 Column">
    <p:bg>
      <p:bgPr>
        <a:solidFill>
          <a:schemeClr val="lt1"/>
        </a:solid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1131570" y="3117304"/>
            <a:ext cx="2354580"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2" name="Google Shape;112;p19"/>
          <p:cNvSpPr txBox="1">
            <a:spLocks noGrp="1"/>
          </p:cNvSpPr>
          <p:nvPr>
            <p:ph type="body" idx="1"/>
          </p:nvPr>
        </p:nvSpPr>
        <p:spPr>
          <a:xfrm>
            <a:off x="4441691" y="1147976"/>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3" name="Google Shape;113;p19"/>
          <p:cNvSpPr txBox="1">
            <a:spLocks noGrp="1"/>
          </p:cNvSpPr>
          <p:nvPr>
            <p:ph type="body" idx="2"/>
          </p:nvPr>
        </p:nvSpPr>
        <p:spPr>
          <a:xfrm>
            <a:off x="4441371" y="1395045"/>
            <a:ext cx="4073978" cy="41846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4" name="Google Shape;114;p19"/>
          <p:cNvSpPr txBox="1">
            <a:spLocks noGrp="1"/>
          </p:cNvSpPr>
          <p:nvPr>
            <p:ph type="body" idx="3"/>
          </p:nvPr>
        </p:nvSpPr>
        <p:spPr>
          <a:xfrm>
            <a:off x="4441691" y="1972823"/>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19"/>
          <p:cNvSpPr txBox="1">
            <a:spLocks noGrp="1"/>
          </p:cNvSpPr>
          <p:nvPr>
            <p:ph type="body" idx="4"/>
          </p:nvPr>
        </p:nvSpPr>
        <p:spPr>
          <a:xfrm>
            <a:off x="4441371" y="2219892"/>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19"/>
          <p:cNvSpPr txBox="1">
            <a:spLocks noGrp="1"/>
          </p:cNvSpPr>
          <p:nvPr>
            <p:ph type="body" idx="5"/>
          </p:nvPr>
        </p:nvSpPr>
        <p:spPr>
          <a:xfrm>
            <a:off x="4441691" y="2797670"/>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19"/>
          <p:cNvSpPr txBox="1">
            <a:spLocks noGrp="1"/>
          </p:cNvSpPr>
          <p:nvPr>
            <p:ph type="body" idx="6"/>
          </p:nvPr>
        </p:nvSpPr>
        <p:spPr>
          <a:xfrm>
            <a:off x="4441371" y="3044739"/>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p19"/>
          <p:cNvSpPr txBox="1">
            <a:spLocks noGrp="1"/>
          </p:cNvSpPr>
          <p:nvPr>
            <p:ph type="body" idx="7"/>
          </p:nvPr>
        </p:nvSpPr>
        <p:spPr>
          <a:xfrm>
            <a:off x="4440080" y="3622518"/>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19"/>
          <p:cNvSpPr txBox="1">
            <a:spLocks noGrp="1"/>
          </p:cNvSpPr>
          <p:nvPr>
            <p:ph type="body" idx="8"/>
          </p:nvPr>
        </p:nvSpPr>
        <p:spPr>
          <a:xfrm>
            <a:off x="4439760" y="3869587"/>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0" name="Google Shape;120;p19"/>
          <p:cNvSpPr txBox="1">
            <a:spLocks noGrp="1"/>
          </p:cNvSpPr>
          <p:nvPr>
            <p:ph type="dt" idx="10"/>
          </p:nvPr>
        </p:nvSpPr>
        <p:spPr>
          <a:xfrm>
            <a:off x="4439760" y="4767263"/>
            <a:ext cx="710637"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19"/>
          <p:cNvSpPr txBox="1">
            <a:spLocks noGrp="1"/>
          </p:cNvSpPr>
          <p:nvPr>
            <p:ph type="ftr" idx="11"/>
          </p:nvPr>
        </p:nvSpPr>
        <p:spPr>
          <a:xfrm>
            <a:off x="5371466" y="4767263"/>
            <a:ext cx="2432957"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19"/>
          <p:cNvSpPr txBox="1">
            <a:spLocks noGrp="1"/>
          </p:cNvSpPr>
          <p:nvPr>
            <p:ph type="sldNum" idx="12"/>
          </p:nvPr>
        </p:nvSpPr>
        <p:spPr>
          <a:xfrm>
            <a:off x="8025492" y="4767263"/>
            <a:ext cx="48985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23" name="Google Shape;123;p19"/>
          <p:cNvPicPr preferRelativeResize="0"/>
          <p:nvPr/>
        </p:nvPicPr>
        <p:blipFill rotWithShape="1">
          <a:blip r:embed="rId2">
            <a:alphaModFix/>
          </a:blip>
          <a:srcRect l="39434" t="20278" b="22673"/>
          <a:stretch/>
        </p:blipFill>
        <p:spPr>
          <a:xfrm>
            <a:off x="-3522" y="-1"/>
            <a:ext cx="3672551" cy="328946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ntroduction" type="secHead">
  <p:cSld name="SECTION_HEADER">
    <p:bg>
      <p:bgPr>
        <a:solidFill>
          <a:schemeClr val="accent1"/>
        </a:solidFill>
        <a:effectLst/>
      </p:bgPr>
    </p:bg>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1021556" y="1253729"/>
            <a:ext cx="3833813" cy="90368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6" name="Google Shape;126;p20"/>
          <p:cNvSpPr txBox="1">
            <a:spLocks noGrp="1"/>
          </p:cNvSpPr>
          <p:nvPr>
            <p:ph type="body" idx="1"/>
          </p:nvPr>
        </p:nvSpPr>
        <p:spPr>
          <a:xfrm>
            <a:off x="1021556" y="2745581"/>
            <a:ext cx="3833813" cy="114419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cxnSp>
        <p:nvCxnSpPr>
          <p:cNvPr id="127" name="Google Shape;127;p20"/>
          <p:cNvCxnSpPr/>
          <p:nvPr/>
        </p:nvCxnSpPr>
        <p:spPr>
          <a:xfrm>
            <a:off x="6822281" y="1122759"/>
            <a:ext cx="2321719" cy="0"/>
          </a:xfrm>
          <a:prstGeom prst="straightConnector1">
            <a:avLst/>
          </a:prstGeom>
          <a:noFill/>
          <a:ln w="9525" cap="flat" cmpd="sng">
            <a:solidFill>
              <a:srgbClr val="E2B08C"/>
            </a:solidFill>
            <a:prstDash val="solid"/>
            <a:miter lim="800000"/>
            <a:headEnd type="none" w="sm" len="sm"/>
            <a:tailEnd type="none" w="sm" len="sm"/>
          </a:ln>
        </p:spPr>
      </p:cxnSp>
      <p:cxnSp>
        <p:nvCxnSpPr>
          <p:cNvPr id="128" name="Google Shape;128;p20"/>
          <p:cNvCxnSpPr/>
          <p:nvPr/>
        </p:nvCxnSpPr>
        <p:spPr>
          <a:xfrm flipH="1">
            <a:off x="5214938" y="-19051"/>
            <a:ext cx="2843213" cy="5176838"/>
          </a:xfrm>
          <a:prstGeom prst="straightConnector1">
            <a:avLst/>
          </a:prstGeom>
          <a:noFill/>
          <a:ln w="9525" cap="flat" cmpd="sng">
            <a:solidFill>
              <a:srgbClr val="E2B08C"/>
            </a:solidFill>
            <a:prstDash val="solid"/>
            <a:miter lim="800000"/>
            <a:headEnd type="none" w="sm" len="sm"/>
            <a:tailEnd type="none" w="sm" len="sm"/>
          </a:ln>
        </p:spPr>
      </p:cxnSp>
      <p:sp>
        <p:nvSpPr>
          <p:cNvPr id="129" name="Google Shape;129;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20"/>
          <p:cNvSpPr txBox="1">
            <a:spLocks noGrp="1"/>
          </p:cNvSpPr>
          <p:nvPr>
            <p:ph type="ftr" idx="11"/>
          </p:nvPr>
        </p:nvSpPr>
        <p:spPr>
          <a:xfrm>
            <a:off x="3918347" y="4767263"/>
            <a:ext cx="1307306"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accent2"/>
        </a:solidFill>
        <a:effectLst/>
      </p:bgPr>
    </p:bg>
    <p:spTree>
      <p:nvGrpSpPr>
        <p:cNvPr id="1" name="Shape 132"/>
        <p:cNvGrpSpPr/>
        <p:nvPr/>
      </p:nvGrpSpPr>
      <p:grpSpPr>
        <a:xfrm>
          <a:off x="0" y="0"/>
          <a:ext cx="0" cy="0"/>
          <a:chOff x="0" y="0"/>
          <a:chExt cx="0" cy="0"/>
        </a:xfrm>
      </p:grpSpPr>
      <p:sp>
        <p:nvSpPr>
          <p:cNvPr id="133" name="Google Shape;133;p21"/>
          <p:cNvSpPr txBox="1">
            <a:spLocks noGrp="1"/>
          </p:cNvSpPr>
          <p:nvPr>
            <p:ph type="ctrTitle"/>
          </p:nvPr>
        </p:nvSpPr>
        <p:spPr>
          <a:xfrm>
            <a:off x="5243513" y="1928426"/>
            <a:ext cx="3134677" cy="1286648"/>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F3F3F"/>
              </a:buClr>
              <a:buSzPts val="2700"/>
              <a:buFont typeface="Arial"/>
              <a:buNone/>
              <a:defRPr sz="2700">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134" name="Google Shape;134;p21"/>
          <p:cNvPicPr preferRelativeResize="0"/>
          <p:nvPr/>
        </p:nvPicPr>
        <p:blipFill rotWithShape="1">
          <a:blip r:embed="rId2">
            <a:alphaModFix/>
          </a:blip>
          <a:srcRect/>
          <a:stretch/>
        </p:blipFill>
        <p:spPr>
          <a:xfrm>
            <a:off x="0" y="621506"/>
            <a:ext cx="4407694" cy="39004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5"/>
        <p:cNvGrpSpPr/>
        <p:nvPr/>
      </p:nvGrpSpPr>
      <p:grpSpPr>
        <a:xfrm>
          <a:off x="0" y="0"/>
          <a:ext cx="0" cy="0"/>
          <a:chOff x="0" y="0"/>
          <a:chExt cx="0" cy="0"/>
        </a:xfrm>
      </p:grpSpPr>
      <p:pic>
        <p:nvPicPr>
          <p:cNvPr id="136" name="Google Shape;136;p22"/>
          <p:cNvPicPr preferRelativeResize="0"/>
          <p:nvPr/>
        </p:nvPicPr>
        <p:blipFill rotWithShape="1">
          <a:blip r:embed="rId2">
            <a:alphaModFix/>
          </a:blip>
          <a:srcRect/>
          <a:stretch/>
        </p:blipFill>
        <p:spPr>
          <a:xfrm>
            <a:off x="0" y="0"/>
            <a:ext cx="4186237" cy="5143500"/>
          </a:xfrm>
          <a:prstGeom prst="rect">
            <a:avLst/>
          </a:prstGeom>
          <a:noFill/>
          <a:ln>
            <a:noFill/>
          </a:ln>
        </p:spPr>
      </p:pic>
      <p:sp>
        <p:nvSpPr>
          <p:cNvPr id="137" name="Google Shape;137;p22"/>
          <p:cNvSpPr txBox="1">
            <a:spLocks noGrp="1"/>
          </p:cNvSpPr>
          <p:nvPr>
            <p:ph type="title"/>
          </p:nvPr>
        </p:nvSpPr>
        <p:spPr>
          <a:xfrm>
            <a:off x="4440127" y="864578"/>
            <a:ext cx="4073978" cy="63472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38" name="Google Shape;138;p22"/>
          <p:cNvCxnSpPr/>
          <p:nvPr/>
        </p:nvCxnSpPr>
        <p:spPr>
          <a:xfrm rot="10800000" flipH="1">
            <a:off x="1657350" y="0"/>
            <a:ext cx="1828800" cy="5143500"/>
          </a:xfrm>
          <a:prstGeom prst="straightConnector1">
            <a:avLst/>
          </a:prstGeom>
          <a:noFill/>
          <a:ln w="9525" cap="flat" cmpd="sng">
            <a:solidFill>
              <a:srgbClr val="E2B08C"/>
            </a:solidFill>
            <a:prstDash val="solid"/>
            <a:miter lim="800000"/>
            <a:headEnd type="none" w="sm" len="sm"/>
            <a:tailEnd type="none" w="sm" len="sm"/>
          </a:ln>
        </p:spPr>
      </p:cxnSp>
      <p:sp>
        <p:nvSpPr>
          <p:cNvPr id="139" name="Google Shape;139;p22"/>
          <p:cNvSpPr txBox="1">
            <a:spLocks noGrp="1"/>
          </p:cNvSpPr>
          <p:nvPr>
            <p:ph type="body" idx="1"/>
          </p:nvPr>
        </p:nvSpPr>
        <p:spPr>
          <a:xfrm>
            <a:off x="4441691" y="1852136"/>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22"/>
          <p:cNvSpPr txBox="1">
            <a:spLocks noGrp="1"/>
          </p:cNvSpPr>
          <p:nvPr>
            <p:ph type="body" idx="2"/>
          </p:nvPr>
        </p:nvSpPr>
        <p:spPr>
          <a:xfrm>
            <a:off x="4441371" y="2099205"/>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22"/>
          <p:cNvSpPr txBox="1">
            <a:spLocks noGrp="1"/>
          </p:cNvSpPr>
          <p:nvPr>
            <p:ph type="body" idx="3"/>
          </p:nvPr>
        </p:nvSpPr>
        <p:spPr>
          <a:xfrm>
            <a:off x="4441691" y="2676983"/>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2" name="Google Shape;142;p22"/>
          <p:cNvSpPr txBox="1">
            <a:spLocks noGrp="1"/>
          </p:cNvSpPr>
          <p:nvPr>
            <p:ph type="body" idx="4"/>
          </p:nvPr>
        </p:nvSpPr>
        <p:spPr>
          <a:xfrm>
            <a:off x="4441371" y="2924052"/>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22"/>
          <p:cNvSpPr txBox="1">
            <a:spLocks noGrp="1"/>
          </p:cNvSpPr>
          <p:nvPr>
            <p:ph type="body" idx="5"/>
          </p:nvPr>
        </p:nvSpPr>
        <p:spPr>
          <a:xfrm>
            <a:off x="4441691" y="3501830"/>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4" name="Google Shape;144;p22"/>
          <p:cNvSpPr txBox="1">
            <a:spLocks noGrp="1"/>
          </p:cNvSpPr>
          <p:nvPr>
            <p:ph type="body" idx="6"/>
          </p:nvPr>
        </p:nvSpPr>
        <p:spPr>
          <a:xfrm>
            <a:off x="4441371" y="3748899"/>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5" name="Google Shape;145;p22"/>
          <p:cNvSpPr txBox="1">
            <a:spLocks noGrp="1"/>
          </p:cNvSpPr>
          <p:nvPr>
            <p:ph type="dt" idx="10"/>
          </p:nvPr>
        </p:nvSpPr>
        <p:spPr>
          <a:xfrm>
            <a:off x="4439760" y="4767263"/>
            <a:ext cx="710637"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5371466" y="4767263"/>
            <a:ext cx="2432957"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8025492" y="4767263"/>
            <a:ext cx="48985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a:off x="932328" y="2082702"/>
            <a:ext cx="2161856"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1" name="Google Shape;151;p23"/>
          <p:cNvSpPr txBox="1">
            <a:spLocks noGrp="1"/>
          </p:cNvSpPr>
          <p:nvPr>
            <p:ph type="body" idx="2"/>
          </p:nvPr>
        </p:nvSpPr>
        <p:spPr>
          <a:xfrm>
            <a:off x="932328" y="2875955"/>
            <a:ext cx="2161856"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solidFill>
                  <a:srgbClr val="3F3F3F"/>
                </a:solidFill>
              </a:defRPr>
            </a:lvl2pPr>
            <a:lvl3pPr marL="1371600" lvl="2" indent="-228600" algn="l">
              <a:lnSpc>
                <a:spcPct val="100000"/>
              </a:lnSpc>
              <a:spcBef>
                <a:spcPts val="400"/>
              </a:spcBef>
              <a:spcAft>
                <a:spcPts val="0"/>
              </a:spcAft>
              <a:buClr>
                <a:srgbClr val="3F3F3F"/>
              </a:buClr>
              <a:buSzPts val="1100"/>
              <a:buNone/>
              <a:defRPr sz="1100">
                <a:solidFill>
                  <a:srgbClr val="3F3F3F"/>
                </a:solidFill>
              </a:defRPr>
            </a:lvl3pPr>
            <a:lvl4pPr marL="1828800" lvl="3" indent="-228600" algn="l">
              <a:lnSpc>
                <a:spcPct val="100000"/>
              </a:lnSpc>
              <a:spcBef>
                <a:spcPts val="400"/>
              </a:spcBef>
              <a:spcAft>
                <a:spcPts val="0"/>
              </a:spcAft>
              <a:buClr>
                <a:srgbClr val="3F3F3F"/>
              </a:buClr>
              <a:buSzPts val="1100"/>
              <a:buNone/>
              <a:defRPr sz="1100">
                <a:solidFill>
                  <a:srgbClr val="3F3F3F"/>
                </a:solidFill>
              </a:defRPr>
            </a:lvl4pPr>
            <a:lvl5pPr marL="2286000" lvl="4" indent="-228600" algn="l">
              <a:lnSpc>
                <a:spcPct val="100000"/>
              </a:lnSpc>
              <a:spcBef>
                <a:spcPts val="4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2" name="Google Shape;152;p23"/>
          <p:cNvSpPr txBox="1">
            <a:spLocks noGrp="1"/>
          </p:cNvSpPr>
          <p:nvPr>
            <p:ph type="body" idx="3"/>
          </p:nvPr>
        </p:nvSpPr>
        <p:spPr>
          <a:xfrm>
            <a:off x="3485749" y="2082702"/>
            <a:ext cx="2172503"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3" name="Google Shape;153;p23"/>
          <p:cNvSpPr txBox="1">
            <a:spLocks noGrp="1"/>
          </p:cNvSpPr>
          <p:nvPr>
            <p:ph type="body" idx="4"/>
          </p:nvPr>
        </p:nvSpPr>
        <p:spPr>
          <a:xfrm>
            <a:off x="3485749" y="2875955"/>
            <a:ext cx="2172503"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solidFill>
                  <a:srgbClr val="3F3F3F"/>
                </a:solidFill>
              </a:defRPr>
            </a:lvl2pPr>
            <a:lvl3pPr marL="1371600" lvl="2" indent="-228600" algn="l">
              <a:lnSpc>
                <a:spcPct val="100000"/>
              </a:lnSpc>
              <a:spcBef>
                <a:spcPts val="400"/>
              </a:spcBef>
              <a:spcAft>
                <a:spcPts val="0"/>
              </a:spcAft>
              <a:buClr>
                <a:srgbClr val="3F3F3F"/>
              </a:buClr>
              <a:buSzPts val="1100"/>
              <a:buNone/>
              <a:defRPr sz="1100">
                <a:solidFill>
                  <a:srgbClr val="3F3F3F"/>
                </a:solidFill>
              </a:defRPr>
            </a:lvl3pPr>
            <a:lvl4pPr marL="1828800" lvl="3" indent="-228600" algn="l">
              <a:lnSpc>
                <a:spcPct val="100000"/>
              </a:lnSpc>
              <a:spcBef>
                <a:spcPts val="400"/>
              </a:spcBef>
              <a:spcAft>
                <a:spcPts val="0"/>
              </a:spcAft>
              <a:buClr>
                <a:srgbClr val="3F3F3F"/>
              </a:buClr>
              <a:buSzPts val="1100"/>
              <a:buNone/>
              <a:defRPr sz="1100">
                <a:solidFill>
                  <a:srgbClr val="3F3F3F"/>
                </a:solidFill>
              </a:defRPr>
            </a:lvl4pPr>
            <a:lvl5pPr marL="2286000" lvl="4" indent="-228600" algn="l">
              <a:lnSpc>
                <a:spcPct val="100000"/>
              </a:lnSpc>
              <a:spcBef>
                <a:spcPts val="4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4" name="Google Shape;154;p23"/>
          <p:cNvSpPr txBox="1">
            <a:spLocks noGrp="1"/>
          </p:cNvSpPr>
          <p:nvPr>
            <p:ph type="body" idx="5"/>
          </p:nvPr>
        </p:nvSpPr>
        <p:spPr>
          <a:xfrm>
            <a:off x="6049816" y="2082702"/>
            <a:ext cx="2161856"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5" name="Google Shape;155;p23"/>
          <p:cNvSpPr txBox="1">
            <a:spLocks noGrp="1"/>
          </p:cNvSpPr>
          <p:nvPr>
            <p:ph type="body" idx="6"/>
          </p:nvPr>
        </p:nvSpPr>
        <p:spPr>
          <a:xfrm>
            <a:off x="6049816" y="2875955"/>
            <a:ext cx="2161856"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solidFill>
                  <a:srgbClr val="3F3F3F"/>
                </a:solidFill>
              </a:defRPr>
            </a:lvl2pPr>
            <a:lvl3pPr marL="1371600" lvl="2" indent="-228600" algn="l">
              <a:lnSpc>
                <a:spcPct val="100000"/>
              </a:lnSpc>
              <a:spcBef>
                <a:spcPts val="400"/>
              </a:spcBef>
              <a:spcAft>
                <a:spcPts val="0"/>
              </a:spcAft>
              <a:buClr>
                <a:srgbClr val="3F3F3F"/>
              </a:buClr>
              <a:buSzPts val="1100"/>
              <a:buNone/>
              <a:defRPr sz="1100">
                <a:solidFill>
                  <a:srgbClr val="3F3F3F"/>
                </a:solidFill>
              </a:defRPr>
            </a:lvl3pPr>
            <a:lvl4pPr marL="1828800" lvl="3" indent="-228600" algn="l">
              <a:lnSpc>
                <a:spcPct val="100000"/>
              </a:lnSpc>
              <a:spcBef>
                <a:spcPts val="400"/>
              </a:spcBef>
              <a:spcAft>
                <a:spcPts val="0"/>
              </a:spcAft>
              <a:buClr>
                <a:srgbClr val="3F3F3F"/>
              </a:buClr>
              <a:buSzPts val="1100"/>
              <a:buNone/>
              <a:defRPr sz="1100">
                <a:solidFill>
                  <a:srgbClr val="3F3F3F"/>
                </a:solidFill>
              </a:defRPr>
            </a:lvl4pPr>
            <a:lvl5pPr marL="2286000" lvl="4" indent="-228600" algn="l">
              <a:lnSpc>
                <a:spcPct val="100000"/>
              </a:lnSpc>
              <a:spcBef>
                <a:spcPts val="4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6" name="Google Shape;15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8" name="Google Shape;15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159" name="Google Shape;159;p23"/>
          <p:cNvCxnSpPr/>
          <p:nvPr/>
        </p:nvCxnSpPr>
        <p:spPr>
          <a:xfrm flipH="1">
            <a:off x="0" y="0"/>
            <a:ext cx="928688" cy="2328863"/>
          </a:xfrm>
          <a:prstGeom prst="straightConnector1">
            <a:avLst/>
          </a:prstGeom>
          <a:noFill/>
          <a:ln w="9525" cap="flat" cmpd="sng">
            <a:solidFill>
              <a:srgbClr val="E2B08C"/>
            </a:solidFill>
            <a:prstDash val="solid"/>
            <a:miter lim="800000"/>
            <a:headEnd type="none" w="sm" len="sm"/>
            <a:tailEnd type="none" w="sm" len="sm"/>
          </a:ln>
        </p:spPr>
      </p:cxnSp>
      <p:cxnSp>
        <p:nvCxnSpPr>
          <p:cNvPr id="160" name="Google Shape;160;p23"/>
          <p:cNvCxnSpPr/>
          <p:nvPr/>
        </p:nvCxnSpPr>
        <p:spPr>
          <a:xfrm flipH="1">
            <a:off x="0" y="0"/>
            <a:ext cx="1678782" cy="1857375"/>
          </a:xfrm>
          <a:prstGeom prst="straightConnector1">
            <a:avLst/>
          </a:prstGeom>
          <a:noFill/>
          <a:ln w="9525" cap="flat" cmpd="sng">
            <a:solidFill>
              <a:srgbClr val="E2B08C"/>
            </a:solidFill>
            <a:prstDash val="solid"/>
            <a:miter lim="8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2200275" y="669133"/>
            <a:ext cx="631626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3" name="Google Shape;163;p24"/>
          <p:cNvSpPr txBox="1">
            <a:spLocks noGrp="1"/>
          </p:cNvSpPr>
          <p:nvPr>
            <p:ph type="body" idx="1"/>
          </p:nvPr>
        </p:nvSpPr>
        <p:spPr>
          <a:xfrm>
            <a:off x="2200275" y="2082702"/>
            <a:ext cx="2943225"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4" name="Google Shape;164;p24"/>
          <p:cNvSpPr txBox="1">
            <a:spLocks noGrp="1"/>
          </p:cNvSpPr>
          <p:nvPr>
            <p:ph type="body" idx="2"/>
          </p:nvPr>
        </p:nvSpPr>
        <p:spPr>
          <a:xfrm>
            <a:off x="2200275" y="2875955"/>
            <a:ext cx="2943225"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solidFill>
                  <a:srgbClr val="3F3F3F"/>
                </a:solidFill>
              </a:defRPr>
            </a:lvl2pPr>
            <a:lvl3pPr marL="1371600" lvl="2" indent="-228600" algn="l">
              <a:lnSpc>
                <a:spcPct val="100000"/>
              </a:lnSpc>
              <a:spcBef>
                <a:spcPts val="400"/>
              </a:spcBef>
              <a:spcAft>
                <a:spcPts val="0"/>
              </a:spcAft>
              <a:buClr>
                <a:srgbClr val="3F3F3F"/>
              </a:buClr>
              <a:buSzPts val="1100"/>
              <a:buNone/>
              <a:defRPr sz="1100">
                <a:solidFill>
                  <a:srgbClr val="3F3F3F"/>
                </a:solidFill>
              </a:defRPr>
            </a:lvl3pPr>
            <a:lvl4pPr marL="1828800" lvl="3" indent="-228600" algn="l">
              <a:lnSpc>
                <a:spcPct val="100000"/>
              </a:lnSpc>
              <a:spcBef>
                <a:spcPts val="400"/>
              </a:spcBef>
              <a:spcAft>
                <a:spcPts val="0"/>
              </a:spcAft>
              <a:buClr>
                <a:srgbClr val="3F3F3F"/>
              </a:buClr>
              <a:buSzPts val="1100"/>
              <a:buNone/>
              <a:defRPr sz="1100">
                <a:solidFill>
                  <a:srgbClr val="3F3F3F"/>
                </a:solidFill>
              </a:defRPr>
            </a:lvl4pPr>
            <a:lvl5pPr marL="2286000" lvl="4" indent="-228600" algn="l">
              <a:lnSpc>
                <a:spcPct val="100000"/>
              </a:lnSpc>
              <a:spcBef>
                <a:spcPts val="4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5" name="Google Shape;165;p24"/>
          <p:cNvSpPr txBox="1">
            <a:spLocks noGrp="1"/>
          </p:cNvSpPr>
          <p:nvPr>
            <p:ph type="body" idx="3"/>
          </p:nvPr>
        </p:nvSpPr>
        <p:spPr>
          <a:xfrm>
            <a:off x="5557630" y="2082702"/>
            <a:ext cx="295772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6" name="Google Shape;166;p24"/>
          <p:cNvSpPr txBox="1">
            <a:spLocks noGrp="1"/>
          </p:cNvSpPr>
          <p:nvPr>
            <p:ph type="body" idx="4"/>
          </p:nvPr>
        </p:nvSpPr>
        <p:spPr>
          <a:xfrm>
            <a:off x="5557630" y="2875955"/>
            <a:ext cx="2957720"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solidFill>
                  <a:srgbClr val="3F3F3F"/>
                </a:solidFill>
              </a:defRPr>
            </a:lvl2pPr>
            <a:lvl3pPr marL="1371600" lvl="2" indent="-228600" algn="l">
              <a:lnSpc>
                <a:spcPct val="100000"/>
              </a:lnSpc>
              <a:spcBef>
                <a:spcPts val="400"/>
              </a:spcBef>
              <a:spcAft>
                <a:spcPts val="0"/>
              </a:spcAft>
              <a:buClr>
                <a:srgbClr val="3F3F3F"/>
              </a:buClr>
              <a:buSzPts val="1100"/>
              <a:buNone/>
              <a:defRPr sz="1100">
                <a:solidFill>
                  <a:srgbClr val="3F3F3F"/>
                </a:solidFill>
              </a:defRPr>
            </a:lvl3pPr>
            <a:lvl4pPr marL="1828800" lvl="3" indent="-228600" algn="l">
              <a:lnSpc>
                <a:spcPct val="100000"/>
              </a:lnSpc>
              <a:spcBef>
                <a:spcPts val="400"/>
              </a:spcBef>
              <a:spcAft>
                <a:spcPts val="0"/>
              </a:spcAft>
              <a:buClr>
                <a:srgbClr val="3F3F3F"/>
              </a:buClr>
              <a:buSzPts val="1100"/>
              <a:buNone/>
              <a:defRPr sz="1100">
                <a:solidFill>
                  <a:srgbClr val="3F3F3F"/>
                </a:solidFill>
              </a:defRPr>
            </a:lvl4pPr>
            <a:lvl5pPr marL="2286000" lvl="4" indent="-228600" algn="l">
              <a:lnSpc>
                <a:spcPct val="100000"/>
              </a:lnSpc>
              <a:spcBef>
                <a:spcPts val="4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8" name="Google Shape;168;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9" name="Google Shape;169;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70" name="Google Shape;170;p24"/>
          <p:cNvPicPr preferRelativeResize="0"/>
          <p:nvPr/>
        </p:nvPicPr>
        <p:blipFill rotWithShape="1">
          <a:blip r:embed="rId2">
            <a:alphaModFix/>
          </a:blip>
          <a:srcRect l="39434" t="20278" b="22673"/>
          <a:stretch/>
        </p:blipFill>
        <p:spPr>
          <a:xfrm>
            <a:off x="19339" y="0"/>
            <a:ext cx="3276022" cy="293429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adrant">
  <p:cSld name="Quadrant">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25"/>
          <p:cNvSpPr txBox="1">
            <a:spLocks noGrp="1"/>
          </p:cNvSpPr>
          <p:nvPr>
            <p:ph type="body" idx="1"/>
          </p:nvPr>
        </p:nvSpPr>
        <p:spPr>
          <a:xfrm>
            <a:off x="3931888" y="1199960"/>
            <a:ext cx="1280224" cy="369019"/>
          </a:xfrm>
          <a:prstGeom prst="rect">
            <a:avLst/>
          </a:prstGeom>
          <a:noFill/>
          <a:ln>
            <a:noFill/>
          </a:ln>
        </p:spPr>
        <p:txBody>
          <a:bodyPr spcFirstLastPara="1" wrap="square" lIns="68575" tIns="34275" rIns="68575" bIns="34275" anchor="ctr" anchorCtr="0">
            <a:norm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4" name="Google Shape;174;p25"/>
          <p:cNvSpPr txBox="1">
            <a:spLocks noGrp="1"/>
          </p:cNvSpPr>
          <p:nvPr>
            <p:ph type="body" idx="2"/>
          </p:nvPr>
        </p:nvSpPr>
        <p:spPr>
          <a:xfrm>
            <a:off x="2804049" y="1783839"/>
            <a:ext cx="887384"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800"/>
              <a:buNone/>
              <a:defRPr sz="8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25"/>
          <p:cNvSpPr txBox="1">
            <a:spLocks noGrp="1"/>
          </p:cNvSpPr>
          <p:nvPr>
            <p:ph type="body" idx="3"/>
          </p:nvPr>
        </p:nvSpPr>
        <p:spPr>
          <a:xfrm>
            <a:off x="5641702" y="1626947"/>
            <a:ext cx="1280224" cy="786431"/>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1100"/>
              <a:buNone/>
              <a:defRPr sz="1100" b="1"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25"/>
          <p:cNvSpPr txBox="1">
            <a:spLocks noGrp="1"/>
          </p:cNvSpPr>
          <p:nvPr>
            <p:ph type="body" idx="4"/>
          </p:nvPr>
        </p:nvSpPr>
        <p:spPr>
          <a:xfrm>
            <a:off x="691421" y="2646622"/>
            <a:ext cx="1045397"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25"/>
          <p:cNvSpPr txBox="1">
            <a:spLocks noGrp="1"/>
          </p:cNvSpPr>
          <p:nvPr>
            <p:ph type="body" idx="5"/>
          </p:nvPr>
        </p:nvSpPr>
        <p:spPr>
          <a:xfrm>
            <a:off x="7455337" y="2646622"/>
            <a:ext cx="1035511"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25"/>
          <p:cNvSpPr txBox="1">
            <a:spLocks noGrp="1"/>
          </p:cNvSpPr>
          <p:nvPr>
            <p:ph type="body" idx="6"/>
          </p:nvPr>
        </p:nvSpPr>
        <p:spPr>
          <a:xfrm>
            <a:off x="1978310" y="3475748"/>
            <a:ext cx="887384"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800"/>
              <a:buNone/>
              <a:defRPr sz="8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25"/>
          <p:cNvSpPr txBox="1">
            <a:spLocks noGrp="1"/>
          </p:cNvSpPr>
          <p:nvPr>
            <p:ph type="body" idx="7"/>
          </p:nvPr>
        </p:nvSpPr>
        <p:spPr>
          <a:xfrm>
            <a:off x="3131418" y="3344895"/>
            <a:ext cx="887384"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800"/>
              <a:buNone/>
              <a:defRPr sz="8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25"/>
          <p:cNvSpPr txBox="1">
            <a:spLocks noGrp="1"/>
          </p:cNvSpPr>
          <p:nvPr>
            <p:ph type="body" idx="8"/>
          </p:nvPr>
        </p:nvSpPr>
        <p:spPr>
          <a:xfrm>
            <a:off x="4914536" y="3241341"/>
            <a:ext cx="887384"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800"/>
              <a:buNone/>
              <a:defRPr sz="8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25"/>
          <p:cNvSpPr txBox="1">
            <a:spLocks noGrp="1"/>
          </p:cNvSpPr>
          <p:nvPr>
            <p:ph type="body" idx="9"/>
          </p:nvPr>
        </p:nvSpPr>
        <p:spPr>
          <a:xfrm>
            <a:off x="3931888" y="4101593"/>
            <a:ext cx="1280224" cy="369019"/>
          </a:xfrm>
          <a:prstGeom prst="rect">
            <a:avLst/>
          </a:prstGeom>
          <a:noFill/>
          <a:ln>
            <a:noFill/>
          </a:ln>
        </p:spPr>
        <p:txBody>
          <a:bodyPr spcFirstLastPara="1" wrap="square" lIns="68575" tIns="34275" rIns="68575" bIns="34275" anchor="ctr" anchorCtr="0">
            <a:norm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25"/>
          <p:cNvSpPr txBox="1">
            <a:spLocks noGrp="1"/>
          </p:cNvSpPr>
          <p:nvPr>
            <p:ph type="body" idx="13"/>
          </p:nvPr>
        </p:nvSpPr>
        <p:spPr>
          <a:xfrm>
            <a:off x="5851393" y="3896755"/>
            <a:ext cx="887384"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800"/>
              <a:buNone/>
              <a:defRPr sz="8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3" name="Google Shape;183;p25"/>
          <p:cNvCxnSpPr>
            <a:endCxn id="177" idx="1"/>
          </p:cNvCxnSpPr>
          <p:nvPr/>
        </p:nvCxnSpPr>
        <p:spPr>
          <a:xfrm>
            <a:off x="1736737" y="2831131"/>
            <a:ext cx="5718600" cy="0"/>
          </a:xfrm>
          <a:prstGeom prst="straightConnector1">
            <a:avLst/>
          </a:prstGeom>
          <a:noFill/>
          <a:ln w="44450" cap="flat" cmpd="sng">
            <a:solidFill>
              <a:srgbClr val="E2B08C"/>
            </a:solidFill>
            <a:prstDash val="solid"/>
            <a:miter lim="800000"/>
            <a:headEnd type="none" w="sm" len="sm"/>
            <a:tailEnd type="none" w="sm" len="sm"/>
          </a:ln>
        </p:spPr>
      </p:cxnSp>
      <p:cxnSp>
        <p:nvCxnSpPr>
          <p:cNvPr id="184" name="Google Shape;184;p25"/>
          <p:cNvCxnSpPr/>
          <p:nvPr/>
        </p:nvCxnSpPr>
        <p:spPr>
          <a:xfrm rot="10800000" flipH="1">
            <a:off x="4572000" y="1568979"/>
            <a:ext cx="3508" cy="2532614"/>
          </a:xfrm>
          <a:prstGeom prst="straightConnector1">
            <a:avLst/>
          </a:prstGeom>
          <a:noFill/>
          <a:ln w="44450" cap="flat" cmpd="sng">
            <a:solidFill>
              <a:srgbClr val="E2B08C"/>
            </a:solidFill>
            <a:prstDash val="solid"/>
            <a:miter lim="800000"/>
            <a:headEnd type="none" w="sm" len="sm"/>
            <a:tailEnd type="none" w="sm" len="sm"/>
          </a:ln>
        </p:spPr>
      </p:cxnSp>
      <p:sp>
        <p:nvSpPr>
          <p:cNvPr id="185" name="Google Shape;185;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6" name="Google Shape;186;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7" name="Google Shape;187;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88"/>
        <p:cNvGrpSpPr/>
        <p:nvPr/>
      </p:nvGrpSpPr>
      <p:grpSpPr>
        <a:xfrm>
          <a:off x="0" y="0"/>
          <a:ext cx="0" cy="0"/>
          <a:chOff x="0" y="0"/>
          <a:chExt cx="0" cy="0"/>
        </a:xfrm>
      </p:grpSpPr>
      <p:pic>
        <p:nvPicPr>
          <p:cNvPr id="189" name="Google Shape;189;p26"/>
          <p:cNvPicPr preferRelativeResize="0"/>
          <p:nvPr/>
        </p:nvPicPr>
        <p:blipFill rotWithShape="1">
          <a:blip r:embed="rId2">
            <a:alphaModFix/>
          </a:blip>
          <a:srcRect t="18301" r="41824" b="23070"/>
          <a:stretch/>
        </p:blipFill>
        <p:spPr>
          <a:xfrm flipH="1">
            <a:off x="0" y="0"/>
            <a:ext cx="4081416" cy="5143500"/>
          </a:xfrm>
          <a:custGeom>
            <a:avLst/>
            <a:gdLst/>
            <a:ahLst/>
            <a:cxnLst/>
            <a:rect l="l" t="t" r="r" b="b"/>
            <a:pathLst>
              <a:path w="5441888" h="6858000" extrusionOk="0">
                <a:moveTo>
                  <a:pt x="5441888" y="0"/>
                </a:moveTo>
                <a:lnTo>
                  <a:pt x="0" y="0"/>
                </a:lnTo>
                <a:lnTo>
                  <a:pt x="0" y="6858000"/>
                </a:lnTo>
                <a:lnTo>
                  <a:pt x="5441888" y="6858000"/>
                </a:lnTo>
                <a:close/>
              </a:path>
            </a:pathLst>
          </a:custGeom>
          <a:noFill/>
          <a:ln>
            <a:noFill/>
          </a:ln>
        </p:spPr>
      </p:pic>
      <p:sp>
        <p:nvSpPr>
          <p:cNvPr id="190" name="Google Shape;190;p26"/>
          <p:cNvSpPr txBox="1">
            <a:spLocks noGrp="1"/>
          </p:cNvSpPr>
          <p:nvPr>
            <p:ph type="title"/>
          </p:nvPr>
        </p:nvSpPr>
        <p:spPr>
          <a:xfrm>
            <a:off x="4440127" y="864578"/>
            <a:ext cx="4073978" cy="63472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1" name="Google Shape;191;p26"/>
          <p:cNvSpPr txBox="1">
            <a:spLocks noGrp="1"/>
          </p:cNvSpPr>
          <p:nvPr>
            <p:ph type="body" idx="1"/>
          </p:nvPr>
        </p:nvSpPr>
        <p:spPr>
          <a:xfrm>
            <a:off x="4441691" y="1852136"/>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26"/>
          <p:cNvSpPr txBox="1">
            <a:spLocks noGrp="1"/>
          </p:cNvSpPr>
          <p:nvPr>
            <p:ph type="body" idx="2"/>
          </p:nvPr>
        </p:nvSpPr>
        <p:spPr>
          <a:xfrm>
            <a:off x="4441371" y="2099205"/>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3" name="Google Shape;193;p26"/>
          <p:cNvSpPr txBox="1">
            <a:spLocks noGrp="1"/>
          </p:cNvSpPr>
          <p:nvPr>
            <p:ph type="body" idx="3"/>
          </p:nvPr>
        </p:nvSpPr>
        <p:spPr>
          <a:xfrm>
            <a:off x="4441691" y="2676983"/>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4" name="Google Shape;194;p26"/>
          <p:cNvSpPr txBox="1">
            <a:spLocks noGrp="1"/>
          </p:cNvSpPr>
          <p:nvPr>
            <p:ph type="body" idx="4"/>
          </p:nvPr>
        </p:nvSpPr>
        <p:spPr>
          <a:xfrm>
            <a:off x="4441371" y="2924052"/>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26"/>
          <p:cNvSpPr txBox="1">
            <a:spLocks noGrp="1"/>
          </p:cNvSpPr>
          <p:nvPr>
            <p:ph type="body" idx="5"/>
          </p:nvPr>
        </p:nvSpPr>
        <p:spPr>
          <a:xfrm>
            <a:off x="4441691" y="3501830"/>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26"/>
          <p:cNvSpPr txBox="1">
            <a:spLocks noGrp="1"/>
          </p:cNvSpPr>
          <p:nvPr>
            <p:ph type="body" idx="6"/>
          </p:nvPr>
        </p:nvSpPr>
        <p:spPr>
          <a:xfrm>
            <a:off x="4441371" y="3748899"/>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8" name="Google Shape;198;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9" name="Google Shape;199;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25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hart and table">
  <p:cSld name="Chart and table">
    <p:bg>
      <p:bgPr>
        <a:solidFill>
          <a:schemeClr val="accent1"/>
        </a:solidFill>
        <a:effectLst/>
      </p:bgPr>
    </p:bg>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2" name="Google Shape;202;p27"/>
          <p:cNvSpPr txBox="1">
            <a:spLocks noGrp="1"/>
          </p:cNvSpPr>
          <p:nvPr>
            <p:ph type="body" idx="1"/>
          </p:nvPr>
        </p:nvSpPr>
        <p:spPr>
          <a:xfrm>
            <a:off x="561562" y="1021454"/>
            <a:ext cx="5074444" cy="372666"/>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3F3F3F"/>
              </a:buClr>
              <a:buSzPts val="1400"/>
              <a:buNone/>
              <a:defRPr sz="1400">
                <a:solidFill>
                  <a:srgbClr val="3F3F3F"/>
                </a:solidFill>
              </a:defRPr>
            </a:lvl1pPr>
            <a:lvl2pPr marL="914400" lvl="1" indent="-228600" algn="l">
              <a:lnSpc>
                <a:spcPct val="90000"/>
              </a:lnSpc>
              <a:spcBef>
                <a:spcPts val="400"/>
              </a:spcBef>
              <a:spcAft>
                <a:spcPts val="0"/>
              </a:spcAft>
              <a:buClr>
                <a:srgbClr val="3F3F3F"/>
              </a:buClr>
              <a:buSzPts val="1400"/>
              <a:buNone/>
              <a:defRPr sz="1400"/>
            </a:lvl2pPr>
            <a:lvl3pPr marL="1371600" lvl="2" indent="-228600" algn="l">
              <a:lnSpc>
                <a:spcPct val="90000"/>
              </a:lnSpc>
              <a:spcBef>
                <a:spcPts val="400"/>
              </a:spcBef>
              <a:spcAft>
                <a:spcPts val="0"/>
              </a:spcAft>
              <a:buClr>
                <a:srgbClr val="3F3F3F"/>
              </a:buClr>
              <a:buSzPts val="1200"/>
              <a:buNone/>
              <a:defRPr sz="1200"/>
            </a:lvl3pPr>
            <a:lvl4pPr marL="1828800" lvl="3" indent="-228600" algn="l">
              <a:lnSpc>
                <a:spcPct val="90000"/>
              </a:lnSpc>
              <a:spcBef>
                <a:spcPts val="400"/>
              </a:spcBef>
              <a:spcAft>
                <a:spcPts val="0"/>
              </a:spcAft>
              <a:buClr>
                <a:srgbClr val="3F3F3F"/>
              </a:buClr>
              <a:buSzPts val="1100"/>
              <a:buNone/>
              <a:defRPr sz="1100"/>
            </a:lvl4pPr>
            <a:lvl5pPr marL="2286000" lvl="4" indent="-228600" algn="l">
              <a:lnSpc>
                <a:spcPct val="90000"/>
              </a:lnSpc>
              <a:spcBef>
                <a:spcPts val="400"/>
              </a:spcBef>
              <a:spcAft>
                <a:spcPts val="0"/>
              </a:spcAft>
              <a:buClr>
                <a:srgbClr val="3F3F3F"/>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27"/>
          <p:cNvSpPr>
            <a:spLocks noGrp="1"/>
          </p:cNvSpPr>
          <p:nvPr>
            <p:ph type="chart" idx="2"/>
          </p:nvPr>
        </p:nvSpPr>
        <p:spPr>
          <a:xfrm>
            <a:off x="628650" y="1714502"/>
            <a:ext cx="4570703" cy="2656607"/>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rgbClr val="3F3F3F"/>
              </a:buClr>
              <a:buSzPts val="2100"/>
              <a:buFont typeface="Arial"/>
              <a:buChar char="•"/>
              <a:defRPr sz="21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2pPr>
            <a:lvl3pPr marR="0" lvl="2" algn="l" rtl="0">
              <a:lnSpc>
                <a:spcPct val="90000"/>
              </a:lnSpc>
              <a:spcBef>
                <a:spcPts val="400"/>
              </a:spcBef>
              <a:spcAft>
                <a:spcPts val="0"/>
              </a:spcAft>
              <a:buClr>
                <a:srgbClr val="3F3F3F"/>
              </a:buClr>
              <a:buSzPts val="1500"/>
              <a:buFont typeface="Arial"/>
              <a:buChar char="•"/>
              <a:defRPr sz="1500" b="0" i="0" u="none" strike="noStrike" cap="none">
                <a:solidFill>
                  <a:srgbClr val="3F3F3F"/>
                </a:solidFill>
                <a:latin typeface="Arial"/>
                <a:ea typeface="Arial"/>
                <a:cs typeface="Arial"/>
                <a:sym typeface="Arial"/>
              </a:defRPr>
            </a:lvl3pPr>
            <a:lvl4pPr marR="0" lvl="3"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4pPr>
            <a:lvl5pPr marR="0" lvl="4"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04" name="Google Shape;204;p27"/>
          <p:cNvSpPr txBox="1">
            <a:spLocks noGrp="1"/>
          </p:cNvSpPr>
          <p:nvPr>
            <p:ph type="body" idx="3"/>
          </p:nvPr>
        </p:nvSpPr>
        <p:spPr>
          <a:xfrm>
            <a:off x="5893594" y="1713468"/>
            <a:ext cx="2360499" cy="2297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3F3F3F"/>
              </a:buClr>
              <a:buSzPts val="1100"/>
              <a:buNone/>
              <a:defRPr sz="11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100"/>
              <a:buNone/>
              <a:defRPr sz="1100"/>
            </a:lvl2pPr>
            <a:lvl3pPr marL="1371600" lvl="2" indent="-228600" algn="l">
              <a:lnSpc>
                <a:spcPct val="90000"/>
              </a:lnSpc>
              <a:spcBef>
                <a:spcPts val="400"/>
              </a:spcBef>
              <a:spcAft>
                <a:spcPts val="0"/>
              </a:spcAft>
              <a:buClr>
                <a:srgbClr val="3F3F3F"/>
              </a:buClr>
              <a:buSzPts val="900"/>
              <a:buNone/>
              <a:defRPr sz="900"/>
            </a:lvl3pPr>
            <a:lvl4pPr marL="1828800" lvl="3" indent="-228600" algn="l">
              <a:lnSpc>
                <a:spcPct val="90000"/>
              </a:lnSpc>
              <a:spcBef>
                <a:spcPts val="400"/>
              </a:spcBef>
              <a:spcAft>
                <a:spcPts val="0"/>
              </a:spcAft>
              <a:buClr>
                <a:srgbClr val="3F3F3F"/>
              </a:buClr>
              <a:buSzPts val="800"/>
              <a:buNone/>
              <a:defRPr sz="800"/>
            </a:lvl4pPr>
            <a:lvl5pPr marL="2286000" lvl="4" indent="-228600" algn="l">
              <a:lnSpc>
                <a:spcPct val="90000"/>
              </a:lnSpc>
              <a:spcBef>
                <a:spcPts val="400"/>
              </a:spcBef>
              <a:spcAft>
                <a:spcPts val="0"/>
              </a:spcAft>
              <a:buClr>
                <a:srgbClr val="3F3F3F"/>
              </a:buClr>
              <a:buSzPts val="800"/>
              <a:buNone/>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5" name="Google Shape;205;p27"/>
          <p:cNvSpPr txBox="1">
            <a:spLocks noGrp="1"/>
          </p:cNvSpPr>
          <p:nvPr>
            <p:ph type="body" idx="4"/>
          </p:nvPr>
        </p:nvSpPr>
        <p:spPr>
          <a:xfrm>
            <a:off x="5893594" y="2084785"/>
            <a:ext cx="2361010" cy="2321719"/>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900"/>
              <a:buNone/>
              <a:defRPr sz="900">
                <a:solidFill>
                  <a:srgbClr val="595959"/>
                </a:solidFill>
              </a:defRPr>
            </a:lvl1pPr>
            <a:lvl2pPr marL="914400" lvl="1" indent="-228600" algn="l">
              <a:lnSpc>
                <a:spcPct val="90000"/>
              </a:lnSpc>
              <a:spcBef>
                <a:spcPts val="400"/>
              </a:spcBef>
              <a:spcAft>
                <a:spcPts val="0"/>
              </a:spcAft>
              <a:buClr>
                <a:srgbClr val="595959"/>
              </a:buClr>
              <a:buSzPts val="800"/>
              <a:buNone/>
              <a:defRPr sz="800">
                <a:solidFill>
                  <a:srgbClr val="595959"/>
                </a:solidFill>
              </a:defRPr>
            </a:lvl2pPr>
            <a:lvl3pPr marL="1371600" lvl="2" indent="-228600" algn="l">
              <a:lnSpc>
                <a:spcPct val="90000"/>
              </a:lnSpc>
              <a:spcBef>
                <a:spcPts val="400"/>
              </a:spcBef>
              <a:spcAft>
                <a:spcPts val="0"/>
              </a:spcAft>
              <a:buClr>
                <a:srgbClr val="595959"/>
              </a:buClr>
              <a:buSzPts val="800"/>
              <a:buNone/>
              <a:defRPr sz="800">
                <a:solidFill>
                  <a:srgbClr val="595959"/>
                </a:solidFill>
              </a:defRPr>
            </a:lvl3pPr>
            <a:lvl4pPr marL="1828800" lvl="3" indent="-228600" algn="l">
              <a:lnSpc>
                <a:spcPct val="90000"/>
              </a:lnSpc>
              <a:spcBef>
                <a:spcPts val="400"/>
              </a:spcBef>
              <a:spcAft>
                <a:spcPts val="0"/>
              </a:spcAft>
              <a:buClr>
                <a:srgbClr val="595959"/>
              </a:buClr>
              <a:buSzPts val="800"/>
              <a:buNone/>
              <a:defRPr sz="800">
                <a:solidFill>
                  <a:srgbClr val="595959"/>
                </a:solidFill>
              </a:defRPr>
            </a:lvl4pPr>
            <a:lvl5pPr marL="2286000" lvl="4" indent="-228600" algn="l">
              <a:lnSpc>
                <a:spcPct val="90000"/>
              </a:lnSpc>
              <a:spcBef>
                <a:spcPts val="400"/>
              </a:spcBef>
              <a:spcAft>
                <a:spcPts val="0"/>
              </a:spcAft>
              <a:buClr>
                <a:srgbClr val="595959"/>
              </a:buClr>
              <a:buSzPts val="800"/>
              <a:buNone/>
              <a:defRPr sz="800">
                <a:solidFill>
                  <a:srgbClr val="595959"/>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6" name="Google Shape;206;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7" name="Google Shape;207;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8" name="Google Shape;208;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meline 2">
  <p:cSld name="Timeline 2">
    <p:spTree>
      <p:nvGrpSpPr>
        <p:cNvPr id="1" name="Shape 209"/>
        <p:cNvGrpSpPr/>
        <p:nvPr/>
      </p:nvGrpSpPr>
      <p:grpSpPr>
        <a:xfrm>
          <a:off x="0" y="0"/>
          <a:ext cx="0" cy="0"/>
          <a:chOff x="0" y="0"/>
          <a:chExt cx="0" cy="0"/>
        </a:xfrm>
      </p:grpSpPr>
      <p:sp>
        <p:nvSpPr>
          <p:cNvPr id="210" name="Google Shape;210;p28"/>
          <p:cNvSpPr/>
          <p:nvPr/>
        </p:nvSpPr>
        <p:spPr>
          <a:xfrm>
            <a:off x="0" y="2293262"/>
            <a:ext cx="9143999" cy="1507643"/>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3F3F3F"/>
              </a:solidFill>
              <a:latin typeface="Arial"/>
              <a:ea typeface="Arial"/>
              <a:cs typeface="Arial"/>
              <a:sym typeface="Arial"/>
            </a:endParaRPr>
          </a:p>
        </p:txBody>
      </p:sp>
      <p:sp>
        <p:nvSpPr>
          <p:cNvPr id="211" name="Google Shape;211;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2" name="Google Shape;212;p28"/>
          <p:cNvSpPr txBox="1">
            <a:spLocks noGrp="1"/>
          </p:cNvSpPr>
          <p:nvPr>
            <p:ph type="body" idx="1"/>
          </p:nvPr>
        </p:nvSpPr>
        <p:spPr>
          <a:xfrm>
            <a:off x="685799" y="2516034"/>
            <a:ext cx="548640" cy="342900"/>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rgbClr val="3F3F3F"/>
              </a:buClr>
              <a:buSzPts val="1100"/>
              <a:buNone/>
              <a:defRPr sz="1100" b="1">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3" name="Google Shape;213;p28"/>
          <p:cNvSpPr txBox="1">
            <a:spLocks noGrp="1"/>
          </p:cNvSpPr>
          <p:nvPr>
            <p:ph type="body" idx="2"/>
          </p:nvPr>
        </p:nvSpPr>
        <p:spPr>
          <a:xfrm>
            <a:off x="147447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4" name="Google Shape;214;p28"/>
          <p:cNvSpPr txBox="1">
            <a:spLocks noGrp="1"/>
          </p:cNvSpPr>
          <p:nvPr>
            <p:ph type="body" idx="3"/>
          </p:nvPr>
        </p:nvSpPr>
        <p:spPr>
          <a:xfrm>
            <a:off x="206541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5" name="Google Shape;215;p28"/>
          <p:cNvSpPr txBox="1">
            <a:spLocks noGrp="1"/>
          </p:cNvSpPr>
          <p:nvPr>
            <p:ph type="body" idx="4"/>
          </p:nvPr>
        </p:nvSpPr>
        <p:spPr>
          <a:xfrm>
            <a:off x="265635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6" name="Google Shape;216;p28"/>
          <p:cNvSpPr txBox="1">
            <a:spLocks noGrp="1"/>
          </p:cNvSpPr>
          <p:nvPr>
            <p:ph type="body" idx="5"/>
          </p:nvPr>
        </p:nvSpPr>
        <p:spPr>
          <a:xfrm>
            <a:off x="324729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7" name="Google Shape;217;p28"/>
          <p:cNvSpPr txBox="1">
            <a:spLocks noGrp="1"/>
          </p:cNvSpPr>
          <p:nvPr>
            <p:ph type="body" idx="6"/>
          </p:nvPr>
        </p:nvSpPr>
        <p:spPr>
          <a:xfrm>
            <a:off x="685800" y="3219351"/>
            <a:ext cx="548640" cy="342900"/>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rgbClr val="3F3F3F"/>
              </a:buClr>
              <a:buSzPts val="1100"/>
              <a:buNone/>
              <a:defRPr sz="1100" b="1">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8" name="Google Shape;218;p28"/>
          <p:cNvSpPr txBox="1">
            <a:spLocks noGrp="1"/>
          </p:cNvSpPr>
          <p:nvPr>
            <p:ph type="body" idx="7"/>
          </p:nvPr>
        </p:nvSpPr>
        <p:spPr>
          <a:xfrm>
            <a:off x="383823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28"/>
          <p:cNvSpPr txBox="1">
            <a:spLocks noGrp="1"/>
          </p:cNvSpPr>
          <p:nvPr>
            <p:ph type="body" idx="8"/>
          </p:nvPr>
        </p:nvSpPr>
        <p:spPr>
          <a:xfrm>
            <a:off x="442917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28"/>
          <p:cNvSpPr txBox="1">
            <a:spLocks noGrp="1"/>
          </p:cNvSpPr>
          <p:nvPr>
            <p:ph type="body" idx="9"/>
          </p:nvPr>
        </p:nvSpPr>
        <p:spPr>
          <a:xfrm>
            <a:off x="502011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28"/>
          <p:cNvSpPr txBox="1">
            <a:spLocks noGrp="1"/>
          </p:cNvSpPr>
          <p:nvPr>
            <p:ph type="body" idx="13"/>
          </p:nvPr>
        </p:nvSpPr>
        <p:spPr>
          <a:xfrm>
            <a:off x="679293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2" name="Google Shape;222;p28"/>
          <p:cNvSpPr txBox="1">
            <a:spLocks noGrp="1"/>
          </p:cNvSpPr>
          <p:nvPr>
            <p:ph type="body" idx="14"/>
          </p:nvPr>
        </p:nvSpPr>
        <p:spPr>
          <a:xfrm>
            <a:off x="561105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3" name="Google Shape;223;p28"/>
          <p:cNvSpPr txBox="1">
            <a:spLocks noGrp="1"/>
          </p:cNvSpPr>
          <p:nvPr>
            <p:ph type="body" idx="15"/>
          </p:nvPr>
        </p:nvSpPr>
        <p:spPr>
          <a:xfrm>
            <a:off x="620199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4" name="Google Shape;224;p28"/>
          <p:cNvSpPr txBox="1">
            <a:spLocks noGrp="1"/>
          </p:cNvSpPr>
          <p:nvPr>
            <p:ph type="body" idx="16"/>
          </p:nvPr>
        </p:nvSpPr>
        <p:spPr>
          <a:xfrm>
            <a:off x="738387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28"/>
          <p:cNvSpPr txBox="1">
            <a:spLocks noGrp="1"/>
          </p:cNvSpPr>
          <p:nvPr>
            <p:ph type="body" idx="17"/>
          </p:nvPr>
        </p:nvSpPr>
        <p:spPr>
          <a:xfrm>
            <a:off x="7974814"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6" name="Google Shape;226;p28"/>
          <p:cNvSpPr txBox="1">
            <a:spLocks noGrp="1"/>
          </p:cNvSpPr>
          <p:nvPr>
            <p:ph type="body" idx="18"/>
          </p:nvPr>
        </p:nvSpPr>
        <p:spPr>
          <a:xfrm>
            <a:off x="1477436"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7" name="Google Shape;227;p28"/>
          <p:cNvSpPr txBox="1">
            <a:spLocks noGrp="1"/>
          </p:cNvSpPr>
          <p:nvPr>
            <p:ph type="body" idx="19"/>
          </p:nvPr>
        </p:nvSpPr>
        <p:spPr>
          <a:xfrm>
            <a:off x="2068202"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8" name="Google Shape;228;p28"/>
          <p:cNvSpPr txBox="1">
            <a:spLocks noGrp="1"/>
          </p:cNvSpPr>
          <p:nvPr>
            <p:ph type="body" idx="20"/>
          </p:nvPr>
        </p:nvSpPr>
        <p:spPr>
          <a:xfrm>
            <a:off x="2658967"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28"/>
          <p:cNvSpPr txBox="1">
            <a:spLocks noGrp="1"/>
          </p:cNvSpPr>
          <p:nvPr>
            <p:ph type="body" idx="21"/>
          </p:nvPr>
        </p:nvSpPr>
        <p:spPr>
          <a:xfrm>
            <a:off x="3249732"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0" name="Google Shape;230;p28"/>
          <p:cNvSpPr txBox="1">
            <a:spLocks noGrp="1"/>
          </p:cNvSpPr>
          <p:nvPr>
            <p:ph type="body" idx="22"/>
          </p:nvPr>
        </p:nvSpPr>
        <p:spPr>
          <a:xfrm>
            <a:off x="3840497"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1" name="Google Shape;231;p28"/>
          <p:cNvSpPr txBox="1">
            <a:spLocks noGrp="1"/>
          </p:cNvSpPr>
          <p:nvPr>
            <p:ph type="body" idx="23"/>
          </p:nvPr>
        </p:nvSpPr>
        <p:spPr>
          <a:xfrm>
            <a:off x="4431263"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2" name="Google Shape;232;p28"/>
          <p:cNvSpPr txBox="1">
            <a:spLocks noGrp="1"/>
          </p:cNvSpPr>
          <p:nvPr>
            <p:ph type="body" idx="24"/>
          </p:nvPr>
        </p:nvSpPr>
        <p:spPr>
          <a:xfrm>
            <a:off x="5022028"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28"/>
          <p:cNvSpPr txBox="1">
            <a:spLocks noGrp="1"/>
          </p:cNvSpPr>
          <p:nvPr>
            <p:ph type="body" idx="25"/>
          </p:nvPr>
        </p:nvSpPr>
        <p:spPr>
          <a:xfrm>
            <a:off x="6794324"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4" name="Google Shape;234;p28"/>
          <p:cNvSpPr txBox="1">
            <a:spLocks noGrp="1"/>
          </p:cNvSpPr>
          <p:nvPr>
            <p:ph type="body" idx="26"/>
          </p:nvPr>
        </p:nvSpPr>
        <p:spPr>
          <a:xfrm>
            <a:off x="5612793"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5" name="Google Shape;235;p28"/>
          <p:cNvSpPr txBox="1">
            <a:spLocks noGrp="1"/>
          </p:cNvSpPr>
          <p:nvPr>
            <p:ph type="body" idx="27"/>
          </p:nvPr>
        </p:nvSpPr>
        <p:spPr>
          <a:xfrm>
            <a:off x="6203558"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6" name="Google Shape;236;p28"/>
          <p:cNvSpPr txBox="1">
            <a:spLocks noGrp="1"/>
          </p:cNvSpPr>
          <p:nvPr>
            <p:ph type="body" idx="28"/>
          </p:nvPr>
        </p:nvSpPr>
        <p:spPr>
          <a:xfrm>
            <a:off x="7385089"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7" name="Google Shape;237;p28"/>
          <p:cNvSpPr txBox="1">
            <a:spLocks noGrp="1"/>
          </p:cNvSpPr>
          <p:nvPr>
            <p:ph type="body" idx="29"/>
          </p:nvPr>
        </p:nvSpPr>
        <p:spPr>
          <a:xfrm>
            <a:off x="7975854"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8" name="Google Shape;238;p28"/>
          <p:cNvSpPr/>
          <p:nvPr/>
        </p:nvSpPr>
        <p:spPr>
          <a:xfrm>
            <a:off x="697230" y="3026089"/>
            <a:ext cx="7749540" cy="34289"/>
          </a:xfrm>
          <a:prstGeom prst="rect">
            <a:avLst/>
          </a:prstGeom>
          <a:solidFill>
            <a:srgbClr val="E2B08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3F3F3F"/>
              </a:solidFill>
              <a:latin typeface="Arial"/>
              <a:ea typeface="Arial"/>
              <a:cs typeface="Arial"/>
              <a:sym typeface="Arial"/>
            </a:endParaRPr>
          </a:p>
        </p:txBody>
      </p:sp>
      <p:sp>
        <p:nvSpPr>
          <p:cNvPr id="239" name="Google Shape;239;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0" name="Google Shape;240;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1" name="Google Shape;241;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4107656" y="1253729"/>
            <a:ext cx="3833813" cy="90368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4" name="Google Shape;244;p29"/>
          <p:cNvSpPr txBox="1">
            <a:spLocks noGrp="1"/>
          </p:cNvSpPr>
          <p:nvPr>
            <p:ph type="body" idx="1"/>
          </p:nvPr>
        </p:nvSpPr>
        <p:spPr>
          <a:xfrm>
            <a:off x="4107656" y="2761910"/>
            <a:ext cx="3833813" cy="1144191"/>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cxnSp>
        <p:nvCxnSpPr>
          <p:cNvPr id="245" name="Google Shape;245;p29"/>
          <p:cNvCxnSpPr/>
          <p:nvPr/>
        </p:nvCxnSpPr>
        <p:spPr>
          <a:xfrm rot="10800000">
            <a:off x="0" y="657225"/>
            <a:ext cx="3571875" cy="1221581"/>
          </a:xfrm>
          <a:prstGeom prst="straightConnector1">
            <a:avLst/>
          </a:prstGeom>
          <a:noFill/>
          <a:ln w="9525" cap="flat" cmpd="sng">
            <a:solidFill>
              <a:srgbClr val="E2B08C"/>
            </a:solidFill>
            <a:prstDash val="solid"/>
            <a:miter lim="800000"/>
            <a:headEnd type="none" w="sm" len="sm"/>
            <a:tailEnd type="none" w="sm" len="sm"/>
          </a:ln>
        </p:spPr>
      </p:cxnSp>
      <p:cxnSp>
        <p:nvCxnSpPr>
          <p:cNvPr id="246" name="Google Shape;246;p29"/>
          <p:cNvCxnSpPr/>
          <p:nvPr/>
        </p:nvCxnSpPr>
        <p:spPr>
          <a:xfrm rot="10800000">
            <a:off x="1978819" y="0"/>
            <a:ext cx="1593057" cy="3889772"/>
          </a:xfrm>
          <a:prstGeom prst="straightConnector1">
            <a:avLst/>
          </a:prstGeom>
          <a:noFill/>
          <a:ln w="9525" cap="flat" cmpd="sng">
            <a:solidFill>
              <a:srgbClr val="E2B08C"/>
            </a:solidFill>
            <a:prstDash val="solid"/>
            <a:miter lim="800000"/>
            <a:headEnd type="none" w="sm" len="sm"/>
            <a:tailEnd type="none" w="sm" len="sm"/>
          </a:ln>
        </p:spPr>
      </p:cxnSp>
      <p:sp>
        <p:nvSpPr>
          <p:cNvPr id="247" name="Google Shape;247;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8" name="Google Shape;248;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9" name="Google Shape;249;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25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2"/>
        </a:solidFill>
        <a:effectLst/>
      </p:bgPr>
    </p:bg>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3200400" y="1211802"/>
            <a:ext cx="3134678" cy="1143551"/>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F3F3F"/>
              </a:buClr>
              <a:buSzPts val="2400"/>
              <a:buFont typeface="Arial"/>
              <a:buNone/>
              <a:defRPr sz="2400">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2" name="Google Shape;252;p30"/>
          <p:cNvSpPr txBox="1">
            <a:spLocks noGrp="1"/>
          </p:cNvSpPr>
          <p:nvPr>
            <p:ph type="subTitle" idx="1"/>
          </p:nvPr>
        </p:nvSpPr>
        <p:spPr>
          <a:xfrm>
            <a:off x="3200400" y="2428577"/>
            <a:ext cx="3134678" cy="1503121"/>
          </a:xfrm>
          <a:prstGeom prst="rect">
            <a:avLst/>
          </a:prstGeom>
          <a:noFill/>
          <a:ln>
            <a:noFill/>
          </a:ln>
        </p:spPr>
        <p:txBody>
          <a:bodyPr spcFirstLastPara="1" wrap="square" lIns="68575" tIns="34275" rIns="68575" bIns="34275" anchor="t" anchorCtr="0">
            <a:normAutofit/>
          </a:bodyPr>
          <a:lstStyle>
            <a:lvl1pPr lvl="0" algn="l">
              <a:lnSpc>
                <a:spcPct val="150000"/>
              </a:lnSpc>
              <a:spcBef>
                <a:spcPts val="800"/>
              </a:spcBef>
              <a:spcAft>
                <a:spcPts val="0"/>
              </a:spcAft>
              <a:buClr>
                <a:srgbClr val="3F3F3F"/>
              </a:buClr>
              <a:buSzPts val="1100"/>
              <a:buNone/>
              <a:defRPr sz="1100">
                <a:solidFill>
                  <a:srgbClr val="3F3F3F"/>
                </a:solidFill>
              </a:defRPr>
            </a:lvl1pPr>
            <a:lvl2pPr lvl="1" algn="ctr">
              <a:lnSpc>
                <a:spcPct val="90000"/>
              </a:lnSpc>
              <a:spcBef>
                <a:spcPts val="400"/>
              </a:spcBef>
              <a:spcAft>
                <a:spcPts val="0"/>
              </a:spcAft>
              <a:buClr>
                <a:srgbClr val="3F3F3F"/>
              </a:buClr>
              <a:buSzPts val="1500"/>
              <a:buNone/>
              <a:defRPr sz="1500"/>
            </a:lvl2pPr>
            <a:lvl3pPr lvl="2" algn="ctr">
              <a:lnSpc>
                <a:spcPct val="90000"/>
              </a:lnSpc>
              <a:spcBef>
                <a:spcPts val="400"/>
              </a:spcBef>
              <a:spcAft>
                <a:spcPts val="0"/>
              </a:spcAft>
              <a:buClr>
                <a:srgbClr val="3F3F3F"/>
              </a:buClr>
              <a:buSzPts val="1400"/>
              <a:buNone/>
              <a:defRPr sz="1400"/>
            </a:lvl3pPr>
            <a:lvl4pPr lvl="3" algn="ctr">
              <a:lnSpc>
                <a:spcPct val="90000"/>
              </a:lnSpc>
              <a:spcBef>
                <a:spcPts val="400"/>
              </a:spcBef>
              <a:spcAft>
                <a:spcPts val="0"/>
              </a:spcAft>
              <a:buClr>
                <a:srgbClr val="3F3F3F"/>
              </a:buClr>
              <a:buSzPts val="1200"/>
              <a:buNone/>
              <a:defRPr sz="1200"/>
            </a:lvl4pPr>
            <a:lvl5pPr lvl="4" algn="ctr">
              <a:lnSpc>
                <a:spcPct val="90000"/>
              </a:lnSpc>
              <a:spcBef>
                <a:spcPts val="400"/>
              </a:spcBef>
              <a:spcAft>
                <a:spcPts val="0"/>
              </a:spcAft>
              <a:buClr>
                <a:srgbClr val="3F3F3F"/>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253" name="Google Shape;253;p30"/>
          <p:cNvPicPr preferRelativeResize="0"/>
          <p:nvPr/>
        </p:nvPicPr>
        <p:blipFill rotWithShape="1">
          <a:blip r:embed="rId2">
            <a:alphaModFix/>
          </a:blip>
          <a:srcRect/>
          <a:stretch/>
        </p:blipFill>
        <p:spPr>
          <a:xfrm>
            <a:off x="0" y="0"/>
            <a:ext cx="2382704" cy="5143500"/>
          </a:xfrm>
          <a:prstGeom prst="rect">
            <a:avLst/>
          </a:prstGeom>
          <a:noFill/>
          <a:ln>
            <a:noFill/>
          </a:ln>
        </p:spPr>
      </p:pic>
      <p:sp>
        <p:nvSpPr>
          <p:cNvPr id="254" name="Google Shape;254;p30"/>
          <p:cNvSpPr txBox="1">
            <a:spLocks noGrp="1"/>
          </p:cNvSpPr>
          <p:nvPr>
            <p:ph type="dt" idx="10"/>
          </p:nvPr>
        </p:nvSpPr>
        <p:spPr>
          <a:xfrm>
            <a:off x="3200400" y="4767263"/>
            <a:ext cx="133077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5" name="Google Shape;255;p30"/>
          <p:cNvSpPr txBox="1">
            <a:spLocks noGrp="1"/>
          </p:cNvSpPr>
          <p:nvPr>
            <p:ph type="ftr" idx="11"/>
          </p:nvPr>
        </p:nvSpPr>
        <p:spPr>
          <a:xfrm>
            <a:off x="4859791" y="4767263"/>
            <a:ext cx="1996168"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6" name="Google Shape;256;p30"/>
          <p:cNvSpPr txBox="1">
            <a:spLocks noGrp="1"/>
          </p:cNvSpPr>
          <p:nvPr>
            <p:ph type="sldNum" idx="12"/>
          </p:nvPr>
        </p:nvSpPr>
        <p:spPr>
          <a:xfrm>
            <a:off x="7184571" y="4767263"/>
            <a:ext cx="1330778"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rket comparison">
  <p:cSld name="Market comparison">
    <p:bg>
      <p:bgPr>
        <a:solidFill>
          <a:schemeClr val="accent2"/>
        </a:solidFill>
        <a:effectLst/>
      </p:bgPr>
    </p:bg>
    <p:spTree>
      <p:nvGrpSpPr>
        <p:cNvPr id="1" name="Shape 257"/>
        <p:cNvGrpSpPr/>
        <p:nvPr/>
      </p:nvGrpSpPr>
      <p:grpSpPr>
        <a:xfrm>
          <a:off x="0" y="0"/>
          <a:ext cx="0" cy="0"/>
          <a:chOff x="0" y="0"/>
          <a:chExt cx="0" cy="0"/>
        </a:xfrm>
      </p:grpSpPr>
      <p:sp>
        <p:nvSpPr>
          <p:cNvPr id="258" name="Google Shape;258;p31"/>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9" name="Google Shape;259;p31"/>
          <p:cNvSpPr txBox="1">
            <a:spLocks noGrp="1"/>
          </p:cNvSpPr>
          <p:nvPr>
            <p:ph type="body" idx="1"/>
          </p:nvPr>
        </p:nvSpPr>
        <p:spPr>
          <a:xfrm>
            <a:off x="1547891" y="2298461"/>
            <a:ext cx="930728" cy="617934"/>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3000"/>
              <a:buNone/>
              <a:defRPr sz="30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0" name="Google Shape;260;p31"/>
          <p:cNvSpPr txBox="1">
            <a:spLocks noGrp="1"/>
          </p:cNvSpPr>
          <p:nvPr>
            <p:ph type="body" idx="2"/>
          </p:nvPr>
        </p:nvSpPr>
        <p:spPr>
          <a:xfrm>
            <a:off x="4106636" y="2298461"/>
            <a:ext cx="930728" cy="617934"/>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3000"/>
              <a:buNone/>
              <a:defRPr sz="30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1" name="Google Shape;261;p31"/>
          <p:cNvSpPr txBox="1">
            <a:spLocks noGrp="1"/>
          </p:cNvSpPr>
          <p:nvPr>
            <p:ph type="body" idx="3"/>
          </p:nvPr>
        </p:nvSpPr>
        <p:spPr>
          <a:xfrm>
            <a:off x="6665381" y="2298461"/>
            <a:ext cx="930728" cy="617934"/>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3000"/>
              <a:buNone/>
              <a:defRPr sz="30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2" name="Google Shape;262;p31"/>
          <p:cNvSpPr txBox="1">
            <a:spLocks noGrp="1"/>
          </p:cNvSpPr>
          <p:nvPr>
            <p:ph type="body" idx="4"/>
          </p:nvPr>
        </p:nvSpPr>
        <p:spPr>
          <a:xfrm>
            <a:off x="847274" y="3618141"/>
            <a:ext cx="2343070" cy="347195"/>
          </a:xfrm>
          <a:prstGeom prst="rect">
            <a:avLst/>
          </a:prstGeom>
          <a:noFill/>
          <a:ln>
            <a:noFill/>
          </a:ln>
        </p:spPr>
        <p:txBody>
          <a:bodyPr spcFirstLastPara="1" wrap="square" lIns="68575" tIns="34275" rIns="68575" bIns="34275" anchor="t" anchorCtr="0">
            <a:noAutofit/>
          </a:bodyPr>
          <a:lstStyle>
            <a:lvl1pPr marL="457200" lvl="0" indent="-228600" algn="ctr">
              <a:lnSpc>
                <a:spcPct val="100000"/>
              </a:lnSpc>
              <a:spcBef>
                <a:spcPts val="800"/>
              </a:spcBef>
              <a:spcAft>
                <a:spcPts val="0"/>
              </a:spcAft>
              <a:buClr>
                <a:srgbClr val="3F3F3F"/>
              </a:buClr>
              <a:buSzPts val="1500"/>
              <a:buNone/>
              <a:defRPr sz="1500" cap="none">
                <a:solidFill>
                  <a:srgbClr val="3F3F3F"/>
                </a:solidFill>
              </a:defRPr>
            </a:lvl1pPr>
            <a:lvl2pPr marL="914400" lvl="1" indent="-228600" algn="l">
              <a:lnSpc>
                <a:spcPct val="100000"/>
              </a:lnSpc>
              <a:spcBef>
                <a:spcPts val="400"/>
              </a:spcBef>
              <a:spcAft>
                <a:spcPts val="0"/>
              </a:spcAft>
              <a:buClr>
                <a:schemeClr val="lt1"/>
              </a:buClr>
              <a:buSzPts val="1100"/>
              <a:buNone/>
              <a:defRPr sz="1100">
                <a:solidFill>
                  <a:schemeClr val="lt1"/>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3" name="Google Shape;263;p31"/>
          <p:cNvSpPr txBox="1">
            <a:spLocks noGrp="1"/>
          </p:cNvSpPr>
          <p:nvPr>
            <p:ph type="body" idx="5"/>
          </p:nvPr>
        </p:nvSpPr>
        <p:spPr>
          <a:xfrm>
            <a:off x="3394696" y="3618141"/>
            <a:ext cx="2354609" cy="347195"/>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500"/>
              <a:buNone/>
              <a:defRPr sz="1500" cap="none">
                <a:solidFill>
                  <a:srgbClr val="3F3F3F"/>
                </a:solidFill>
              </a:defRPr>
            </a:lvl1pPr>
            <a:lvl2pPr marL="914400" lvl="1" indent="-228600" algn="l">
              <a:lnSpc>
                <a:spcPct val="100000"/>
              </a:lnSpc>
              <a:spcBef>
                <a:spcPts val="400"/>
              </a:spcBef>
              <a:spcAft>
                <a:spcPts val="0"/>
              </a:spcAft>
              <a:buClr>
                <a:schemeClr val="lt1"/>
              </a:buClr>
              <a:buSzPts val="1500"/>
              <a:buNone/>
              <a:defRPr sz="1500" cap="none">
                <a:solidFill>
                  <a:schemeClr val="lt1"/>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4" name="Google Shape;264;p31"/>
          <p:cNvSpPr txBox="1">
            <a:spLocks noGrp="1"/>
          </p:cNvSpPr>
          <p:nvPr>
            <p:ph type="body" idx="6"/>
          </p:nvPr>
        </p:nvSpPr>
        <p:spPr>
          <a:xfrm>
            <a:off x="5953658" y="3618141"/>
            <a:ext cx="2343070" cy="347195"/>
          </a:xfrm>
          <a:prstGeom prst="rect">
            <a:avLst/>
          </a:prstGeom>
          <a:noFill/>
          <a:ln>
            <a:noFill/>
          </a:ln>
        </p:spPr>
        <p:txBody>
          <a:bodyPr spcFirstLastPara="1" wrap="square" lIns="68575" tIns="34275" rIns="68575" bIns="34275" anchor="t" anchorCtr="0">
            <a:noAutofit/>
          </a:bodyPr>
          <a:lstStyle>
            <a:lvl1pPr marL="457200" lvl="0" indent="-228600" algn="ctr">
              <a:lnSpc>
                <a:spcPct val="100000"/>
              </a:lnSpc>
              <a:spcBef>
                <a:spcPts val="800"/>
              </a:spcBef>
              <a:spcAft>
                <a:spcPts val="0"/>
              </a:spcAft>
              <a:buClr>
                <a:srgbClr val="3F3F3F"/>
              </a:buClr>
              <a:buSzPts val="1500"/>
              <a:buNone/>
              <a:defRPr sz="1500" cap="none">
                <a:solidFill>
                  <a:srgbClr val="3F3F3F"/>
                </a:solidFill>
              </a:defRPr>
            </a:lvl1pPr>
            <a:lvl2pPr marL="914400" lvl="1" indent="-228600" algn="l">
              <a:lnSpc>
                <a:spcPct val="100000"/>
              </a:lnSpc>
              <a:spcBef>
                <a:spcPts val="400"/>
              </a:spcBef>
              <a:spcAft>
                <a:spcPts val="0"/>
              </a:spcAft>
              <a:buClr>
                <a:schemeClr val="lt1"/>
              </a:buClr>
              <a:buSzPts val="1100"/>
              <a:buNone/>
              <a:defRPr sz="1100">
                <a:solidFill>
                  <a:schemeClr val="lt1"/>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65" name="Google Shape;265;p31"/>
          <p:cNvPicPr preferRelativeResize="0"/>
          <p:nvPr/>
        </p:nvPicPr>
        <p:blipFill rotWithShape="1">
          <a:blip r:embed="rId2">
            <a:alphaModFix/>
          </a:blip>
          <a:srcRect/>
          <a:stretch/>
        </p:blipFill>
        <p:spPr>
          <a:xfrm>
            <a:off x="1098856" y="1768505"/>
            <a:ext cx="1828800" cy="1514475"/>
          </a:xfrm>
          <a:prstGeom prst="rect">
            <a:avLst/>
          </a:prstGeom>
          <a:noFill/>
          <a:ln>
            <a:noFill/>
          </a:ln>
        </p:spPr>
      </p:pic>
      <p:pic>
        <p:nvPicPr>
          <p:cNvPr id="266" name="Google Shape;266;p31"/>
          <p:cNvPicPr preferRelativeResize="0"/>
          <p:nvPr/>
        </p:nvPicPr>
        <p:blipFill rotWithShape="1">
          <a:blip r:embed="rId3">
            <a:alphaModFix/>
          </a:blip>
          <a:srcRect/>
          <a:stretch/>
        </p:blipFill>
        <p:spPr>
          <a:xfrm>
            <a:off x="3750469" y="1898878"/>
            <a:ext cx="1643063" cy="1457325"/>
          </a:xfrm>
          <a:prstGeom prst="rect">
            <a:avLst/>
          </a:prstGeom>
          <a:noFill/>
          <a:ln>
            <a:noFill/>
          </a:ln>
        </p:spPr>
      </p:pic>
      <p:pic>
        <p:nvPicPr>
          <p:cNvPr id="267" name="Google Shape;267;p31"/>
          <p:cNvPicPr preferRelativeResize="0"/>
          <p:nvPr/>
        </p:nvPicPr>
        <p:blipFill rotWithShape="1">
          <a:blip r:embed="rId4">
            <a:alphaModFix/>
          </a:blip>
          <a:srcRect/>
          <a:stretch/>
        </p:blipFill>
        <p:spPr>
          <a:xfrm>
            <a:off x="6259206" y="1815792"/>
            <a:ext cx="1743075" cy="1543050"/>
          </a:xfrm>
          <a:prstGeom prst="rect">
            <a:avLst/>
          </a:prstGeom>
          <a:noFill/>
          <a:ln>
            <a:noFill/>
          </a:ln>
        </p:spPr>
      </p:pic>
      <p:sp>
        <p:nvSpPr>
          <p:cNvPr id="268" name="Google Shape;268;p31"/>
          <p:cNvSpPr txBox="1">
            <a:spLocks noGrp="1"/>
          </p:cNvSpPr>
          <p:nvPr>
            <p:ph type="body" idx="7"/>
          </p:nvPr>
        </p:nvSpPr>
        <p:spPr>
          <a:xfrm>
            <a:off x="847274" y="3960572"/>
            <a:ext cx="2343070" cy="347195"/>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defRPr>
            </a:lvl1pPr>
            <a:lvl2pPr marL="914400" lvl="1" indent="-228600" algn="l">
              <a:lnSpc>
                <a:spcPct val="100000"/>
              </a:lnSpc>
              <a:spcBef>
                <a:spcPts val="400"/>
              </a:spcBef>
              <a:spcAft>
                <a:spcPts val="0"/>
              </a:spcAft>
              <a:buClr>
                <a:schemeClr val="lt1"/>
              </a:buClr>
              <a:buSzPts val="1100"/>
              <a:buNone/>
              <a:defRPr sz="1100">
                <a:solidFill>
                  <a:schemeClr val="lt1"/>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9" name="Google Shape;269;p31"/>
          <p:cNvSpPr txBox="1">
            <a:spLocks noGrp="1"/>
          </p:cNvSpPr>
          <p:nvPr>
            <p:ph type="body" idx="8"/>
          </p:nvPr>
        </p:nvSpPr>
        <p:spPr>
          <a:xfrm>
            <a:off x="3394696" y="3960572"/>
            <a:ext cx="2354609" cy="347195"/>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defRPr>
            </a:lvl1pPr>
            <a:lvl2pPr marL="914400" lvl="1" indent="-228600" algn="ctr">
              <a:lnSpc>
                <a:spcPct val="100000"/>
              </a:lnSpc>
              <a:spcBef>
                <a:spcPts val="400"/>
              </a:spcBef>
              <a:spcAft>
                <a:spcPts val="0"/>
              </a:spcAft>
              <a:buClr>
                <a:srgbClr val="3F3F3F"/>
              </a:buClr>
              <a:buSzPts val="1100"/>
              <a:buNone/>
              <a:defRPr sz="1100" cap="none">
                <a:solidFill>
                  <a:srgbClr val="3F3F3F"/>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70" name="Google Shape;270;p31"/>
          <p:cNvSpPr txBox="1">
            <a:spLocks noGrp="1"/>
          </p:cNvSpPr>
          <p:nvPr>
            <p:ph type="body" idx="9"/>
          </p:nvPr>
        </p:nvSpPr>
        <p:spPr>
          <a:xfrm>
            <a:off x="5953658" y="3960572"/>
            <a:ext cx="2343070" cy="347195"/>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defRPr>
            </a:lvl1pPr>
            <a:lvl2pPr marL="914400" lvl="1" indent="-228600" algn="l">
              <a:lnSpc>
                <a:spcPct val="100000"/>
              </a:lnSpc>
              <a:spcBef>
                <a:spcPts val="400"/>
              </a:spcBef>
              <a:spcAft>
                <a:spcPts val="0"/>
              </a:spcAft>
              <a:buClr>
                <a:schemeClr val="lt1"/>
              </a:buClr>
              <a:buSzPts val="1100"/>
              <a:buNone/>
              <a:defRPr sz="1100">
                <a:solidFill>
                  <a:schemeClr val="lt1"/>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71" name="Google Shape;271;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2" name="Google Shape;272;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3" name="Google Shape;273;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274"/>
        <p:cNvGrpSpPr/>
        <p:nvPr/>
      </p:nvGrpSpPr>
      <p:grpSpPr>
        <a:xfrm>
          <a:off x="0" y="0"/>
          <a:ext cx="0" cy="0"/>
          <a:chOff x="0" y="0"/>
          <a:chExt cx="0" cy="0"/>
        </a:xfrm>
      </p:grpSpPr>
      <p:sp>
        <p:nvSpPr>
          <p:cNvPr id="275" name="Google Shape;275;p32"/>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6" name="Google Shape;276;p32"/>
          <p:cNvSpPr>
            <a:spLocks noGrp="1"/>
          </p:cNvSpPr>
          <p:nvPr>
            <p:ph type="pic" idx="2"/>
          </p:nvPr>
        </p:nvSpPr>
        <p:spPr>
          <a:xfrm>
            <a:off x="1115386" y="2164556"/>
            <a:ext cx="1384133" cy="1384133"/>
          </a:xfrm>
          <a:prstGeom prst="rect">
            <a:avLst/>
          </a:prstGeom>
          <a:solidFill>
            <a:srgbClr val="F2F2F2"/>
          </a:solidFill>
          <a:ln>
            <a:noFill/>
          </a:ln>
        </p:spPr>
      </p:sp>
      <p:sp>
        <p:nvSpPr>
          <p:cNvPr id="277" name="Google Shape;277;p32"/>
          <p:cNvSpPr>
            <a:spLocks noGrp="1"/>
          </p:cNvSpPr>
          <p:nvPr>
            <p:ph type="pic" idx="3"/>
          </p:nvPr>
        </p:nvSpPr>
        <p:spPr>
          <a:xfrm>
            <a:off x="2877685" y="2164556"/>
            <a:ext cx="1384133" cy="1384133"/>
          </a:xfrm>
          <a:prstGeom prst="rect">
            <a:avLst/>
          </a:prstGeom>
          <a:solidFill>
            <a:srgbClr val="F2F2F2"/>
          </a:solidFill>
          <a:ln>
            <a:noFill/>
          </a:ln>
        </p:spPr>
      </p:sp>
      <p:sp>
        <p:nvSpPr>
          <p:cNvPr id="278" name="Google Shape;278;p32"/>
          <p:cNvSpPr>
            <a:spLocks noGrp="1"/>
          </p:cNvSpPr>
          <p:nvPr>
            <p:ph type="pic" idx="4"/>
          </p:nvPr>
        </p:nvSpPr>
        <p:spPr>
          <a:xfrm>
            <a:off x="4745684" y="2164556"/>
            <a:ext cx="1384133" cy="1384133"/>
          </a:xfrm>
          <a:prstGeom prst="rect">
            <a:avLst/>
          </a:prstGeom>
          <a:solidFill>
            <a:srgbClr val="F2F2F2"/>
          </a:solidFill>
          <a:ln>
            <a:noFill/>
          </a:ln>
        </p:spPr>
      </p:sp>
      <p:sp>
        <p:nvSpPr>
          <p:cNvPr id="279" name="Google Shape;279;p32"/>
          <p:cNvSpPr>
            <a:spLocks noGrp="1"/>
          </p:cNvSpPr>
          <p:nvPr>
            <p:ph type="pic" idx="5"/>
          </p:nvPr>
        </p:nvSpPr>
        <p:spPr>
          <a:xfrm>
            <a:off x="6560594" y="2164556"/>
            <a:ext cx="1384133" cy="1384133"/>
          </a:xfrm>
          <a:prstGeom prst="rect">
            <a:avLst/>
          </a:prstGeom>
          <a:solidFill>
            <a:srgbClr val="F2F2F2"/>
          </a:solidFill>
          <a:ln>
            <a:noFill/>
          </a:ln>
        </p:spPr>
      </p:sp>
      <p:sp>
        <p:nvSpPr>
          <p:cNvPr id="280" name="Google Shape;280;p32"/>
          <p:cNvSpPr txBox="1">
            <a:spLocks noGrp="1"/>
          </p:cNvSpPr>
          <p:nvPr>
            <p:ph type="body" idx="1"/>
          </p:nvPr>
        </p:nvSpPr>
        <p:spPr>
          <a:xfrm>
            <a:off x="1007436" y="3813393"/>
            <a:ext cx="1592807"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1" name="Google Shape;281;p32"/>
          <p:cNvSpPr txBox="1">
            <a:spLocks noGrp="1"/>
          </p:cNvSpPr>
          <p:nvPr>
            <p:ph type="body" idx="6"/>
          </p:nvPr>
        </p:nvSpPr>
        <p:spPr>
          <a:xfrm>
            <a:off x="2769735" y="3824405"/>
            <a:ext cx="1601816"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2" name="Google Shape;282;p32"/>
          <p:cNvSpPr txBox="1">
            <a:spLocks noGrp="1"/>
          </p:cNvSpPr>
          <p:nvPr>
            <p:ph type="body" idx="7"/>
          </p:nvPr>
        </p:nvSpPr>
        <p:spPr>
          <a:xfrm>
            <a:off x="4637733" y="3824405"/>
            <a:ext cx="1592807"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3" name="Google Shape;283;p32"/>
          <p:cNvSpPr txBox="1">
            <a:spLocks noGrp="1"/>
          </p:cNvSpPr>
          <p:nvPr>
            <p:ph type="body" idx="8"/>
          </p:nvPr>
        </p:nvSpPr>
        <p:spPr>
          <a:xfrm>
            <a:off x="6452644" y="3813393"/>
            <a:ext cx="1592807"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4" name="Google Shape;284;p32"/>
          <p:cNvSpPr txBox="1">
            <a:spLocks noGrp="1"/>
          </p:cNvSpPr>
          <p:nvPr>
            <p:ph type="body" idx="9"/>
          </p:nvPr>
        </p:nvSpPr>
        <p:spPr>
          <a:xfrm>
            <a:off x="1115386" y="4098086"/>
            <a:ext cx="1384133"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5" name="Google Shape;285;p32"/>
          <p:cNvSpPr txBox="1">
            <a:spLocks noGrp="1"/>
          </p:cNvSpPr>
          <p:nvPr>
            <p:ph type="body" idx="13"/>
          </p:nvPr>
        </p:nvSpPr>
        <p:spPr>
          <a:xfrm>
            <a:off x="2877685" y="4109097"/>
            <a:ext cx="1391962"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6" name="Google Shape;286;p32"/>
          <p:cNvSpPr txBox="1">
            <a:spLocks noGrp="1"/>
          </p:cNvSpPr>
          <p:nvPr>
            <p:ph type="body" idx="14"/>
          </p:nvPr>
        </p:nvSpPr>
        <p:spPr>
          <a:xfrm>
            <a:off x="4745683" y="4109097"/>
            <a:ext cx="1384133"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7" name="Google Shape;287;p32"/>
          <p:cNvSpPr txBox="1">
            <a:spLocks noGrp="1"/>
          </p:cNvSpPr>
          <p:nvPr>
            <p:ph type="body" idx="15"/>
          </p:nvPr>
        </p:nvSpPr>
        <p:spPr>
          <a:xfrm>
            <a:off x="6560594" y="4098086"/>
            <a:ext cx="1384132"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8" name="Google Shape;288;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9" name="Google Shape;289;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0" name="Google Shape;290;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291" name="Google Shape;291;p32"/>
          <p:cNvCxnSpPr/>
          <p:nvPr/>
        </p:nvCxnSpPr>
        <p:spPr>
          <a:xfrm rot="10800000">
            <a:off x="5500688" y="0"/>
            <a:ext cx="3643313" cy="571500"/>
          </a:xfrm>
          <a:prstGeom prst="straightConnector1">
            <a:avLst/>
          </a:prstGeom>
          <a:noFill/>
          <a:ln w="9525" cap="flat" cmpd="sng">
            <a:solidFill>
              <a:srgbClr val="C5BEA9"/>
            </a:solidFill>
            <a:prstDash val="solid"/>
            <a:miter lim="800000"/>
            <a:headEnd type="none" w="sm" len="sm"/>
            <a:tailEnd type="none" w="sm" len="sm"/>
          </a:ln>
        </p:spPr>
      </p:cxnSp>
      <p:cxnSp>
        <p:nvCxnSpPr>
          <p:cNvPr id="292" name="Google Shape;292;p32"/>
          <p:cNvCxnSpPr/>
          <p:nvPr/>
        </p:nvCxnSpPr>
        <p:spPr>
          <a:xfrm>
            <a:off x="8615363" y="0"/>
            <a:ext cx="528638" cy="1293019"/>
          </a:xfrm>
          <a:prstGeom prst="straightConnector1">
            <a:avLst/>
          </a:prstGeom>
          <a:noFill/>
          <a:ln w="9525" cap="flat" cmpd="sng">
            <a:solidFill>
              <a:srgbClr val="C5BEA9"/>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70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accent2"/>
        </a:solidFill>
        <a:effectLst/>
      </p:bgPr>
    </p:bg>
    <p:spTree>
      <p:nvGrpSpPr>
        <p:cNvPr id="1" name="Shape 293"/>
        <p:cNvGrpSpPr/>
        <p:nvPr/>
      </p:nvGrpSpPr>
      <p:grpSpPr>
        <a:xfrm>
          <a:off x="0" y="0"/>
          <a:ext cx="0" cy="0"/>
          <a:chOff x="0" y="0"/>
          <a:chExt cx="0" cy="0"/>
        </a:xfrm>
      </p:grpSpPr>
      <p:sp>
        <p:nvSpPr>
          <p:cNvPr id="294" name="Google Shape;294;p33"/>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95" name="Google Shape;295;p33"/>
          <p:cNvSpPr>
            <a:spLocks noGrp="1"/>
          </p:cNvSpPr>
          <p:nvPr>
            <p:ph type="pic" idx="2"/>
          </p:nvPr>
        </p:nvSpPr>
        <p:spPr>
          <a:xfrm>
            <a:off x="1407882" y="1821656"/>
            <a:ext cx="800100" cy="800100"/>
          </a:xfrm>
          <a:prstGeom prst="rect">
            <a:avLst/>
          </a:prstGeom>
          <a:solidFill>
            <a:schemeClr val="lt1"/>
          </a:solidFill>
          <a:ln>
            <a:noFill/>
          </a:ln>
        </p:spPr>
      </p:sp>
      <p:sp>
        <p:nvSpPr>
          <p:cNvPr id="296" name="Google Shape;296;p33"/>
          <p:cNvSpPr>
            <a:spLocks noGrp="1"/>
          </p:cNvSpPr>
          <p:nvPr>
            <p:ph type="pic" idx="3"/>
          </p:nvPr>
        </p:nvSpPr>
        <p:spPr>
          <a:xfrm>
            <a:off x="3169703" y="1821656"/>
            <a:ext cx="800100" cy="800100"/>
          </a:xfrm>
          <a:prstGeom prst="rect">
            <a:avLst/>
          </a:prstGeom>
          <a:solidFill>
            <a:schemeClr val="lt1"/>
          </a:solidFill>
          <a:ln>
            <a:noFill/>
          </a:ln>
        </p:spPr>
      </p:sp>
      <p:sp>
        <p:nvSpPr>
          <p:cNvPr id="297" name="Google Shape;297;p33"/>
          <p:cNvSpPr>
            <a:spLocks noGrp="1"/>
          </p:cNvSpPr>
          <p:nvPr>
            <p:ph type="pic" idx="4"/>
          </p:nvPr>
        </p:nvSpPr>
        <p:spPr>
          <a:xfrm>
            <a:off x="5037701" y="1821656"/>
            <a:ext cx="800100" cy="800100"/>
          </a:xfrm>
          <a:prstGeom prst="rect">
            <a:avLst/>
          </a:prstGeom>
          <a:solidFill>
            <a:schemeClr val="lt1"/>
          </a:solidFill>
          <a:ln>
            <a:noFill/>
          </a:ln>
        </p:spPr>
      </p:sp>
      <p:sp>
        <p:nvSpPr>
          <p:cNvPr id="298" name="Google Shape;298;p33"/>
          <p:cNvSpPr>
            <a:spLocks noGrp="1"/>
          </p:cNvSpPr>
          <p:nvPr>
            <p:ph type="pic" idx="5"/>
          </p:nvPr>
        </p:nvSpPr>
        <p:spPr>
          <a:xfrm>
            <a:off x="6852611" y="1821656"/>
            <a:ext cx="800100" cy="800100"/>
          </a:xfrm>
          <a:prstGeom prst="rect">
            <a:avLst/>
          </a:prstGeom>
          <a:solidFill>
            <a:schemeClr val="lt1"/>
          </a:solidFill>
          <a:ln>
            <a:noFill/>
          </a:ln>
        </p:spPr>
      </p:sp>
      <p:sp>
        <p:nvSpPr>
          <p:cNvPr id="299" name="Google Shape;299;p33"/>
          <p:cNvSpPr txBox="1">
            <a:spLocks noGrp="1"/>
          </p:cNvSpPr>
          <p:nvPr>
            <p:ph type="body" idx="1"/>
          </p:nvPr>
        </p:nvSpPr>
        <p:spPr>
          <a:xfrm>
            <a:off x="1125126" y="2740784"/>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0" name="Google Shape;300;p33"/>
          <p:cNvSpPr txBox="1">
            <a:spLocks noGrp="1"/>
          </p:cNvSpPr>
          <p:nvPr>
            <p:ph type="body" idx="6"/>
          </p:nvPr>
        </p:nvSpPr>
        <p:spPr>
          <a:xfrm>
            <a:off x="1042590" y="2836529"/>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1" name="Google Shape;301;p33"/>
          <p:cNvSpPr txBox="1">
            <a:spLocks noGrp="1"/>
          </p:cNvSpPr>
          <p:nvPr>
            <p:ph type="body" idx="7"/>
          </p:nvPr>
        </p:nvSpPr>
        <p:spPr>
          <a:xfrm>
            <a:off x="2886947" y="2751795"/>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2" name="Google Shape;302;p33"/>
          <p:cNvSpPr txBox="1">
            <a:spLocks noGrp="1"/>
          </p:cNvSpPr>
          <p:nvPr>
            <p:ph type="body" idx="8"/>
          </p:nvPr>
        </p:nvSpPr>
        <p:spPr>
          <a:xfrm>
            <a:off x="2804410" y="2847541"/>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3" name="Google Shape;303;p33"/>
          <p:cNvSpPr txBox="1">
            <a:spLocks noGrp="1"/>
          </p:cNvSpPr>
          <p:nvPr>
            <p:ph type="body" idx="9"/>
          </p:nvPr>
        </p:nvSpPr>
        <p:spPr>
          <a:xfrm>
            <a:off x="4754945" y="2751795"/>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4" name="Google Shape;304;p33"/>
          <p:cNvSpPr txBox="1">
            <a:spLocks noGrp="1"/>
          </p:cNvSpPr>
          <p:nvPr>
            <p:ph type="body" idx="13"/>
          </p:nvPr>
        </p:nvSpPr>
        <p:spPr>
          <a:xfrm>
            <a:off x="4663472" y="2847541"/>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5" name="Google Shape;305;p33"/>
          <p:cNvSpPr txBox="1">
            <a:spLocks noGrp="1"/>
          </p:cNvSpPr>
          <p:nvPr>
            <p:ph type="body" idx="14"/>
          </p:nvPr>
        </p:nvSpPr>
        <p:spPr>
          <a:xfrm>
            <a:off x="6569855" y="2740784"/>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6" name="Google Shape;306;p33"/>
          <p:cNvSpPr txBox="1">
            <a:spLocks noGrp="1"/>
          </p:cNvSpPr>
          <p:nvPr>
            <p:ph type="body" idx="15"/>
          </p:nvPr>
        </p:nvSpPr>
        <p:spPr>
          <a:xfrm>
            <a:off x="6475824" y="2836529"/>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7" name="Google Shape;307;p33"/>
          <p:cNvSpPr>
            <a:spLocks noGrp="1"/>
          </p:cNvSpPr>
          <p:nvPr>
            <p:ph type="pic" idx="16"/>
          </p:nvPr>
        </p:nvSpPr>
        <p:spPr>
          <a:xfrm>
            <a:off x="1407882" y="3215783"/>
            <a:ext cx="800100" cy="800100"/>
          </a:xfrm>
          <a:prstGeom prst="rect">
            <a:avLst/>
          </a:prstGeom>
          <a:solidFill>
            <a:schemeClr val="lt1"/>
          </a:solidFill>
          <a:ln>
            <a:noFill/>
          </a:ln>
        </p:spPr>
      </p:sp>
      <p:sp>
        <p:nvSpPr>
          <p:cNvPr id="308" name="Google Shape;308;p33"/>
          <p:cNvSpPr>
            <a:spLocks noGrp="1"/>
          </p:cNvSpPr>
          <p:nvPr>
            <p:ph type="pic" idx="17"/>
          </p:nvPr>
        </p:nvSpPr>
        <p:spPr>
          <a:xfrm>
            <a:off x="3169703" y="3215783"/>
            <a:ext cx="800100" cy="800100"/>
          </a:xfrm>
          <a:prstGeom prst="rect">
            <a:avLst/>
          </a:prstGeom>
          <a:solidFill>
            <a:schemeClr val="lt1"/>
          </a:solidFill>
          <a:ln>
            <a:noFill/>
          </a:ln>
        </p:spPr>
      </p:sp>
      <p:sp>
        <p:nvSpPr>
          <p:cNvPr id="309" name="Google Shape;309;p33"/>
          <p:cNvSpPr>
            <a:spLocks noGrp="1"/>
          </p:cNvSpPr>
          <p:nvPr>
            <p:ph type="pic" idx="18"/>
          </p:nvPr>
        </p:nvSpPr>
        <p:spPr>
          <a:xfrm>
            <a:off x="5037701" y="3215783"/>
            <a:ext cx="800100" cy="800100"/>
          </a:xfrm>
          <a:prstGeom prst="rect">
            <a:avLst/>
          </a:prstGeom>
          <a:solidFill>
            <a:schemeClr val="lt1"/>
          </a:solidFill>
          <a:ln>
            <a:noFill/>
          </a:ln>
        </p:spPr>
      </p:sp>
      <p:sp>
        <p:nvSpPr>
          <p:cNvPr id="310" name="Google Shape;310;p33"/>
          <p:cNvSpPr>
            <a:spLocks noGrp="1"/>
          </p:cNvSpPr>
          <p:nvPr>
            <p:ph type="pic" idx="19"/>
          </p:nvPr>
        </p:nvSpPr>
        <p:spPr>
          <a:xfrm>
            <a:off x="6852611" y="3215783"/>
            <a:ext cx="800100" cy="800100"/>
          </a:xfrm>
          <a:prstGeom prst="rect">
            <a:avLst/>
          </a:prstGeom>
          <a:solidFill>
            <a:schemeClr val="lt1"/>
          </a:solidFill>
          <a:ln>
            <a:noFill/>
          </a:ln>
        </p:spPr>
      </p:sp>
      <p:sp>
        <p:nvSpPr>
          <p:cNvPr id="311" name="Google Shape;311;p33"/>
          <p:cNvSpPr txBox="1">
            <a:spLocks noGrp="1"/>
          </p:cNvSpPr>
          <p:nvPr>
            <p:ph type="body" idx="20"/>
          </p:nvPr>
        </p:nvSpPr>
        <p:spPr>
          <a:xfrm>
            <a:off x="1125126" y="4134911"/>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2" name="Google Shape;312;p33"/>
          <p:cNvSpPr txBox="1">
            <a:spLocks noGrp="1"/>
          </p:cNvSpPr>
          <p:nvPr>
            <p:ph type="body" idx="21"/>
          </p:nvPr>
        </p:nvSpPr>
        <p:spPr>
          <a:xfrm>
            <a:off x="1042590" y="4230656"/>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3" name="Google Shape;313;p33"/>
          <p:cNvSpPr txBox="1">
            <a:spLocks noGrp="1"/>
          </p:cNvSpPr>
          <p:nvPr>
            <p:ph type="body" idx="22"/>
          </p:nvPr>
        </p:nvSpPr>
        <p:spPr>
          <a:xfrm>
            <a:off x="2886947" y="4145922"/>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4" name="Google Shape;314;p33"/>
          <p:cNvSpPr txBox="1">
            <a:spLocks noGrp="1"/>
          </p:cNvSpPr>
          <p:nvPr>
            <p:ph type="body" idx="23"/>
          </p:nvPr>
        </p:nvSpPr>
        <p:spPr>
          <a:xfrm>
            <a:off x="2804410" y="4241668"/>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5" name="Google Shape;315;p33"/>
          <p:cNvSpPr txBox="1">
            <a:spLocks noGrp="1"/>
          </p:cNvSpPr>
          <p:nvPr>
            <p:ph type="body" idx="24"/>
          </p:nvPr>
        </p:nvSpPr>
        <p:spPr>
          <a:xfrm>
            <a:off x="4754945" y="4145922"/>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6" name="Google Shape;316;p33"/>
          <p:cNvSpPr txBox="1">
            <a:spLocks noGrp="1"/>
          </p:cNvSpPr>
          <p:nvPr>
            <p:ph type="body" idx="25"/>
          </p:nvPr>
        </p:nvSpPr>
        <p:spPr>
          <a:xfrm>
            <a:off x="4672409" y="4241668"/>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7" name="Google Shape;317;p33"/>
          <p:cNvSpPr txBox="1">
            <a:spLocks noGrp="1"/>
          </p:cNvSpPr>
          <p:nvPr>
            <p:ph type="body" idx="26"/>
          </p:nvPr>
        </p:nvSpPr>
        <p:spPr>
          <a:xfrm>
            <a:off x="6569855" y="4134911"/>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8" name="Google Shape;318;p33"/>
          <p:cNvSpPr txBox="1">
            <a:spLocks noGrp="1"/>
          </p:cNvSpPr>
          <p:nvPr>
            <p:ph type="body" idx="27"/>
          </p:nvPr>
        </p:nvSpPr>
        <p:spPr>
          <a:xfrm>
            <a:off x="6475824" y="4230656"/>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9" name="Google Shape;319;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0" name="Google Shape;320;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1" name="Google Shape;321;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98989"/>
                </a:solidFill>
                <a:latin typeface="Arial"/>
                <a:ea typeface="Arial"/>
                <a:cs typeface="Arial"/>
                <a:sym typeface="Arial"/>
              </a:defRPr>
            </a:lvl1pPr>
            <a:lvl2pPr marL="0" lvl="1" indent="0" algn="r">
              <a:spcBef>
                <a:spcPts val="0"/>
              </a:spcBef>
              <a:buNone/>
              <a:defRPr sz="700">
                <a:solidFill>
                  <a:srgbClr val="898989"/>
                </a:solidFill>
                <a:latin typeface="Arial"/>
                <a:ea typeface="Arial"/>
                <a:cs typeface="Arial"/>
                <a:sym typeface="Arial"/>
              </a:defRPr>
            </a:lvl2pPr>
            <a:lvl3pPr marL="0" lvl="2" indent="0" algn="r">
              <a:spcBef>
                <a:spcPts val="0"/>
              </a:spcBef>
              <a:buNone/>
              <a:defRPr sz="700">
                <a:solidFill>
                  <a:srgbClr val="898989"/>
                </a:solidFill>
                <a:latin typeface="Arial"/>
                <a:ea typeface="Arial"/>
                <a:cs typeface="Arial"/>
                <a:sym typeface="Arial"/>
              </a:defRPr>
            </a:lvl3pPr>
            <a:lvl4pPr marL="0" lvl="3" indent="0" algn="r">
              <a:spcBef>
                <a:spcPts val="0"/>
              </a:spcBef>
              <a:buNone/>
              <a:defRPr sz="700">
                <a:solidFill>
                  <a:srgbClr val="898989"/>
                </a:solidFill>
                <a:latin typeface="Arial"/>
                <a:ea typeface="Arial"/>
                <a:cs typeface="Arial"/>
                <a:sym typeface="Arial"/>
              </a:defRPr>
            </a:lvl4pPr>
            <a:lvl5pPr marL="0" lvl="4" indent="0" algn="r">
              <a:spcBef>
                <a:spcPts val="0"/>
              </a:spcBef>
              <a:buNone/>
              <a:defRPr sz="700">
                <a:solidFill>
                  <a:srgbClr val="898989"/>
                </a:solidFill>
                <a:latin typeface="Arial"/>
                <a:ea typeface="Arial"/>
                <a:cs typeface="Arial"/>
                <a:sym typeface="Arial"/>
              </a:defRPr>
            </a:lvl5pPr>
            <a:lvl6pPr marL="0" lvl="5" indent="0" algn="r">
              <a:spcBef>
                <a:spcPts val="0"/>
              </a:spcBef>
              <a:buNone/>
              <a:defRPr sz="700">
                <a:solidFill>
                  <a:srgbClr val="898989"/>
                </a:solidFill>
                <a:latin typeface="Arial"/>
                <a:ea typeface="Arial"/>
                <a:cs typeface="Arial"/>
                <a:sym typeface="Arial"/>
              </a:defRPr>
            </a:lvl6pPr>
            <a:lvl7pPr marL="0" lvl="6" indent="0" algn="r">
              <a:spcBef>
                <a:spcPts val="0"/>
              </a:spcBef>
              <a:buNone/>
              <a:defRPr sz="700">
                <a:solidFill>
                  <a:srgbClr val="898989"/>
                </a:solidFill>
                <a:latin typeface="Arial"/>
                <a:ea typeface="Arial"/>
                <a:cs typeface="Arial"/>
                <a:sym typeface="Arial"/>
              </a:defRPr>
            </a:lvl7pPr>
            <a:lvl8pPr marL="0" lvl="7" indent="0" algn="r">
              <a:spcBef>
                <a:spcPts val="0"/>
              </a:spcBef>
              <a:buNone/>
              <a:defRPr sz="700">
                <a:solidFill>
                  <a:srgbClr val="898989"/>
                </a:solidFill>
                <a:latin typeface="Arial"/>
                <a:ea typeface="Arial"/>
                <a:cs typeface="Arial"/>
                <a:sym typeface="Arial"/>
              </a:defRPr>
            </a:lvl8pPr>
            <a:lvl9pPr marL="0" lvl="8" indent="0" algn="r">
              <a:spcBef>
                <a:spcPts val="0"/>
              </a:spcBef>
              <a:buNone/>
              <a:defRPr sz="7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322" name="Google Shape;322;p33"/>
          <p:cNvPicPr preferRelativeResize="0"/>
          <p:nvPr/>
        </p:nvPicPr>
        <p:blipFill rotWithShape="1">
          <a:blip r:embed="rId2">
            <a:alphaModFix/>
          </a:blip>
          <a:srcRect/>
          <a:stretch/>
        </p:blipFill>
        <p:spPr>
          <a:xfrm>
            <a:off x="0" y="355465"/>
            <a:ext cx="1543050" cy="1235869"/>
          </a:xfrm>
          <a:prstGeom prst="rect">
            <a:avLst/>
          </a:prstGeom>
          <a:noFill/>
          <a:ln>
            <a:noFill/>
          </a:ln>
        </p:spPr>
      </p:pic>
      <p:pic>
        <p:nvPicPr>
          <p:cNvPr id="323" name="Google Shape;323;p33"/>
          <p:cNvPicPr preferRelativeResize="0"/>
          <p:nvPr/>
        </p:nvPicPr>
        <p:blipFill rotWithShape="1">
          <a:blip r:embed="rId3">
            <a:alphaModFix/>
          </a:blip>
          <a:srcRect/>
          <a:stretch/>
        </p:blipFill>
        <p:spPr>
          <a:xfrm>
            <a:off x="8286750" y="3885667"/>
            <a:ext cx="857250" cy="6858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ntent">
  <p:cSld name="3  Content">
    <p:bg>
      <p:bgPr>
        <a:solidFill>
          <a:schemeClr val="lt1"/>
        </a:solidFill>
        <a:effectLst/>
      </p:bgPr>
    </p:bg>
    <p:spTree>
      <p:nvGrpSpPr>
        <p:cNvPr id="1" name="Shape 324"/>
        <p:cNvGrpSpPr/>
        <p:nvPr/>
      </p:nvGrpSpPr>
      <p:grpSpPr>
        <a:xfrm>
          <a:off x="0" y="0"/>
          <a:ext cx="0" cy="0"/>
          <a:chOff x="0" y="0"/>
          <a:chExt cx="0" cy="0"/>
        </a:xfrm>
      </p:grpSpPr>
      <p:sp>
        <p:nvSpPr>
          <p:cNvPr id="325" name="Google Shape;325;p34"/>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34"/>
          <p:cNvSpPr txBox="1">
            <a:spLocks noGrp="1"/>
          </p:cNvSpPr>
          <p:nvPr>
            <p:ph type="body" idx="1"/>
          </p:nvPr>
        </p:nvSpPr>
        <p:spPr>
          <a:xfrm>
            <a:off x="806585" y="1778003"/>
            <a:ext cx="1392174" cy="124815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1100"/>
              <a:buNone/>
              <a:defRPr sz="1100"/>
            </a:lvl1pPr>
            <a:lvl2pPr marL="914400" lvl="1" indent="-228600" algn="l">
              <a:lnSpc>
                <a:spcPct val="90000"/>
              </a:lnSpc>
              <a:spcBef>
                <a:spcPts val="400"/>
              </a:spcBef>
              <a:spcAft>
                <a:spcPts val="0"/>
              </a:spcAft>
              <a:buClr>
                <a:srgbClr val="3F3F3F"/>
              </a:buClr>
              <a:buSzPts val="900"/>
              <a:buNone/>
              <a:defRPr sz="900"/>
            </a:lvl2pPr>
            <a:lvl3pPr marL="1371600" lvl="2" indent="-228600" algn="l">
              <a:lnSpc>
                <a:spcPct val="90000"/>
              </a:lnSpc>
              <a:spcBef>
                <a:spcPts val="400"/>
              </a:spcBef>
              <a:spcAft>
                <a:spcPts val="0"/>
              </a:spcAft>
              <a:buClr>
                <a:srgbClr val="3F3F3F"/>
              </a:buClr>
              <a:buSzPts val="800"/>
              <a:buNone/>
              <a:defRPr sz="800"/>
            </a:lvl3pPr>
            <a:lvl4pPr marL="1828800" lvl="3" indent="-228600" algn="l">
              <a:lnSpc>
                <a:spcPct val="90000"/>
              </a:lnSpc>
              <a:spcBef>
                <a:spcPts val="400"/>
              </a:spcBef>
              <a:spcAft>
                <a:spcPts val="0"/>
              </a:spcAft>
              <a:buClr>
                <a:srgbClr val="3F3F3F"/>
              </a:buClr>
              <a:buSzPts val="800"/>
              <a:buNone/>
              <a:defRPr sz="800"/>
            </a:lvl4pPr>
            <a:lvl5pPr marL="2286000" lvl="4" indent="-228600" algn="l">
              <a:lnSpc>
                <a:spcPct val="90000"/>
              </a:lnSpc>
              <a:spcBef>
                <a:spcPts val="400"/>
              </a:spcBef>
              <a:spcAft>
                <a:spcPts val="0"/>
              </a:spcAft>
              <a:buClr>
                <a:srgbClr val="3F3F3F"/>
              </a:buClr>
              <a:buSzPts val="800"/>
              <a:buNone/>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7" name="Google Shape;327;p34"/>
          <p:cNvSpPr txBox="1">
            <a:spLocks noGrp="1"/>
          </p:cNvSpPr>
          <p:nvPr>
            <p:ph type="body" idx="2"/>
          </p:nvPr>
        </p:nvSpPr>
        <p:spPr>
          <a:xfrm>
            <a:off x="628650" y="2841610"/>
            <a:ext cx="1748045" cy="603644"/>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2400"/>
              <a:buNone/>
              <a:defRPr sz="24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28" name="Google Shape;328;p34"/>
          <p:cNvSpPr txBox="1">
            <a:spLocks noGrp="1"/>
          </p:cNvSpPr>
          <p:nvPr>
            <p:ph type="body" idx="3"/>
          </p:nvPr>
        </p:nvSpPr>
        <p:spPr>
          <a:xfrm>
            <a:off x="628650" y="3348607"/>
            <a:ext cx="1748045" cy="328879"/>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29" name="Google Shape;329;p34"/>
          <p:cNvSpPr txBox="1">
            <a:spLocks noGrp="1"/>
          </p:cNvSpPr>
          <p:nvPr>
            <p:ph type="body" idx="4"/>
          </p:nvPr>
        </p:nvSpPr>
        <p:spPr>
          <a:xfrm>
            <a:off x="628650" y="3840542"/>
            <a:ext cx="1748045" cy="639875"/>
          </a:xfrm>
          <a:prstGeom prst="rect">
            <a:avLst/>
          </a:prstGeom>
          <a:noFill/>
          <a:ln>
            <a:noFill/>
          </a:ln>
        </p:spPr>
        <p:txBody>
          <a:bodyPr spcFirstLastPara="1" wrap="square" lIns="0" tIns="34275" rIns="0" bIns="34275" anchor="t" anchorCtr="0">
            <a:normAutofit/>
          </a:bodyPr>
          <a:lstStyle>
            <a:lvl1pPr marL="457200" lvl="0" indent="-228600" algn="ctr">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lvl2pPr>
            <a:lvl3pPr marL="1371600" lvl="2" indent="-228600" algn="l">
              <a:lnSpc>
                <a:spcPct val="100000"/>
              </a:lnSpc>
              <a:spcBef>
                <a:spcPts val="400"/>
              </a:spcBef>
              <a:spcAft>
                <a:spcPts val="0"/>
              </a:spcAft>
              <a:buClr>
                <a:srgbClr val="3F3F3F"/>
              </a:buClr>
              <a:buSzPts val="1100"/>
              <a:buNone/>
              <a:defRPr sz="1100"/>
            </a:lvl3pPr>
            <a:lvl4pPr marL="1828800" lvl="3" indent="-228600" algn="l">
              <a:lnSpc>
                <a:spcPct val="100000"/>
              </a:lnSpc>
              <a:spcBef>
                <a:spcPts val="400"/>
              </a:spcBef>
              <a:spcAft>
                <a:spcPts val="0"/>
              </a:spcAft>
              <a:buClr>
                <a:srgbClr val="3F3F3F"/>
              </a:buClr>
              <a:buSzPts val="1100"/>
              <a:buNone/>
              <a:defRPr sz="1100"/>
            </a:lvl4pPr>
            <a:lvl5pPr marL="2286000" lvl="4" indent="-228600" algn="l">
              <a:lnSpc>
                <a:spcPct val="100000"/>
              </a:lnSpc>
              <a:spcBef>
                <a:spcPts val="400"/>
              </a:spcBef>
              <a:spcAft>
                <a:spcPts val="0"/>
              </a:spcAft>
              <a:buClr>
                <a:srgbClr val="3F3F3F"/>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0" name="Google Shape;330;p34"/>
          <p:cNvSpPr txBox="1">
            <a:spLocks noGrp="1"/>
          </p:cNvSpPr>
          <p:nvPr>
            <p:ph type="body" idx="5"/>
          </p:nvPr>
        </p:nvSpPr>
        <p:spPr>
          <a:xfrm>
            <a:off x="2854238" y="1778003"/>
            <a:ext cx="1392174" cy="124815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1100"/>
              <a:buNone/>
              <a:defRPr sz="1100"/>
            </a:lvl1pPr>
            <a:lvl2pPr marL="914400" lvl="1" indent="-228600" algn="l">
              <a:lnSpc>
                <a:spcPct val="90000"/>
              </a:lnSpc>
              <a:spcBef>
                <a:spcPts val="400"/>
              </a:spcBef>
              <a:spcAft>
                <a:spcPts val="0"/>
              </a:spcAft>
              <a:buClr>
                <a:srgbClr val="3F3F3F"/>
              </a:buClr>
              <a:buSzPts val="900"/>
              <a:buNone/>
              <a:defRPr sz="900"/>
            </a:lvl2pPr>
            <a:lvl3pPr marL="1371600" lvl="2" indent="-228600" algn="l">
              <a:lnSpc>
                <a:spcPct val="90000"/>
              </a:lnSpc>
              <a:spcBef>
                <a:spcPts val="400"/>
              </a:spcBef>
              <a:spcAft>
                <a:spcPts val="0"/>
              </a:spcAft>
              <a:buClr>
                <a:srgbClr val="3F3F3F"/>
              </a:buClr>
              <a:buSzPts val="800"/>
              <a:buNone/>
              <a:defRPr sz="800"/>
            </a:lvl3pPr>
            <a:lvl4pPr marL="1828800" lvl="3" indent="-228600" algn="l">
              <a:lnSpc>
                <a:spcPct val="90000"/>
              </a:lnSpc>
              <a:spcBef>
                <a:spcPts val="400"/>
              </a:spcBef>
              <a:spcAft>
                <a:spcPts val="0"/>
              </a:spcAft>
              <a:buClr>
                <a:srgbClr val="3F3F3F"/>
              </a:buClr>
              <a:buSzPts val="800"/>
              <a:buNone/>
              <a:defRPr sz="800"/>
            </a:lvl4pPr>
            <a:lvl5pPr marL="2286000" lvl="4" indent="-228600" algn="l">
              <a:lnSpc>
                <a:spcPct val="90000"/>
              </a:lnSpc>
              <a:spcBef>
                <a:spcPts val="400"/>
              </a:spcBef>
              <a:spcAft>
                <a:spcPts val="0"/>
              </a:spcAft>
              <a:buClr>
                <a:srgbClr val="3F3F3F"/>
              </a:buClr>
              <a:buSzPts val="800"/>
              <a:buNone/>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34"/>
          <p:cNvSpPr txBox="1">
            <a:spLocks noGrp="1"/>
          </p:cNvSpPr>
          <p:nvPr>
            <p:ph type="body" idx="6"/>
          </p:nvPr>
        </p:nvSpPr>
        <p:spPr>
          <a:xfrm>
            <a:off x="2671999" y="2841610"/>
            <a:ext cx="1756654" cy="603644"/>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2400"/>
              <a:buNone/>
              <a:defRPr sz="24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2" name="Google Shape;332;p34"/>
          <p:cNvSpPr txBox="1">
            <a:spLocks noGrp="1"/>
          </p:cNvSpPr>
          <p:nvPr>
            <p:ph type="body" idx="7"/>
          </p:nvPr>
        </p:nvSpPr>
        <p:spPr>
          <a:xfrm>
            <a:off x="2671999" y="3348607"/>
            <a:ext cx="1756654" cy="328879"/>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3" name="Google Shape;333;p34"/>
          <p:cNvSpPr txBox="1">
            <a:spLocks noGrp="1"/>
          </p:cNvSpPr>
          <p:nvPr>
            <p:ph type="body" idx="8"/>
          </p:nvPr>
        </p:nvSpPr>
        <p:spPr>
          <a:xfrm>
            <a:off x="2671999" y="3840542"/>
            <a:ext cx="1756654" cy="639875"/>
          </a:xfrm>
          <a:prstGeom prst="rect">
            <a:avLst/>
          </a:prstGeom>
          <a:noFill/>
          <a:ln>
            <a:noFill/>
          </a:ln>
        </p:spPr>
        <p:txBody>
          <a:bodyPr spcFirstLastPara="1" wrap="square" lIns="0" tIns="34275" rIns="0" bIns="34275" anchor="t" anchorCtr="0">
            <a:normAutofit/>
          </a:bodyPr>
          <a:lstStyle>
            <a:lvl1pPr marL="457200" lvl="0" indent="-228600" algn="ctr">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lvl2pPr>
            <a:lvl3pPr marL="1371600" lvl="2" indent="-228600" algn="l">
              <a:lnSpc>
                <a:spcPct val="100000"/>
              </a:lnSpc>
              <a:spcBef>
                <a:spcPts val="400"/>
              </a:spcBef>
              <a:spcAft>
                <a:spcPts val="0"/>
              </a:spcAft>
              <a:buClr>
                <a:srgbClr val="3F3F3F"/>
              </a:buClr>
              <a:buSzPts val="1100"/>
              <a:buNone/>
              <a:defRPr sz="1100"/>
            </a:lvl3pPr>
            <a:lvl4pPr marL="1828800" lvl="3" indent="-228600" algn="l">
              <a:lnSpc>
                <a:spcPct val="100000"/>
              </a:lnSpc>
              <a:spcBef>
                <a:spcPts val="400"/>
              </a:spcBef>
              <a:spcAft>
                <a:spcPts val="0"/>
              </a:spcAft>
              <a:buClr>
                <a:srgbClr val="3F3F3F"/>
              </a:buClr>
              <a:buSzPts val="1100"/>
              <a:buNone/>
              <a:defRPr sz="1100"/>
            </a:lvl4pPr>
            <a:lvl5pPr marL="2286000" lvl="4" indent="-228600" algn="l">
              <a:lnSpc>
                <a:spcPct val="100000"/>
              </a:lnSpc>
              <a:spcBef>
                <a:spcPts val="400"/>
              </a:spcBef>
              <a:spcAft>
                <a:spcPts val="0"/>
              </a:spcAft>
              <a:buClr>
                <a:srgbClr val="3F3F3F"/>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34"/>
          <p:cNvSpPr txBox="1">
            <a:spLocks noGrp="1"/>
          </p:cNvSpPr>
          <p:nvPr>
            <p:ph type="body" idx="9"/>
          </p:nvPr>
        </p:nvSpPr>
        <p:spPr>
          <a:xfrm>
            <a:off x="4897588" y="1778003"/>
            <a:ext cx="1392174" cy="124815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1100"/>
              <a:buNone/>
              <a:defRPr sz="1100"/>
            </a:lvl1pPr>
            <a:lvl2pPr marL="914400" lvl="1" indent="-228600" algn="l">
              <a:lnSpc>
                <a:spcPct val="90000"/>
              </a:lnSpc>
              <a:spcBef>
                <a:spcPts val="400"/>
              </a:spcBef>
              <a:spcAft>
                <a:spcPts val="0"/>
              </a:spcAft>
              <a:buClr>
                <a:srgbClr val="3F3F3F"/>
              </a:buClr>
              <a:buSzPts val="900"/>
              <a:buNone/>
              <a:defRPr sz="900"/>
            </a:lvl2pPr>
            <a:lvl3pPr marL="1371600" lvl="2" indent="-228600" algn="l">
              <a:lnSpc>
                <a:spcPct val="90000"/>
              </a:lnSpc>
              <a:spcBef>
                <a:spcPts val="400"/>
              </a:spcBef>
              <a:spcAft>
                <a:spcPts val="0"/>
              </a:spcAft>
              <a:buClr>
                <a:srgbClr val="3F3F3F"/>
              </a:buClr>
              <a:buSzPts val="800"/>
              <a:buNone/>
              <a:defRPr sz="800"/>
            </a:lvl3pPr>
            <a:lvl4pPr marL="1828800" lvl="3" indent="-228600" algn="l">
              <a:lnSpc>
                <a:spcPct val="90000"/>
              </a:lnSpc>
              <a:spcBef>
                <a:spcPts val="400"/>
              </a:spcBef>
              <a:spcAft>
                <a:spcPts val="0"/>
              </a:spcAft>
              <a:buClr>
                <a:srgbClr val="3F3F3F"/>
              </a:buClr>
              <a:buSzPts val="800"/>
              <a:buNone/>
              <a:defRPr sz="800"/>
            </a:lvl4pPr>
            <a:lvl5pPr marL="2286000" lvl="4" indent="-228600" algn="l">
              <a:lnSpc>
                <a:spcPct val="90000"/>
              </a:lnSpc>
              <a:spcBef>
                <a:spcPts val="400"/>
              </a:spcBef>
              <a:spcAft>
                <a:spcPts val="0"/>
              </a:spcAft>
              <a:buClr>
                <a:srgbClr val="3F3F3F"/>
              </a:buClr>
              <a:buSzPts val="800"/>
              <a:buNone/>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5" name="Google Shape;335;p34"/>
          <p:cNvSpPr txBox="1">
            <a:spLocks noGrp="1"/>
          </p:cNvSpPr>
          <p:nvPr>
            <p:ph type="body" idx="13"/>
          </p:nvPr>
        </p:nvSpPr>
        <p:spPr>
          <a:xfrm>
            <a:off x="4723957" y="2841610"/>
            <a:ext cx="1748045" cy="603644"/>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2400"/>
              <a:buNone/>
              <a:defRPr sz="24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6" name="Google Shape;336;p34"/>
          <p:cNvSpPr txBox="1">
            <a:spLocks noGrp="1"/>
          </p:cNvSpPr>
          <p:nvPr>
            <p:ph type="body" idx="14"/>
          </p:nvPr>
        </p:nvSpPr>
        <p:spPr>
          <a:xfrm>
            <a:off x="4723957" y="3348607"/>
            <a:ext cx="1748045" cy="328879"/>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7" name="Google Shape;337;p34"/>
          <p:cNvSpPr txBox="1">
            <a:spLocks noGrp="1"/>
          </p:cNvSpPr>
          <p:nvPr>
            <p:ph type="body" idx="15"/>
          </p:nvPr>
        </p:nvSpPr>
        <p:spPr>
          <a:xfrm>
            <a:off x="4723957" y="3840542"/>
            <a:ext cx="1748045" cy="639875"/>
          </a:xfrm>
          <a:prstGeom prst="rect">
            <a:avLst/>
          </a:prstGeom>
          <a:noFill/>
          <a:ln>
            <a:noFill/>
          </a:ln>
        </p:spPr>
        <p:txBody>
          <a:bodyPr spcFirstLastPara="1" wrap="square" lIns="0" tIns="34275" rIns="0" bIns="34275" anchor="t" anchorCtr="0">
            <a:normAutofit/>
          </a:bodyPr>
          <a:lstStyle>
            <a:lvl1pPr marL="457200" lvl="0" indent="-228600" algn="ctr">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lvl2pPr>
            <a:lvl3pPr marL="1371600" lvl="2" indent="-228600" algn="l">
              <a:lnSpc>
                <a:spcPct val="100000"/>
              </a:lnSpc>
              <a:spcBef>
                <a:spcPts val="400"/>
              </a:spcBef>
              <a:spcAft>
                <a:spcPts val="0"/>
              </a:spcAft>
              <a:buClr>
                <a:srgbClr val="3F3F3F"/>
              </a:buClr>
              <a:buSzPts val="1100"/>
              <a:buNone/>
              <a:defRPr sz="1100"/>
            </a:lvl3pPr>
            <a:lvl4pPr marL="1828800" lvl="3" indent="-228600" algn="l">
              <a:lnSpc>
                <a:spcPct val="100000"/>
              </a:lnSpc>
              <a:spcBef>
                <a:spcPts val="400"/>
              </a:spcBef>
              <a:spcAft>
                <a:spcPts val="0"/>
              </a:spcAft>
              <a:buClr>
                <a:srgbClr val="3F3F3F"/>
              </a:buClr>
              <a:buSzPts val="1100"/>
              <a:buNone/>
              <a:defRPr sz="1100"/>
            </a:lvl4pPr>
            <a:lvl5pPr marL="2286000" lvl="4" indent="-228600" algn="l">
              <a:lnSpc>
                <a:spcPct val="100000"/>
              </a:lnSpc>
              <a:spcBef>
                <a:spcPts val="400"/>
              </a:spcBef>
              <a:spcAft>
                <a:spcPts val="0"/>
              </a:spcAft>
              <a:buClr>
                <a:srgbClr val="3F3F3F"/>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8" name="Google Shape;338;p34"/>
          <p:cNvSpPr txBox="1">
            <a:spLocks noGrp="1"/>
          </p:cNvSpPr>
          <p:nvPr>
            <p:ph type="body" idx="16"/>
          </p:nvPr>
        </p:nvSpPr>
        <p:spPr>
          <a:xfrm>
            <a:off x="6945241" y="1778003"/>
            <a:ext cx="1392174" cy="124815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1100"/>
              <a:buNone/>
              <a:defRPr sz="1100"/>
            </a:lvl1pPr>
            <a:lvl2pPr marL="914400" lvl="1" indent="-228600" algn="l">
              <a:lnSpc>
                <a:spcPct val="90000"/>
              </a:lnSpc>
              <a:spcBef>
                <a:spcPts val="400"/>
              </a:spcBef>
              <a:spcAft>
                <a:spcPts val="0"/>
              </a:spcAft>
              <a:buClr>
                <a:srgbClr val="3F3F3F"/>
              </a:buClr>
              <a:buSzPts val="900"/>
              <a:buNone/>
              <a:defRPr sz="900"/>
            </a:lvl2pPr>
            <a:lvl3pPr marL="1371600" lvl="2" indent="-228600" algn="l">
              <a:lnSpc>
                <a:spcPct val="90000"/>
              </a:lnSpc>
              <a:spcBef>
                <a:spcPts val="400"/>
              </a:spcBef>
              <a:spcAft>
                <a:spcPts val="0"/>
              </a:spcAft>
              <a:buClr>
                <a:srgbClr val="3F3F3F"/>
              </a:buClr>
              <a:buSzPts val="800"/>
              <a:buNone/>
              <a:defRPr sz="800"/>
            </a:lvl3pPr>
            <a:lvl4pPr marL="1828800" lvl="3" indent="-228600" algn="l">
              <a:lnSpc>
                <a:spcPct val="90000"/>
              </a:lnSpc>
              <a:spcBef>
                <a:spcPts val="400"/>
              </a:spcBef>
              <a:spcAft>
                <a:spcPts val="0"/>
              </a:spcAft>
              <a:buClr>
                <a:srgbClr val="3F3F3F"/>
              </a:buClr>
              <a:buSzPts val="800"/>
              <a:buNone/>
              <a:defRPr sz="800"/>
            </a:lvl4pPr>
            <a:lvl5pPr marL="2286000" lvl="4" indent="-228600" algn="l">
              <a:lnSpc>
                <a:spcPct val="90000"/>
              </a:lnSpc>
              <a:spcBef>
                <a:spcPts val="400"/>
              </a:spcBef>
              <a:spcAft>
                <a:spcPts val="0"/>
              </a:spcAft>
              <a:buClr>
                <a:srgbClr val="3F3F3F"/>
              </a:buClr>
              <a:buSzPts val="800"/>
              <a:buNone/>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9" name="Google Shape;339;p34"/>
          <p:cNvSpPr txBox="1">
            <a:spLocks noGrp="1"/>
          </p:cNvSpPr>
          <p:nvPr>
            <p:ph type="body" idx="17"/>
          </p:nvPr>
        </p:nvSpPr>
        <p:spPr>
          <a:xfrm>
            <a:off x="6767306" y="2841343"/>
            <a:ext cx="1748044" cy="603644"/>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2400"/>
              <a:buNone/>
              <a:defRPr sz="24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40" name="Google Shape;340;p34"/>
          <p:cNvSpPr txBox="1">
            <a:spLocks noGrp="1"/>
          </p:cNvSpPr>
          <p:nvPr>
            <p:ph type="body" idx="18"/>
          </p:nvPr>
        </p:nvSpPr>
        <p:spPr>
          <a:xfrm>
            <a:off x="6767306" y="3348341"/>
            <a:ext cx="1748044" cy="328879"/>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cxnSp>
        <p:nvCxnSpPr>
          <p:cNvPr id="341" name="Google Shape;341;p34"/>
          <p:cNvCxnSpPr/>
          <p:nvPr/>
        </p:nvCxnSpPr>
        <p:spPr>
          <a:xfrm flipH="1">
            <a:off x="0" y="0"/>
            <a:ext cx="928688" cy="996043"/>
          </a:xfrm>
          <a:prstGeom prst="straightConnector1">
            <a:avLst/>
          </a:prstGeom>
          <a:noFill/>
          <a:ln w="9525" cap="flat" cmpd="sng">
            <a:solidFill>
              <a:srgbClr val="E2B08C"/>
            </a:solidFill>
            <a:prstDash val="solid"/>
            <a:miter lim="800000"/>
            <a:headEnd type="none" w="sm" len="sm"/>
            <a:tailEnd type="none" w="sm" len="sm"/>
          </a:ln>
        </p:spPr>
      </p:cxnSp>
      <p:cxnSp>
        <p:nvCxnSpPr>
          <p:cNvPr id="342" name="Google Shape;342;p34"/>
          <p:cNvCxnSpPr/>
          <p:nvPr/>
        </p:nvCxnSpPr>
        <p:spPr>
          <a:xfrm flipH="1">
            <a:off x="0" y="0"/>
            <a:ext cx="2843212" cy="669133"/>
          </a:xfrm>
          <a:prstGeom prst="straightConnector1">
            <a:avLst/>
          </a:prstGeom>
          <a:noFill/>
          <a:ln w="9525" cap="flat" cmpd="sng">
            <a:solidFill>
              <a:srgbClr val="E2B08C"/>
            </a:solidFill>
            <a:prstDash val="solid"/>
            <a:miter lim="800000"/>
            <a:headEnd type="none" w="sm" len="sm"/>
            <a:tailEnd type="none" w="sm" len="sm"/>
          </a:ln>
        </p:spPr>
      </p:cxnSp>
      <p:sp>
        <p:nvSpPr>
          <p:cNvPr id="343" name="Google Shape;343;p34"/>
          <p:cNvSpPr txBox="1">
            <a:spLocks noGrp="1"/>
          </p:cNvSpPr>
          <p:nvPr>
            <p:ph type="body" idx="19"/>
          </p:nvPr>
        </p:nvSpPr>
        <p:spPr>
          <a:xfrm>
            <a:off x="6767306" y="3840275"/>
            <a:ext cx="1748044" cy="639875"/>
          </a:xfrm>
          <a:prstGeom prst="rect">
            <a:avLst/>
          </a:prstGeom>
          <a:noFill/>
          <a:ln>
            <a:noFill/>
          </a:ln>
        </p:spPr>
        <p:txBody>
          <a:bodyPr spcFirstLastPara="1" wrap="square" lIns="0" tIns="34275" rIns="0" bIns="34275" anchor="t" anchorCtr="0">
            <a:normAutofit/>
          </a:bodyPr>
          <a:lstStyle>
            <a:lvl1pPr marL="457200" lvl="0" indent="-228600" algn="ctr">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lvl2pPr>
            <a:lvl3pPr marL="1371600" lvl="2" indent="-228600" algn="l">
              <a:lnSpc>
                <a:spcPct val="100000"/>
              </a:lnSpc>
              <a:spcBef>
                <a:spcPts val="400"/>
              </a:spcBef>
              <a:spcAft>
                <a:spcPts val="0"/>
              </a:spcAft>
              <a:buClr>
                <a:srgbClr val="3F3F3F"/>
              </a:buClr>
              <a:buSzPts val="1100"/>
              <a:buNone/>
              <a:defRPr sz="1100"/>
            </a:lvl3pPr>
            <a:lvl4pPr marL="1828800" lvl="3" indent="-228600" algn="l">
              <a:lnSpc>
                <a:spcPct val="100000"/>
              </a:lnSpc>
              <a:spcBef>
                <a:spcPts val="400"/>
              </a:spcBef>
              <a:spcAft>
                <a:spcPts val="0"/>
              </a:spcAft>
              <a:buClr>
                <a:srgbClr val="3F3F3F"/>
              </a:buClr>
              <a:buSzPts val="1100"/>
              <a:buNone/>
              <a:defRPr sz="1100"/>
            </a:lvl4pPr>
            <a:lvl5pPr marL="2286000" lvl="4" indent="-228600" algn="l">
              <a:lnSpc>
                <a:spcPct val="100000"/>
              </a:lnSpc>
              <a:spcBef>
                <a:spcPts val="400"/>
              </a:spcBef>
              <a:spcAft>
                <a:spcPts val="0"/>
              </a:spcAft>
              <a:buClr>
                <a:srgbClr val="3F3F3F"/>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4" name="Google Shape;344;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5" name="Google Shape;345;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6" name="Google Shape;346;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10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3F3F3F"/>
              </a:buClr>
              <a:buSzPts val="3300"/>
              <a:buFont typeface="Arial"/>
              <a:buNone/>
              <a:defRPr sz="3300" b="0" i="0" u="none" strike="noStrike" cap="non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rgbClr val="3F3F3F"/>
              </a:buClr>
              <a:buSzPts val="2100"/>
              <a:buFont typeface="Arial"/>
              <a:buChar char="•"/>
              <a:defRPr sz="2100" b="0" i="0" u="none" strike="noStrike" cap="none">
                <a:solidFill>
                  <a:srgbClr val="3F3F3F"/>
                </a:solidFill>
                <a:latin typeface="Arial"/>
                <a:ea typeface="Arial"/>
                <a:cs typeface="Arial"/>
                <a:sym typeface="Arial"/>
              </a:defRPr>
            </a:lvl1pPr>
            <a:lvl2pPr marL="914400" marR="0" lvl="1" indent="-342900" algn="l" rtl="0">
              <a:lnSpc>
                <a:spcPct val="90000"/>
              </a:lnSpc>
              <a:spcBef>
                <a:spcPts val="4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23850" algn="l" rtl="0">
              <a:lnSpc>
                <a:spcPct val="90000"/>
              </a:lnSpc>
              <a:spcBef>
                <a:spcPts val="400"/>
              </a:spcBef>
              <a:spcAft>
                <a:spcPts val="0"/>
              </a:spcAft>
              <a:buClr>
                <a:srgbClr val="3F3F3F"/>
              </a:buClr>
              <a:buSzPts val="1500"/>
              <a:buFont typeface="Arial"/>
              <a:buChar char="•"/>
              <a:defRPr sz="1500" b="0" i="0" u="none" strike="noStrike" cap="none">
                <a:solidFill>
                  <a:srgbClr val="3F3F3F"/>
                </a:solidFill>
                <a:latin typeface="Arial"/>
                <a:ea typeface="Arial"/>
                <a:cs typeface="Arial"/>
                <a:sym typeface="Arial"/>
              </a:defRPr>
            </a:lvl3pPr>
            <a:lvl4pPr marL="1828800" marR="0" lvl="3" indent="-317500"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7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rgbClr val="888888"/>
                </a:solidFill>
                <a:latin typeface="Arial"/>
                <a:ea typeface="Arial"/>
                <a:cs typeface="Arial"/>
                <a:sym typeface="Arial"/>
              </a:defRPr>
            </a:lvl1pPr>
            <a:lvl2pPr marL="0" marR="0" lvl="1" indent="0" algn="r" rtl="0">
              <a:spcBef>
                <a:spcPts val="0"/>
              </a:spcBef>
              <a:buNone/>
              <a:defRPr sz="700" b="0" i="0" u="none" strike="noStrike" cap="none">
                <a:solidFill>
                  <a:srgbClr val="888888"/>
                </a:solidFill>
                <a:latin typeface="Arial"/>
                <a:ea typeface="Arial"/>
                <a:cs typeface="Arial"/>
                <a:sym typeface="Arial"/>
              </a:defRPr>
            </a:lvl2pPr>
            <a:lvl3pPr marL="0" marR="0" lvl="2" indent="0" algn="r" rtl="0">
              <a:spcBef>
                <a:spcPts val="0"/>
              </a:spcBef>
              <a:buNone/>
              <a:defRPr sz="700" b="0" i="0" u="none" strike="noStrike" cap="none">
                <a:solidFill>
                  <a:srgbClr val="888888"/>
                </a:solidFill>
                <a:latin typeface="Arial"/>
                <a:ea typeface="Arial"/>
                <a:cs typeface="Arial"/>
                <a:sym typeface="Arial"/>
              </a:defRPr>
            </a:lvl3pPr>
            <a:lvl4pPr marL="0" marR="0" lvl="3" indent="0" algn="r" rtl="0">
              <a:spcBef>
                <a:spcPts val="0"/>
              </a:spcBef>
              <a:buNone/>
              <a:defRPr sz="700" b="0" i="0" u="none" strike="noStrike" cap="none">
                <a:solidFill>
                  <a:srgbClr val="888888"/>
                </a:solidFill>
                <a:latin typeface="Arial"/>
                <a:ea typeface="Arial"/>
                <a:cs typeface="Arial"/>
                <a:sym typeface="Arial"/>
              </a:defRPr>
            </a:lvl4pPr>
            <a:lvl5pPr marL="0" marR="0" lvl="4" indent="0" algn="r" rtl="0">
              <a:spcBef>
                <a:spcPts val="0"/>
              </a:spcBef>
              <a:buNone/>
              <a:defRPr sz="700" b="0" i="0" u="none" strike="noStrike" cap="none">
                <a:solidFill>
                  <a:srgbClr val="888888"/>
                </a:solidFill>
                <a:latin typeface="Arial"/>
                <a:ea typeface="Arial"/>
                <a:cs typeface="Arial"/>
                <a:sym typeface="Arial"/>
              </a:defRPr>
            </a:lvl5pPr>
            <a:lvl6pPr marL="0" marR="0" lvl="5" indent="0" algn="r" rtl="0">
              <a:spcBef>
                <a:spcPts val="0"/>
              </a:spcBef>
              <a:buNone/>
              <a:defRPr sz="700" b="0" i="0" u="none" strike="noStrike" cap="none">
                <a:solidFill>
                  <a:srgbClr val="888888"/>
                </a:solidFill>
                <a:latin typeface="Arial"/>
                <a:ea typeface="Arial"/>
                <a:cs typeface="Arial"/>
                <a:sym typeface="Arial"/>
              </a:defRPr>
            </a:lvl6pPr>
            <a:lvl7pPr marL="0" marR="0" lvl="6" indent="0" algn="r" rtl="0">
              <a:spcBef>
                <a:spcPts val="0"/>
              </a:spcBef>
              <a:buNone/>
              <a:defRPr sz="700" b="0" i="0" u="none" strike="noStrike" cap="none">
                <a:solidFill>
                  <a:srgbClr val="888888"/>
                </a:solidFill>
                <a:latin typeface="Arial"/>
                <a:ea typeface="Arial"/>
                <a:cs typeface="Arial"/>
                <a:sym typeface="Arial"/>
              </a:defRPr>
            </a:lvl7pPr>
            <a:lvl8pPr marL="0" marR="0" lvl="7" indent="0" algn="r" rtl="0">
              <a:spcBef>
                <a:spcPts val="0"/>
              </a:spcBef>
              <a:buNone/>
              <a:defRPr sz="700" b="0" i="0" u="none" strike="noStrike" cap="none">
                <a:solidFill>
                  <a:srgbClr val="888888"/>
                </a:solidFill>
                <a:latin typeface="Arial"/>
                <a:ea typeface="Arial"/>
                <a:cs typeface="Arial"/>
                <a:sym typeface="Arial"/>
              </a:defRPr>
            </a:lvl8pPr>
            <a:lvl9pPr marL="0" marR="0" lvl="8" indent="0" algn="r" rtl="0">
              <a:spcBef>
                <a:spcPts val="0"/>
              </a:spcBef>
              <a:buNone/>
              <a:defRPr sz="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mc:AlternateContent xmlns:mc="http://schemas.openxmlformats.org/markup-compatibility/2006" xmlns:p14="http://schemas.microsoft.com/office/powerpoint/2010/main">
    <mc:Choice Requires="p14">
      <p:transition p14:dur="100">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txBox="1">
            <a:spLocks noGrp="1"/>
          </p:cNvSpPr>
          <p:nvPr>
            <p:ph type="ctrTitle"/>
          </p:nvPr>
        </p:nvSpPr>
        <p:spPr>
          <a:xfrm>
            <a:off x="4963697" y="2330401"/>
            <a:ext cx="3706328" cy="841651"/>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3F3F3F"/>
              </a:buClr>
              <a:buSzPts val="3000"/>
              <a:buFont typeface="Arial"/>
              <a:buNone/>
            </a:pPr>
            <a:r>
              <a:rPr lang="en" sz="3000"/>
              <a:t>PREMIER SOCCER PREDICTOR</a:t>
            </a:r>
            <a:endParaRPr/>
          </a:p>
        </p:txBody>
      </p:sp>
      <p:sp>
        <p:nvSpPr>
          <p:cNvPr id="352" name="Google Shape;352;p35"/>
          <p:cNvSpPr txBox="1">
            <a:spLocks noGrp="1"/>
          </p:cNvSpPr>
          <p:nvPr>
            <p:ph type="subTitle" idx="1"/>
          </p:nvPr>
        </p:nvSpPr>
        <p:spPr>
          <a:xfrm>
            <a:off x="4963698" y="3172052"/>
            <a:ext cx="3706328" cy="1556011"/>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rgbClr val="3F3F3F"/>
              </a:buClr>
              <a:buSzPts val="1400"/>
              <a:buNone/>
            </a:pPr>
            <a:r>
              <a:rPr lang="en" sz="1400" dirty="0"/>
              <a:t>Group : 11</a:t>
            </a:r>
            <a:endParaRPr dirty="0"/>
          </a:p>
          <a:p>
            <a:pPr marL="0" lvl="0" indent="0" algn="l" rtl="0">
              <a:lnSpc>
                <a:spcPct val="100000"/>
              </a:lnSpc>
              <a:spcBef>
                <a:spcPts val="800"/>
              </a:spcBef>
              <a:spcAft>
                <a:spcPts val="0"/>
              </a:spcAft>
              <a:buClr>
                <a:srgbClr val="3F3F3F"/>
              </a:buClr>
              <a:buSzPts val="1400"/>
              <a:buNone/>
            </a:pPr>
            <a:r>
              <a:rPr lang="en" sz="1400" dirty="0"/>
              <a:t>Harsh Pithadia</a:t>
            </a:r>
            <a:endParaRPr dirty="0"/>
          </a:p>
          <a:p>
            <a:pPr marL="0" lvl="0" indent="0" algn="l" rtl="0">
              <a:lnSpc>
                <a:spcPct val="100000"/>
              </a:lnSpc>
              <a:spcBef>
                <a:spcPts val="800"/>
              </a:spcBef>
              <a:spcAft>
                <a:spcPts val="0"/>
              </a:spcAft>
              <a:buClr>
                <a:srgbClr val="3F3F3F"/>
              </a:buClr>
              <a:buSzPts val="1400"/>
              <a:buNone/>
            </a:pPr>
            <a:r>
              <a:rPr lang="en" sz="1400" dirty="0"/>
              <a:t>Vinit Bhanushali</a:t>
            </a:r>
            <a:endParaRPr dirty="0"/>
          </a:p>
          <a:p>
            <a:pPr marL="0" lvl="0" indent="0" algn="l" rtl="0">
              <a:lnSpc>
                <a:spcPct val="100000"/>
              </a:lnSpc>
              <a:spcBef>
                <a:spcPts val="800"/>
              </a:spcBef>
              <a:spcAft>
                <a:spcPts val="0"/>
              </a:spcAft>
              <a:buClr>
                <a:srgbClr val="3F3F3F"/>
              </a:buClr>
              <a:buSzPts val="1400"/>
              <a:buNone/>
            </a:pPr>
            <a:r>
              <a:rPr lang="en" sz="1400" dirty="0"/>
              <a:t>Monjil Mehta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4"/>
          <p:cNvSpPr txBox="1">
            <a:spLocks noGrp="1"/>
          </p:cNvSpPr>
          <p:nvPr>
            <p:ph type="title"/>
          </p:nvPr>
        </p:nvSpPr>
        <p:spPr>
          <a:xfrm>
            <a:off x="2200275" y="669133"/>
            <a:ext cx="6316266"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3F3F3F"/>
              </a:buClr>
              <a:buSzPts val="2100"/>
              <a:buFont typeface="Arial"/>
              <a:buNone/>
            </a:pPr>
            <a:r>
              <a:rPr lang="en"/>
              <a:t>CONCLUSION</a:t>
            </a:r>
            <a:endParaRPr/>
          </a:p>
        </p:txBody>
      </p:sp>
      <p:sp>
        <p:nvSpPr>
          <p:cNvPr id="430" name="Google Shape;430;p44"/>
          <p:cNvSpPr txBox="1">
            <a:spLocks noGrp="1"/>
          </p:cNvSpPr>
          <p:nvPr>
            <p:ph type="body" idx="2"/>
          </p:nvPr>
        </p:nvSpPr>
        <p:spPr>
          <a:xfrm>
            <a:off x="2200275" y="1540446"/>
            <a:ext cx="6316200" cy="2833800"/>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0"/>
              </a:spcBef>
              <a:spcAft>
                <a:spcPts val="0"/>
              </a:spcAft>
              <a:buClr>
                <a:srgbClr val="3F3F3F"/>
              </a:buClr>
              <a:buSzPts val="1100"/>
              <a:buNone/>
            </a:pPr>
            <a:r>
              <a:rPr lang="en" sz="1200">
                <a:latin typeface="Times New Roman"/>
                <a:ea typeface="Times New Roman"/>
                <a:cs typeface="Times New Roman"/>
                <a:sym typeface="Times New Roman"/>
              </a:rPr>
              <a:t>In conclusion, By addressing these questions and problems, our project endeavors to contribute to the field of sports analytics, providing valuable insights and predictive capabilities that extend beyond mere historical analysis. It seeks to improve our understanding of the factors influencing soccer match results and offers practical applications within the context of the Premier League.</a:t>
            </a:r>
            <a:endParaRPr sz="1200">
              <a:latin typeface="Times New Roman"/>
              <a:ea typeface="Times New Roman"/>
              <a:cs typeface="Times New Roman"/>
              <a:sym typeface="Times New Roman"/>
            </a:endParaRPr>
          </a:p>
        </p:txBody>
      </p:sp>
      <p:sp>
        <p:nvSpPr>
          <p:cNvPr id="431" name="Google Shape;431;p4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5"/>
          <p:cNvSpPr txBox="1">
            <a:spLocks noGrp="1"/>
          </p:cNvSpPr>
          <p:nvPr>
            <p:ph type="ctrTitle"/>
          </p:nvPr>
        </p:nvSpPr>
        <p:spPr>
          <a:xfrm>
            <a:off x="3200400" y="1211802"/>
            <a:ext cx="3134678" cy="1143551"/>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3F3F3F"/>
              </a:buClr>
              <a:buSzPts val="2400"/>
              <a:buFont typeface="Arial"/>
              <a:buNone/>
            </a:pPr>
            <a:r>
              <a:rPr lang="en"/>
              <a:t>THANK YOU</a:t>
            </a:r>
            <a:endParaRPr/>
          </a:p>
        </p:txBody>
      </p:sp>
      <p:sp>
        <p:nvSpPr>
          <p:cNvPr id="437" name="Google Shape;437;p45"/>
          <p:cNvSpPr txBox="1">
            <a:spLocks noGrp="1"/>
          </p:cNvSpPr>
          <p:nvPr>
            <p:ph type="sldNum" idx="12"/>
          </p:nvPr>
        </p:nvSpPr>
        <p:spPr>
          <a:xfrm>
            <a:off x="7184571" y="4767263"/>
            <a:ext cx="1330778"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3F3F3F"/>
              </a:buClr>
              <a:buSzPts val="2100"/>
              <a:buFont typeface="Arial"/>
              <a:buNone/>
            </a:pPr>
            <a:r>
              <a:rPr lang="en" b="1">
                <a:solidFill>
                  <a:srgbClr val="E2B08C"/>
                </a:solidFill>
              </a:rPr>
              <a:t>INTRODUCTION</a:t>
            </a:r>
            <a:endParaRPr b="1">
              <a:solidFill>
                <a:srgbClr val="E2B08C"/>
              </a:solidFill>
            </a:endParaRPr>
          </a:p>
        </p:txBody>
      </p:sp>
      <p:sp>
        <p:nvSpPr>
          <p:cNvPr id="358" name="Google Shape;358;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59" name="Google Shape;359;p36"/>
          <p:cNvSpPr txBox="1">
            <a:spLocks noGrp="1"/>
          </p:cNvSpPr>
          <p:nvPr>
            <p:ph type="body" idx="1"/>
          </p:nvPr>
        </p:nvSpPr>
        <p:spPr>
          <a:xfrm>
            <a:off x="628649" y="1602581"/>
            <a:ext cx="7886699" cy="2772966"/>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rgbClr val="3F3F3F"/>
              </a:buClr>
              <a:buSzPts val="2100"/>
              <a:buChar char="•"/>
            </a:pPr>
            <a:r>
              <a:rPr lang="en" i="0">
                <a:latin typeface="Arial"/>
                <a:ea typeface="Arial"/>
                <a:cs typeface="Arial"/>
                <a:sym typeface="Arial"/>
              </a:rPr>
              <a:t>The "</a:t>
            </a:r>
            <a:r>
              <a:rPr lang="en" i="0" u="sng">
                <a:latin typeface="Arial"/>
                <a:ea typeface="Arial"/>
                <a:cs typeface="Arial"/>
                <a:sym typeface="Arial"/>
              </a:rPr>
              <a:t>Premier League Match Outcome Predictor Using Machine Learning</a:t>
            </a:r>
            <a:r>
              <a:rPr lang="en" i="0">
                <a:latin typeface="Arial"/>
                <a:ea typeface="Arial"/>
                <a:cs typeface="Arial"/>
                <a:sym typeface="Arial"/>
              </a:rPr>
              <a:t>" project is aimed at leveraging advanced data analysis and </a:t>
            </a:r>
            <a:r>
              <a:rPr lang="en" i="0"/>
              <a:t>machine</a:t>
            </a:r>
            <a:r>
              <a:rPr lang="en" i="0">
                <a:latin typeface="Arial"/>
                <a:ea typeface="Arial"/>
                <a:cs typeface="Arial"/>
                <a:sym typeface="Arial"/>
              </a:rPr>
              <a:t> learning techniques to forecast the results of Premier League football matches. The English Premier League is one of the most widely followed and competitive football leagues globally, making it an ideal subject for predictive modeling. The project seeks to provide fans, sports enthusiasts, and analysts with a data-driven tool that can offer insights into the potential outcomes of these high-stakes matches.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63"/>
        <p:cNvGrpSpPr/>
        <p:nvPr/>
      </p:nvGrpSpPr>
      <p:grpSpPr>
        <a:xfrm>
          <a:off x="0" y="0"/>
          <a:ext cx="0" cy="0"/>
          <a:chOff x="0" y="0"/>
          <a:chExt cx="0" cy="0"/>
        </a:xfrm>
      </p:grpSpPr>
      <p:sp>
        <p:nvSpPr>
          <p:cNvPr id="364" name="Google Shape;364;p37"/>
          <p:cNvSpPr txBox="1">
            <a:spLocks noGrp="1"/>
          </p:cNvSpPr>
          <p:nvPr>
            <p:ph type="body" idx="1"/>
          </p:nvPr>
        </p:nvSpPr>
        <p:spPr>
          <a:xfrm>
            <a:off x="628650" y="928675"/>
            <a:ext cx="7886700" cy="1512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500"/>
              <a:t>Predicting the outcomes of Premier League soccer matches is a multifaceted problem that involves analyzing historical data, team-specific information, and various factors influencing the performance of football teams. This project seeks to address this problem by developing a machine learning model capable of accurately forecasting the results of Premier League matches, specifically categorizing them as wins, losses, or draws. Within this overarching challenge, we aim to answer specific questions and tackle key problems, including:</a:t>
            </a:r>
            <a:endParaRPr sz="1500"/>
          </a:p>
          <a:p>
            <a:pPr marL="0" lvl="0" indent="0" algn="l" rtl="0">
              <a:spcBef>
                <a:spcPts val="800"/>
              </a:spcBef>
              <a:spcAft>
                <a:spcPts val="0"/>
              </a:spcAft>
              <a:buNone/>
            </a:pPr>
            <a:endParaRPr sz="1500"/>
          </a:p>
        </p:txBody>
      </p:sp>
      <p:sp>
        <p:nvSpPr>
          <p:cNvPr id="365" name="Google Shape;365;p3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1500"/>
              <a:t>Problem Statement</a:t>
            </a:r>
            <a:endParaRPr sz="1500"/>
          </a:p>
        </p:txBody>
      </p:sp>
      <p:sp>
        <p:nvSpPr>
          <p:cNvPr id="366" name="Google Shape;366;p37"/>
          <p:cNvSpPr txBox="1"/>
          <p:nvPr/>
        </p:nvSpPr>
        <p:spPr>
          <a:xfrm>
            <a:off x="702625" y="2366350"/>
            <a:ext cx="3724200" cy="192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500">
                <a:solidFill>
                  <a:srgbClr val="595959"/>
                </a:solidFill>
              </a:rPr>
              <a:t>1. Match Outcome Prediction</a:t>
            </a:r>
            <a:endParaRPr sz="15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595959"/>
                </a:solidFill>
              </a:rPr>
              <a:t>2. Historical Trends</a:t>
            </a:r>
            <a:endParaRPr sz="15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595959"/>
                </a:solidFill>
              </a:rPr>
              <a:t>3. Team Performance Evaluation</a:t>
            </a:r>
            <a:endParaRPr sz="15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595959"/>
                </a:solidFill>
              </a:rPr>
              <a:t>4. Opponent Analysis</a:t>
            </a:r>
            <a:endParaRPr sz="15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595959"/>
                </a:solidFill>
              </a:rPr>
              <a:t>5. Feature Importance</a:t>
            </a:r>
            <a:endParaRPr sz="1500">
              <a:solidFill>
                <a:srgbClr val="595959"/>
              </a:solidFill>
            </a:endParaRPr>
          </a:p>
          <a:p>
            <a:pPr marL="0" lvl="0" indent="0" algn="l" rtl="0">
              <a:lnSpc>
                <a:spcPct val="115000"/>
              </a:lnSpc>
              <a:spcBef>
                <a:spcPts val="1200"/>
              </a:spcBef>
              <a:spcAft>
                <a:spcPts val="0"/>
              </a:spcAft>
              <a:buClr>
                <a:schemeClr val="dk1"/>
              </a:buClr>
              <a:buSzPts val="1100"/>
              <a:buFont typeface="Arial"/>
              <a:buNone/>
            </a:pPr>
            <a:endParaRPr sz="1500"/>
          </a:p>
          <a:p>
            <a:pPr marL="0" lvl="0" indent="0" algn="l" rtl="0">
              <a:spcBef>
                <a:spcPts val="1200"/>
              </a:spcBef>
              <a:spcAft>
                <a:spcPts val="0"/>
              </a:spcAft>
              <a:buNone/>
            </a:pPr>
            <a:endParaRPr sz="1500"/>
          </a:p>
        </p:txBody>
      </p:sp>
      <p:sp>
        <p:nvSpPr>
          <p:cNvPr id="367" name="Google Shape;367;p37"/>
          <p:cNvSpPr txBox="1"/>
          <p:nvPr/>
        </p:nvSpPr>
        <p:spPr>
          <a:xfrm>
            <a:off x="4955675" y="2324625"/>
            <a:ext cx="3510300" cy="181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500">
                <a:solidFill>
                  <a:srgbClr val="3F3F3F"/>
                </a:solidFill>
              </a:rPr>
              <a:t>6. Algorithm Selection</a:t>
            </a:r>
            <a:endParaRPr sz="1500">
              <a:solidFill>
                <a:srgbClr val="3F3F3F"/>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3F3F3F"/>
                </a:solidFill>
              </a:rPr>
              <a:t>7. Data Quality and Missing Values</a:t>
            </a:r>
            <a:endParaRPr sz="1500">
              <a:solidFill>
                <a:srgbClr val="3F3F3F"/>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3F3F3F"/>
                </a:solidFill>
              </a:rPr>
              <a:t>8. Generalization to Future Matches</a:t>
            </a:r>
            <a:endParaRPr sz="1500">
              <a:solidFill>
                <a:srgbClr val="3F3F3F"/>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3F3F3F"/>
                </a:solidFill>
              </a:rPr>
              <a:t>9. Model Evaluation</a:t>
            </a:r>
            <a:endParaRPr sz="1500">
              <a:solidFill>
                <a:srgbClr val="3F3F3F"/>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3F3F3F"/>
                </a:solidFill>
              </a:rPr>
              <a:t>10. Real-World Applications</a:t>
            </a:r>
            <a:endParaRPr sz="1500">
              <a:solidFill>
                <a:srgbClr val="3F3F3F"/>
              </a:solidFill>
            </a:endParaRPr>
          </a:p>
          <a:p>
            <a:pPr marL="0" lvl="0" indent="0" algn="l" rtl="0">
              <a:spcBef>
                <a:spcPts val="1200"/>
              </a:spcBef>
              <a:spcAft>
                <a:spcPts val="0"/>
              </a:spcAft>
              <a:buNone/>
            </a:pPr>
            <a:endParaRPr sz="1500">
              <a:solidFill>
                <a:srgbClr val="3F3F3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8"/>
          <p:cNvSpPr txBox="1">
            <a:spLocks noGrp="1"/>
          </p:cNvSpPr>
          <p:nvPr>
            <p:ph type="title"/>
          </p:nvPr>
        </p:nvSpPr>
        <p:spPr>
          <a:xfrm>
            <a:off x="1413900" y="95425"/>
            <a:ext cx="6316200" cy="5169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3F3F3F"/>
              </a:buClr>
              <a:buSzPts val="2100"/>
              <a:buFont typeface="Arial"/>
              <a:buNone/>
            </a:pPr>
            <a:r>
              <a:rPr lang="en" sz="1500">
                <a:latin typeface="Times New Roman"/>
                <a:ea typeface="Times New Roman"/>
                <a:cs typeface="Times New Roman"/>
                <a:sym typeface="Times New Roman"/>
              </a:rPr>
              <a:t>PLANNING</a:t>
            </a:r>
            <a:endParaRPr sz="1500">
              <a:latin typeface="Times New Roman"/>
              <a:ea typeface="Times New Roman"/>
              <a:cs typeface="Times New Roman"/>
              <a:sym typeface="Times New Roman"/>
            </a:endParaRPr>
          </a:p>
        </p:txBody>
      </p:sp>
      <p:sp>
        <p:nvSpPr>
          <p:cNvPr id="373" name="Google Shape;373;p3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000"/>
              <a:t>4</a:t>
            </a:fld>
            <a:endParaRPr sz="1000"/>
          </a:p>
        </p:txBody>
      </p:sp>
      <p:graphicFrame>
        <p:nvGraphicFramePr>
          <p:cNvPr id="374" name="Google Shape;374;p38"/>
          <p:cNvGraphicFramePr/>
          <p:nvPr/>
        </p:nvGraphicFramePr>
        <p:xfrm>
          <a:off x="952500" y="612325"/>
          <a:ext cx="3000000" cy="3000000"/>
        </p:xfrm>
        <a:graphic>
          <a:graphicData uri="http://schemas.openxmlformats.org/drawingml/2006/table">
            <a:tbl>
              <a:tblPr>
                <a:noFill/>
                <a:tableStyleId>{46642EB4-C2B7-428F-86ED-0BC003B9FAC8}</a:tableStyleId>
              </a:tblPr>
              <a:tblGrid>
                <a:gridCol w="3685850">
                  <a:extLst>
                    <a:ext uri="{9D8B030D-6E8A-4147-A177-3AD203B41FA5}">
                      <a16:colId xmlns:a16="http://schemas.microsoft.com/office/drawing/2014/main" val="20000"/>
                    </a:ext>
                  </a:extLst>
                </a:gridCol>
                <a:gridCol w="3877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Week 1: Project Setup and Data Exploration </a:t>
                      </a:r>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1-2: Setup Project Environment</a:t>
                      </a:r>
                      <a:endParaRPr sz="10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3-4: Data Collection and Reading</a:t>
                      </a:r>
                      <a:endParaRPr sz="10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b="1">
                          <a:solidFill>
                            <a:schemeClr val="dk1"/>
                          </a:solidFill>
                          <a:latin typeface="Times New Roman"/>
                          <a:ea typeface="Times New Roman"/>
                          <a:cs typeface="Times New Roman"/>
                          <a:sym typeface="Times New Roman"/>
                        </a:rPr>
                        <a:t>Day 5-7: Data Cleaning and Preprocessing</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Week 2: Feature Engineering and Initial Model      </a:t>
                      </a:r>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1-2: Feature Selection</a:t>
                      </a: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3-4: Model Selection and Implementation</a:t>
                      </a: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5-7: Model Evaluation</a:t>
                      </a: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Week 3: Model Improvement and Retraining  </a:t>
                      </a:r>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1-2: Rolling Averages</a:t>
                      </a:r>
                      <a:endParaRPr sz="10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3-4: Model Refinement</a:t>
                      </a:r>
                      <a:endParaRPr sz="10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b="1">
                          <a:solidFill>
                            <a:schemeClr val="dk1"/>
                          </a:solidFill>
                          <a:latin typeface="Times New Roman"/>
                          <a:ea typeface="Times New Roman"/>
                          <a:cs typeface="Times New Roman"/>
                          <a:sym typeface="Times New Roman"/>
                        </a:rPr>
                        <a:t>Day 5-7: Retraining</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Week 4: Final Model and Conclusion   </a:t>
                      </a:r>
                      <a:r>
                        <a:rPr lang="en" sz="1100" b="1">
                          <a:solidFill>
                            <a:schemeClr val="dk1"/>
                          </a:solidFill>
                          <a:latin typeface="Times New Roman"/>
                          <a:ea typeface="Times New Roman"/>
                          <a:cs typeface="Times New Roman"/>
                          <a:sym typeface="Times New Roman"/>
                        </a:rPr>
                        <a:t> </a:t>
                      </a:r>
                      <a:endParaRPr/>
                    </a:p>
                  </a:txBody>
                  <a:tcPr marL="91425" marR="91425" marT="91425" marB="91425"/>
                </a:tc>
                <a:tc>
                  <a:txBody>
                    <a:bodyPr/>
                    <a:lstStyle/>
                    <a:p>
                      <a:pPr marL="0" lvl="0" indent="0" algn="just" rtl="0">
                        <a:lnSpc>
                          <a:spcPct val="115000"/>
                        </a:lnSpc>
                        <a:spcBef>
                          <a:spcPts val="0"/>
                        </a:spcBef>
                        <a:spcAft>
                          <a:spcPts val="0"/>
                        </a:spcAft>
                        <a:buNone/>
                      </a:pPr>
                      <a:r>
                        <a:rPr lang="en" sz="1000" b="1">
                          <a:solidFill>
                            <a:schemeClr val="dk1"/>
                          </a:solidFill>
                          <a:latin typeface="Times New Roman"/>
                          <a:ea typeface="Times New Roman"/>
                          <a:cs typeface="Times New Roman"/>
                          <a:sym typeface="Times New Roman"/>
                        </a:rPr>
                        <a:t>Day 1-2: Combining Predictions</a:t>
                      </a: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000" b="1">
                          <a:solidFill>
                            <a:schemeClr val="dk1"/>
                          </a:solidFill>
                          <a:latin typeface="Times New Roman"/>
                          <a:ea typeface="Times New Roman"/>
                          <a:cs typeface="Times New Roman"/>
                          <a:sym typeface="Times New Roman"/>
                        </a:rPr>
                        <a:t>Day 3-4: Final Model Evaluation</a:t>
                      </a: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5-6: Project Conclusion</a:t>
                      </a:r>
                      <a:endParaRPr sz="10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7: Future Work and Documentation</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9"/>
          <p:cNvSpPr txBox="1">
            <a:spLocks noGrp="1"/>
          </p:cNvSpPr>
          <p:nvPr>
            <p:ph type="title"/>
          </p:nvPr>
        </p:nvSpPr>
        <p:spPr>
          <a:xfrm>
            <a:off x="2942996" y="2131425"/>
            <a:ext cx="32580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3F3F3F"/>
              </a:buClr>
              <a:buSzPts val="2700"/>
              <a:buFont typeface="Arial"/>
              <a:buNone/>
            </a:pPr>
            <a:r>
              <a:rPr lang="en"/>
              <a:t>METHODOLOGIES</a:t>
            </a:r>
            <a:endParaRPr/>
          </a:p>
        </p:txBody>
      </p:sp>
      <p:sp>
        <p:nvSpPr>
          <p:cNvPr id="380" name="Google Shape;380;p39"/>
          <p:cNvSpPr txBox="1">
            <a:spLocks noGrp="1"/>
          </p:cNvSpPr>
          <p:nvPr>
            <p:ph type="body" idx="2"/>
          </p:nvPr>
        </p:nvSpPr>
        <p:spPr>
          <a:xfrm>
            <a:off x="944225" y="757525"/>
            <a:ext cx="7667100" cy="3370800"/>
          </a:xfrm>
          <a:prstGeom prst="rect">
            <a:avLst/>
          </a:prstGeom>
        </p:spPr>
        <p:txBody>
          <a:bodyPr spcFirstLastPara="1" wrap="square" lIns="68575" tIns="34275" rIns="68575" bIns="34275" anchor="t" anchorCtr="0">
            <a:noAutofit/>
          </a:bodyPr>
          <a:lstStyle/>
          <a:p>
            <a:pPr marL="0" lvl="0" indent="0" algn="just" rtl="0">
              <a:lnSpc>
                <a:spcPct val="115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b="1">
              <a:solidFill>
                <a:schemeClr val="dk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just" rtl="0">
              <a:spcBef>
                <a:spcPts val="800"/>
              </a:spcBef>
              <a:spcAft>
                <a:spcPts val="0"/>
              </a:spcAft>
              <a:buNone/>
            </a:pP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txBox="1">
            <a:spLocks noGrp="1"/>
          </p:cNvSpPr>
          <p:nvPr>
            <p:ph type="title"/>
          </p:nvPr>
        </p:nvSpPr>
        <p:spPr>
          <a:xfrm>
            <a:off x="427850" y="3343775"/>
            <a:ext cx="2012100" cy="14715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90000"/>
              </a:lnSpc>
              <a:spcBef>
                <a:spcPts val="0"/>
              </a:spcBef>
              <a:spcAft>
                <a:spcPts val="0"/>
              </a:spcAft>
              <a:buClr>
                <a:srgbClr val="3F3F3F"/>
              </a:buClr>
              <a:buSzPct val="100000"/>
              <a:buFont typeface="Arial"/>
              <a:buNone/>
            </a:pPr>
            <a:r>
              <a:rPr lang="en">
                <a:solidFill>
                  <a:srgbClr val="E2B08C"/>
                </a:solidFill>
              </a:rPr>
              <a:t>DATA COLLECTION</a:t>
            </a:r>
            <a:br>
              <a:rPr lang="en">
                <a:solidFill>
                  <a:srgbClr val="E2B08C"/>
                </a:solidFill>
              </a:rPr>
            </a:br>
            <a:r>
              <a:rPr lang="en">
                <a:solidFill>
                  <a:srgbClr val="E2B08C"/>
                </a:solidFill>
              </a:rPr>
              <a:t>&amp;</a:t>
            </a:r>
            <a:br>
              <a:rPr lang="en">
                <a:solidFill>
                  <a:srgbClr val="E2B08C"/>
                </a:solidFill>
              </a:rPr>
            </a:br>
            <a:r>
              <a:rPr lang="en">
                <a:solidFill>
                  <a:srgbClr val="E2B08C"/>
                </a:solidFill>
              </a:rPr>
              <a:t>FEATURE</a:t>
            </a:r>
            <a:br>
              <a:rPr lang="en">
                <a:solidFill>
                  <a:srgbClr val="E2B08C"/>
                </a:solidFill>
              </a:rPr>
            </a:br>
            <a:r>
              <a:rPr lang="en">
                <a:solidFill>
                  <a:srgbClr val="E2B08C"/>
                </a:solidFill>
              </a:rPr>
              <a:t>ENGINEERING</a:t>
            </a:r>
            <a:endParaRPr>
              <a:solidFill>
                <a:srgbClr val="E2B08C"/>
              </a:solidFill>
            </a:endParaRPr>
          </a:p>
        </p:txBody>
      </p:sp>
      <p:sp>
        <p:nvSpPr>
          <p:cNvPr id="386" name="Google Shape;386;p40"/>
          <p:cNvSpPr txBox="1">
            <a:spLocks noGrp="1"/>
          </p:cNvSpPr>
          <p:nvPr>
            <p:ph type="sldNum" idx="12"/>
          </p:nvPr>
        </p:nvSpPr>
        <p:spPr>
          <a:xfrm>
            <a:off x="8025492" y="4767263"/>
            <a:ext cx="489857"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87" name="Google Shape;387;p40"/>
          <p:cNvSpPr txBox="1"/>
          <p:nvPr/>
        </p:nvSpPr>
        <p:spPr>
          <a:xfrm>
            <a:off x="1825500" y="58125"/>
            <a:ext cx="7103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t>Data Sources:</a:t>
            </a:r>
            <a:r>
              <a:rPr lang="en"/>
              <a:t> </a:t>
            </a:r>
            <a:endParaRPr/>
          </a:p>
          <a:p>
            <a:pPr marL="0" lvl="0" indent="0" algn="l" rtl="0">
              <a:spcBef>
                <a:spcPts val="0"/>
              </a:spcBef>
              <a:spcAft>
                <a:spcPts val="0"/>
              </a:spcAft>
              <a:buNone/>
            </a:pPr>
            <a:r>
              <a:rPr lang="en"/>
              <a:t>Data will be collected from reputable sources, including official Premier League records, sports statistics websites, and APIs.</a:t>
            </a:r>
            <a:endParaRPr/>
          </a:p>
          <a:p>
            <a:pPr marL="0" lvl="0" indent="0" algn="l" rtl="0">
              <a:spcBef>
                <a:spcPts val="0"/>
              </a:spcBef>
              <a:spcAft>
                <a:spcPts val="0"/>
              </a:spcAft>
              <a:buClr>
                <a:schemeClr val="dk1"/>
              </a:buClr>
              <a:buSzPts val="1100"/>
              <a:buFont typeface="Arial"/>
              <a:buNone/>
            </a:pPr>
            <a:r>
              <a:rPr lang="en">
                <a:solidFill>
                  <a:schemeClr val="dk1"/>
                </a:solidFill>
              </a:rPr>
              <a:t>We have ensured data quality and accuracy through data validation processes</a:t>
            </a:r>
            <a:endParaRPr/>
          </a:p>
        </p:txBody>
      </p:sp>
      <p:sp>
        <p:nvSpPr>
          <p:cNvPr id="388" name="Google Shape;388;p40"/>
          <p:cNvSpPr txBox="1"/>
          <p:nvPr/>
        </p:nvSpPr>
        <p:spPr>
          <a:xfrm>
            <a:off x="2212000" y="1044550"/>
            <a:ext cx="76293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t>Reading Match Data:</a:t>
            </a:r>
            <a:endParaRPr b="1"/>
          </a:p>
          <a:p>
            <a:pPr marL="0" lvl="0" indent="0" algn="l" rtl="0">
              <a:spcBef>
                <a:spcPts val="0"/>
              </a:spcBef>
              <a:spcAft>
                <a:spcPts val="0"/>
              </a:spcAft>
              <a:buNone/>
            </a:pPr>
            <a:r>
              <a:rPr lang="en"/>
              <a:t>We will begin by reading the Premier League match data into a pandas DataFrame.</a:t>
            </a:r>
            <a:endParaRPr/>
          </a:p>
        </p:txBody>
      </p:sp>
      <p:sp>
        <p:nvSpPr>
          <p:cNvPr id="389" name="Google Shape;389;p40"/>
          <p:cNvSpPr txBox="1"/>
          <p:nvPr/>
        </p:nvSpPr>
        <p:spPr>
          <a:xfrm>
            <a:off x="2737250" y="2412700"/>
            <a:ext cx="60630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t>Investigating Missing Data:</a:t>
            </a:r>
            <a:endParaRPr b="1"/>
          </a:p>
          <a:p>
            <a:pPr marL="0" lvl="0" indent="0" algn="l" rtl="0">
              <a:spcBef>
                <a:spcPts val="0"/>
              </a:spcBef>
              <a:spcAft>
                <a:spcPts val="0"/>
              </a:spcAft>
              <a:buClr>
                <a:schemeClr val="dk1"/>
              </a:buClr>
              <a:buSzPts val="1100"/>
              <a:buFont typeface="Arial"/>
              <a:buNone/>
            </a:pPr>
            <a:r>
              <a:rPr lang="en"/>
              <a:t>We will investigate and handle missing data in the dataset, considering its impact on the model's accuracy.</a:t>
            </a:r>
            <a:endParaRPr/>
          </a:p>
          <a:p>
            <a:pPr marL="0" lvl="0" indent="0" algn="l" rtl="0">
              <a:spcBef>
                <a:spcPts val="0"/>
              </a:spcBef>
              <a:spcAft>
                <a:spcPts val="0"/>
              </a:spcAft>
              <a:buClr>
                <a:schemeClr val="dk1"/>
              </a:buClr>
              <a:buSzPts val="1100"/>
              <a:buFont typeface="Arial"/>
              <a:buNone/>
            </a:pPr>
            <a:endParaRPr/>
          </a:p>
        </p:txBody>
      </p:sp>
      <p:sp>
        <p:nvSpPr>
          <p:cNvPr id="390" name="Google Shape;390;p40"/>
          <p:cNvSpPr txBox="1"/>
          <p:nvPr/>
        </p:nvSpPr>
        <p:spPr>
          <a:xfrm>
            <a:off x="2439950" y="1658400"/>
            <a:ext cx="67041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t>Data Cleaning:</a:t>
            </a:r>
            <a:endParaRPr b="1"/>
          </a:p>
          <a:p>
            <a:pPr marL="0" lvl="0" indent="0" algn="l" rtl="0">
              <a:spcBef>
                <a:spcPts val="0"/>
              </a:spcBef>
              <a:spcAft>
                <a:spcPts val="0"/>
              </a:spcAft>
              <a:buNone/>
            </a:pPr>
            <a:r>
              <a:rPr lang="en"/>
              <a:t>To ensure the dataset's suitability for machine learning, we will clean the data by addressing inconsistencies, outliers, and data quality issues.</a:t>
            </a:r>
            <a:endParaRPr/>
          </a:p>
        </p:txBody>
      </p:sp>
      <p:sp>
        <p:nvSpPr>
          <p:cNvPr id="391" name="Google Shape;391;p40"/>
          <p:cNvSpPr txBox="1"/>
          <p:nvPr/>
        </p:nvSpPr>
        <p:spPr>
          <a:xfrm>
            <a:off x="2991250" y="3082925"/>
            <a:ext cx="61527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b="1">
                <a:solidFill>
                  <a:schemeClr val="dk1"/>
                </a:solidFill>
              </a:rPr>
              <a:t>Creating Predictors</a:t>
            </a:r>
            <a:endParaRPr b="1">
              <a:solidFill>
                <a:schemeClr val="dk1"/>
              </a:solidFill>
            </a:endParaRPr>
          </a:p>
          <a:p>
            <a:pPr marL="0" lvl="0" indent="0" algn="l" rtl="0">
              <a:spcBef>
                <a:spcPts val="0"/>
              </a:spcBef>
              <a:spcAft>
                <a:spcPts val="0"/>
              </a:spcAft>
              <a:buNone/>
            </a:pPr>
            <a:r>
              <a:rPr lang="en">
                <a:solidFill>
                  <a:schemeClr val="dk1"/>
                </a:solidFill>
              </a:rPr>
              <a:t>Our predictors will include various features from the dataset, such as team information, opponent details, venue, day, attendance, captain, and formation. These features will serve as essential inputs for our machine learning model.</a:t>
            </a:r>
            <a:endParaRPr/>
          </a:p>
        </p:txBody>
      </p:sp>
      <p:sp>
        <p:nvSpPr>
          <p:cNvPr id="392" name="Google Shape;392;p40"/>
          <p:cNvSpPr txBox="1"/>
          <p:nvPr/>
        </p:nvSpPr>
        <p:spPr>
          <a:xfrm>
            <a:off x="3439200" y="4213700"/>
            <a:ext cx="54900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t>Data Update Frequency:</a:t>
            </a:r>
            <a:endParaRPr b="1"/>
          </a:p>
          <a:p>
            <a:pPr marL="0" lvl="0" indent="0" algn="l" rtl="0">
              <a:spcBef>
                <a:spcPts val="0"/>
              </a:spcBef>
              <a:spcAft>
                <a:spcPts val="0"/>
              </a:spcAft>
              <a:buNone/>
            </a:pPr>
            <a:r>
              <a:rPr lang="en"/>
              <a:t>Planning for regular updates as new data becomes available to adapt to changing team dynamics.</a:t>
            </a: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4440127" y="864578"/>
            <a:ext cx="4074000" cy="6348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rgbClr val="3F3F3F"/>
              </a:buClr>
              <a:buSzPts val="2100"/>
              <a:buFont typeface="Arial"/>
              <a:buNone/>
            </a:pPr>
            <a:r>
              <a:rPr lang="en"/>
              <a:t>MODEL</a:t>
            </a:r>
            <a:endParaRPr/>
          </a:p>
        </p:txBody>
      </p:sp>
      <p:sp>
        <p:nvSpPr>
          <p:cNvPr id="398" name="Google Shape;398;p41"/>
          <p:cNvSpPr txBox="1">
            <a:spLocks noGrp="1"/>
          </p:cNvSpPr>
          <p:nvPr>
            <p:ph type="body" idx="1"/>
          </p:nvPr>
        </p:nvSpPr>
        <p:spPr>
          <a:xfrm>
            <a:off x="4439675" y="3386247"/>
            <a:ext cx="4074900" cy="273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3F3F3F"/>
              </a:buClr>
              <a:buSzPts val="1500"/>
              <a:buNone/>
            </a:pPr>
            <a:r>
              <a:rPr lang="en"/>
              <a:t>Why Random Forest Algorithm?</a:t>
            </a:r>
            <a:endParaRPr/>
          </a:p>
        </p:txBody>
      </p:sp>
      <p:sp>
        <p:nvSpPr>
          <p:cNvPr id="399" name="Google Shape;399;p41"/>
          <p:cNvSpPr txBox="1">
            <a:spLocks noGrp="1"/>
          </p:cNvSpPr>
          <p:nvPr>
            <p:ph type="body" idx="2"/>
          </p:nvPr>
        </p:nvSpPr>
        <p:spPr>
          <a:xfrm>
            <a:off x="4440125" y="3660150"/>
            <a:ext cx="4074000" cy="12030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rgbClr val="3F3F3F"/>
              </a:buClr>
              <a:buSzPts val="1100"/>
              <a:buFont typeface="Arial"/>
              <a:buNone/>
            </a:pPr>
            <a:r>
              <a:rPr lang="en" sz="1200"/>
              <a:t>We plan to employ machine learning algorithms, specifically focusing on the Random Forest algorithm for classification, using Python. Random Forest combines multiple decision trees to predict Premier League match results, reducing overfitting and improving accuracy.</a:t>
            </a:r>
            <a:endParaRPr sz="1200"/>
          </a:p>
        </p:txBody>
      </p:sp>
      <p:sp>
        <p:nvSpPr>
          <p:cNvPr id="400" name="Google Shape;400;p41"/>
          <p:cNvSpPr txBox="1">
            <a:spLocks noGrp="1"/>
          </p:cNvSpPr>
          <p:nvPr>
            <p:ph type="body" idx="3"/>
          </p:nvPr>
        </p:nvSpPr>
        <p:spPr>
          <a:xfrm>
            <a:off x="4439675" y="1645100"/>
            <a:ext cx="4074900" cy="3354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rgbClr val="3F3F3F"/>
              </a:buClr>
              <a:buSzPts val="1500"/>
              <a:buNone/>
            </a:pPr>
            <a:r>
              <a:rPr lang="en"/>
              <a:t>Why Decision Tree Algorithm?</a:t>
            </a:r>
            <a:endParaRPr/>
          </a:p>
        </p:txBody>
      </p:sp>
      <p:sp>
        <p:nvSpPr>
          <p:cNvPr id="401" name="Google Shape;401;p41"/>
          <p:cNvSpPr txBox="1">
            <a:spLocks noGrp="1"/>
          </p:cNvSpPr>
          <p:nvPr>
            <p:ph type="body" idx="4"/>
          </p:nvPr>
        </p:nvSpPr>
        <p:spPr>
          <a:xfrm>
            <a:off x="4440125" y="1914213"/>
            <a:ext cx="4074000" cy="1331100"/>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115000"/>
              </a:lnSpc>
              <a:spcBef>
                <a:spcPts val="1200"/>
              </a:spcBef>
              <a:spcAft>
                <a:spcPts val="0"/>
              </a:spcAft>
              <a:buClr>
                <a:schemeClr val="dk1"/>
              </a:buClr>
              <a:buSzPts val="275"/>
              <a:buFont typeface="Arial"/>
              <a:buNone/>
            </a:pPr>
            <a:r>
              <a:rPr lang="en" sz="4850"/>
              <a:t>Decision Trees provide a straightforward, interpretable model for predicting match results and help visualize the influence of different features.</a:t>
            </a:r>
            <a:endParaRPr sz="4850"/>
          </a:p>
          <a:p>
            <a:pPr marL="0" lvl="0" indent="0" algn="l" rtl="0">
              <a:lnSpc>
                <a:spcPct val="115000"/>
              </a:lnSpc>
              <a:spcBef>
                <a:spcPts val="1200"/>
              </a:spcBef>
              <a:spcAft>
                <a:spcPts val="0"/>
              </a:spcAft>
              <a:buClr>
                <a:schemeClr val="dk1"/>
              </a:buClr>
              <a:buSzPts val="275"/>
              <a:buFont typeface="Arial"/>
              <a:buNone/>
            </a:pPr>
            <a:r>
              <a:rPr lang="en" sz="4850"/>
              <a:t>Their simplicity is advantageous for feature selection and understanding key attributes, but they can be prone to overfitting.</a:t>
            </a:r>
            <a:endParaRPr sz="4850"/>
          </a:p>
          <a:p>
            <a:pPr marL="0" lvl="0" indent="0" algn="l" rtl="0">
              <a:lnSpc>
                <a:spcPct val="100000"/>
              </a:lnSpc>
              <a:spcBef>
                <a:spcPts val="1200"/>
              </a:spcBef>
              <a:spcAft>
                <a:spcPts val="0"/>
              </a:spcAft>
              <a:buClr>
                <a:srgbClr val="3F3F3F"/>
              </a:buClr>
              <a:buSzPct val="100000"/>
              <a:buFont typeface="Arial"/>
              <a:buNone/>
            </a:pPr>
            <a:endParaRPr/>
          </a:p>
        </p:txBody>
      </p:sp>
      <p:sp>
        <p:nvSpPr>
          <p:cNvPr id="402" name="Google Shape;402;p4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4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3"/>
          <p:cNvSpPr txBox="1">
            <a:spLocks noGrp="1"/>
          </p:cNvSpPr>
          <p:nvPr>
            <p:ph type="title"/>
          </p:nvPr>
        </p:nvSpPr>
        <p:spPr>
          <a:xfrm>
            <a:off x="2247081" y="173454"/>
            <a:ext cx="3833700" cy="9036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rgbClr val="3F3F3F"/>
              </a:buClr>
              <a:buSzPts val="2100"/>
              <a:buFont typeface="Arial"/>
              <a:buNone/>
            </a:pPr>
            <a:r>
              <a:rPr lang="en"/>
              <a:t>TOOL &amp; TECHNOLOGIES</a:t>
            </a:r>
            <a:endParaRPr/>
          </a:p>
        </p:txBody>
      </p:sp>
      <p:sp>
        <p:nvSpPr>
          <p:cNvPr id="413" name="Google Shape;413;p4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a:t>20XX</a:t>
            </a:r>
            <a:endParaRPr/>
          </a:p>
        </p:txBody>
      </p:sp>
      <p:sp>
        <p:nvSpPr>
          <p:cNvPr id="414" name="Google Shape;414;p43"/>
          <p:cNvSpPr txBox="1">
            <a:spLocks noGrp="1"/>
          </p:cNvSpPr>
          <p:nvPr>
            <p:ph type="ftr" idx="11"/>
          </p:nvPr>
        </p:nvSpPr>
        <p:spPr>
          <a:xfrm>
            <a:off x="3918347" y="4767263"/>
            <a:ext cx="1307306"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t>Pitch Deck</a:t>
            </a:r>
            <a:endParaRPr/>
          </a:p>
        </p:txBody>
      </p:sp>
      <p:sp>
        <p:nvSpPr>
          <p:cNvPr id="415" name="Google Shape;415;p4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416" name="Google Shape;416;p43"/>
          <p:cNvPicPr preferRelativeResize="0"/>
          <p:nvPr/>
        </p:nvPicPr>
        <p:blipFill>
          <a:blip r:embed="rId3">
            <a:alphaModFix/>
          </a:blip>
          <a:stretch>
            <a:fillRect/>
          </a:stretch>
        </p:blipFill>
        <p:spPr>
          <a:xfrm>
            <a:off x="405927" y="1422675"/>
            <a:ext cx="1416673" cy="1416673"/>
          </a:xfrm>
          <a:prstGeom prst="rect">
            <a:avLst/>
          </a:prstGeom>
          <a:noFill/>
          <a:ln>
            <a:noFill/>
          </a:ln>
        </p:spPr>
      </p:pic>
      <p:pic>
        <p:nvPicPr>
          <p:cNvPr id="417" name="Google Shape;417;p43"/>
          <p:cNvPicPr preferRelativeResize="0"/>
          <p:nvPr/>
        </p:nvPicPr>
        <p:blipFill>
          <a:blip r:embed="rId4">
            <a:alphaModFix/>
          </a:blip>
          <a:stretch>
            <a:fillRect/>
          </a:stretch>
        </p:blipFill>
        <p:spPr>
          <a:xfrm>
            <a:off x="628650" y="2939237"/>
            <a:ext cx="1347825" cy="1562350"/>
          </a:xfrm>
          <a:prstGeom prst="rect">
            <a:avLst/>
          </a:prstGeom>
          <a:noFill/>
          <a:ln>
            <a:noFill/>
          </a:ln>
        </p:spPr>
      </p:pic>
      <p:pic>
        <p:nvPicPr>
          <p:cNvPr id="418" name="Google Shape;418;p43"/>
          <p:cNvPicPr preferRelativeResize="0"/>
          <p:nvPr/>
        </p:nvPicPr>
        <p:blipFill>
          <a:blip r:embed="rId5">
            <a:alphaModFix/>
          </a:blip>
          <a:stretch>
            <a:fillRect/>
          </a:stretch>
        </p:blipFill>
        <p:spPr>
          <a:xfrm>
            <a:off x="6714988" y="1189504"/>
            <a:ext cx="2396180" cy="1347826"/>
          </a:xfrm>
          <a:prstGeom prst="rect">
            <a:avLst/>
          </a:prstGeom>
          <a:noFill/>
          <a:ln>
            <a:noFill/>
          </a:ln>
        </p:spPr>
      </p:pic>
      <p:pic>
        <p:nvPicPr>
          <p:cNvPr id="419" name="Google Shape;419;p43"/>
          <p:cNvPicPr preferRelativeResize="0"/>
          <p:nvPr/>
        </p:nvPicPr>
        <p:blipFill>
          <a:blip r:embed="rId6">
            <a:alphaModFix/>
          </a:blip>
          <a:stretch>
            <a:fillRect/>
          </a:stretch>
        </p:blipFill>
        <p:spPr>
          <a:xfrm>
            <a:off x="5323850" y="1189504"/>
            <a:ext cx="1347825" cy="1347825"/>
          </a:xfrm>
          <a:prstGeom prst="rect">
            <a:avLst/>
          </a:prstGeom>
          <a:noFill/>
          <a:ln>
            <a:noFill/>
          </a:ln>
        </p:spPr>
      </p:pic>
      <p:pic>
        <p:nvPicPr>
          <p:cNvPr id="420" name="Google Shape;420;p43"/>
          <p:cNvPicPr preferRelativeResize="0"/>
          <p:nvPr/>
        </p:nvPicPr>
        <p:blipFill>
          <a:blip r:embed="rId7">
            <a:alphaModFix/>
          </a:blip>
          <a:stretch>
            <a:fillRect/>
          </a:stretch>
        </p:blipFill>
        <p:spPr>
          <a:xfrm>
            <a:off x="2073963" y="1143819"/>
            <a:ext cx="2950150" cy="1191575"/>
          </a:xfrm>
          <a:prstGeom prst="rect">
            <a:avLst/>
          </a:prstGeom>
          <a:noFill/>
          <a:ln>
            <a:noFill/>
          </a:ln>
        </p:spPr>
      </p:pic>
      <p:pic>
        <p:nvPicPr>
          <p:cNvPr id="421" name="Google Shape;421;p43"/>
          <p:cNvPicPr preferRelativeResize="0"/>
          <p:nvPr/>
        </p:nvPicPr>
        <p:blipFill>
          <a:blip r:embed="rId8">
            <a:alphaModFix/>
          </a:blip>
          <a:stretch>
            <a:fillRect/>
          </a:stretch>
        </p:blipFill>
        <p:spPr>
          <a:xfrm>
            <a:off x="2028299" y="2839350"/>
            <a:ext cx="3364074" cy="2599275"/>
          </a:xfrm>
          <a:prstGeom prst="rect">
            <a:avLst/>
          </a:prstGeom>
          <a:noFill/>
          <a:ln>
            <a:noFill/>
          </a:ln>
        </p:spPr>
      </p:pic>
      <p:pic>
        <p:nvPicPr>
          <p:cNvPr id="422" name="Google Shape;422;p43"/>
          <p:cNvPicPr preferRelativeResize="0"/>
          <p:nvPr/>
        </p:nvPicPr>
        <p:blipFill>
          <a:blip r:embed="rId9">
            <a:alphaModFix/>
          </a:blip>
          <a:stretch>
            <a:fillRect/>
          </a:stretch>
        </p:blipFill>
        <p:spPr>
          <a:xfrm>
            <a:off x="2574725" y="2686000"/>
            <a:ext cx="1716226" cy="662850"/>
          </a:xfrm>
          <a:prstGeom prst="rect">
            <a:avLst/>
          </a:prstGeom>
          <a:noFill/>
          <a:ln>
            <a:noFill/>
          </a:ln>
        </p:spPr>
      </p:pic>
      <p:pic>
        <p:nvPicPr>
          <p:cNvPr id="423" name="Google Shape;423;p43"/>
          <p:cNvPicPr preferRelativeResize="0"/>
          <p:nvPr/>
        </p:nvPicPr>
        <p:blipFill>
          <a:blip r:embed="rId10">
            <a:alphaModFix/>
          </a:blip>
          <a:stretch>
            <a:fillRect/>
          </a:stretch>
        </p:blipFill>
        <p:spPr>
          <a:xfrm>
            <a:off x="6357300" y="3194252"/>
            <a:ext cx="1307300" cy="1307317"/>
          </a:xfrm>
          <a:prstGeom prst="rect">
            <a:avLst/>
          </a:prstGeom>
          <a:noFill/>
          <a:ln>
            <a:noFill/>
          </a:ln>
        </p:spPr>
      </p:pic>
      <p:pic>
        <p:nvPicPr>
          <p:cNvPr id="424" name="Google Shape;424;p43"/>
          <p:cNvPicPr preferRelativeResize="0"/>
          <p:nvPr/>
        </p:nvPicPr>
        <p:blipFill>
          <a:blip r:embed="rId11">
            <a:alphaModFix/>
          </a:blip>
          <a:stretch>
            <a:fillRect/>
          </a:stretch>
        </p:blipFill>
        <p:spPr>
          <a:xfrm>
            <a:off x="4572000" y="2571750"/>
            <a:ext cx="1191575" cy="11915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noline">
  <a:themeElements>
    <a:clrScheme name="Custom 167">
      <a:dk1>
        <a:srgbClr val="000000"/>
      </a:dk1>
      <a:lt1>
        <a:srgbClr val="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684</Words>
  <Application>Microsoft Office PowerPoint</Application>
  <PresentationFormat>On-screen Show (16:9)</PresentationFormat>
  <Paragraphs>81</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Times New Roman</vt:lpstr>
      <vt:lpstr>Simple Light</vt:lpstr>
      <vt:lpstr>Monoline</vt:lpstr>
      <vt:lpstr>PREMIER SOCCER PREDICTOR</vt:lpstr>
      <vt:lpstr>INTRODUCTION</vt:lpstr>
      <vt:lpstr>Problem Statement</vt:lpstr>
      <vt:lpstr>PLANNING</vt:lpstr>
      <vt:lpstr>METHODOLOGIES</vt:lpstr>
      <vt:lpstr>DATA COLLECTION &amp; FEATURE ENGINEERING</vt:lpstr>
      <vt:lpstr>MODEL</vt:lpstr>
      <vt:lpstr>PowerPoint Presentation</vt:lpstr>
      <vt:lpstr>TOOL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PREMIER SOCCER PREDICTOR</dc:title>
  <cp:lastModifiedBy>HARSH PITHADIA</cp:lastModifiedBy>
  <cp:revision>2</cp:revision>
  <dcterms:modified xsi:type="dcterms:W3CDTF">2024-02-05T22:56:11Z</dcterms:modified>
</cp:coreProperties>
</file>