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09"/>
  </p:normalViewPr>
  <p:slideViewPr>
    <p:cSldViewPr snapToGrid="0">
      <p:cViewPr varScale="1">
        <p:scale>
          <a:sx n="111" d="100"/>
          <a:sy n="111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8B5C0-EB52-F047-9CD2-1B2E3E06412B}" type="datetimeFigureOut">
              <a:rPr lang="en-US" smtClean="0"/>
              <a:t>9/27/25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B337A-DD2C-6B4B-990D-A35546EC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3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B337A-DD2C-6B4B-990D-A35546ECB6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6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B337A-DD2C-6B4B-990D-A35546ECB6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9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B337A-DD2C-6B4B-990D-A35546ECB6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7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361F773-2BA8-7147-8782-E96B5CE0F887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5ACA63D-74DB-564D-BB3B-6716525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3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773-2BA8-7147-8782-E96B5CE0F887}" type="datetimeFigureOut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A63D-74DB-564D-BB3B-6716525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5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773-2BA8-7147-8782-E96B5CE0F887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A63D-74DB-564D-BB3B-6716525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773-2BA8-7147-8782-E96B5CE0F887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A63D-74DB-564D-BB3B-6716525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61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773-2BA8-7147-8782-E96B5CE0F887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A63D-74DB-564D-BB3B-6716525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2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773-2BA8-7147-8782-E96B5CE0F887}" type="datetimeFigureOut">
              <a:rPr lang="en-US" smtClean="0"/>
              <a:t>9/27/25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A63D-74DB-564D-BB3B-6716525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0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773-2BA8-7147-8782-E96B5CE0F887}" type="datetimeFigureOut">
              <a:rPr lang="en-US" smtClean="0"/>
              <a:t>9/27/25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A63D-74DB-564D-BB3B-6716525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0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361F773-2BA8-7147-8782-E96B5CE0F887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A63D-74DB-564D-BB3B-6716525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0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361F773-2BA8-7147-8782-E96B5CE0F887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A63D-74DB-564D-BB3B-6716525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773-2BA8-7147-8782-E96B5CE0F887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A63D-74DB-564D-BB3B-6716525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2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773-2BA8-7147-8782-E96B5CE0F887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A63D-74DB-564D-BB3B-6716525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773-2BA8-7147-8782-E96B5CE0F887}" type="datetimeFigureOut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A63D-74DB-564D-BB3B-6716525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773-2BA8-7147-8782-E96B5CE0F887}" type="datetimeFigureOut">
              <a:rPr lang="en-US" smtClean="0"/>
              <a:t>9/27/25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A63D-74DB-564D-BB3B-6716525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7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773-2BA8-7147-8782-E96B5CE0F887}" type="datetimeFigureOut">
              <a:rPr lang="en-US" smtClean="0"/>
              <a:t>9/27/25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A63D-74DB-564D-BB3B-6716525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773-2BA8-7147-8782-E96B5CE0F887}" type="datetimeFigureOut">
              <a:rPr lang="en-US" smtClean="0"/>
              <a:t>9/27/25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A63D-74DB-564D-BB3B-6716525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0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773-2BA8-7147-8782-E96B5CE0F887}" type="datetimeFigureOut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A63D-74DB-564D-BB3B-6716525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6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773-2BA8-7147-8782-E96B5CE0F887}" type="datetimeFigureOut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A63D-74DB-564D-BB3B-6716525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1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361F773-2BA8-7147-8782-E96B5CE0F887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5ACA63D-74DB-564D-BB3B-67165252F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naywise.com/philippines-facts/top-hospitals-in-the-philippines-quality-ca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eamstime.com/operating-room-tools-equipment-necessary-to-perform-complex-medical-procedures-operating-room-tools-image27979352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ghalenandini/revolutionizing-medical-diagnosis-the-power-of-artificial-intelligence-ae3bbcab52e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gil/how-do-hospital-management-systems-work-581a0b4293c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C774-420A-0B65-BC87-6C330B1E0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C75ED-72F8-C990-E012-0A04C9D71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070CC9-70D8-DAD2-C116-92324AD6F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AB5386-3D12-8057-47ED-6350F3DACA44}"/>
              </a:ext>
            </a:extLst>
          </p:cNvPr>
          <p:cNvSpPr txBox="1"/>
          <p:nvPr/>
        </p:nvSpPr>
        <p:spPr>
          <a:xfrm>
            <a:off x="475957" y="417024"/>
            <a:ext cx="11240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        </a:t>
            </a:r>
            <a:r>
              <a:rPr lang="en-US" sz="4800" b="1" u="sng" dirty="0"/>
              <a:t>Hospital Management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18810-FDA8-47D7-2315-4219BD7A4CC6}"/>
              </a:ext>
            </a:extLst>
          </p:cNvPr>
          <p:cNvSpPr txBox="1"/>
          <p:nvPr/>
        </p:nvSpPr>
        <p:spPr>
          <a:xfrm>
            <a:off x="7695028" y="5084976"/>
            <a:ext cx="4021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Designed by: Durgesh Kumar</a:t>
            </a:r>
          </a:p>
          <a:p>
            <a:r>
              <a:rPr lang="en-US" dirty="0"/>
              <a:t>                        Rahul Rajput</a:t>
            </a:r>
          </a:p>
          <a:p>
            <a:r>
              <a:rPr lang="en-US" dirty="0"/>
              <a:t>                        Harsh Raj</a:t>
            </a:r>
          </a:p>
          <a:p>
            <a:r>
              <a:rPr lang="en-US" dirty="0"/>
              <a:t>Summited to: Prof. Siddharth Jain</a:t>
            </a:r>
          </a:p>
        </p:txBody>
      </p:sp>
    </p:spTree>
    <p:extLst>
      <p:ext uri="{BB962C8B-B14F-4D97-AF65-F5344CB8AC3E}">
        <p14:creationId xmlns:p14="http://schemas.microsoft.com/office/powerpoint/2010/main" val="85492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D5CD-0699-4529-044E-0A4A67BA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</a:t>
            </a:r>
            <a:r>
              <a:rPr lang="en-US" sz="6000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153DA-73A1-8177-A940-5E7904EF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Objective</a:t>
            </a:r>
          </a:p>
          <a:p>
            <a:r>
              <a:rPr lang="en-US" sz="2400" dirty="0">
                <a:solidFill>
                  <a:schemeClr val="tx1"/>
                </a:solidFill>
              </a:rPr>
              <a:t>Methodology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Design &amp; Implementation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Improvement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Remark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9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38AF-C552-D74E-E202-E79BCD2B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A5013-C1BA-6C03-01A7-8C9D628E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1" y="3429000"/>
            <a:ext cx="11197883" cy="2590800"/>
          </a:xfrm>
        </p:spPr>
        <p:txBody>
          <a:bodyPr>
            <a:normAutofit/>
          </a:bodyPr>
          <a:lstStyle/>
          <a:p>
            <a:r>
              <a:rPr lang="en-IN" dirty="0"/>
              <a:t>Digital platform for managing hospital operations.</a:t>
            </a:r>
          </a:p>
          <a:p>
            <a:r>
              <a:rPr lang="en-IN" dirty="0"/>
              <a:t>Integrates patient, doctor, billing, and laboratory data.</a:t>
            </a:r>
          </a:p>
          <a:p>
            <a:r>
              <a:rPr lang="en-IN" dirty="0"/>
              <a:t>Improves overall efficiency and patient care quality.</a:t>
            </a:r>
          </a:p>
          <a:p>
            <a:endParaRPr lang="en-IN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5D33A-1E87-F41C-92BE-C59E2AC9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148" y="2603499"/>
            <a:ext cx="4805378" cy="35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6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AE09-51FB-7E70-83A9-D892756E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C3D3-EC33-1E52-4206-7CE5640C8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40148"/>
            <a:ext cx="8825659" cy="3079652"/>
          </a:xfrm>
        </p:spPr>
        <p:txBody>
          <a:bodyPr/>
          <a:lstStyle/>
          <a:p>
            <a:r>
              <a:rPr lang="en-IN" dirty="0"/>
              <a:t>Automate and streamline key hospital processes.</a:t>
            </a:r>
          </a:p>
          <a:p>
            <a:r>
              <a:rPr lang="en-IN" dirty="0"/>
              <a:t>Enable real-time information access.</a:t>
            </a:r>
          </a:p>
          <a:p>
            <a:r>
              <a:rPr lang="en-IN" dirty="0"/>
              <a:t>Enhance communication between staff, patients, and administrators.</a:t>
            </a:r>
          </a:p>
          <a:p>
            <a:r>
              <a:rPr lang="en-IN" dirty="0"/>
              <a:t>Reduce manual errors in diagnosis and billing.</a:t>
            </a:r>
          </a:p>
          <a:p>
            <a:r>
              <a:rPr lang="en-IN" dirty="0"/>
              <a:t>Drive better efficiency and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8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9B0A-9674-AB73-4071-BD2BAFF2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9DCF4-FF52-6CE2-3FA0-3E5DDF5F7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30" y="3171462"/>
            <a:ext cx="9262983" cy="2848337"/>
          </a:xfrm>
        </p:spPr>
        <p:txBody>
          <a:bodyPr/>
          <a:lstStyle/>
          <a:p>
            <a:r>
              <a:rPr lang="en-IN" dirty="0" err="1"/>
              <a:t>Analyze</a:t>
            </a:r>
            <a:r>
              <a:rPr lang="en-IN" dirty="0"/>
              <a:t> workflow and user needs.</a:t>
            </a:r>
          </a:p>
          <a:p>
            <a:r>
              <a:rPr lang="en-IN" dirty="0"/>
              <a:t>Design system architecture and interface.</a:t>
            </a:r>
          </a:p>
          <a:p>
            <a:r>
              <a:rPr lang="en-IN" dirty="0"/>
              <a:t>Develop management modules (patient, staff, </a:t>
            </a:r>
          </a:p>
          <a:p>
            <a:pPr marL="0" indent="0">
              <a:buNone/>
            </a:pPr>
            <a:r>
              <a:rPr lang="en-IN" dirty="0"/>
              <a:t>      billing, lab).</a:t>
            </a:r>
          </a:p>
          <a:p>
            <a:r>
              <a:rPr lang="en-IN" dirty="0"/>
              <a:t>Test: unit, integration, user acceptance.</a:t>
            </a:r>
          </a:p>
          <a:p>
            <a:r>
              <a:rPr lang="en-IN" dirty="0"/>
              <a:t>Deploy, train staff, and provide ongoing support.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7E4E8-BEF9-A321-5D41-EFE73602D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78592" y="2482361"/>
            <a:ext cx="5069711" cy="40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7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4B12-9645-32E2-3408-B33C86E5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Design &amp; Implementation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F89F-FDE3-9874-A5EA-946DB805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41674"/>
            <a:ext cx="8825659" cy="3178126"/>
          </a:xfrm>
        </p:spPr>
        <p:txBody>
          <a:bodyPr/>
          <a:lstStyle/>
          <a:p>
            <a:r>
              <a:rPr lang="en-IN" dirty="0"/>
              <a:t>Architecture: Centralized database and modular system.</a:t>
            </a:r>
          </a:p>
          <a:p>
            <a:r>
              <a:rPr lang="en-IN" dirty="0"/>
              <a:t>Key Modules:</a:t>
            </a:r>
          </a:p>
          <a:p>
            <a:pPr lvl="1"/>
            <a:r>
              <a:rPr lang="en-IN" dirty="0"/>
              <a:t>Patient and Staff Management.</a:t>
            </a:r>
          </a:p>
          <a:p>
            <a:pPr lvl="1"/>
            <a:r>
              <a:rPr lang="en-IN" dirty="0"/>
              <a:t>Billing and Payments.</a:t>
            </a:r>
          </a:p>
          <a:p>
            <a:pPr lvl="1"/>
            <a:r>
              <a:rPr lang="en-IN" dirty="0"/>
              <a:t>Laboratory &amp; Pharmacy Management.</a:t>
            </a:r>
          </a:p>
          <a:p>
            <a:pPr lvl="1"/>
            <a:r>
              <a:rPr lang="en-IN" dirty="0"/>
              <a:t>Reporting &amp; Analytics.</a:t>
            </a:r>
          </a:p>
          <a:p>
            <a:r>
              <a:rPr lang="en-IN" dirty="0"/>
              <a:t>Technology: HTML and CSS.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3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D915-7DC7-44DC-9AB9-016B33CF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2604-4FE9-932B-5E3C-E6231A1E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3319974"/>
            <a:ext cx="9403838" cy="2699825"/>
          </a:xfrm>
        </p:spPr>
        <p:txBody>
          <a:bodyPr/>
          <a:lstStyle/>
          <a:p>
            <a:r>
              <a:rPr lang="en-IN" dirty="0"/>
              <a:t>AI-driven diagnosis and treatment suggestions.</a:t>
            </a:r>
          </a:p>
          <a:p>
            <a:r>
              <a:rPr lang="en-IN" dirty="0"/>
              <a:t>Wearable device integration for real-time </a:t>
            </a:r>
          </a:p>
          <a:p>
            <a:pPr marL="0" indent="0">
              <a:buNone/>
            </a:pPr>
            <a:r>
              <a:rPr lang="en-IN" dirty="0"/>
              <a:t>      monitoring.</a:t>
            </a:r>
          </a:p>
          <a:p>
            <a:r>
              <a:rPr lang="en-IN" dirty="0"/>
              <a:t>Telemedicine and remote consultations.</a:t>
            </a:r>
          </a:p>
          <a:p>
            <a:r>
              <a:rPr lang="en-IN" dirty="0"/>
              <a:t>Enhanced security: blockchain, biometrics.</a:t>
            </a:r>
          </a:p>
          <a:p>
            <a:r>
              <a:rPr lang="en-IN" dirty="0"/>
              <a:t>Automated reminders for patients.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271CB-6222-06E9-3A58-7316734FA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4356" y="2630658"/>
            <a:ext cx="5849792" cy="38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52F8-12C9-C717-B4CF-1D34C068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9905-5C59-22E1-F8E6-823C8C90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8" y="3319974"/>
            <a:ext cx="9474176" cy="2699825"/>
          </a:xfrm>
        </p:spPr>
        <p:txBody>
          <a:bodyPr/>
          <a:lstStyle/>
          <a:p>
            <a:r>
              <a:rPr lang="en-IN" dirty="0"/>
              <a:t>HMS is essential for modern hospitals.</a:t>
            </a:r>
          </a:p>
          <a:p>
            <a:r>
              <a:rPr lang="en-IN" dirty="0"/>
              <a:t>Reduces cost and human error.</a:t>
            </a:r>
          </a:p>
          <a:p>
            <a:r>
              <a:rPr lang="en-IN" dirty="0"/>
              <a:t>Enhances overall efficiency and patient</a:t>
            </a:r>
          </a:p>
          <a:p>
            <a:pPr marL="0" indent="0">
              <a:buNone/>
            </a:pPr>
            <a:r>
              <a:rPr lang="en-IN" dirty="0"/>
              <a:t>     satisfaction.</a:t>
            </a:r>
          </a:p>
          <a:p>
            <a:r>
              <a:rPr lang="en-IN" dirty="0"/>
              <a:t>Adopts and evolves with new medical </a:t>
            </a:r>
          </a:p>
          <a:p>
            <a:pPr marL="0" indent="0">
              <a:buNone/>
            </a:pPr>
            <a:r>
              <a:rPr lang="en-IN" dirty="0"/>
              <a:t>     technologies.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7B530-CBB1-414D-AB99-27CA72B5E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88259" y="2321170"/>
            <a:ext cx="5797061" cy="44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0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{9F721D44-F3BE-C640-AF35-1C31788672C1}tf10001076</Template>
  <TotalTime>58</TotalTime>
  <Words>248</Words>
  <Application>Microsoft Macintosh PowerPoint</Application>
  <PresentationFormat>Widescreen</PresentationFormat>
  <Paragraphs>54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PowerPoint Presentation</vt:lpstr>
      <vt:lpstr>                         Index</vt:lpstr>
      <vt:lpstr>Introduction </vt:lpstr>
      <vt:lpstr>Objective</vt:lpstr>
      <vt:lpstr>Methodology</vt:lpstr>
      <vt:lpstr> Design &amp; Implementation </vt:lpstr>
      <vt:lpstr>Improvement</vt:lpstr>
      <vt:lpstr>Remak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Raj</dc:creator>
  <cp:lastModifiedBy>Harsh Raj</cp:lastModifiedBy>
  <cp:revision>3</cp:revision>
  <dcterms:created xsi:type="dcterms:W3CDTF">2025-09-27T06:58:02Z</dcterms:created>
  <dcterms:modified xsi:type="dcterms:W3CDTF">2025-09-27T07:56:05Z</dcterms:modified>
</cp:coreProperties>
</file>