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3931126" y="-1328261"/>
            <a:ext cx="4351338" cy="10659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77240" y="1709738"/>
            <a:ext cx="10570210" cy="27588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777240" y="4589463"/>
            <a:ext cx="1057021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777240" y="1825625"/>
            <a:ext cx="52425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777240" y="365125"/>
            <a:ext cx="105781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77240" y="1801812"/>
            <a:ext cx="5220335" cy="935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777240" y="2825749"/>
            <a:ext cx="5220335" cy="336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172200" y="1801812"/>
            <a:ext cx="5183188" cy="935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4" type="body"/>
          </p:nvPr>
        </p:nvSpPr>
        <p:spPr>
          <a:xfrm>
            <a:off x="6172200" y="2825749"/>
            <a:ext cx="5183188" cy="336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777240" y="457200"/>
            <a:ext cx="3994785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ill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777240" y="3092450"/>
            <a:ext cx="3994785" cy="277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77240" y="457200"/>
            <a:ext cx="3994785" cy="25054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ill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777240" y="3081275"/>
            <a:ext cx="3994785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" name="Google Shape;9;p1"/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rgbClr val="EC9BF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rgbClr val="F07DC9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rgbClr val="E468EF">
                <a:alpha val="7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rgbClr val="FAD2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rgbClr val="9BDE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1642244" y="6317718"/>
              <a:ext cx="549756" cy="540282"/>
            </a:xfrm>
            <a:custGeom>
              <a:rect b="b" l="l" r="r" t="t"/>
              <a:pathLst>
                <a:path extrusionOk="0" h="2079100" w="2115556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rgbClr val="9BDE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-1" y="-1"/>
              <a:ext cx="510196" cy="538336"/>
            </a:xfrm>
            <a:custGeom>
              <a:rect b="b" l="l" r="r" t="t"/>
              <a:pathLst>
                <a:path extrusionOk="0" h="538336" w="51019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rgbClr val="FAD2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528695" y="1"/>
              <a:ext cx="554074" cy="282754"/>
            </a:xfrm>
            <a:custGeom>
              <a:rect b="b" l="l" r="r" t="t"/>
              <a:pathLst>
                <a:path extrusionOk="0" h="157771" w="309162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rgbClr val="898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2051348" y="5576515"/>
              <a:ext cx="137603" cy="210490"/>
            </a:xfrm>
            <a:custGeom>
              <a:rect b="b" l="l" r="r" t="t"/>
              <a:pathLst>
                <a:path extrusionOk="0" h="210490" w="137603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rgbClr val="CEA7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" name="Google Shape;24;p1"/>
          <p:cNvSpPr txBox="1"/>
          <p:nvPr>
            <p:ph idx="10" type="dt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  <a:defRPr b="0" i="0" sz="5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507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507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507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507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507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arsh-valecha/playwright_pytest_auto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 amt="40000"/>
          </a:blip>
          <a:srcRect b="5" l="0" r="6" t="2409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3"/>
          <p:cNvGrpSpPr/>
          <p:nvPr/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06" name="Google Shape;106;p13"/>
            <p:cNvSpPr/>
            <p:nvPr/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rgbClr val="7385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rgbClr val="E468EF">
                <a:alpha val="7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rgbClr val="F5A7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/>
          <p:nvPr>
            <p:ph type="ctrTitle"/>
          </p:nvPr>
        </p:nvSpPr>
        <p:spPr>
          <a:xfrm>
            <a:off x="2562606" y="1122363"/>
            <a:ext cx="706373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Web Automation Framework using Playwright and Pytest </a:t>
            </a:r>
            <a:endParaRPr/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2562606" y="3602038"/>
            <a:ext cx="706373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FFFFF"/>
                </a:solidFill>
              </a:rPr>
              <a:t>Prepared by – Harsh Valecha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Discussing Key Features of the Framework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ts val="4000"/>
              <a:buChar char="•"/>
            </a:pPr>
            <a:r>
              <a:rPr lang="en-US" sz="4000"/>
              <a:t>File Structure Overview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ts val="4000"/>
              <a:buChar char="•"/>
            </a:pPr>
            <a:r>
              <a:rPr lang="en-US" sz="4000"/>
              <a:t>Demo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</a:pPr>
            <a:r>
              <a:rPr lang="en-US"/>
              <a:t>Key Features of the Framework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/>
              <a:t>Following are some features supported 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Page Object Model (POM) support for better test maintenance.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Automatically capturing screenshots on test failure.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Parallel execution of test cases to speed up testing.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Built-in automatic waits for stable test execution.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Debugging capabilities using Playwright's debugger.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Test script generation using Playwright’s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codegen</a:t>
            </a:r>
            <a:r>
              <a:rPr lang="en-US" sz="3200"/>
              <a:t> feature.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Easy identification of web elements using Playwright’s locator picker.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HTML reporting using allure report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5275"/>
              </a:buClr>
              <a:buSzPct val="100000"/>
              <a:buChar char="•"/>
            </a:pPr>
            <a:r>
              <a:rPr lang="en-US" sz="3200"/>
              <a:t>Data-driven testing with support for database connectivity.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ill Sans"/>
              <a:buNone/>
            </a:pPr>
            <a:r>
              <a:rPr lang="en-US"/>
              <a:t>Automated Test Results - HTML Report</a:t>
            </a:r>
            <a:endParaRPr/>
          </a:p>
        </p:txBody>
      </p:sp>
      <p:pic>
        <p:nvPicPr>
          <p:cNvPr descr="A screenshot of a graph&#10;&#10;Description automatically generated" id="133" name="Google Shape;13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75" y="1825625"/>
            <a:ext cx="1007263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</a:pPr>
            <a:r>
              <a:rPr lang="en-US"/>
              <a:t>File Structure Overview </a:t>
            </a:r>
            <a:endParaRPr/>
          </a:p>
        </p:txBody>
      </p:sp>
      <p:pic>
        <p:nvPicPr>
          <p:cNvPr descr="A screenshot of a computer&#10;&#10;Description automatically generated" id="139" name="Google Shape;13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68" y="1713285"/>
            <a:ext cx="10352312" cy="46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</a:pPr>
            <a:r>
              <a:rPr lang="en-US"/>
              <a:t>Setup and Installation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700"/>
              <a:t>To Download all the required modules</a:t>
            </a:r>
            <a:r>
              <a:rPr lang="en-US" sz="2700"/>
              <a:t> -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00"/>
              <a:t>    ``` pip install –r requirements.txt ```</a:t>
            </a:r>
            <a:endParaRPr/>
          </a:p>
          <a:p>
            <a:pPr indent="-45723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700"/>
              <a:t>To Run the Project</a:t>
            </a:r>
            <a:r>
              <a:rPr lang="en-US" sz="2700"/>
              <a:t> -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00"/>
              <a:t>    ``` pytest ```</a:t>
            </a:r>
            <a:endParaRPr/>
          </a:p>
          <a:p>
            <a:pPr indent="-45723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700"/>
              <a:t>To Run a specific test file</a:t>
            </a:r>
            <a:r>
              <a:rPr lang="en-US" sz="2700"/>
              <a:t>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00"/>
              <a:t>    ```pytest tests/filename.py```</a:t>
            </a:r>
            <a:endParaRPr/>
          </a:p>
          <a:p>
            <a:pPr indent="-45723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700"/>
              <a:t>To Run a testcase having a substring</a:t>
            </a:r>
            <a:r>
              <a:rPr lang="en-US" sz="2700"/>
              <a:t>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00"/>
              <a:t>    ```pytest –k string_to_search```</a:t>
            </a:r>
            <a:endParaRPr/>
          </a:p>
          <a:p>
            <a:pPr indent="-45723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700"/>
              <a:t>To generate the allure Report of the test results</a:t>
            </a:r>
            <a:r>
              <a:rPr lang="en-US" sz="2700"/>
              <a:t> -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00"/>
              <a:t>    ```</a:t>
            </a:r>
            <a:r>
              <a:rPr lang="en-US" sz="25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allure generate allure-results --clean -o allure-report```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77240" y="1709738"/>
            <a:ext cx="10570210" cy="27588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ill Sans"/>
              <a:buNone/>
            </a:pPr>
            <a:r>
              <a:rPr lang="en-US"/>
              <a:t>Thanks !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777240" y="4589463"/>
            <a:ext cx="1057021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Link for the Project -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playwright_pytest_automation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fetti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