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handoutMasterIdLst>
    <p:handoutMasterId r:id="rId6"/>
  </p:handoutMasterIdLst>
  <p:sldIdLst>
    <p:sldId id="560" r:id="rId4"/>
  </p:sldIdLst>
  <p:sldSz cx="12192000" cy="6858000"/>
  <p:notesSz cx="6858000" cy="9144000"/>
  <p:defaultTextStyle>
    <a:defPPr>
      <a:defRPr lang="pt-PT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70AD"/>
    <a:srgbClr val="6D64CC"/>
    <a:srgbClr val="95E616"/>
    <a:srgbClr val="FF304C"/>
    <a:srgbClr val="4701A7"/>
    <a:srgbClr val="C8FF16"/>
    <a:srgbClr val="88D5ED"/>
    <a:srgbClr val="FF6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/>
    <p:restoredTop sz="95468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2160"/>
        <p:guide pos="2859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CD5269-558F-4723-AD58-16E17553AF76}" type="datetimeFigureOut">
              <a:rPr kumimoji="0" lang="pt-PT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pt-PT" altLang="en-US" sz="1200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pt-PT" altLang="en-US" sz="1200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0A3FBC-CEEF-4A4C-BAE3-4EA708CF197D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os estilos de texto do Modelo Global</a:t>
            </a:r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nível</a:t>
            </a:r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nível</a:t>
            </a: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pt-BR" altLang="en-US" sz="1200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pt-BR" altLang="en-US" sz="1200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nl-NL" altLang="nl-N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0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l-NL" altLang="nl-NL" sz="120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Strengths</a:t>
            </a:r>
            <a:endParaRPr kumimoji="0" lang="nl-NL" altLang="nl-NL" sz="1200" b="1" i="0" u="none" strike="noStrike" kern="1200" cap="none" spc="0" normalizeH="0" baseline="0" noProof="0" dirty="0">
              <a:ln>
                <a:noFill/>
              </a:ln>
              <a:solidFill>
                <a:srgbClr val="0070AD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l-NL" altLang="nl-NL" sz="120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Achivement </a:t>
            </a:r>
            <a:endParaRPr kumimoji="0" lang="nl-NL" altLang="nl-NL" sz="1200" b="1" i="0" u="none" strike="noStrike" kern="1200" cap="none" spc="0" normalizeH="0" baseline="0" noProof="0" dirty="0">
              <a:ln>
                <a:noFill/>
              </a:ln>
              <a:solidFill>
                <a:srgbClr val="0070AD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l-NL" altLang="nl-NL" sz="1200" b="1" i="0" u="none" strike="noStrike" kern="1200" cap="none" spc="0" normalizeH="0" baseline="0" noProof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Education and certificates</a:t>
            </a:r>
            <a:endParaRPr kumimoji="0" lang="nl-NL" altLang="nl-NL" sz="1200" b="1" i="0" u="none" strike="noStrike" kern="1200" cap="none" spc="0" normalizeH="0" baseline="0" noProof="0">
              <a:ln>
                <a:noFill/>
              </a:ln>
              <a:solidFill>
                <a:srgbClr val="0070AD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grpSp>
        <p:nvGrpSpPr>
          <p:cNvPr id="3078" name="Group 2"/>
          <p:cNvGrpSpPr/>
          <p:nvPr userDrawn="1"/>
        </p:nvGrpSpPr>
        <p:grpSpPr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9" name="TextBox 11"/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nl-NL" altLang="nl-NL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Base Location:</a:t>
              </a:r>
              <a:endParaRPr kumimoji="0" lang="nl-NL" altLang="nl-NL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0" name="TextBox 12"/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nl-NL" altLang="nl-NL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Email ID:</a:t>
              </a:r>
              <a:endParaRPr kumimoji="0" lang="nl-NL" altLang="nl-NL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1" name="TextBox 13"/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nl-NL" altLang="nl-NL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Mobile No:</a:t>
              </a:r>
              <a:endParaRPr kumimoji="0" lang="nl-NL" altLang="nl-NL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TextBox 13"/>
          <p:cNvSpPr txBox="1">
            <a:spLocks noChangeArrowheads="1"/>
          </p:cNvSpPr>
          <p:nvPr/>
        </p:nvSpPr>
        <p:spPr bwMode="white">
          <a:xfrm>
            <a:off x="2357438" y="1990725"/>
            <a:ext cx="1563688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l-NL" altLang="nl-NL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Grade:</a:t>
            </a:r>
            <a:endParaRPr kumimoji="0" lang="nl-NL" altLang="nl-NL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pic>
        <p:nvPicPr>
          <p:cNvPr id="3084" name="Picture 8" descr="Strength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88" y="2382838"/>
            <a:ext cx="611187" cy="612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5" name="Picture 12" descr="Achievement, trophy icon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40275" y="2509838"/>
            <a:ext cx="446088" cy="446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 fontAlgn="base"/>
            <a:r>
              <a:rPr lang="en-US" strike="noStrike" noProof="1" dirty="0"/>
              <a:t>Click to edit Master text styles</a:t>
            </a:r>
            <a:endParaRPr lang="en-US" strike="noStrike" noProof="1" dirty="0"/>
          </a:p>
          <a:p>
            <a:pPr lvl="1" fontAlgn="base"/>
            <a:r>
              <a:rPr lang="en-US" strike="noStrike" noProof="1" dirty="0"/>
              <a:t>Second level</a:t>
            </a:r>
            <a:endParaRPr lang="en-US" strike="noStrike" noProof="1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strike="noStrike" noProof="1" dirty="0"/>
              <a:t>Click to edit Master text styles</a:t>
            </a:r>
            <a:endParaRPr lang="en-US" strike="noStrike" noProof="1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fontAlgn="auto"/>
            <a:r>
              <a:rPr lang="en-US" strike="noStrike" noProof="1" dirty="0"/>
              <a:t>Click to edit Master text styles</a:t>
            </a:r>
            <a:endParaRPr lang="en-US" strike="noStrike" noProof="1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strike="noStrike" noProof="1" dirty="0"/>
              <a:t>Click to edit Master text styles</a:t>
            </a:r>
            <a:endParaRPr lang="en-US" strike="noStrike" noProof="1" dirty="0"/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vert="horz" wrap="square" lIns="0" tIns="0" rIns="0" bIns="0" numCol="1" rtlCol="0" anchor="t" anchorCtr="0" compatLnSpc="1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strike="noStrike" noProof="1" dirty="0"/>
              <a:t>Click to edit Master text styles</a:t>
            </a:r>
            <a:endParaRPr lang="en-US" strike="noStrike" noProof="1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strike="noStrike" noProof="1" dirty="0"/>
              <a:t>Click to edit Master text styles</a:t>
            </a:r>
            <a:endParaRPr lang="en-US" strike="noStrike" noProof="1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 fontAlgn="base"/>
            <a:r>
              <a:rPr lang="en-US" strike="noStrike" noProof="1" dirty="0"/>
              <a:t>Click to edit Master text styles</a:t>
            </a:r>
            <a:endParaRPr lang="en-US" strike="noStrike" noProof="1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strike="noStrike" noProof="1" dirty="0"/>
              <a:t>Click to edit Master text styles</a:t>
            </a:r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nl-NL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7988" y="1381125"/>
            <a:ext cx="11017250" cy="5048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nl-NL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Pager Template 2017 N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6863" y="2647950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l-NL" altLang="nl-NL" sz="120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Profil</a:t>
            </a:r>
            <a:endParaRPr kumimoji="0" lang="nl-NL" altLang="nl-NL" sz="1200" b="1" i="0" u="none" strike="noStrike" kern="1200" cap="none" spc="0" normalizeH="0" baseline="0" noProof="0" dirty="0">
              <a:ln>
                <a:noFill/>
              </a:ln>
              <a:solidFill>
                <a:srgbClr val="0070AD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40275" y="2659063"/>
            <a:ext cx="1876425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l-NL" altLang="nl-NL" sz="120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Uppdrag</a:t>
            </a:r>
            <a:endParaRPr kumimoji="0" lang="nl-NL" altLang="nl-NL" sz="1200" b="1" i="0" u="none" strike="noStrike" kern="1200" cap="none" spc="0" normalizeH="0" baseline="0" noProof="0" dirty="0">
              <a:ln>
                <a:noFill/>
              </a:ln>
              <a:solidFill>
                <a:srgbClr val="0070AD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l-NL" altLang="nl-NL" sz="120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Utbildning och certifiering</a:t>
            </a:r>
            <a:endParaRPr kumimoji="0" lang="nl-NL" altLang="nl-NL" sz="1200" b="1" i="0" u="none" strike="noStrike" kern="1200" cap="none" spc="0" normalizeH="0" baseline="0" noProof="0" dirty="0">
              <a:ln>
                <a:noFill/>
              </a:ln>
              <a:solidFill>
                <a:srgbClr val="0070AD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white">
          <a:xfrm>
            <a:off x="2386013" y="1428750"/>
            <a:ext cx="1141413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l-NL" altLang="nl-NL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Stad:</a:t>
            </a:r>
            <a:endParaRPr kumimoji="0" lang="nl-NL" altLang="nl-NL" sz="11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white">
          <a:xfrm>
            <a:off x="2386013" y="1628775"/>
            <a:ext cx="1228725" cy="265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l-NL" altLang="nl-NL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Nationalitet:</a:t>
            </a:r>
            <a:endParaRPr kumimoji="0" lang="nl-NL" altLang="nl-NL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white">
          <a:xfrm>
            <a:off x="2386013" y="1835150"/>
            <a:ext cx="1141413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l-NL" altLang="nl-NL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Språk:</a:t>
            </a:r>
            <a:endParaRPr kumimoji="0" lang="nl-NL" altLang="nl-NL" sz="11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 fontAlgn="base"/>
            <a:r>
              <a:rPr lang="en-US" strike="noStrike" noProof="1" dirty="0"/>
              <a:t>Click to edit Master text styles</a:t>
            </a:r>
            <a:endParaRPr lang="en-US" strike="noStrike" noProof="1" dirty="0"/>
          </a:p>
          <a:p>
            <a:pPr lvl="1" fontAlgn="base"/>
            <a:r>
              <a:rPr lang="en-US" strike="noStrike" noProof="1" dirty="0"/>
              <a:t>Second level</a:t>
            </a:r>
            <a:endParaRPr lang="en-US" strike="noStrike" noProof="1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strike="noStrike" noProof="1" dirty="0"/>
              <a:t>Click to edit Master text styles</a:t>
            </a:r>
            <a:endParaRPr lang="en-US" strike="noStrike" noProof="1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fontAlgn="auto"/>
            <a:r>
              <a:rPr lang="en-US" strike="noStrike" noProof="1" dirty="0"/>
              <a:t>Click to edit Master text styles</a:t>
            </a:r>
            <a:endParaRPr lang="en-US" strike="noStrike" noProof="1" dirty="0"/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vert="horz" wrap="square" lIns="0" tIns="0" rIns="0" bIns="0" numCol="1" rtlCol="0" anchor="t" anchorCtr="0" compatLnSpc="1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5"/>
            <a:ext cx="4056394" cy="3621503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 fontAlgn="base"/>
            <a:r>
              <a:rPr lang="en-US" strike="noStrike" noProof="1" dirty="0"/>
              <a:t>Click to edit Master text styles</a:t>
            </a:r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nl-NL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7988" y="1381125"/>
            <a:ext cx="11017250" cy="5048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nl-NL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7250" cy="863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lvl="0"/>
            <a:r>
              <a:rPr lang="en-US" altLang="nl-NL" dirty="0"/>
              <a:t>English </a:t>
            </a:r>
            <a:endParaRPr lang="pt-PT" altLang="nl-NL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412750" y="1412875"/>
            <a:ext cx="11371263" cy="50403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lvl="0"/>
            <a:r>
              <a:rPr lang="en-US" altLang="nl-NL" dirty="0"/>
              <a:t>Edit Master text styles</a:t>
            </a:r>
            <a:endParaRPr lang="en-US" altLang="nl-NL" dirty="0"/>
          </a:p>
          <a:p>
            <a:pPr lvl="1"/>
            <a:r>
              <a:rPr lang="en-US" altLang="nl-NL" dirty="0"/>
              <a:t>Second level</a:t>
            </a:r>
            <a:endParaRPr lang="en-US" altLang="nl-NL" dirty="0"/>
          </a:p>
          <a:p>
            <a:pPr lvl="2"/>
            <a:r>
              <a:rPr lang="en-US" altLang="nl-NL" dirty="0"/>
              <a:t>Third level</a:t>
            </a:r>
            <a:endParaRPr lang="en-US" altLang="nl-NL" dirty="0"/>
          </a:p>
          <a:p>
            <a:pPr lvl="3"/>
            <a:r>
              <a:rPr lang="en-US" altLang="nl-NL" dirty="0"/>
              <a:t>Fourth level</a:t>
            </a:r>
            <a:endParaRPr lang="en-US" alt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algn="l" rtl="0" eaLnBrk="0" fontAlgn="base" hangingPunct="0">
        <a:lnSpc>
          <a:spcPts val="2200"/>
        </a:lnSpc>
        <a:spcBef>
          <a:spcPct val="0"/>
        </a:spcBef>
        <a:spcAft>
          <a:spcPts val="60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233680" indent="-228600" algn="l" rtl="0" eaLnBrk="0" fontAlgn="base" hangingPunct="0">
        <a:lnSpc>
          <a:spcPts val="2000"/>
        </a:lnSpc>
        <a:spcBef>
          <a:spcPct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4155" algn="l" rtl="0" eaLnBrk="0" fontAlgn="base" hangingPunct="0">
        <a:lnSpc>
          <a:spcPts val="16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880" indent="-233680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7250" cy="863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lvl="0"/>
            <a:r>
              <a:rPr lang="en-US" altLang="nl-NL" dirty="0"/>
              <a:t>Swedish</a:t>
            </a:r>
            <a:endParaRPr lang="pt-PT" altLang="nl-NL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412750" y="1412875"/>
            <a:ext cx="11371263" cy="50403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lvl="0"/>
            <a:r>
              <a:rPr lang="en-US" altLang="nl-NL" dirty="0"/>
              <a:t>Edit Master text styles</a:t>
            </a:r>
            <a:endParaRPr lang="en-US" altLang="nl-NL" dirty="0"/>
          </a:p>
          <a:p>
            <a:pPr lvl="1"/>
            <a:r>
              <a:rPr lang="en-US" altLang="nl-NL" dirty="0"/>
              <a:t>Second level</a:t>
            </a:r>
            <a:endParaRPr lang="en-US" altLang="nl-NL" dirty="0"/>
          </a:p>
          <a:p>
            <a:pPr lvl="2"/>
            <a:r>
              <a:rPr lang="en-US" altLang="nl-NL" dirty="0"/>
              <a:t>Third level</a:t>
            </a:r>
            <a:endParaRPr lang="en-US" altLang="nl-NL" dirty="0"/>
          </a:p>
          <a:p>
            <a:pPr lvl="3"/>
            <a:r>
              <a:rPr lang="en-US" altLang="nl-NL" dirty="0"/>
              <a:t>Fourth level</a:t>
            </a:r>
            <a:endParaRPr lang="en-US" alt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algn="l" rtl="0" eaLnBrk="0" fontAlgn="base" hangingPunct="0">
        <a:lnSpc>
          <a:spcPts val="2200"/>
        </a:lnSpc>
        <a:spcBef>
          <a:spcPct val="0"/>
        </a:spcBef>
        <a:spcAft>
          <a:spcPts val="60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233680" indent="-228600" algn="l" rtl="0" eaLnBrk="0" fontAlgn="base" hangingPunct="0">
        <a:lnSpc>
          <a:spcPts val="2000"/>
        </a:lnSpc>
        <a:spcBef>
          <a:spcPct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4155" algn="l" rtl="0" eaLnBrk="0" fontAlgn="base" hangingPunct="0">
        <a:lnSpc>
          <a:spcPts val="16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880" indent="-233680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hyperlink" Target="linkedin.com/in/harsh-kaurav-5369b0192" TargetMode="Externa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https://github.com/harsh-vardhan-9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  <a:ln/>
        </p:spPr>
        <p:txBody>
          <a:bodyPr vert="horz" wrap="square" lIns="0" tIns="0" rIns="0" bIns="0" anchor="t" anchorCtr="0"/>
          <a:p>
            <a:pPr eaLnBrk="1" hangingPunct="1">
              <a:lnSpc>
                <a:spcPct val="114000"/>
              </a:lnSpc>
              <a:buClrTx/>
              <a:buSzTx/>
              <a:buFont typeface="Arial" panose="020B0604020202020204" pitchFamily="34" charset="0"/>
            </a:pPr>
            <a:r>
              <a:rPr lang="en-US" altLang="en-US" b="1" kern="1200" baseline="0" dirty="0">
                <a:latin typeface="+mn-lt"/>
                <a:ea typeface="+mn-ea"/>
                <a:cs typeface="+mn-cs"/>
              </a:rPr>
              <a:t>Railway Reservation Application</a:t>
            </a:r>
            <a:endParaRPr lang="en-US" altLang="en-US" b="1" kern="1200" baseline="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14000"/>
              </a:lnSpc>
              <a:buClrTx/>
              <a:buSzTx/>
              <a:buFont typeface="Arial" panose="020B0604020202020204" pitchFamily="34" charset="0"/>
            </a:pPr>
            <a:r>
              <a:rPr lang="en-IN" altLang="en-US" kern="1200" baseline="0" dirty="0">
                <a:latin typeface="+mn-lt"/>
                <a:ea typeface="+mn-ea"/>
                <a:cs typeface="+mn-cs"/>
              </a:rPr>
              <a:t>Completed end to end case study of </a:t>
            </a:r>
            <a:r>
              <a:rPr lang="en-US" altLang="en-US" dirty="0">
                <a:sym typeface="+mn-ea"/>
              </a:rPr>
              <a:t>Railway Reservation Application </a:t>
            </a:r>
            <a:r>
              <a:rPr lang="en-IN" altLang="en-US" kern="1200" baseline="0" dirty="0">
                <a:latin typeface="+mn-lt"/>
                <a:ea typeface="+mn-ea"/>
                <a:cs typeface="+mn-cs"/>
              </a:rPr>
              <a:t>along with JWT authentication, Swagger and payment </a:t>
            </a:r>
            <a:r>
              <a:rPr lang="en-US" altLang="en-IN" kern="1200" baseline="0" dirty="0">
                <a:latin typeface="+mn-lt"/>
                <a:ea typeface="+mn-ea"/>
                <a:cs typeface="+mn-cs"/>
              </a:rPr>
              <a:t>Gateway using Paytm </a:t>
            </a:r>
            <a:r>
              <a:rPr lang="en-IN" altLang="en-US" kern="1200" baseline="0" dirty="0">
                <a:latin typeface="+mn-lt"/>
                <a:ea typeface="+mn-ea"/>
                <a:cs typeface="+mn-cs"/>
              </a:rPr>
              <a:t>.</a:t>
            </a:r>
            <a:r>
              <a:rPr lang="en-US" altLang="en-US" kern="1200" baseline="0" dirty="0">
                <a:latin typeface="+mn-lt"/>
                <a:ea typeface="+mn-ea"/>
                <a:cs typeface="+mn-cs"/>
              </a:rPr>
              <a:t> Material-UI and React Bootstrap used for user interface.</a:t>
            </a:r>
            <a:endParaRPr lang="en-US" altLang="nl-NL" b="1" kern="1200" baseline="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14000"/>
              </a:lnSpc>
              <a:buClrTx/>
              <a:buSzTx/>
              <a:buFont typeface="Arial" panose="020B0604020202020204" pitchFamily="34" charset="0"/>
            </a:pPr>
            <a:r>
              <a:rPr lang="en-US" altLang="en-IN" b="1" kern="1200" baseline="0" dirty="0">
                <a:latin typeface="+mn-lt"/>
                <a:ea typeface="+mn-ea"/>
                <a:cs typeface="+mn-cs"/>
              </a:rPr>
              <a:t>To Do List</a:t>
            </a:r>
            <a:r>
              <a:rPr lang="en-IN" altLang="nl-NL" b="1" kern="1200" baseline="0" dirty="0">
                <a:latin typeface="+mn-lt"/>
                <a:ea typeface="+mn-ea"/>
                <a:cs typeface="+mn-cs"/>
              </a:rPr>
              <a:t> Application</a:t>
            </a:r>
            <a:endParaRPr lang="en-US" altLang="nl-NL" b="1" kern="1200" baseline="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14000"/>
              </a:lnSpc>
              <a:buClrTx/>
              <a:buSzTx/>
              <a:buFont typeface="Arial" panose="020B0604020202020204" pitchFamily="34" charset="0"/>
            </a:pPr>
            <a:r>
              <a:rPr lang="en-IN" altLang="en-US" kern="1200" baseline="0" dirty="0">
                <a:latin typeface="+mn-lt"/>
                <a:ea typeface="+mn-ea"/>
                <a:cs typeface="+mn-cs"/>
              </a:rPr>
              <a:t>Developed </a:t>
            </a:r>
            <a:r>
              <a:rPr lang="en-US" altLang="en-IN" kern="1200" baseline="0" dirty="0">
                <a:latin typeface="+mn-lt"/>
                <a:ea typeface="+mn-ea"/>
                <a:cs typeface="+mn-cs"/>
              </a:rPr>
              <a:t>To do list application using nodeJS and ReactJS for backend and frontend respectively and used mongoDB as a database.</a:t>
            </a:r>
            <a:endParaRPr lang="en-IN" altLang="en-US" kern="1200" baseline="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14000"/>
              </a:lnSpc>
              <a:buClrTx/>
              <a:buSzTx/>
              <a:buFont typeface="Arial" panose="020B0604020202020204" pitchFamily="34" charset="0"/>
            </a:pPr>
            <a:r>
              <a:rPr lang="en-US" altLang="en-IN" b="1" kern="1200" baseline="0" dirty="0">
                <a:latin typeface="+mn-lt"/>
                <a:ea typeface="+mn-ea"/>
                <a:cs typeface="+mn-cs"/>
              </a:rPr>
              <a:t>Web Development bootcamp on</a:t>
            </a:r>
            <a:r>
              <a:rPr lang="en-IN" altLang="nl-NL" b="1" kern="1200" baseline="0" dirty="0">
                <a:latin typeface="+mn-lt"/>
                <a:ea typeface="+mn-ea"/>
                <a:cs typeface="+mn-cs"/>
              </a:rPr>
              <a:t> </a:t>
            </a:r>
            <a:r>
              <a:rPr lang="en-US" altLang="en-IN" b="1" kern="1200" baseline="0" dirty="0">
                <a:latin typeface="+mn-lt"/>
                <a:ea typeface="+mn-ea"/>
                <a:cs typeface="+mn-cs"/>
              </a:rPr>
              <a:t>UDEMY</a:t>
            </a:r>
            <a:endParaRPr lang="en-IN" altLang="nl-NL" b="1" kern="1200" baseline="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14000"/>
              </a:lnSpc>
              <a:buClrTx/>
              <a:buSzTx/>
              <a:buFont typeface="Arial" panose="020B0604020202020204" pitchFamily="34" charset="0"/>
            </a:pPr>
            <a:r>
              <a:rPr lang="en-IN" altLang="en-US" kern="1200" baseline="0" dirty="0">
                <a:latin typeface="+mn-lt"/>
                <a:ea typeface="+mn-ea"/>
                <a:cs typeface="+mn-cs"/>
              </a:rPr>
              <a:t>Completed this </a:t>
            </a:r>
            <a:r>
              <a:rPr lang="en-US" altLang="en-IN" kern="1200" baseline="0" dirty="0">
                <a:latin typeface="+mn-lt"/>
                <a:ea typeface="+mn-ea"/>
                <a:cs typeface="+mn-cs"/>
              </a:rPr>
              <a:t>course and complete all the assignment throughout the course and learnt about HTML, CSS, Javascript and ReactJS.</a:t>
            </a:r>
            <a:endParaRPr lang="en-US" altLang="en-IN" kern="1200" baseline="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14000"/>
              </a:lnSpc>
              <a:buClrTx/>
              <a:buSzTx/>
              <a:buFont typeface="Arial" panose="020B0604020202020204" pitchFamily="34" charset="0"/>
            </a:pPr>
            <a:r>
              <a:rPr lang="en-US" altLang="en-IN" b="1" kern="1200" baseline="0" dirty="0">
                <a:latin typeface="+mn-lt"/>
                <a:ea typeface="+mn-ea"/>
                <a:cs typeface="+mn-cs"/>
              </a:rPr>
              <a:t>Made a Personal Portfolio reflecting  all my education and my courses</a:t>
            </a:r>
            <a:endParaRPr lang="en-IN" altLang="nl-NL" b="1" kern="1200" baseline="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14000"/>
              </a:lnSpc>
              <a:buClrTx/>
              <a:buSzTx/>
              <a:buFont typeface="Arial" panose="020B0604020202020204" pitchFamily="34" charset="0"/>
            </a:pPr>
            <a:endParaRPr lang="en-IN" altLang="en-US" kern="1200" baseline="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14000"/>
              </a:lnSpc>
              <a:buClrTx/>
              <a:buSzTx/>
              <a:buFont typeface="Arial" panose="020B0604020202020204" pitchFamily="34" charset="0"/>
            </a:pPr>
            <a:endParaRPr lang="en-US" altLang="nl-NL" b="1" kern="1200" baseline="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14000"/>
              </a:lnSpc>
              <a:buClrTx/>
              <a:buSzTx/>
              <a:buFont typeface="Arial" panose="020B0604020202020204" pitchFamily="34" charset="0"/>
            </a:pPr>
            <a:endParaRPr lang="en-IN" altLang="en-US" kern="1200" baseline="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14000"/>
              </a:lnSpc>
              <a:buClrTx/>
              <a:buSzTx/>
              <a:buFont typeface="Arial" panose="020B0604020202020204" pitchFamily="34" charset="0"/>
            </a:pPr>
            <a:endParaRPr lang="en-IN" altLang="en-US" kern="1200" baseline="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14000"/>
              </a:lnSpc>
              <a:buClrTx/>
              <a:buSzTx/>
              <a:buFont typeface="Arial" panose="020B0604020202020204" pitchFamily="34" charset="0"/>
            </a:pPr>
            <a:endParaRPr lang="en-IN" altLang="en-US" kern="1200" baseline="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14000"/>
              </a:lnSpc>
              <a:buClrTx/>
              <a:buSzTx/>
              <a:buFont typeface="Arial" panose="020B0604020202020204" pitchFamily="34" charset="0"/>
            </a:pPr>
            <a:endParaRPr lang="en-IN" altLang="en-US" kern="1200" baseline="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14000"/>
              </a:lnSpc>
              <a:buClrTx/>
              <a:buSzTx/>
              <a:buFont typeface="Arial" panose="020B0604020202020204" pitchFamily="34" charset="0"/>
            </a:pPr>
            <a:endParaRPr lang="en-IN" altLang="en-US" kern="1200" baseline="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14000"/>
              </a:lnSpc>
              <a:buClrTx/>
              <a:buSzTx/>
              <a:buFont typeface="Arial" panose="020B0604020202020204" pitchFamily="34" charset="0"/>
            </a:pPr>
            <a:endParaRPr lang="en-IN" altLang="en-US" kern="1200" baseline="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14000"/>
              </a:lnSpc>
              <a:buClrTx/>
              <a:buSzTx/>
              <a:buFont typeface="Arial" panose="020B0604020202020204" pitchFamily="34" charset="0"/>
            </a:pPr>
            <a:endParaRPr lang="en-IN" altLang="en-US" kern="1200" baseline="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14000"/>
              </a:lnSpc>
              <a:buClrTx/>
              <a:buSzTx/>
              <a:buFont typeface="Arial" panose="020B0604020202020204" pitchFamily="34" charset="0"/>
            </a:pPr>
            <a:endParaRPr lang="en-IN" altLang="en-US" kern="1200" baseline="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14000"/>
              </a:lnSpc>
              <a:buClrTx/>
              <a:buSzTx/>
              <a:buFont typeface="Arial" panose="020B0604020202020204" pitchFamily="34" charset="0"/>
            </a:pPr>
            <a:endParaRPr lang="en-IN" altLang="en-US" kern="1200" baseline="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14000"/>
              </a:lnSpc>
              <a:buClrTx/>
              <a:buSzTx/>
              <a:buFont typeface="Arial" panose="020B0604020202020204" pitchFamily="34" charset="0"/>
            </a:pPr>
            <a:endParaRPr lang="en-IN" altLang="en-US" kern="1200" baseline="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14000"/>
              </a:lnSpc>
              <a:buClrTx/>
              <a:buSzTx/>
              <a:buFont typeface="Arial" panose="020B0604020202020204" pitchFamily="34" charset="0"/>
            </a:pPr>
            <a:endParaRPr lang="en-IN" altLang="en-US" kern="1200" baseline="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14000"/>
              </a:lnSpc>
              <a:buClrTx/>
              <a:buSzTx/>
              <a:buFont typeface="Arial" panose="020B0604020202020204" pitchFamily="34" charset="0"/>
            </a:pPr>
            <a:endParaRPr lang="en-US" altLang="nl-NL" b="1" kern="1200" baseline="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14000"/>
              </a:lnSpc>
              <a:buClrTx/>
              <a:buSzTx/>
              <a:buFont typeface="Arial" panose="020B0604020202020204" pitchFamily="34" charset="0"/>
            </a:pPr>
            <a:br>
              <a:rPr lang="en-US" altLang="nl-NL" kern="1200" baseline="0" dirty="0">
                <a:latin typeface="+mn-lt"/>
                <a:ea typeface="+mn-ea"/>
                <a:cs typeface="+mn-cs"/>
              </a:rPr>
            </a:br>
            <a:br>
              <a:rPr lang="en-US" altLang="nl-NL" kern="1200" baseline="0" dirty="0">
                <a:latin typeface="+mn-lt"/>
                <a:ea typeface="+mn-ea"/>
                <a:cs typeface="+mn-cs"/>
              </a:rPr>
            </a:br>
            <a:endParaRPr lang="nl-NL" altLang="nl-NL" kern="12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7171" name="Text Placeholder 21"/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3" cy="322263"/>
          </a:xfrm>
        </p:spPr>
        <p:txBody>
          <a:bodyPr vert="horz" wrap="square" lIns="0" tIns="0" rIns="0" bIns="0" anchor="t" anchorCtr="0">
            <a:noAutofit/>
          </a:bodyPr>
          <a:p>
            <a:pPr marL="0" marR="0" indent="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nl-NL" altLang="nl-NL" sz="1400" b="0" i="0" u="none" strike="noStrike" kern="1200" cap="none" spc="0" normalizeH="0" baseline="0" noProof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Analyst/Software Engineer</a:t>
            </a:r>
            <a:endParaRPr kumimoji="0" lang="nl-NL" altLang="nl-NL" sz="1400" b="0" i="0" u="none" strike="noStrike" kern="1200" cap="none" spc="0" normalizeH="0" baseline="0" noProof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  <a:ln/>
        </p:spPr>
        <p:txBody>
          <a:bodyPr vert="horz" wrap="square" lIns="0" tIns="0" rIns="0" bIns="0" anchor="t" anchorCtr="0"/>
          <a:p>
            <a:pPr eaLnBrk="1" hangingPunct="1">
              <a:buClrTx/>
              <a:buSzTx/>
              <a:buFont typeface="Arial" panose="020B0604020202020204" pitchFamily="34" charset="0"/>
            </a:pPr>
            <a:r>
              <a:rPr lang="en-US" altLang="nl-NL" kern="1200" dirty="0">
                <a:latin typeface="+mn-lt"/>
                <a:ea typeface="+mn-ea"/>
                <a:cs typeface="+mn-cs"/>
              </a:rPr>
              <a:t>Mumbai</a:t>
            </a:r>
            <a:endParaRPr lang="nl-NL" altLang="nl-NL" kern="12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 typeface="Arial" panose="020B0604020202020204" pitchFamily="34" charset="0"/>
            </a:pPr>
            <a:endParaRPr lang="nl-NL" altLang="nl-NL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172" name="Text Placeholder 24"/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3211195" cy="325755"/>
          </a:xfrm>
          <a:ln/>
        </p:spPr>
        <p:txBody>
          <a:bodyPr vert="horz" wrap="square" lIns="0" tIns="0" rIns="0" bIns="0" anchor="t" anchorCtr="0"/>
          <a:p>
            <a:pPr eaLnBrk="1" hangingPunct="1">
              <a:buClrTx/>
              <a:buSzTx/>
              <a:buFont typeface="Arial" panose="020B0604020202020204" pitchFamily="34" charset="0"/>
              <a:buNone/>
            </a:pPr>
            <a:r>
              <a:rPr lang="en-US" altLang="nl-NL" kern="1200" dirty="0">
                <a:latin typeface="+mn-lt"/>
                <a:ea typeface="+mn-ea"/>
                <a:cs typeface="+mn-cs"/>
              </a:rPr>
              <a:t>harshvardhan-singh.kaurav@capgemini.com</a:t>
            </a:r>
            <a:endParaRPr lang="en-US" altLang="nl-NL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173" name="Text Placeholder 25"/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  <a:ln/>
        </p:spPr>
        <p:txBody>
          <a:bodyPr vert="horz" wrap="square" lIns="0" tIns="0" rIns="0" bIns="0" anchor="t" anchorCtr="0"/>
          <a:p>
            <a:pPr eaLnBrk="1" hangingPunct="1">
              <a:buClrTx/>
              <a:buSzTx/>
              <a:buFont typeface="Arial" panose="020B0604020202020204" pitchFamily="34" charset="0"/>
            </a:pPr>
            <a:r>
              <a:rPr lang="nl-NL" altLang="nl-NL" kern="1200" dirty="0">
                <a:latin typeface="+mn-lt"/>
                <a:ea typeface="+mn-ea"/>
                <a:cs typeface="+mn-cs"/>
              </a:rPr>
              <a:t>+91 </a:t>
            </a:r>
            <a:r>
              <a:rPr lang="en-US" altLang="nl-NL" kern="1200" dirty="0">
                <a:latin typeface="+mn-lt"/>
                <a:ea typeface="+mn-ea"/>
                <a:cs typeface="+mn-cs"/>
              </a:rPr>
              <a:t>9171411428</a:t>
            </a:r>
            <a:endParaRPr lang="en-US" altLang="nl-NL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174" name="Text Placeholder 26"/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  <a:ln/>
        </p:spPr>
        <p:txBody>
          <a:bodyPr vert="horz" wrap="square" lIns="0" tIns="0" rIns="0" bIns="0" anchor="t" anchorCtr="0"/>
          <a:p>
            <a:pPr marL="171450" indent="-171450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100" kern="1200" baseline="0" dirty="0">
                <a:latin typeface="+mn-lt"/>
                <a:ea typeface="+mn-ea"/>
                <a:cs typeface="+mn-cs"/>
              </a:rPr>
              <a:t>Software Engineer who is always ready to learn new technologies and try to solve problem with them and  Always ready to take new challenge.</a:t>
            </a:r>
            <a:endParaRPr lang="en-US" altLang="en-US" sz="1100" kern="1200" baseline="0" dirty="0">
              <a:latin typeface="+mn-lt"/>
              <a:ea typeface="+mn-ea"/>
              <a:cs typeface="+mn-cs"/>
            </a:endParaRPr>
          </a:p>
          <a:p>
            <a:pPr marL="171450" indent="-171450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100" kern="1200" baseline="0" dirty="0">
                <a:latin typeface="+mn-lt"/>
                <a:ea typeface="+mn-ea"/>
                <a:cs typeface="+mn-cs"/>
              </a:rPr>
              <a:t> Ready to learn new technologies and implement them to further improve my knowledge. </a:t>
            </a:r>
            <a:endParaRPr lang="en-US" altLang="en-US" sz="1100" kern="1200" baseline="0" dirty="0">
              <a:latin typeface="+mn-lt"/>
              <a:ea typeface="+mn-ea"/>
              <a:cs typeface="+mn-cs"/>
            </a:endParaRPr>
          </a:p>
          <a:p>
            <a:pPr marL="171450" indent="-171450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100" kern="1200" baseline="0" dirty="0">
                <a:latin typeface="+mn-lt"/>
                <a:ea typeface="+mn-ea"/>
                <a:cs typeface="+mn-cs"/>
              </a:rPr>
              <a:t>I am a team player. I believe in teamwork and always ready to serve a key role in project to improve it. </a:t>
            </a:r>
            <a:endParaRPr lang="en-US" altLang="en-US" sz="1100" kern="1200" baseline="0" dirty="0">
              <a:latin typeface="+mn-lt"/>
              <a:ea typeface="+mn-ea"/>
              <a:cs typeface="+mn-cs"/>
            </a:endParaRPr>
          </a:p>
          <a:p>
            <a:pPr marL="171450" indent="-171450">
              <a:buClrTx/>
              <a:buSzTx/>
              <a:buFont typeface="Arial" panose="020B0604020202020204" pitchFamily="34" charset="0"/>
              <a:buChar char="•"/>
            </a:pPr>
            <a:r>
              <a:rPr lang="en-US" altLang="nl-NL" sz="1100" kern="1200" baseline="0" dirty="0">
                <a:latin typeface="+mn-lt"/>
                <a:ea typeface="+mn-ea"/>
                <a:cs typeface="+mn-cs"/>
              </a:rPr>
              <a:t>I have knowledge on ReactJS, Java and Spring Microservices development on intermediate level.</a:t>
            </a:r>
            <a:endParaRPr lang="en-US" altLang="nl-NL" sz="1100" kern="1200" baseline="0" dirty="0">
              <a:latin typeface="+mn-lt"/>
              <a:ea typeface="+mn-ea"/>
              <a:cs typeface="+mn-cs"/>
            </a:endParaRPr>
          </a:p>
          <a:p>
            <a:pPr marL="171450" indent="-171450">
              <a:buClrTx/>
              <a:buSzTx/>
              <a:buFont typeface="Arial" panose="020B0604020202020204" pitchFamily="34" charset="0"/>
              <a:buChar char="•"/>
            </a:pPr>
            <a:r>
              <a:rPr lang="en-US" altLang="nl-NL" sz="1100" dirty="0">
                <a:sym typeface="+mn-ea"/>
              </a:rPr>
              <a:t>Also have knowledge about MongoDB, and other technology which is related to web development like Spring Security.</a:t>
            </a:r>
            <a:endParaRPr lang="en-US" altLang="nl-NL" sz="1100" kern="1200" baseline="0" dirty="0">
              <a:latin typeface="+mn-lt"/>
              <a:ea typeface="+mn-ea"/>
              <a:cs typeface="+mn-cs"/>
            </a:endParaRPr>
          </a:p>
          <a:p>
            <a:pPr marL="0" indent="0">
              <a:buClrTx/>
              <a:buSzTx/>
              <a:buFont typeface="Arial" panose="020B0604020202020204" pitchFamily="34" charset="0"/>
              <a:buNone/>
            </a:pPr>
            <a:br>
              <a:rPr lang="en-US" altLang="nl-NL" kern="1200" baseline="0" dirty="0">
                <a:latin typeface="+mn-lt"/>
                <a:ea typeface="+mn-ea"/>
                <a:cs typeface="+mn-cs"/>
              </a:rPr>
            </a:br>
            <a:endParaRPr lang="en-US" altLang="nl-NL" kern="12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7175" name="TextBox 20"/>
          <p:cNvSpPr txBox="1"/>
          <p:nvPr/>
        </p:nvSpPr>
        <p:spPr>
          <a:xfrm>
            <a:off x="9305925" y="596900"/>
            <a:ext cx="2717800" cy="6102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lnSpc>
                <a:spcPct val="114000"/>
              </a:lnSpc>
            </a:pPr>
            <a:r>
              <a:rPr lang="en-US" altLang="nl-NL" sz="1000" dirty="0">
                <a:latin typeface="Verdana" panose="020B0604030504040204" pitchFamily="34" charset="0"/>
              </a:rPr>
              <a:t>Bachelor of Engineering </a:t>
            </a: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nl-NL" sz="1000" dirty="0">
                <a:latin typeface="Verdana" panose="020B0604030504040204" pitchFamily="34" charset="0"/>
              </a:rPr>
              <a:t>Computer Science : 2018 - 2022</a:t>
            </a: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  <a:latin typeface="Verdana" panose="020B0604030504040204" pitchFamily="34" charset="0"/>
              </a:rPr>
            </a:br>
            <a:r>
              <a:rPr lang="en-US" altLang="nl-NL" sz="1200" b="1" dirty="0">
                <a:solidFill>
                  <a:srgbClr val="0070AD"/>
                </a:solidFill>
                <a:latin typeface="Verdana" panose="020B0604030504040204" pitchFamily="34" charset="0"/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  <a:latin typeface="Verdana" panose="020B0604030504040204" pitchFamily="34" charset="0"/>
              </a:rPr>
            </a:br>
            <a:r>
              <a:rPr lang="en-US" altLang="en-US" sz="1000" dirty="0">
                <a:latin typeface="Verdana" panose="020B0604030504040204" pitchFamily="34" charset="0"/>
              </a:rPr>
              <a:t>Java 8 /J2EE</a:t>
            </a:r>
            <a:endParaRPr lang="en-US" altLang="en-US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en-US" sz="1000" dirty="0">
                <a:latin typeface="Verdana" panose="020B0604030504040204" pitchFamily="34" charset="0"/>
              </a:rPr>
              <a:t>Spring Boot</a:t>
            </a:r>
            <a:endParaRPr lang="en-US" altLang="en-US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en-US" sz="1000" dirty="0">
                <a:latin typeface="Verdana" panose="020B0604030504040204" pitchFamily="34" charset="0"/>
              </a:rPr>
              <a:t>Spring MVC</a:t>
            </a:r>
            <a:endParaRPr lang="en-US" altLang="en-US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en-US" sz="1000" dirty="0">
                <a:latin typeface="Verdana" panose="020B0604030504040204" pitchFamily="34" charset="0"/>
              </a:rPr>
              <a:t>JPA CRUD</a:t>
            </a:r>
            <a:endParaRPr lang="en-US" altLang="en-US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en-US" sz="1000" dirty="0">
                <a:latin typeface="Verdana" panose="020B0604030504040204" pitchFamily="34" charset="0"/>
              </a:rPr>
              <a:t>Bootstrap</a:t>
            </a:r>
            <a:endParaRPr lang="en-US" altLang="en-US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endParaRPr lang="en-US" altLang="en-US" sz="1000" b="1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  <a:latin typeface="Verdana" panose="020B0604030504040204" pitchFamily="34" charset="0"/>
              </a:rPr>
              <a:t>MERN Stack</a:t>
            </a:r>
            <a:endParaRPr lang="en-US" altLang="nl-NL" sz="1000" b="1" dirty="0">
              <a:solidFill>
                <a:srgbClr val="0070AD"/>
              </a:solidFill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nl-NL" sz="1000" dirty="0">
                <a:latin typeface="Verdana" panose="020B0604030504040204" pitchFamily="34" charset="0"/>
              </a:rPr>
              <a:t>ReactJS</a:t>
            </a: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nl-NL" sz="1000" dirty="0">
                <a:latin typeface="Verdana" panose="020B0604030504040204" pitchFamily="34" charset="0"/>
              </a:rPr>
              <a:t>NodeJS</a:t>
            </a: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nl-NL" sz="1000" dirty="0">
                <a:latin typeface="Verdana" panose="020B0604030504040204" pitchFamily="34" charset="0"/>
              </a:rPr>
              <a:t>ExpressJS</a:t>
            </a: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nl-NL" sz="1000" dirty="0">
                <a:latin typeface="Verdana" panose="020B0604030504040204" pitchFamily="34" charset="0"/>
              </a:rPr>
              <a:t>MongoDB</a:t>
            </a: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  <a:latin typeface="Verdana" panose="020B0604030504040204" pitchFamily="34" charset="0"/>
              </a:rPr>
              <a:t>Database</a:t>
            </a:r>
            <a:endParaRPr lang="en-US" altLang="nl-NL" sz="1000" b="1" dirty="0">
              <a:solidFill>
                <a:srgbClr val="0070AD"/>
              </a:solidFill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nl-NL" sz="1000" dirty="0">
                <a:latin typeface="Verdana" panose="020B0604030504040204" pitchFamily="34" charset="0"/>
              </a:rPr>
              <a:t>SQL database – Oracle, MySQL</a:t>
            </a: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nl-NL" sz="1000" dirty="0">
                <a:latin typeface="Verdana" panose="020B0604030504040204" pitchFamily="34" charset="0"/>
              </a:rPr>
              <a:t>No SQL database – MongoDB</a:t>
            </a: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  <a:latin typeface="Verdana" panose="020B0604030504040204" pitchFamily="34" charset="0"/>
              </a:rPr>
              <a:t>Web Technologies</a:t>
            </a: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nl-NL" sz="1000" dirty="0">
                <a:latin typeface="Verdana" panose="020B0604030504040204" pitchFamily="34" charset="0"/>
              </a:rPr>
              <a:t>HTML5</a:t>
            </a: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nl-NL" sz="1000" dirty="0">
                <a:latin typeface="Verdana" panose="020B0604030504040204" pitchFamily="34" charset="0"/>
              </a:rPr>
              <a:t>CSS3</a:t>
            </a: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nl-NL" sz="1000" dirty="0">
                <a:latin typeface="Verdana" panose="020B0604030504040204" pitchFamily="34" charset="0"/>
              </a:rPr>
              <a:t>Javascript</a:t>
            </a: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  <a:latin typeface="Verdana" panose="020B0604030504040204" pitchFamily="34" charset="0"/>
              </a:rPr>
              <a:t>AddOns</a:t>
            </a: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nl-NL" sz="1000" dirty="0">
                <a:latin typeface="Verdana" panose="020B0604030504040204" pitchFamily="34" charset="0"/>
              </a:rPr>
              <a:t>Github</a:t>
            </a: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nl-NL" sz="1000" dirty="0">
                <a:latin typeface="Verdana" panose="020B0604030504040204" pitchFamily="34" charset="0"/>
              </a:rPr>
              <a:t>Maven</a:t>
            </a: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nl-NL" sz="1000" dirty="0">
                <a:latin typeface="Verdana" panose="020B0604030504040204" pitchFamily="34" charset="0"/>
              </a:rPr>
              <a:t>Postman</a:t>
            </a: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  <a:latin typeface="Verdana" panose="020B0604030504040204" pitchFamily="34" charset="0"/>
              </a:rPr>
              <a:t>Additional Details</a:t>
            </a:r>
            <a:endParaRPr lang="en-US" altLang="nl-NL" sz="1000" b="1" dirty="0">
              <a:solidFill>
                <a:srgbClr val="0070AD"/>
              </a:solidFill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nl-NL" sz="1000" dirty="0">
                <a:latin typeface="Verdana" panose="020B0604030504040204" pitchFamily="34" charset="0"/>
              </a:rPr>
              <a:t>Leadership</a:t>
            </a: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nl-NL" sz="1000" dirty="0">
                <a:latin typeface="Verdana" panose="020B0604030504040204" pitchFamily="34" charset="0"/>
              </a:rPr>
              <a:t>Excellent Communication Skills</a:t>
            </a: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nl-NL" sz="1000" dirty="0">
                <a:latin typeface="Verdana" panose="020B0604030504040204" pitchFamily="34" charset="0"/>
              </a:rPr>
              <a:t>Team management</a:t>
            </a: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  <a:latin typeface="Verdana" panose="020B0604030504040204" pitchFamily="34" charset="0"/>
              </a:rPr>
              <a:t> </a:t>
            </a:r>
            <a:endParaRPr lang="en-US" altLang="nl-NL" sz="1000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7176" name="Text Placeholder 1"/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  <a:ln/>
        </p:spPr>
        <p:txBody>
          <a:bodyPr vert="horz" wrap="square" lIns="0" tIns="0" rIns="0" bIns="0" anchor="t" anchorCtr="0"/>
          <a:p>
            <a:pPr>
              <a:buClrTx/>
              <a:buSzTx/>
              <a:buFont typeface="Arial" panose="020B0604020202020204" pitchFamily="34" charset="0"/>
            </a:pPr>
            <a:r>
              <a:rPr lang="en-US" altLang="en-IN" kern="1200" baseline="0" dirty="0">
                <a:latin typeface="+mn-lt"/>
                <a:ea typeface="+mn-ea"/>
                <a:cs typeface="+mn-cs"/>
              </a:rPr>
              <a:t>Harshvardhan Singh Kaurav</a:t>
            </a:r>
            <a:endParaRPr lang="en-US" altLang="en-IN" kern="1200" baseline="0" dirty="0">
              <a:latin typeface="+mn-lt"/>
              <a:ea typeface="+mn-ea"/>
              <a:cs typeface="+mn-cs"/>
            </a:endParaRPr>
          </a:p>
        </p:txBody>
      </p:sp>
      <p:pic>
        <p:nvPicPr>
          <p:cNvPr id="7177" name="Picture 7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rcRect l="23582" t="2058" r="24332" b="4875"/>
          <a:stretch>
            <a:fillRect/>
          </a:stretch>
        </p:blipFill>
        <p:spPr>
          <a:xfrm>
            <a:off x="2627313" y="6280150"/>
            <a:ext cx="471487" cy="471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8" name="TextBox 3"/>
          <p:cNvSpPr txBox="1"/>
          <p:nvPr/>
        </p:nvSpPr>
        <p:spPr>
          <a:xfrm>
            <a:off x="3074988" y="6402388"/>
            <a:ext cx="3409950" cy="2619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IN" altLang="en-US" sz="1100" dirty="0">
                <a:latin typeface="Verdana" panose="020B0604030504040204" pitchFamily="34" charset="0"/>
              </a:rPr>
              <a:t>Check out my work on GitHub &amp; Video Profile</a:t>
            </a:r>
            <a:endParaRPr lang="en-IN" altLang="en-US" sz="1100" dirty="0">
              <a:latin typeface="Verdana" panose="020B0604030504040204" pitchFamily="34" charset="0"/>
            </a:endParaRPr>
          </a:p>
        </p:txBody>
      </p:sp>
      <p:pic>
        <p:nvPicPr>
          <p:cNvPr id="7179" name="Picture 6" descr="Movie, play, video 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6280150"/>
            <a:ext cx="473075" cy="4714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80" name="Picture 4" descr="Free icon download | Linkedin">
            <a:hlinkClick r:id="rId4" tooltip="" action="ppaction://hlinkfil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5550" y="1608138"/>
            <a:ext cx="325438" cy="325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Placeholder 3" descr="DSC_2470"/>
          <p:cNvPicPr>
            <a:picLocks noChangeAspect="1"/>
          </p:cNvPicPr>
          <p:nvPr>
            <p:ph type="pic" sz="quarter" idx="46"/>
          </p:nvPr>
        </p:nvPicPr>
        <p:blipFill>
          <a:blip r:embed="rId6"/>
          <a:stretch>
            <a:fillRect/>
          </a:stretch>
        </p:blipFill>
        <p:spPr>
          <a:xfrm>
            <a:off x="655955" y="354965"/>
            <a:ext cx="1188720" cy="1600200"/>
          </a:xfrm>
        </p:spPr>
      </p:pic>
      <p:sp>
        <p:nvSpPr>
          <p:cNvPr id="7183" name="Text Placeholder 25"/>
          <p:cNvSpPr txBox="1"/>
          <p:nvPr/>
        </p:nvSpPr>
        <p:spPr>
          <a:xfrm>
            <a:off x="3074988" y="1989138"/>
            <a:ext cx="2381250" cy="330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algn="l" rtl="0" eaLnBrk="0" fontAlgn="base" hangingPunct="0">
              <a:lnSpc>
                <a:spcPts val="22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680" indent="-2286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4155" algn="l" rtl="0" eaLnBrk="0" fontAlgn="base" hangingPunct="0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880" indent="-23368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  <a:endParaRPr lang="nl-NL" altLang="nl-NL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0</TotalTime>
  <Words>1642</Words>
  <Application>WPS Presentation</Application>
  <PresentationFormat>Widescreen</PresentationFormat>
  <Paragraphs>84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Content Layouts</vt:lpstr>
      <vt:lpstr>1_Content Layouts</vt:lpstr>
      <vt:lpstr>PowerPoint 演示文稿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Das, Anindya</dc:creator>
  <cp:lastModifiedBy>sai</cp:lastModifiedBy>
  <cp:revision>318</cp:revision>
  <cp:lastPrinted>2018-01-19T12:34:26Z</cp:lastPrinted>
  <dcterms:created xsi:type="dcterms:W3CDTF">2017-10-18T08:40:56Z</dcterms:created>
  <dcterms:modified xsi:type="dcterms:W3CDTF">2022-07-06T15:33:43Z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  <property fmtid="{D5CDD505-2E9C-101B-9397-08002B2CF9AE}" pid="3" name="ICV">
    <vt:lpwstr>0CFF5EA4392341318A820A9B33CEF65D</vt:lpwstr>
  </property>
  <property fmtid="{D5CDD505-2E9C-101B-9397-08002B2CF9AE}" pid="4" name="KSOProductBuildVer">
    <vt:lpwstr>1033-11.2.0.11156</vt:lpwstr>
  </property>
</Properties>
</file>