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8" r:id="rId9"/>
    <p:sldId id="266" r:id="rId10"/>
    <p:sldId id="261" r:id="rId11"/>
    <p:sldId id="267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1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1/16/21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4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7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9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3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1/16/21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6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0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36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CSSEGISandData/COVID-19/master/csse_covid_19_data/csse_covid_19_time_series/time_series_covid19_confirmed_U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1E954242-EF26-AB42-A79C-B9CD7C14D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Clustering and segmenting new York counties to see Covid-19 Impact 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83365FCF-5422-4E4A-A6C0-87C50C3BB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6" name="Picture 5" descr="A picture containing text, decorated&#10;&#10;Description automatically generated">
            <a:extLst>
              <a:ext uri="{FF2B5EF4-FFF2-40B4-BE49-F238E27FC236}">
                <a16:creationId xmlns:a16="http://schemas.microsoft.com/office/drawing/2014/main" id="{0FDED95C-32F7-A540-8385-AE9BBFC4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849" y="467434"/>
            <a:ext cx="6179068" cy="33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986856-4B54-4DF2-9F66-0734EC2DC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/>
          <a:stretch/>
        </p:blipFill>
        <p:spPr>
          <a:xfrm>
            <a:off x="6234184" y="4118824"/>
            <a:ext cx="4038529" cy="22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06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72DA9-9E72-0F4E-ABE0-878D0709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: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73AE-1A3F-D544-A2D7-188140BE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Cluster 0: Salon/Barbershops, Nail shops, college classroom and dentist office showing  lot of foot traffic.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Cluster 1:  Residential buildings/Condo, Deli, Doctor’s office, Bus line.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Cluster 3: Farm, Doctor’s office, other great outdoors, Bus station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Cluster 4: Residential Buildings/ condos, Doctor’s office, Deli, Resturants.</a:t>
            </a:r>
          </a:p>
        </p:txBody>
      </p:sp>
      <p:pic>
        <p:nvPicPr>
          <p:cNvPr id="34" name="Picture 33" descr="Chart, scatter chart&#10;&#10;Description automatically generated">
            <a:extLst>
              <a:ext uri="{FF2B5EF4-FFF2-40B4-BE49-F238E27FC236}">
                <a16:creationId xmlns:a16="http://schemas.microsoft.com/office/drawing/2014/main" id="{063530C4-46B9-5143-A20B-95E35BC5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33" y="936141"/>
            <a:ext cx="6805898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57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78DD-02C0-1E43-9C82-C2C24F76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8916"/>
            <a:ext cx="11029616" cy="65692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30F0-717F-B24E-90E2-F47EB224A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400" lvl="8" indent="0">
              <a:buNone/>
            </a:pPr>
            <a:r>
              <a:rPr lang="en-AU" dirty="0"/>
              <a:t>.</a:t>
            </a: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92858E3-B1E7-8D45-8CC5-D4B4A56F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24" y="1005839"/>
            <a:ext cx="4776716" cy="2423161"/>
          </a:xfrm>
          <a:prstGeom prst="rect">
            <a:avLst/>
          </a:prstGeom>
        </p:spPr>
      </p:pic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59B8398-6174-C84C-9A55-DC2A65B2E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92" y="3878988"/>
            <a:ext cx="4615383" cy="227685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34CED85-1F9F-9643-9905-9967CFFA1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25" y="1032204"/>
            <a:ext cx="4954136" cy="2256334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302579E-B103-BA45-B2BE-A0CD3747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25" y="3738526"/>
            <a:ext cx="5172500" cy="22368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30CFF7-C268-884D-8506-5A7776F886F5}"/>
              </a:ext>
            </a:extLst>
          </p:cNvPr>
          <p:cNvSpPr txBox="1"/>
          <p:nvPr/>
        </p:nvSpPr>
        <p:spPr>
          <a:xfrm>
            <a:off x="2069432" y="526384"/>
            <a:ext cx="546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CLUSTERS</a:t>
            </a:r>
            <a:r>
              <a:rPr lang="en-US" sz="2400" dirty="0"/>
              <a:t>: 0,1,2,3,4</a:t>
            </a:r>
          </a:p>
        </p:txBody>
      </p:sp>
    </p:spTree>
    <p:extLst>
      <p:ext uri="{BB962C8B-B14F-4D97-AF65-F5344CB8AC3E}">
        <p14:creationId xmlns:p14="http://schemas.microsoft.com/office/powerpoint/2010/main" val="313612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7D17A-ECF8-8548-B4A6-63B6B75F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DISCUSSION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1236-3F93-AC44-AE3C-AD29230F6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From the cluster analysis, we noticed some venues are quite common for visitations.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Revealed the missing top four categories while the restaurants and bars fall under the fifth and sixth category of this spread.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Conclusion:</a:t>
            </a:r>
          </a:p>
          <a:p>
            <a:pPr>
              <a:lnSpc>
                <a:spcPct val="110000"/>
              </a:lnSpc>
            </a:pPr>
            <a:r>
              <a:rPr lang="en-AU" sz="1400" dirty="0"/>
              <a:t>The purpose of this project was to explore the most affected counties of New York and to get the rough idea of which places this virus has spread. </a:t>
            </a:r>
          </a:p>
          <a:p>
            <a:pPr>
              <a:lnSpc>
                <a:spcPct val="110000"/>
              </a:lnSpc>
            </a:pPr>
            <a:r>
              <a:rPr lang="en-AU" sz="1400" dirty="0"/>
              <a:t>Nothing has fostered the increase of Covid-19 spread more than private family gatherings according to cluster analysis.</a:t>
            </a:r>
          </a:p>
          <a:p>
            <a:pPr>
              <a:lnSpc>
                <a:spcPct val="110000"/>
              </a:lnSpc>
            </a:pPr>
            <a:r>
              <a:rPr lang="en-AU" sz="1400" dirty="0"/>
              <a:t>After merging data from the Four-Square API, I have the performed EDA to reveal a few interesting observations and I have also performed K means clustering on the data set based on different counties confirmed cases. </a:t>
            </a:r>
          </a:p>
          <a:p>
            <a:pPr>
              <a:lnSpc>
                <a:spcPct val="110000"/>
              </a:lnSpc>
            </a:pPr>
            <a:r>
              <a:rPr lang="en-AU" sz="1400" dirty="0"/>
              <a:t>This revealed us possible hotspots for the spread of virus. 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121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5E4264-777C-C24C-9B62-00672914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BB27855-A556-421D-B53E-F820A4075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8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A0E7-DD03-344A-9A4A-5AFACCAD17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189038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Business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9E3C5-3537-0E4D-B81A-12E07BC4EE5E}"/>
              </a:ext>
            </a:extLst>
          </p:cNvPr>
          <p:cNvSpPr txBox="1"/>
          <p:nvPr/>
        </p:nvSpPr>
        <p:spPr>
          <a:xfrm>
            <a:off x="0" y="1890713"/>
            <a:ext cx="10401300" cy="358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World has been facing an unprecedented threat of Covid-19.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the United States, New York is one of the worst hit state by Covid-19</a:t>
            </a:r>
            <a:r>
              <a:rPr lang="en-US" dirty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problem – To find top five venue categories in New York that must be responsible for the spread.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Intended audience for this analysis is common man who either resides in New York or is visiting New York.</a:t>
            </a:r>
          </a:p>
        </p:txBody>
      </p:sp>
    </p:spTree>
    <p:extLst>
      <p:ext uri="{BB962C8B-B14F-4D97-AF65-F5344CB8AC3E}">
        <p14:creationId xmlns:p14="http://schemas.microsoft.com/office/powerpoint/2010/main" val="24621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9D5C0-C546-7941-95B3-52B44FE4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9D4AE-9874-E244-90C3-8F3F7BEC7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8877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For this project we need the following data:</a:t>
            </a:r>
          </a:p>
          <a:p>
            <a:pPr>
              <a:lnSpc>
                <a:spcPct val="110000"/>
              </a:lnSpc>
            </a:pPr>
            <a:r>
              <a:rPr lang="en-AU" dirty="0"/>
              <a:t>United States’ confirmed COVID-19 cases data that contains list of counties (Admin2) of each state with their longitudes and latitudes.</a:t>
            </a:r>
            <a:br>
              <a:rPr lang="en-AU" dirty="0"/>
            </a:br>
            <a:r>
              <a:rPr lang="en-AU" dirty="0"/>
              <a:t>Data Source: </a:t>
            </a:r>
            <a:r>
              <a:rPr lang="en-AU" u="sng" dirty="0">
                <a:hlinkClick r:id="rId2"/>
              </a:rPr>
              <a:t>https://raw.githubusercontent.com/CSSEGISandData/COVID-19/master/csse_covid_19_data/csse_covid_19_time_series/time_series_covid19_confirmed_US.csv</a:t>
            </a:r>
            <a:endParaRPr lang="en-AU" dirty="0"/>
          </a:p>
          <a:p>
            <a:pPr>
              <a:lnSpc>
                <a:spcPct val="110000"/>
              </a:lnSpc>
            </a:pPr>
            <a:r>
              <a:rPr lang="en-AU" dirty="0"/>
              <a:t> Venues in each county of New York </a:t>
            </a:r>
          </a:p>
          <a:p>
            <a:pPr>
              <a:lnSpc>
                <a:spcPct val="110000"/>
              </a:lnSpc>
            </a:pPr>
            <a:r>
              <a:rPr lang="en-AU" dirty="0"/>
              <a:t>Data Source: Four-square APIs</a:t>
            </a:r>
          </a:p>
          <a:p>
            <a:pPr>
              <a:lnSpc>
                <a:spcPct val="110000"/>
              </a:lnSpc>
            </a:pPr>
            <a:r>
              <a:rPr lang="en-AU" dirty="0"/>
              <a:t>The venue data includes venue name, venue categories and location coordinates.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6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D784-E66D-8A41-AC71-8AB5A195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 cleaning: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9EA39C9-D557-9B4E-989B-A0940DD4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Import libraries such as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urllib</a:t>
            </a:r>
            <a:r>
              <a:rPr lang="en-US" dirty="0"/>
              <a:t>.</a:t>
            </a:r>
          </a:p>
          <a:p>
            <a:r>
              <a:rPr lang="en-US" dirty="0"/>
              <a:t>Set parameters to make the output easier to read.</a:t>
            </a:r>
          </a:p>
          <a:p>
            <a:r>
              <a:rPr lang="en-US" dirty="0"/>
              <a:t>Load the data frame into pandas data frame to explore the data.</a:t>
            </a:r>
          </a:p>
          <a:p>
            <a:r>
              <a:rPr lang="en-US" dirty="0"/>
              <a:t> </a:t>
            </a:r>
            <a:r>
              <a:rPr lang="en-US" dirty="0" err="1"/>
              <a:t>Urllib.request</a:t>
            </a:r>
            <a:r>
              <a:rPr lang="en-US" dirty="0"/>
              <a:t>. is used to fetch URLs.</a:t>
            </a:r>
          </a:p>
          <a:p>
            <a:r>
              <a:rPr lang="en-US" dirty="0"/>
              <a:t>Once its loaded, we’ll remove information that is not required in our analysis.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3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18C80-A340-BB48-9782-C705FCE9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cleaning: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41B4-93DE-EE4A-9EEB-87F78E0B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Selection : Now we select required features like UID, Admin2(County), </a:t>
            </a:r>
            <a:r>
              <a:rPr lang="en-US" dirty="0" err="1">
                <a:solidFill>
                  <a:srgbClr val="FFFFFF"/>
                </a:solidFill>
              </a:rPr>
              <a:t>Provine_state</a:t>
            </a:r>
            <a:r>
              <a:rPr lang="en-US" dirty="0">
                <a:solidFill>
                  <a:srgbClr val="FFFFFF"/>
                </a:solidFill>
              </a:rPr>
              <a:t>, Lat(</a:t>
            </a:r>
            <a:r>
              <a:rPr lang="en-US" dirty="0" err="1">
                <a:solidFill>
                  <a:srgbClr val="FFFFFF"/>
                </a:solidFill>
              </a:rPr>
              <a:t>Lattitude</a:t>
            </a:r>
            <a:r>
              <a:rPr lang="en-US" dirty="0">
                <a:solidFill>
                  <a:srgbClr val="FFFFFF"/>
                </a:solidFill>
              </a:rPr>
              <a:t>),Long_(Longitude), </a:t>
            </a:r>
            <a:r>
              <a:rPr lang="en-US" dirty="0" err="1">
                <a:solidFill>
                  <a:srgbClr val="FFFFFF"/>
                </a:solidFill>
              </a:rPr>
              <a:t>total_confirmed_cases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</a:rPr>
              <a:t>From the United states dataset, we have only data of New York state.</a:t>
            </a:r>
          </a:p>
          <a:p>
            <a:r>
              <a:rPr lang="en-US" dirty="0">
                <a:solidFill>
                  <a:srgbClr val="FFFFFF"/>
                </a:solidFill>
              </a:rPr>
              <a:t>In New York, we take into account only 10  Admin2(counties) with most confirmed cases.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28399C2-F457-7E40-ADC6-36BC31E9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87" y="936141"/>
            <a:ext cx="5664191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6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9BD6F-03AA-804C-AB84-9560F82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FE63-7FFD-6A45-9DBC-180CA088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Foursquare API Credentials and Version</a:t>
            </a:r>
          </a:p>
          <a:p>
            <a:pPr marL="0" indent="0">
              <a:buNone/>
            </a:pPr>
            <a:r>
              <a:rPr lang="en-US" dirty="0"/>
              <a:t>Retrieve data from Foursquare APIs- venue name, category of venue, latitude and longitude of venues.</a:t>
            </a:r>
          </a:p>
          <a:p>
            <a:r>
              <a:rPr lang="en-US" dirty="0"/>
              <a:t>Combine New York dataset with the venues extracted from the Foursquare.</a:t>
            </a:r>
          </a:p>
          <a:p>
            <a:r>
              <a:rPr lang="en-US" dirty="0"/>
              <a:t>Analyze the New York dataset which contains top 10 highly confirmed cases of Covid-19 counties(Admin2).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8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5D60C-32D1-1040-9ACA-6CD3ECAA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4C873B-7420-44FC-AC16-C888BAB7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Explore the venue categories by plotting the bar graph to see which categories has the most foot traffic and which categories has the low foot traffic by New Yorkers.</a:t>
            </a:r>
          </a:p>
          <a:p>
            <a:r>
              <a:rPr lang="en-US" dirty="0">
                <a:solidFill>
                  <a:srgbClr val="FFFFFF"/>
                </a:solidFill>
              </a:rPr>
              <a:t>Doctor office, Salon/Barbershop, Residential buildings/condos, office have the maximum frequency of person visit.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100434B-A52E-3449-B04D-D74203E4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1143000"/>
            <a:ext cx="7575552" cy="48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7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C4EBE-F79B-224B-8E84-2F1E77FB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464E-71AB-8C48-9BC4-CA31597FE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Now, we are looking into the top 5 most common venues of each county(Admin2) and the frequency of visitors in each category. This would be a great step to visualize except resturants and bars which other categories contributing to Covid-19 spiking in beginning of this pandemic.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close - up of a document&#10;&#10;Description automatically generated with low confidence">
            <a:extLst>
              <a:ext uri="{FF2B5EF4-FFF2-40B4-BE49-F238E27FC236}">
                <a16:creationId xmlns:a16="http://schemas.microsoft.com/office/drawing/2014/main" id="{FCD98A37-5FCA-A446-B969-0AD66CFA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922" y="936141"/>
            <a:ext cx="5131559" cy="52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2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FDCC0-9BC4-0647-8FEC-24C63450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Visualization: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9F2367-FD84-4D4A-8E30-4E901B14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Cluster all the similar venues and the relationship amongst them.</a:t>
            </a:r>
          </a:p>
          <a:p>
            <a:r>
              <a:rPr lang="en-US" dirty="0">
                <a:solidFill>
                  <a:srgbClr val="FFFFFF"/>
                </a:solidFill>
              </a:rPr>
              <a:t>Used </a:t>
            </a:r>
            <a:r>
              <a:rPr lang="en-US" dirty="0" err="1">
                <a:solidFill>
                  <a:srgbClr val="FFFFFF"/>
                </a:solidFill>
              </a:rPr>
              <a:t>Kmeans</a:t>
            </a:r>
            <a:r>
              <a:rPr lang="en-US" dirty="0">
                <a:solidFill>
                  <a:srgbClr val="FFFFFF"/>
                </a:solidFill>
              </a:rPr>
              <a:t> clustering machine algorithm.</a:t>
            </a:r>
          </a:p>
          <a:p>
            <a:r>
              <a:rPr lang="en-US" dirty="0">
                <a:solidFill>
                  <a:srgbClr val="FFFFFF"/>
                </a:solidFill>
              </a:rPr>
              <a:t>Clustered into 5 groups shown in the map.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04926A2A-81F3-3A4B-A1AE-15BD0B614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25" b="-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5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1F2239"/>
      </a:dk2>
      <a:lt2>
        <a:srgbClr val="E8E4E2"/>
      </a:lt2>
      <a:accent1>
        <a:srgbClr val="29A4E7"/>
      </a:accent1>
      <a:accent2>
        <a:srgbClr val="1743D5"/>
      </a:accent2>
      <a:accent3>
        <a:srgbClr val="4C29E7"/>
      </a:accent3>
      <a:accent4>
        <a:srgbClr val="8917D5"/>
      </a:accent4>
      <a:accent5>
        <a:srgbClr val="E729E3"/>
      </a:accent5>
      <a:accent6>
        <a:srgbClr val="D51782"/>
      </a:accent6>
      <a:hlink>
        <a:srgbClr val="BF6C3F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724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Nova Light</vt:lpstr>
      <vt:lpstr>Wingdings 2</vt:lpstr>
      <vt:lpstr>DividendVTI</vt:lpstr>
      <vt:lpstr>Clustering and segmenting new York counties to see Covid-19 Impact </vt:lpstr>
      <vt:lpstr>Business problem</vt:lpstr>
      <vt:lpstr>Data preparation</vt:lpstr>
      <vt:lpstr>Data cleaning:</vt:lpstr>
      <vt:lpstr>Data cleaning: </vt:lpstr>
      <vt:lpstr>Methodology </vt:lpstr>
      <vt:lpstr>Analysis</vt:lpstr>
      <vt:lpstr>Visualization</vt:lpstr>
      <vt:lpstr>Visualization: </vt:lpstr>
      <vt:lpstr>Results :  </vt:lpstr>
      <vt:lpstr> </vt:lpstr>
      <vt:lpstr>DISCUSSION AND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and segmenting new York counties to see Covid-19 Impact </dc:title>
  <dc:creator>Nitish Verma544</dc:creator>
  <cp:lastModifiedBy>Nitish Verma544</cp:lastModifiedBy>
  <cp:revision>13</cp:revision>
  <dcterms:created xsi:type="dcterms:W3CDTF">2021-01-16T17:04:45Z</dcterms:created>
  <dcterms:modified xsi:type="dcterms:W3CDTF">2021-01-16T22:54:03Z</dcterms:modified>
</cp:coreProperties>
</file>