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New York Airbnb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Summary of Analysis | Python, Pandas, Seaborn, Matplotlib</a:t>
            </a:r>
            <a:r>
              <a:rPr lang="en-IN" dirty="0"/>
              <a:t>,</a:t>
            </a:r>
            <a:r>
              <a:rPr lang="en-IN" dirty="0" err="1"/>
              <a:t>PoweBi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Analyze New York City Airbnb dataset</a:t>
            </a:r>
          </a:p>
          <a:p>
            <a:r>
              <a:t>- Understand price distribution, availability, and listing types</a:t>
            </a:r>
          </a:p>
          <a:p>
            <a:r>
              <a:t>- Explore patterns across boroughs and neighborhoods</a:t>
            </a:r>
          </a:p>
          <a:p>
            <a:r>
              <a:t>- Generate visual insights using Python libraries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🧰 Tools &amp; 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 (Jupyter Notebook)</a:t>
            </a:r>
          </a:p>
          <a:p>
            <a:r>
              <a:t>- pandas for data handling</a:t>
            </a:r>
          </a:p>
          <a:p>
            <a:r>
              <a:t>- seaborn &amp; matplotlib for visualization</a:t>
            </a:r>
          </a:p>
          <a:p>
            <a:r>
              <a:t>- numpy for numerical operations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Key Analysis Performed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cleaning (handling nulls, duplicates)</a:t>
            </a:r>
          </a:p>
          <a:p>
            <a:r>
              <a:t>- Neighborhood-wise listing analysis</a:t>
            </a:r>
          </a:p>
          <a:p>
            <a:r>
              <a:t>- Room type distribution</a:t>
            </a:r>
          </a:p>
          <a:p>
            <a:r>
              <a:t>- Price trend analysis</a:t>
            </a:r>
          </a:p>
          <a:p>
            <a:r>
              <a:t>- Availability calendar trend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Manhattan &amp; Brooklyn dominate listings</a:t>
            </a:r>
          </a:p>
          <a:p>
            <a:r>
              <a:t>- Most listings are entire homes/apartments</a:t>
            </a:r>
          </a:p>
          <a:p>
            <a:r>
              <a:t>- High price variability across boroughs</a:t>
            </a:r>
          </a:p>
          <a:p>
            <a:r>
              <a:t>- Availability is seasonal in some neighborhoods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showcases the use of Python in real-world data analysis.</a:t>
            </a:r>
          </a:p>
          <a:p>
            <a:r>
              <a:t>It provides clear insights into the Airbnb market in NYC.</a:t>
            </a:r>
          </a:p>
          <a:p>
            <a:r>
              <a:t>Great addition to a Data Analyst portfolio.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📬 Contact / 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Created by: </a:t>
            </a:r>
            <a:r>
              <a:rPr lang="en-IN" dirty="0"/>
              <a:t>Harsh</a:t>
            </a:r>
            <a:r>
              <a:rPr dirty="0"/>
              <a:t> Verma</a:t>
            </a:r>
          </a:p>
          <a:p>
            <a:r>
              <a:rPr dirty="0"/>
              <a:t>Tools: Python, </a:t>
            </a:r>
            <a:r>
              <a:rPr dirty="0" err="1"/>
              <a:t>Jupyter</a:t>
            </a:r>
            <a:r>
              <a:rPr dirty="0"/>
              <a:t> Notebook, GitHub</a:t>
            </a:r>
            <a:r>
              <a:rPr lang="en-IN" dirty="0"/>
              <a:t>,</a:t>
            </a:r>
            <a:r>
              <a:rPr lang="en-IN" dirty="0" err="1"/>
              <a:t>PowerBi</a:t>
            </a:r>
            <a:endParaRPr dirty="0"/>
          </a:p>
          <a:p>
            <a:r>
              <a:rPr dirty="0"/>
              <a:t>Email: [</a:t>
            </a:r>
            <a:r>
              <a:rPr lang="en-IN" dirty="0"/>
              <a:t>hverma2903</a:t>
            </a:r>
            <a:r>
              <a:rPr dirty="0"/>
              <a:t>@</a:t>
            </a:r>
            <a:r>
              <a:rPr lang="en-IN" dirty="0" err="1"/>
              <a:t>gmail</a:t>
            </a:r>
            <a:r>
              <a:rPr dirty="0"/>
              <a:t>.com]</a:t>
            </a:r>
          </a:p>
          <a:p>
            <a:r>
              <a:rPr dirty="0"/>
              <a:t>GitHub: https://github.com/</a:t>
            </a:r>
            <a:r>
              <a:rPr lang="en-IN" dirty="0"/>
              <a:t>harsh-verma-2903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207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New York Airbnb Data Analysis</vt:lpstr>
      <vt:lpstr>📌 Objective</vt:lpstr>
      <vt:lpstr>🧰 Tools &amp; Libraries Used</vt:lpstr>
      <vt:lpstr>🔍 Key Analysis Performed</vt:lpstr>
      <vt:lpstr>📊 Key Insights</vt:lpstr>
      <vt:lpstr>✅ Conclusion</vt:lpstr>
      <vt:lpstr>📬 Contact / Credits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Ansh Verma</cp:lastModifiedBy>
  <cp:revision>2</cp:revision>
  <dcterms:created xsi:type="dcterms:W3CDTF">2013-01-27T09:14:16Z</dcterms:created>
  <dcterms:modified xsi:type="dcterms:W3CDTF">2025-06-10T07:36:09Z</dcterms:modified>
  <cp:category/>
</cp:coreProperties>
</file>