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1" r:id="rId2"/>
    <p:sldId id="256" r:id="rId3"/>
    <p:sldId id="257" r:id="rId4"/>
    <p:sldId id="262" r:id="rId5"/>
    <p:sldId id="258" r:id="rId6"/>
    <p:sldId id="259" r:id="rId7"/>
    <p:sldId id="263" r:id="rId8"/>
    <p:sldId id="264" r:id="rId9"/>
    <p:sldId id="260"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oni" userId="805c382200fd5262" providerId="LiveId" clId="{055E2574-70C1-47FD-ACCD-CA99B46A56C1}"/>
    <pc:docChg chg="custSel addSld modSld">
      <pc:chgData name="Harsh Soni" userId="805c382200fd5262" providerId="LiveId" clId="{055E2574-70C1-47FD-ACCD-CA99B46A56C1}" dt="2024-08-22T22:35:46.130" v="113" actId="1076"/>
      <pc:docMkLst>
        <pc:docMk/>
      </pc:docMkLst>
      <pc:sldChg chg="addSp modSp mod">
        <pc:chgData name="Harsh Soni" userId="805c382200fd5262" providerId="LiveId" clId="{055E2574-70C1-47FD-ACCD-CA99B46A56C1}" dt="2024-08-22T22:35:14.678" v="108" actId="20577"/>
        <pc:sldMkLst>
          <pc:docMk/>
          <pc:sldMk cId="0" sldId="256"/>
        </pc:sldMkLst>
        <pc:spChg chg="mod">
          <ac:chgData name="Harsh Soni" userId="805c382200fd5262" providerId="LiveId" clId="{055E2574-70C1-47FD-ACCD-CA99B46A56C1}" dt="2024-08-22T22:35:14.678" v="108" actId="20577"/>
          <ac:spMkLst>
            <pc:docMk/>
            <pc:sldMk cId="0" sldId="256"/>
            <ac:spMk id="86" creationId="{00000000-0000-0000-0000-000000000000}"/>
          </ac:spMkLst>
        </pc:spChg>
        <pc:picChg chg="add mod modCrop">
          <ac:chgData name="Harsh Soni" userId="805c382200fd5262" providerId="LiveId" clId="{055E2574-70C1-47FD-ACCD-CA99B46A56C1}" dt="2024-08-22T22:32:21.069" v="37" actId="14100"/>
          <ac:picMkLst>
            <pc:docMk/>
            <pc:sldMk cId="0" sldId="256"/>
            <ac:picMk id="2" creationId="{191CB5AC-B4D7-B588-146E-EEA081B42904}"/>
          </ac:picMkLst>
        </pc:picChg>
      </pc:sldChg>
      <pc:sldChg chg="modSp mod">
        <pc:chgData name="Harsh Soni" userId="805c382200fd5262" providerId="LiveId" clId="{055E2574-70C1-47FD-ACCD-CA99B46A56C1}" dt="2024-08-22T22:34:59.338" v="88" actId="27636"/>
        <pc:sldMkLst>
          <pc:docMk/>
          <pc:sldMk cId="0" sldId="257"/>
        </pc:sldMkLst>
        <pc:spChg chg="mod">
          <ac:chgData name="Harsh Soni" userId="805c382200fd5262" providerId="LiveId" clId="{055E2574-70C1-47FD-ACCD-CA99B46A56C1}" dt="2024-08-22T22:34:59.338" v="88" actId="27636"/>
          <ac:spMkLst>
            <pc:docMk/>
            <pc:sldMk cId="0" sldId="257"/>
            <ac:spMk id="91" creationId="{00000000-0000-0000-0000-000000000000}"/>
          </ac:spMkLst>
        </pc:spChg>
        <pc:spChg chg="mod">
          <ac:chgData name="Harsh Soni" userId="805c382200fd5262" providerId="LiveId" clId="{055E2574-70C1-47FD-ACCD-CA99B46A56C1}" dt="2024-08-22T22:29:56.130" v="2" actId="255"/>
          <ac:spMkLst>
            <pc:docMk/>
            <pc:sldMk cId="0" sldId="257"/>
            <ac:spMk id="92" creationId="{00000000-0000-0000-0000-000000000000}"/>
          </ac:spMkLst>
        </pc:spChg>
      </pc:sldChg>
      <pc:sldChg chg="modSp mod">
        <pc:chgData name="Harsh Soni" userId="805c382200fd5262" providerId="LiveId" clId="{055E2574-70C1-47FD-ACCD-CA99B46A56C1}" dt="2024-08-22T22:35:31.843" v="111" actId="1076"/>
        <pc:sldMkLst>
          <pc:docMk/>
          <pc:sldMk cId="0" sldId="258"/>
        </pc:sldMkLst>
        <pc:spChg chg="mod">
          <ac:chgData name="Harsh Soni" userId="805c382200fd5262" providerId="LiveId" clId="{055E2574-70C1-47FD-ACCD-CA99B46A56C1}" dt="2024-08-22T22:30:46.291" v="7" actId="20577"/>
          <ac:spMkLst>
            <pc:docMk/>
            <pc:sldMk cId="0" sldId="258"/>
            <ac:spMk id="97" creationId="{00000000-0000-0000-0000-000000000000}"/>
          </ac:spMkLst>
        </pc:spChg>
        <pc:spChg chg="mod">
          <ac:chgData name="Harsh Soni" userId="805c382200fd5262" providerId="LiveId" clId="{055E2574-70C1-47FD-ACCD-CA99B46A56C1}" dt="2024-08-22T22:35:31.843" v="111" actId="1076"/>
          <ac:spMkLst>
            <pc:docMk/>
            <pc:sldMk cId="0" sldId="258"/>
            <ac:spMk id="98" creationId="{00000000-0000-0000-0000-000000000000}"/>
          </ac:spMkLst>
        </pc:spChg>
      </pc:sldChg>
      <pc:sldChg chg="modSp mod">
        <pc:chgData name="Harsh Soni" userId="805c382200fd5262" providerId="LiveId" clId="{055E2574-70C1-47FD-ACCD-CA99B46A56C1}" dt="2024-08-22T22:35:41.219" v="112" actId="1076"/>
        <pc:sldMkLst>
          <pc:docMk/>
          <pc:sldMk cId="0" sldId="259"/>
        </pc:sldMkLst>
        <pc:spChg chg="mod">
          <ac:chgData name="Harsh Soni" userId="805c382200fd5262" providerId="LiveId" clId="{055E2574-70C1-47FD-ACCD-CA99B46A56C1}" dt="2024-08-22T22:35:41.219" v="112" actId="1076"/>
          <ac:spMkLst>
            <pc:docMk/>
            <pc:sldMk cId="0" sldId="259"/>
            <ac:spMk id="103" creationId="{00000000-0000-0000-0000-000000000000}"/>
          </ac:spMkLst>
        </pc:spChg>
        <pc:spChg chg="mod">
          <ac:chgData name="Harsh Soni" userId="805c382200fd5262" providerId="LiveId" clId="{055E2574-70C1-47FD-ACCD-CA99B46A56C1}" dt="2024-08-22T22:31:07.625" v="10" actId="255"/>
          <ac:spMkLst>
            <pc:docMk/>
            <pc:sldMk cId="0" sldId="259"/>
            <ac:spMk id="104" creationId="{00000000-0000-0000-0000-000000000000}"/>
          </ac:spMkLst>
        </pc:spChg>
      </pc:sldChg>
      <pc:sldChg chg="modSp new mod">
        <pc:chgData name="Harsh Soni" userId="805c382200fd5262" providerId="LiveId" clId="{055E2574-70C1-47FD-ACCD-CA99B46A56C1}" dt="2024-08-22T22:35:46.130" v="113" actId="1076"/>
        <pc:sldMkLst>
          <pc:docMk/>
          <pc:sldMk cId="2216349612" sldId="260"/>
        </pc:sldMkLst>
        <pc:spChg chg="mod">
          <ac:chgData name="Harsh Soni" userId="805c382200fd5262" providerId="LiveId" clId="{055E2574-70C1-47FD-ACCD-CA99B46A56C1}" dt="2024-08-22T22:35:46.130" v="113" actId="1076"/>
          <ac:spMkLst>
            <pc:docMk/>
            <pc:sldMk cId="2216349612" sldId="260"/>
            <ac:spMk id="2" creationId="{1515CF89-AA62-219E-E540-7A73B867481E}"/>
          </ac:spMkLst>
        </pc:spChg>
        <pc:spChg chg="mod">
          <ac:chgData name="Harsh Soni" userId="805c382200fd5262" providerId="LiveId" clId="{055E2574-70C1-47FD-ACCD-CA99B46A56C1}" dt="2024-08-22T22:31:32.011" v="25" actId="255"/>
          <ac:spMkLst>
            <pc:docMk/>
            <pc:sldMk cId="2216349612" sldId="260"/>
            <ac:spMk id="3" creationId="{623029C4-2E44-302F-BD5E-27AC76748592}"/>
          </ac:spMkLst>
        </pc:spChg>
      </pc:sldChg>
      <pc:sldChg chg="modSp new mod">
        <pc:chgData name="Harsh Soni" userId="805c382200fd5262" providerId="LiveId" clId="{055E2574-70C1-47FD-ACCD-CA99B46A56C1}" dt="2024-08-22T22:35:20.845" v="110" actId="27636"/>
        <pc:sldMkLst>
          <pc:docMk/>
          <pc:sldMk cId="3041750701" sldId="261"/>
        </pc:sldMkLst>
        <pc:spChg chg="mod">
          <ac:chgData name="Harsh Soni" userId="805c382200fd5262" providerId="LiveId" clId="{055E2574-70C1-47FD-ACCD-CA99B46A56C1}" dt="2024-08-22T22:35:20.845" v="110" actId="27636"/>
          <ac:spMkLst>
            <pc:docMk/>
            <pc:sldMk cId="3041750701" sldId="261"/>
            <ac:spMk id="2" creationId="{78FC8EA5-80F0-F219-8452-F7FB1903DF9B}"/>
          </ac:spMkLst>
        </pc:spChg>
        <pc:spChg chg="mod">
          <ac:chgData name="Harsh Soni" userId="805c382200fd5262" providerId="LiveId" clId="{055E2574-70C1-47FD-ACCD-CA99B46A56C1}" dt="2024-08-22T22:33:41.718" v="57" actId="14100"/>
          <ac:spMkLst>
            <pc:docMk/>
            <pc:sldMk cId="3041750701" sldId="261"/>
            <ac:spMk id="3" creationId="{10BD38FD-E981-71D5-C891-F35CFE9A15A2}"/>
          </ac:spMkLst>
        </pc:spChg>
      </pc:sldChg>
      <pc:sldChg chg="modSp new mod">
        <pc:chgData name="Harsh Soni" userId="805c382200fd5262" providerId="LiveId" clId="{055E2574-70C1-47FD-ACCD-CA99B46A56C1}" dt="2024-08-22T22:34:50.642" v="84" actId="27636"/>
        <pc:sldMkLst>
          <pc:docMk/>
          <pc:sldMk cId="2805924734" sldId="262"/>
        </pc:sldMkLst>
        <pc:spChg chg="mod">
          <ac:chgData name="Harsh Soni" userId="805c382200fd5262" providerId="LiveId" clId="{055E2574-70C1-47FD-ACCD-CA99B46A56C1}" dt="2024-08-22T22:34:48.020" v="82" actId="1076"/>
          <ac:spMkLst>
            <pc:docMk/>
            <pc:sldMk cId="2805924734" sldId="262"/>
            <ac:spMk id="2" creationId="{9488B832-2040-8F50-4770-57DB2E80F495}"/>
          </ac:spMkLst>
        </pc:spChg>
        <pc:spChg chg="mod">
          <ac:chgData name="Harsh Soni" userId="805c382200fd5262" providerId="LiveId" clId="{055E2574-70C1-47FD-ACCD-CA99B46A56C1}" dt="2024-08-22T22:34:50.642" v="84" actId="27636"/>
          <ac:spMkLst>
            <pc:docMk/>
            <pc:sldMk cId="2805924734" sldId="262"/>
            <ac:spMk id="3" creationId="{09CC2EE8-45FF-9A2D-694E-65A5E6D1780D}"/>
          </ac:spMkLst>
        </pc:spChg>
      </pc:sldChg>
    </pc:docChg>
  </pc:docChgLst>
  <pc:docChgLst>
    <pc:chgData name="Harsh Soni" userId="805c382200fd5262" providerId="LiveId" clId="{895A09A5-232C-445D-8581-A0A14B800939}"/>
    <pc:docChg chg="custSel addSld modSld">
      <pc:chgData name="Harsh Soni" userId="805c382200fd5262" providerId="LiveId" clId="{895A09A5-232C-445D-8581-A0A14B800939}" dt="2024-10-23T18:39:55.982" v="8" actId="22"/>
      <pc:docMkLst>
        <pc:docMk/>
      </pc:docMkLst>
      <pc:sldChg chg="modSp mod">
        <pc:chgData name="Harsh Soni" userId="805c382200fd5262" providerId="LiveId" clId="{895A09A5-232C-445D-8581-A0A14B800939}" dt="2024-10-23T18:38:33.318" v="0" actId="33524"/>
        <pc:sldMkLst>
          <pc:docMk/>
          <pc:sldMk cId="0" sldId="258"/>
        </pc:sldMkLst>
        <pc:spChg chg="mod">
          <ac:chgData name="Harsh Soni" userId="805c382200fd5262" providerId="LiveId" clId="{895A09A5-232C-445D-8581-A0A14B800939}" dt="2024-10-23T18:38:33.318" v="0" actId="33524"/>
          <ac:spMkLst>
            <pc:docMk/>
            <pc:sldMk cId="0" sldId="258"/>
            <ac:spMk id="97" creationId="{00000000-0000-0000-0000-000000000000}"/>
          </ac:spMkLst>
        </pc:spChg>
      </pc:sldChg>
      <pc:sldChg chg="addSp modSp new mod">
        <pc:chgData name="Harsh Soni" userId="805c382200fd5262" providerId="LiveId" clId="{895A09A5-232C-445D-8581-A0A14B800939}" dt="2024-10-23T18:39:23.968" v="6" actId="1076"/>
        <pc:sldMkLst>
          <pc:docMk/>
          <pc:sldMk cId="369459455" sldId="263"/>
        </pc:sldMkLst>
        <pc:spChg chg="mod">
          <ac:chgData name="Harsh Soni" userId="805c382200fd5262" providerId="LiveId" clId="{895A09A5-232C-445D-8581-A0A14B800939}" dt="2024-10-23T18:38:54.316" v="3" actId="27636"/>
          <ac:spMkLst>
            <pc:docMk/>
            <pc:sldMk cId="369459455" sldId="263"/>
            <ac:spMk id="2" creationId="{2CEBF21B-2AB9-2321-5F31-D6536CC913B4}"/>
          </ac:spMkLst>
        </pc:spChg>
        <pc:picChg chg="add mod">
          <ac:chgData name="Harsh Soni" userId="805c382200fd5262" providerId="LiveId" clId="{895A09A5-232C-445D-8581-A0A14B800939}" dt="2024-10-23T18:39:23.968" v="6" actId="1076"/>
          <ac:picMkLst>
            <pc:docMk/>
            <pc:sldMk cId="369459455" sldId="263"/>
            <ac:picMk id="5" creationId="{D3A9C0A9-9396-3888-CDD2-DFBA937E9697}"/>
          </ac:picMkLst>
        </pc:picChg>
      </pc:sldChg>
      <pc:sldChg chg="addSp new mod">
        <pc:chgData name="Harsh Soni" userId="805c382200fd5262" providerId="LiveId" clId="{895A09A5-232C-445D-8581-A0A14B800939}" dt="2024-10-23T18:39:55.982" v="8" actId="22"/>
        <pc:sldMkLst>
          <pc:docMk/>
          <pc:sldMk cId="3124979396" sldId="264"/>
        </pc:sldMkLst>
        <pc:picChg chg="add">
          <ac:chgData name="Harsh Soni" userId="805c382200fd5262" providerId="LiveId" clId="{895A09A5-232C-445D-8581-A0A14B800939}" dt="2024-10-23T18:39:55.982" v="8" actId="22"/>
          <ac:picMkLst>
            <pc:docMk/>
            <pc:sldMk cId="3124979396" sldId="264"/>
            <ac:picMk id="5" creationId="{39EF4C31-FC35-8DC5-7256-DEB2769DD4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8EA5-80F0-F219-8452-F7FB1903DF9B}"/>
              </a:ext>
            </a:extLst>
          </p:cNvPr>
          <p:cNvSpPr>
            <a:spLocks noGrp="1"/>
          </p:cNvSpPr>
          <p:nvPr>
            <p:ph type="ctrTitle"/>
          </p:nvPr>
        </p:nvSpPr>
        <p:spPr>
          <a:xfrm>
            <a:off x="729450" y="602166"/>
            <a:ext cx="7688100" cy="2384984"/>
          </a:xfrm>
        </p:spPr>
        <p:txBody>
          <a:bodyPr>
            <a:normAutofit/>
          </a:bodyPr>
          <a:lstStyle/>
          <a:p>
            <a:pPr algn="ctr"/>
            <a:r>
              <a:rPr lang="en-US" sz="3600" b="1" dirty="0"/>
              <a:t>Introduction</a:t>
            </a:r>
            <a:br>
              <a:rPr lang="en-US" sz="1800" b="1" dirty="0"/>
            </a:br>
            <a:r>
              <a:rPr lang="en-US" sz="1800" b="1" dirty="0"/>
              <a:t>Title:</a:t>
            </a:r>
            <a:r>
              <a:rPr lang="en-US" sz="1800" dirty="0"/>
              <a:t> Stay Safe: Phishing Awareness &amp; Prevention</a:t>
            </a:r>
            <a:br>
              <a:rPr lang="en-US" sz="1800" dirty="0"/>
            </a:br>
            <a:r>
              <a:rPr lang="en-US" sz="1800" b="1" dirty="0"/>
              <a:t>Subtitle:</a:t>
            </a:r>
            <a:r>
              <a:rPr lang="en-US" sz="1800" dirty="0"/>
              <a:t> Protecting Our Teams from Cyber Threats</a:t>
            </a:r>
            <a:br>
              <a:rPr lang="en-US" b="1" dirty="0"/>
            </a:br>
            <a:endParaRPr lang="en-CA" dirty="0"/>
          </a:p>
        </p:txBody>
      </p:sp>
      <p:sp>
        <p:nvSpPr>
          <p:cNvPr id="3" name="Subtitle 2">
            <a:extLst>
              <a:ext uri="{FF2B5EF4-FFF2-40B4-BE49-F238E27FC236}">
                <a16:creationId xmlns:a16="http://schemas.microsoft.com/office/drawing/2014/main" id="{10BD38FD-E981-71D5-C891-F35CFE9A15A2}"/>
              </a:ext>
            </a:extLst>
          </p:cNvPr>
          <p:cNvSpPr>
            <a:spLocks noGrp="1"/>
          </p:cNvSpPr>
          <p:nvPr>
            <p:ph type="subTitle" idx="1"/>
          </p:nvPr>
        </p:nvSpPr>
        <p:spPr>
          <a:xfrm>
            <a:off x="729627" y="2571751"/>
            <a:ext cx="7688100" cy="2476034"/>
          </a:xfrm>
        </p:spPr>
        <p:txBody>
          <a:bodyPr>
            <a:normAutofit/>
          </a:bodyPr>
          <a:lstStyle/>
          <a:p>
            <a:br>
              <a:rPr lang="en-US" dirty="0"/>
            </a:br>
            <a:r>
              <a:rPr lang="en-US" dirty="0"/>
              <a:t>Welcome! Today, we’ll learn how to identify and avoid phishing attacks, ensuring our teams remain secure.</a:t>
            </a:r>
          </a:p>
          <a:p>
            <a:endParaRPr lang="en-CA" dirty="0"/>
          </a:p>
        </p:txBody>
      </p:sp>
    </p:spTree>
    <p:extLst>
      <p:ext uri="{BB962C8B-B14F-4D97-AF65-F5344CB8AC3E}">
        <p14:creationId xmlns:p14="http://schemas.microsoft.com/office/powerpoint/2010/main" val="304175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587298"/>
            <a:ext cx="8032200" cy="57986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33" dirty="0"/>
              <a:t>Familiarize yourself with phishing attacks</a:t>
            </a:r>
            <a:br>
              <a:rPr lang="en" sz="2933" dirty="0"/>
            </a:br>
            <a:br>
              <a:rPr lang="en" sz="2933" dirty="0"/>
            </a:br>
            <a:r>
              <a:rPr lang="en" sz="2933" dirty="0"/>
              <a:t>Phishing Results:</a:t>
            </a:r>
            <a:endParaRPr sz="2933" dirty="0"/>
          </a:p>
        </p:txBody>
      </p:sp>
      <p:pic>
        <p:nvPicPr>
          <p:cNvPr id="2" name="Picture 1" descr="A screenshot of a computer&#10;&#10;Description automatically generated">
            <a:extLst>
              <a:ext uri="{FF2B5EF4-FFF2-40B4-BE49-F238E27FC236}">
                <a16:creationId xmlns:a16="http://schemas.microsoft.com/office/drawing/2014/main" id="{191CB5AC-B4D7-B588-146E-EEA081B42904}"/>
              </a:ext>
            </a:extLst>
          </p:cNvPr>
          <p:cNvPicPr>
            <a:picLocks noChangeAspect="1"/>
          </p:cNvPicPr>
          <p:nvPr/>
        </p:nvPicPr>
        <p:blipFill rotWithShape="1">
          <a:blip r:embed="rId3"/>
          <a:srcRect r="5723" b="54471"/>
          <a:stretch/>
        </p:blipFill>
        <p:spPr>
          <a:xfrm>
            <a:off x="1025912" y="2312021"/>
            <a:ext cx="6824547" cy="21038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728546"/>
            <a:ext cx="7688700" cy="4609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600" dirty="0"/>
              <a:t>Phishing is a type of cyber attack where attackers pose as legitimate organizations or individuals to steal sensitive information, like passwords or credit card numbers. They often use emails that look trustworthy to trick you into clicking malicious links or providing confidential data.</a:t>
            </a:r>
            <a:endParaRPr sz="1600" dirty="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B832-2040-8F50-4770-57DB2E80F495}"/>
              </a:ext>
            </a:extLst>
          </p:cNvPr>
          <p:cNvSpPr>
            <a:spLocks noGrp="1"/>
          </p:cNvSpPr>
          <p:nvPr>
            <p:ph type="title"/>
          </p:nvPr>
        </p:nvSpPr>
        <p:spPr>
          <a:xfrm>
            <a:off x="729450" y="649577"/>
            <a:ext cx="7688700" cy="535200"/>
          </a:xfrm>
        </p:spPr>
        <p:txBody>
          <a:bodyPr>
            <a:normAutofit fontScale="90000"/>
          </a:bodyPr>
          <a:lstStyle/>
          <a:p>
            <a:r>
              <a:rPr lang="en-CA" dirty="0"/>
              <a:t>Phishing Types</a:t>
            </a:r>
          </a:p>
        </p:txBody>
      </p:sp>
      <p:sp>
        <p:nvSpPr>
          <p:cNvPr id="3" name="Text Placeholder 2">
            <a:extLst>
              <a:ext uri="{FF2B5EF4-FFF2-40B4-BE49-F238E27FC236}">
                <a16:creationId xmlns:a16="http://schemas.microsoft.com/office/drawing/2014/main" id="{09CC2EE8-45FF-9A2D-694E-65A5E6D1780D}"/>
              </a:ext>
            </a:extLst>
          </p:cNvPr>
          <p:cNvSpPr>
            <a:spLocks noGrp="1"/>
          </p:cNvSpPr>
          <p:nvPr>
            <p:ph type="body" idx="1"/>
          </p:nvPr>
        </p:nvSpPr>
        <p:spPr>
          <a:xfrm>
            <a:off x="729450" y="1293541"/>
            <a:ext cx="7688700" cy="3627864"/>
          </a:xfrm>
        </p:spPr>
        <p:txBody>
          <a:bodyPr>
            <a:normAutofit fontScale="92500" lnSpcReduction="10000"/>
          </a:bodyPr>
          <a:lstStyle/>
          <a:p>
            <a:pPr>
              <a:buFont typeface="+mj-lt"/>
              <a:buAutoNum type="arabicPeriod"/>
            </a:pPr>
            <a:r>
              <a:rPr lang="en-US" b="1" dirty="0"/>
              <a:t>Email Phishing:</a:t>
            </a:r>
            <a:endParaRPr lang="en-US" dirty="0"/>
          </a:p>
          <a:p>
            <a:pPr marL="742950" lvl="1" indent="-285750">
              <a:buFont typeface="+mj-lt"/>
              <a:buAutoNum type="arabicPeriod"/>
            </a:pPr>
            <a:r>
              <a:rPr lang="en-US" dirty="0"/>
              <a:t>The most common type.</a:t>
            </a:r>
          </a:p>
          <a:p>
            <a:pPr marL="742950" lvl="1" indent="-285750">
              <a:buFont typeface="+mj-lt"/>
              <a:buAutoNum type="arabicPeriod"/>
            </a:pPr>
            <a:r>
              <a:rPr lang="en-US" dirty="0"/>
              <a:t>Attackers send mass emails posing as legitimate organizations.</a:t>
            </a:r>
          </a:p>
          <a:p>
            <a:pPr marL="742950" lvl="1" indent="-285750">
              <a:buFont typeface="+mj-lt"/>
              <a:buAutoNum type="arabicPeriod"/>
            </a:pPr>
            <a:r>
              <a:rPr lang="en-US" dirty="0"/>
              <a:t>Often includes a malicious link or attachment.</a:t>
            </a:r>
          </a:p>
          <a:p>
            <a:pPr>
              <a:buFont typeface="+mj-lt"/>
              <a:buAutoNum type="arabicPeriod"/>
            </a:pPr>
            <a:r>
              <a:rPr lang="en-US" b="1" dirty="0"/>
              <a:t>Spear Phishing:</a:t>
            </a:r>
            <a:endParaRPr lang="en-US" dirty="0"/>
          </a:p>
          <a:p>
            <a:pPr marL="742950" lvl="1" indent="-285750">
              <a:buFont typeface="+mj-lt"/>
              <a:buAutoNum type="arabicPeriod"/>
            </a:pPr>
            <a:r>
              <a:rPr lang="en-US" dirty="0"/>
              <a:t>Targeted attacks aimed at specific individuals or organizations.</a:t>
            </a:r>
          </a:p>
          <a:p>
            <a:pPr marL="742950" lvl="1" indent="-285750">
              <a:buFont typeface="+mj-lt"/>
              <a:buAutoNum type="arabicPeriod"/>
            </a:pPr>
            <a:r>
              <a:rPr lang="en-US" dirty="0"/>
              <a:t>Uses personal information to appear more convincing.</a:t>
            </a:r>
          </a:p>
          <a:p>
            <a:pPr marL="742950" lvl="1" indent="-285750">
              <a:buFont typeface="+mj-lt"/>
              <a:buAutoNum type="arabicPeriod"/>
            </a:pPr>
            <a:r>
              <a:rPr lang="en-US" dirty="0"/>
              <a:t>Harder to detect due to its personalized nature.</a:t>
            </a:r>
          </a:p>
          <a:p>
            <a:pPr>
              <a:buFont typeface="+mj-lt"/>
              <a:buAutoNum type="arabicPeriod"/>
            </a:pPr>
            <a:r>
              <a:rPr lang="en-US" b="1" dirty="0"/>
              <a:t>Whaling:</a:t>
            </a:r>
            <a:endParaRPr lang="en-US" dirty="0"/>
          </a:p>
          <a:p>
            <a:pPr marL="742950" lvl="1" indent="-285750">
              <a:buFont typeface="+mj-lt"/>
              <a:buAutoNum type="arabicPeriod"/>
            </a:pPr>
            <a:r>
              <a:rPr lang="en-US" dirty="0"/>
              <a:t>Targets high-profile individuals like executives.</a:t>
            </a:r>
          </a:p>
          <a:p>
            <a:pPr marL="742950" lvl="1" indent="-285750">
              <a:buFont typeface="+mj-lt"/>
              <a:buAutoNum type="arabicPeriod"/>
            </a:pPr>
            <a:r>
              <a:rPr lang="en-US" dirty="0"/>
              <a:t>Often involves requests for large financial transactions or sensitive information.</a:t>
            </a:r>
          </a:p>
          <a:p>
            <a:pPr marL="742950" lvl="1" indent="-285750">
              <a:buFont typeface="+mj-lt"/>
              <a:buAutoNum type="arabicPeriod"/>
            </a:pPr>
            <a:r>
              <a:rPr lang="en-US" dirty="0"/>
              <a:t>Highly customized and sophisticated.</a:t>
            </a:r>
          </a:p>
          <a:p>
            <a:pPr>
              <a:buFont typeface="+mj-lt"/>
              <a:buAutoNum type="arabicPeriod"/>
            </a:pPr>
            <a:r>
              <a:rPr lang="en-US" b="1" dirty="0"/>
              <a:t>Vishing:</a:t>
            </a:r>
            <a:endParaRPr lang="en-US" dirty="0"/>
          </a:p>
          <a:p>
            <a:pPr marL="742950" lvl="1" indent="-285750">
              <a:buFont typeface="+mj-lt"/>
              <a:buAutoNum type="arabicPeriod"/>
            </a:pPr>
            <a:r>
              <a:rPr lang="en-US" dirty="0"/>
              <a:t>Phishing via voice calls.</a:t>
            </a:r>
          </a:p>
          <a:p>
            <a:pPr marL="742950" lvl="1" indent="-285750">
              <a:buFont typeface="+mj-lt"/>
              <a:buAutoNum type="arabicPeriod"/>
            </a:pPr>
            <a:r>
              <a:rPr lang="en-US" dirty="0"/>
              <a:t>Attackers pretend to be from reputable companies or institutions.</a:t>
            </a:r>
          </a:p>
          <a:p>
            <a:pPr marL="742950" lvl="1" indent="-285750">
              <a:buFont typeface="+mj-lt"/>
              <a:buAutoNum type="arabicPeriod"/>
            </a:pPr>
            <a:r>
              <a:rPr lang="en-US" dirty="0"/>
              <a:t>Goal is to extract personal or financial information.</a:t>
            </a:r>
          </a:p>
          <a:p>
            <a:pPr>
              <a:buFont typeface="+mj-lt"/>
              <a:buAutoNum type="arabicPeriod"/>
            </a:pPr>
            <a:r>
              <a:rPr lang="en-US" b="1" dirty="0"/>
              <a:t>Smishing:</a:t>
            </a:r>
            <a:endParaRPr lang="en-US" dirty="0"/>
          </a:p>
          <a:p>
            <a:pPr marL="742950" lvl="1" indent="-285750">
              <a:buFont typeface="+mj-lt"/>
              <a:buAutoNum type="arabicPeriod"/>
            </a:pPr>
            <a:r>
              <a:rPr lang="en-US" dirty="0"/>
              <a:t>Phishing via SMS (text messages).</a:t>
            </a:r>
          </a:p>
          <a:p>
            <a:pPr marL="742950" lvl="1" indent="-285750">
              <a:buFont typeface="+mj-lt"/>
              <a:buAutoNum type="arabicPeriod"/>
            </a:pPr>
            <a:r>
              <a:rPr lang="en-US" dirty="0"/>
              <a:t>Usually includes a link to a malicious site or a prompt to call a fraudulent phone number.</a:t>
            </a:r>
          </a:p>
          <a:p>
            <a:endParaRPr lang="en-CA" dirty="0"/>
          </a:p>
        </p:txBody>
      </p:sp>
    </p:spTree>
    <p:extLst>
      <p:ext uri="{BB962C8B-B14F-4D97-AF65-F5344CB8AC3E}">
        <p14:creationId xmlns:p14="http://schemas.microsoft.com/office/powerpoint/2010/main" val="280592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sz="1400" dirty="0"/>
              <a:t>Common phishing tactics include:</a:t>
            </a:r>
          </a:p>
          <a:p>
            <a:pPr>
              <a:buFont typeface="Arial" panose="020B0604020202020204" pitchFamily="34" charset="0"/>
              <a:buChar char="•"/>
            </a:pPr>
            <a:r>
              <a:rPr lang="en-US" sz="1400" b="1" dirty="0"/>
              <a:t>Urgency:</a:t>
            </a:r>
            <a:r>
              <a:rPr lang="en-US" sz="1400" dirty="0"/>
              <a:t> “Act now or lose access!”</a:t>
            </a:r>
          </a:p>
          <a:p>
            <a:pPr>
              <a:buFont typeface="Arial" panose="020B0604020202020204" pitchFamily="34" charset="0"/>
              <a:buChar char="•"/>
            </a:pPr>
            <a:r>
              <a:rPr lang="en-US" sz="1400" b="1" dirty="0"/>
              <a:t>Suspicious Links:</a:t>
            </a:r>
            <a:r>
              <a:rPr lang="en-US" sz="1400" dirty="0"/>
              <a:t> Hyperlinks masked as legitimate but lead to harmful sites.</a:t>
            </a:r>
          </a:p>
          <a:p>
            <a:pPr>
              <a:buFont typeface="Arial" panose="020B0604020202020204" pitchFamily="34" charset="0"/>
              <a:buChar char="•"/>
            </a:pPr>
            <a:r>
              <a:rPr lang="en-US" sz="1400" b="1" dirty="0"/>
              <a:t>Unexpected Requests:</a:t>
            </a:r>
            <a:r>
              <a:rPr lang="en-US" sz="1400" dirty="0"/>
              <a:t> Asking for sensitive information out of the blue. </a:t>
            </a:r>
            <a:r>
              <a:rPr lang="en-US" sz="1400" i="1" dirty="0"/>
              <a:t>Example:</a:t>
            </a:r>
            <a:r>
              <a:rPr lang="en-US" sz="1400" dirty="0"/>
              <a:t> An email claiming your account is compromised, urging you to click a link to reset your password.</a:t>
            </a:r>
          </a:p>
          <a:p>
            <a:pPr marL="0" lvl="0" indent="0" algn="l" rtl="0">
              <a:spcBef>
                <a:spcPts val="0"/>
              </a:spcBef>
              <a:spcAft>
                <a:spcPts val="1200"/>
              </a:spcAft>
              <a:buNone/>
            </a:pPr>
            <a:endParaRPr dirty="0">
              <a:highlight>
                <a:srgbClr val="FFFF00"/>
              </a:highlight>
            </a:endParaRPr>
          </a:p>
        </p:txBody>
      </p:sp>
      <p:sp>
        <p:nvSpPr>
          <p:cNvPr id="98" name="Google Shape;98;p15"/>
          <p:cNvSpPr txBox="1">
            <a:spLocks noGrp="1"/>
          </p:cNvSpPr>
          <p:nvPr>
            <p:ph type="title"/>
          </p:nvPr>
        </p:nvSpPr>
        <p:spPr>
          <a:xfrm>
            <a:off x="727650" y="67931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74622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dirty="0"/>
              <a:t>Tips to protect yourself:</a:t>
            </a:r>
          </a:p>
          <a:p>
            <a:pPr>
              <a:buFont typeface="+mj-lt"/>
              <a:buAutoNum type="arabicPeriod"/>
            </a:pPr>
            <a:r>
              <a:rPr lang="en-US" sz="1400" b="1" dirty="0"/>
              <a:t>Verify the sender:</a:t>
            </a:r>
            <a:r>
              <a:rPr lang="en-US" sz="1400" dirty="0"/>
              <a:t> Always double-check the sender’s email address.</a:t>
            </a:r>
          </a:p>
          <a:p>
            <a:pPr>
              <a:buFont typeface="+mj-lt"/>
              <a:buAutoNum type="arabicPeriod"/>
            </a:pPr>
            <a:r>
              <a:rPr lang="en-US" sz="1400" b="1" dirty="0"/>
              <a:t>Hover over links:</a:t>
            </a:r>
            <a:r>
              <a:rPr lang="en-US" sz="1400" dirty="0"/>
              <a:t> Before clicking, hover over any link to see the actual URL.</a:t>
            </a:r>
          </a:p>
          <a:p>
            <a:pPr>
              <a:buFont typeface="+mj-lt"/>
              <a:buAutoNum type="arabicPeriod"/>
            </a:pPr>
            <a:r>
              <a:rPr lang="en-US" sz="1400" b="1" dirty="0"/>
              <a:t>Don’t share personal info:</a:t>
            </a:r>
            <a:r>
              <a:rPr lang="en-US" sz="1400" dirty="0"/>
              <a:t> Never provide sensitive details via email.</a:t>
            </a:r>
          </a:p>
          <a:p>
            <a:pPr>
              <a:buFont typeface="+mj-lt"/>
              <a:buAutoNum type="arabicPeriod"/>
            </a:pPr>
            <a:r>
              <a:rPr lang="en-US" sz="1400" b="1" dirty="0"/>
              <a:t>Report suspicious emails:</a:t>
            </a:r>
            <a:r>
              <a:rPr lang="en-US" sz="1400" dirty="0"/>
              <a:t> If something seems off, report it to IT immediately.</a:t>
            </a:r>
          </a:p>
          <a:p>
            <a:pPr marL="0" lvl="0" indent="0" algn="l" rtl="0">
              <a:spcBef>
                <a:spcPts val="0"/>
              </a:spcBef>
              <a:spcAft>
                <a:spcPts val="1200"/>
              </a:spcAft>
              <a:buNone/>
            </a:pPr>
            <a:endParaRPr dirty="0">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F21B-2AB9-2321-5F31-D6536CC913B4}"/>
              </a:ext>
            </a:extLst>
          </p:cNvPr>
          <p:cNvSpPr>
            <a:spLocks noGrp="1"/>
          </p:cNvSpPr>
          <p:nvPr>
            <p:ph type="title"/>
          </p:nvPr>
        </p:nvSpPr>
        <p:spPr/>
        <p:txBody>
          <a:bodyPr>
            <a:normAutofit fontScale="90000"/>
          </a:bodyPr>
          <a:lstStyle/>
          <a:p>
            <a:r>
              <a:rPr lang="en"/>
              <a:t>How do we stop getting phished?</a:t>
            </a:r>
            <a:endParaRPr lang="en-CA"/>
          </a:p>
        </p:txBody>
      </p:sp>
      <p:sp>
        <p:nvSpPr>
          <p:cNvPr id="3" name="Text Placeholder 2">
            <a:extLst>
              <a:ext uri="{FF2B5EF4-FFF2-40B4-BE49-F238E27FC236}">
                <a16:creationId xmlns:a16="http://schemas.microsoft.com/office/drawing/2014/main" id="{261BE08A-B2E0-5FDA-B3E2-2A272FA4ADC7}"/>
              </a:ext>
            </a:extLst>
          </p:cNvPr>
          <p:cNvSpPr>
            <a:spLocks noGrp="1"/>
          </p:cNvSpPr>
          <p:nvPr>
            <p:ph type="body" idx="1"/>
          </p:nvPr>
        </p:nvSpPr>
        <p:spPr/>
        <p:txBody>
          <a:bodyPr/>
          <a:lstStyle/>
          <a:p>
            <a:endParaRPr lang="en-CA" dirty="0"/>
          </a:p>
        </p:txBody>
      </p:sp>
      <p:pic>
        <p:nvPicPr>
          <p:cNvPr id="5" name="Picture 4">
            <a:extLst>
              <a:ext uri="{FF2B5EF4-FFF2-40B4-BE49-F238E27FC236}">
                <a16:creationId xmlns:a16="http://schemas.microsoft.com/office/drawing/2014/main" id="{D3A9C0A9-9396-3888-CDD2-DFBA937E9697}"/>
              </a:ext>
            </a:extLst>
          </p:cNvPr>
          <p:cNvPicPr>
            <a:picLocks noChangeAspect="1"/>
          </p:cNvPicPr>
          <p:nvPr/>
        </p:nvPicPr>
        <p:blipFill>
          <a:blip r:embed="rId2"/>
          <a:stretch>
            <a:fillRect/>
          </a:stretch>
        </p:blipFill>
        <p:spPr>
          <a:xfrm>
            <a:off x="0" y="0"/>
            <a:ext cx="9144000" cy="5082540"/>
          </a:xfrm>
          <a:prstGeom prst="rect">
            <a:avLst/>
          </a:prstGeom>
        </p:spPr>
      </p:pic>
    </p:spTree>
    <p:extLst>
      <p:ext uri="{BB962C8B-B14F-4D97-AF65-F5344CB8AC3E}">
        <p14:creationId xmlns:p14="http://schemas.microsoft.com/office/powerpoint/2010/main" val="36945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3443-293A-26D9-EF55-499FE33F3434}"/>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7EFF0DD7-0514-9374-0EDF-05BE9E97EF24}"/>
              </a:ext>
            </a:extLst>
          </p:cNvPr>
          <p:cNvSpPr>
            <a:spLocks noGrp="1"/>
          </p:cNvSpPr>
          <p:nvPr>
            <p:ph type="body" idx="1"/>
          </p:nvPr>
        </p:nvSpPr>
        <p:spPr/>
        <p:txBody>
          <a:bodyPr/>
          <a:lstStyle/>
          <a:p>
            <a:endParaRPr lang="en-CA" dirty="0"/>
          </a:p>
        </p:txBody>
      </p:sp>
      <p:pic>
        <p:nvPicPr>
          <p:cNvPr id="5" name="Picture 4">
            <a:extLst>
              <a:ext uri="{FF2B5EF4-FFF2-40B4-BE49-F238E27FC236}">
                <a16:creationId xmlns:a16="http://schemas.microsoft.com/office/drawing/2014/main" id="{39EF4C31-FC35-8DC5-7256-DEB2769DD44C}"/>
              </a:ext>
            </a:extLst>
          </p:cNvPr>
          <p:cNvPicPr>
            <a:picLocks noChangeAspect="1"/>
          </p:cNvPicPr>
          <p:nvPr/>
        </p:nvPicPr>
        <p:blipFill>
          <a:blip r:embed="rId2"/>
          <a:stretch>
            <a:fillRect/>
          </a:stretch>
        </p:blipFill>
        <p:spPr>
          <a:xfrm>
            <a:off x="14845" y="277931"/>
            <a:ext cx="9114310" cy="4587638"/>
          </a:xfrm>
          <a:prstGeom prst="rect">
            <a:avLst/>
          </a:prstGeom>
        </p:spPr>
      </p:pic>
    </p:spTree>
    <p:extLst>
      <p:ext uri="{BB962C8B-B14F-4D97-AF65-F5344CB8AC3E}">
        <p14:creationId xmlns:p14="http://schemas.microsoft.com/office/powerpoint/2010/main" val="312497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CF89-AA62-219E-E540-7A73B867481E}"/>
              </a:ext>
            </a:extLst>
          </p:cNvPr>
          <p:cNvSpPr>
            <a:spLocks noGrp="1"/>
          </p:cNvSpPr>
          <p:nvPr>
            <p:ph type="title"/>
          </p:nvPr>
        </p:nvSpPr>
        <p:spPr>
          <a:xfrm>
            <a:off x="729450" y="686747"/>
            <a:ext cx="7688700" cy="535200"/>
          </a:xfrm>
        </p:spPr>
        <p:txBody>
          <a:bodyPr>
            <a:normAutofit fontScale="90000"/>
          </a:bodyPr>
          <a:lstStyle/>
          <a:p>
            <a:r>
              <a:rPr lang="en-CA" dirty="0"/>
              <a:t>Conclusion	</a:t>
            </a:r>
          </a:p>
        </p:txBody>
      </p:sp>
      <p:sp>
        <p:nvSpPr>
          <p:cNvPr id="3" name="Text Placeholder 2">
            <a:extLst>
              <a:ext uri="{FF2B5EF4-FFF2-40B4-BE49-F238E27FC236}">
                <a16:creationId xmlns:a16="http://schemas.microsoft.com/office/drawing/2014/main" id="{623029C4-2E44-302F-BD5E-27AC76748592}"/>
              </a:ext>
            </a:extLst>
          </p:cNvPr>
          <p:cNvSpPr>
            <a:spLocks noGrp="1"/>
          </p:cNvSpPr>
          <p:nvPr>
            <p:ph type="body" idx="1"/>
          </p:nvPr>
        </p:nvSpPr>
        <p:spPr/>
        <p:txBody>
          <a:bodyPr>
            <a:normAutofit/>
          </a:bodyPr>
          <a:lstStyle/>
          <a:p>
            <a:r>
              <a:rPr lang="en-US" sz="1400" dirty="0"/>
              <a:t>Phishing attacks can happen to anyone. By staying informed and cautious, we can protect ourselves and our organization from these threats. Remember, when in doubt, don’t click!</a:t>
            </a:r>
            <a:endParaRPr lang="en-CA" sz="1400" dirty="0"/>
          </a:p>
        </p:txBody>
      </p:sp>
    </p:spTree>
    <p:extLst>
      <p:ext uri="{BB962C8B-B14F-4D97-AF65-F5344CB8AC3E}">
        <p14:creationId xmlns:p14="http://schemas.microsoft.com/office/powerpoint/2010/main" val="221634961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409</Words>
  <Application>Microsoft Office PowerPoint</Application>
  <PresentationFormat>On-screen Show (16:9)</PresentationFormat>
  <Paragraphs>39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Lato</vt:lpstr>
      <vt:lpstr>Raleway</vt:lpstr>
      <vt:lpstr>Streamline</vt:lpstr>
      <vt:lpstr>Introduction Title: Stay Safe: Phishing Awareness &amp; Prevention Subtitle: Protecting Our Teams from Cyber Threats </vt:lpstr>
      <vt:lpstr>Familiarize yourself with phishing attacks  Phishing Results:</vt:lpstr>
      <vt:lpstr>What is phishing?</vt:lpstr>
      <vt:lpstr>Phishing Types</vt:lpstr>
      <vt:lpstr>Learn to spot phishing emails</vt:lpstr>
      <vt:lpstr>How do we stop getting phished?</vt:lpstr>
      <vt:lpstr>How do we stop getting phished?</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 Soni</cp:lastModifiedBy>
  <cp:revision>1</cp:revision>
  <dcterms:modified xsi:type="dcterms:W3CDTF">2024-10-23T18:40:04Z</dcterms:modified>
</cp:coreProperties>
</file>