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  <p:sldId id="318" r:id="rId3"/>
    <p:sldId id="319" r:id="rId4"/>
    <p:sldId id="320" r:id="rId5"/>
    <p:sldId id="321" r:id="rId6"/>
    <p:sldId id="322" r:id="rId7"/>
    <p:sldId id="323" r:id="rId8"/>
    <p:sldId id="329" r:id="rId9"/>
    <p:sldId id="330" r:id="rId10"/>
    <p:sldId id="324" r:id="rId11"/>
    <p:sldId id="325" r:id="rId12"/>
    <p:sldId id="326" r:id="rId13"/>
    <p:sldId id="32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520FE1-180D-49D0-9FE7-88BC02A0C905}" v="7" dt="2025-01-02T18:17:26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7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gdarshan Kumar" userId="01e15e6bf0dd216f" providerId="LiveId" clId="{DE520FE1-180D-49D0-9FE7-88BC02A0C905}"/>
    <pc:docChg chg="undo custSel modSld">
      <pc:chgData name="Digdarshan Kumar" userId="01e15e6bf0dd216f" providerId="LiveId" clId="{DE520FE1-180D-49D0-9FE7-88BC02A0C905}" dt="2025-01-02T18:18:02.458" v="61" actId="14100"/>
      <pc:docMkLst>
        <pc:docMk/>
      </pc:docMkLst>
      <pc:sldChg chg="addSp modSp mod">
        <pc:chgData name="Digdarshan Kumar" userId="01e15e6bf0dd216f" providerId="LiveId" clId="{DE520FE1-180D-49D0-9FE7-88BC02A0C905}" dt="2025-01-02T18:15:51.486" v="37" actId="1076"/>
        <pc:sldMkLst>
          <pc:docMk/>
          <pc:sldMk cId="93054257" sldId="329"/>
        </pc:sldMkLst>
        <pc:picChg chg="add mod">
          <ac:chgData name="Digdarshan Kumar" userId="01e15e6bf0dd216f" providerId="LiveId" clId="{DE520FE1-180D-49D0-9FE7-88BC02A0C905}" dt="2025-01-02T18:14:31.672" v="16" actId="931"/>
          <ac:picMkLst>
            <pc:docMk/>
            <pc:sldMk cId="93054257" sldId="329"/>
            <ac:picMk id="4" creationId="{D52A8C07-3246-1B83-3198-CD9583C64AAE}"/>
          </ac:picMkLst>
        </pc:picChg>
        <pc:picChg chg="add mod">
          <ac:chgData name="Digdarshan Kumar" userId="01e15e6bf0dd216f" providerId="LiveId" clId="{DE520FE1-180D-49D0-9FE7-88BC02A0C905}" dt="2025-01-02T18:14:31.672" v="16" actId="931"/>
          <ac:picMkLst>
            <pc:docMk/>
            <pc:sldMk cId="93054257" sldId="329"/>
            <ac:picMk id="8" creationId="{DD45CA8D-9089-165B-1D43-A2B3F29D68B4}"/>
          </ac:picMkLst>
        </pc:picChg>
        <pc:picChg chg="add mod">
          <ac:chgData name="Digdarshan Kumar" userId="01e15e6bf0dd216f" providerId="LiveId" clId="{DE520FE1-180D-49D0-9FE7-88BC02A0C905}" dt="2025-01-02T18:14:31.672" v="16" actId="931"/>
          <ac:picMkLst>
            <pc:docMk/>
            <pc:sldMk cId="93054257" sldId="329"/>
            <ac:picMk id="10" creationId="{7F6619C2-09F8-158A-63EF-6725E3801FE5}"/>
          </ac:picMkLst>
        </pc:picChg>
        <pc:picChg chg="add mod">
          <ac:chgData name="Digdarshan Kumar" userId="01e15e6bf0dd216f" providerId="LiveId" clId="{DE520FE1-180D-49D0-9FE7-88BC02A0C905}" dt="2025-01-02T18:14:31.672" v="16" actId="931"/>
          <ac:picMkLst>
            <pc:docMk/>
            <pc:sldMk cId="93054257" sldId="329"/>
            <ac:picMk id="12" creationId="{BCFAC44B-86C8-8264-3901-A21EF53CC235}"/>
          </ac:picMkLst>
        </pc:picChg>
        <pc:picChg chg="add mod">
          <ac:chgData name="Digdarshan Kumar" userId="01e15e6bf0dd216f" providerId="LiveId" clId="{DE520FE1-180D-49D0-9FE7-88BC02A0C905}" dt="2025-01-02T18:14:31.672" v="16" actId="931"/>
          <ac:picMkLst>
            <pc:docMk/>
            <pc:sldMk cId="93054257" sldId="329"/>
            <ac:picMk id="14" creationId="{9CA0EBD2-7B30-26CF-FAB7-D0B03DBD8A52}"/>
          </ac:picMkLst>
        </pc:picChg>
        <pc:picChg chg="add mod">
          <ac:chgData name="Digdarshan Kumar" userId="01e15e6bf0dd216f" providerId="LiveId" clId="{DE520FE1-180D-49D0-9FE7-88BC02A0C905}" dt="2025-01-02T18:15:51.486" v="37" actId="1076"/>
          <ac:picMkLst>
            <pc:docMk/>
            <pc:sldMk cId="93054257" sldId="329"/>
            <ac:picMk id="16" creationId="{03DBC33E-7DFB-EF06-68A8-138E820E1F3B}"/>
          </ac:picMkLst>
        </pc:picChg>
        <pc:picChg chg="add mod">
          <ac:chgData name="Digdarshan Kumar" userId="01e15e6bf0dd216f" providerId="LiveId" clId="{DE520FE1-180D-49D0-9FE7-88BC02A0C905}" dt="2025-01-02T18:15:48.594" v="36" actId="1076"/>
          <ac:picMkLst>
            <pc:docMk/>
            <pc:sldMk cId="93054257" sldId="329"/>
            <ac:picMk id="18" creationId="{DF61C118-F809-D460-F26D-6E4F02299E3B}"/>
          </ac:picMkLst>
        </pc:picChg>
      </pc:sldChg>
      <pc:sldChg chg="addSp delSp modSp mod">
        <pc:chgData name="Digdarshan Kumar" userId="01e15e6bf0dd216f" providerId="LiveId" clId="{DE520FE1-180D-49D0-9FE7-88BC02A0C905}" dt="2025-01-02T18:18:02.458" v="61" actId="14100"/>
        <pc:sldMkLst>
          <pc:docMk/>
          <pc:sldMk cId="4172133354" sldId="330"/>
        </pc:sldMkLst>
        <pc:picChg chg="add mod">
          <ac:chgData name="Digdarshan Kumar" userId="01e15e6bf0dd216f" providerId="LiveId" clId="{DE520FE1-180D-49D0-9FE7-88BC02A0C905}" dt="2025-01-02T18:18:02.458" v="61" actId="14100"/>
          <ac:picMkLst>
            <pc:docMk/>
            <pc:sldMk cId="4172133354" sldId="330"/>
            <ac:picMk id="4" creationId="{8E3B8954-8D0A-B7A6-1421-394AA0D5574A}"/>
          </ac:picMkLst>
        </pc:picChg>
        <pc:picChg chg="add del mod">
          <ac:chgData name="Digdarshan Kumar" userId="01e15e6bf0dd216f" providerId="LiveId" clId="{DE520FE1-180D-49D0-9FE7-88BC02A0C905}" dt="2025-01-02T18:17:18.279" v="47" actId="478"/>
          <ac:picMkLst>
            <pc:docMk/>
            <pc:sldMk cId="4172133354" sldId="330"/>
            <ac:picMk id="8" creationId="{F5D1DF4A-B335-FF9B-AFEA-3471DFEC5789}"/>
          </ac:picMkLst>
        </pc:picChg>
        <pc:picChg chg="add mod">
          <ac:chgData name="Digdarshan Kumar" userId="01e15e6bf0dd216f" providerId="LiveId" clId="{DE520FE1-180D-49D0-9FE7-88BC02A0C905}" dt="2025-01-02T18:17:56.796" v="60" actId="14100"/>
          <ac:picMkLst>
            <pc:docMk/>
            <pc:sldMk cId="4172133354" sldId="330"/>
            <ac:picMk id="10" creationId="{FE6FB3F1-5812-6D3F-3E05-43BE93EF761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C53E-29B9-49A1-A7BA-17E19607A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6312A-B40C-4351-88B1-E9B16AE38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3DC18-C9D0-4F87-A4E7-01216290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3843-8351-4CD6-9C2F-6C5AB1372358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E559F-192A-47D7-BAE7-12B50ECA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731D3-5256-4E28-964F-E9D30DCA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C4E4-5571-4A20-B810-C28D175D3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0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DFF5-DA39-40DF-A0B3-1B5D376B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00011-DCDB-4E9A-9311-F32DECBAB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C4D9-44AE-413D-B633-ED76040A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3843-8351-4CD6-9C2F-6C5AB1372358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D5FE5-2EA1-4961-A3CC-D1600C2E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04A42-8273-4C48-9D32-58A54DFD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C4E4-5571-4A20-B810-C28D175D3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0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5730B8-EEB6-4593-9FE4-BD4E81AA9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0F687-EA15-4470-8673-CFACA6083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C67B2-775F-4864-A58C-9EABFE1A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3843-8351-4CD6-9C2F-6C5AB1372358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96141-55CC-46F0-997F-939EA8BD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E98F8-7AFF-4ED3-AD4A-D1024FF2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C4E4-5571-4A20-B810-C28D175D3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9CC0-5DFF-422F-A203-BC51B9A8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22834-744F-4B4E-AF70-80E13E7FF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C4795-6B04-4244-B434-A9B7C94E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3843-8351-4CD6-9C2F-6C5AB1372358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50B21-594D-4DEB-B8C4-89CE64D6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7B035-4491-42EC-9BAD-DB9524D1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C4E4-5571-4A20-B810-C28D175D3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1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3A7F-00B3-4C74-A9E3-8472AC41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F4F34-187B-4101-8A51-90247BE2C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5A984-A24A-45C1-8E01-09768D5F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3843-8351-4CD6-9C2F-6C5AB1372358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31CDA-D9B1-425A-88DC-FFD87DAA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78384-B65A-4F84-8E0E-79B825DC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C4E4-5571-4A20-B810-C28D175D3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9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ECA5-EAE2-4495-82B2-A7C405EA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A14E4-0C3F-4E4D-8DEA-DAA5E19FD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6F3C1-CB15-40AD-A9F4-6ADE38D73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C4BBB-DBFB-45B8-A269-A0D22BD5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3843-8351-4CD6-9C2F-6C5AB1372358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DCC4B-0768-49F4-A0F2-BB363FCB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3AAC0-00AD-4AF3-87CD-7DC9B389C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C4E4-5571-4A20-B810-C28D175D3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4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2B44-D665-439E-8ADF-AA2CD5C2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BED8F-4B19-4598-9B5F-A976F7446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AA1B7-26C2-41B3-9951-CDA1B08FF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9B2DE-C222-4E9E-9B7B-DC1043F2E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5F7CA-61FF-4874-9851-595B8831B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2C3C1-5E91-4C05-B7EF-14494E4C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3843-8351-4CD6-9C2F-6C5AB1372358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4B7345-2C3F-41F9-A029-379A86DD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86599-2E9A-456D-941F-792E55C4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C4E4-5571-4A20-B810-C28D175D3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7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45CD-2C6D-4BED-8CB2-F4D3B2B7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C69A7-ACB4-46DC-8A56-5E967983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3843-8351-4CD6-9C2F-6C5AB1372358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BA949-32DB-40E5-B58D-D0ABD1B0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76A7-693D-4BEE-9610-201BB451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C4E4-5571-4A20-B810-C28D175D3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2ECAFB-2E91-4581-B9C3-401360B7D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3843-8351-4CD6-9C2F-6C5AB1372358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953FD7-F3D8-4D17-9A5E-4DE63480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A7F22-6043-4780-BFA3-9EB28A05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C4E4-5571-4A20-B810-C28D175D3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1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0C4E-1B0D-4A71-9600-9B447FE8A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BA52C-0F3B-442E-84E2-EDD3F6D9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A2854-1819-4478-B59E-F9284F224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0FF05-71BA-4CB8-BE5F-EAF3BE00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3843-8351-4CD6-9C2F-6C5AB1372358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522F7-C581-4BA0-A1FD-B7A0AC7D1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2DBDA-5DB4-4E40-B706-869AEB46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C4E4-5571-4A20-B810-C28D175D3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2F21-4F03-4A58-8371-7DE489365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41113-BB5A-4098-87CE-37169677E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7BD16-5CED-4FF7-93BF-CBAEABEF7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C9BDE-0744-4064-A7BB-B934BBA6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3843-8351-4CD6-9C2F-6C5AB1372358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411A6-DA1F-44F1-A0B3-2E3C9175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2CB33-8C86-499E-938C-83BC56DF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C4E4-5571-4A20-B810-C28D175D3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7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48786-D5A2-4795-872E-BF513A48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97E05-E478-4B68-A6E0-F0AAAB0D8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36A2D-1D63-4EB8-B270-985788B69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43843-8351-4CD6-9C2F-6C5AB1372358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A95F8-1470-4F23-8C1B-CD31F92F0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53AD7-391E-4899-AB43-8CEE59861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2C4E4-5571-4A20-B810-C28D175D3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2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3" y="-18057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4000" b="1" dirty="0">
                <a:solidFill>
                  <a:schemeClr val="bg1"/>
                </a:solidFill>
              </a:rPr>
              <a:t>Mini Project (BCS- 351)</a:t>
            </a:r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		</a:t>
            </a:r>
            <a:r>
              <a:rPr lang="en-IN" sz="2400" b="1" dirty="0">
                <a:solidFill>
                  <a:schemeClr val="bg1"/>
                </a:solidFill>
              </a:rPr>
              <a:t>Mini Project (BCS-351)                                                       ODD Semester 2024-25</a:t>
            </a:r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8415B-9138-40A8-9E17-54906A209D78}"/>
              </a:ext>
            </a:extLst>
          </p:cNvPr>
          <p:cNvSpPr txBox="1"/>
          <p:nvPr/>
        </p:nvSpPr>
        <p:spPr>
          <a:xfrm>
            <a:off x="1097277" y="986880"/>
            <a:ext cx="9997440" cy="5706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Mini Project Presentation </a:t>
            </a:r>
            <a:endParaRPr lang="en-US" sz="2200" b="1" dirty="0"/>
          </a:p>
          <a:p>
            <a:pPr algn="ctr"/>
            <a:r>
              <a:rPr lang="en-IN" sz="2200" b="1" dirty="0"/>
              <a:t>On</a:t>
            </a:r>
          </a:p>
          <a:p>
            <a:pPr algn="ctr"/>
            <a:r>
              <a:rPr lang="en-IN" sz="2200" b="1" dirty="0"/>
              <a:t>Design and Development of Online Restaurant website</a:t>
            </a:r>
          </a:p>
          <a:p>
            <a:pPr algn="ctr"/>
            <a:r>
              <a:rPr lang="en-IN" sz="2200" b="1" dirty="0"/>
              <a:t>“</a:t>
            </a:r>
            <a:r>
              <a:rPr lang="en-IN" sz="2200" b="1" dirty="0" err="1"/>
              <a:t>TasteHeaven</a:t>
            </a:r>
            <a:r>
              <a:rPr lang="en-IN" sz="2200" b="1" dirty="0"/>
              <a:t>”</a:t>
            </a:r>
          </a:p>
          <a:p>
            <a:pPr algn="ctr"/>
            <a:endParaRPr lang="en-US" sz="1000" b="1" dirty="0"/>
          </a:p>
          <a:p>
            <a:pPr algn="ctr"/>
            <a:r>
              <a:rPr lang="en-IN" sz="2200" b="1" dirty="0"/>
              <a:t>Submitted by</a:t>
            </a:r>
            <a:endParaRPr lang="en-US" sz="2200" dirty="0"/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Digdarshan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(2300971530049)</a:t>
            </a:r>
          </a:p>
          <a:p>
            <a:pPr algn="ctr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Devansh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Saxena (2300971530047)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Harsh Gupta (2300971530059)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Atul Raj (2300971530039)</a:t>
            </a:r>
            <a:endParaRPr lang="en-US" sz="2200" dirty="0"/>
          </a:p>
          <a:p>
            <a:pPr algn="ctr"/>
            <a:r>
              <a:rPr lang="en-IN" sz="2200" dirty="0"/>
              <a:t> </a:t>
            </a:r>
            <a:r>
              <a:rPr lang="en-IN" sz="2200" b="1" dirty="0"/>
              <a:t>Under the Supervision</a:t>
            </a:r>
            <a:endParaRPr lang="en-US" sz="2200" dirty="0"/>
          </a:p>
          <a:p>
            <a:pPr algn="ctr"/>
            <a:r>
              <a:rPr lang="en-IN" sz="2200" b="1" dirty="0"/>
              <a:t>Of</a:t>
            </a:r>
          </a:p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Jyoti Nagpal</a:t>
            </a:r>
          </a:p>
          <a:p>
            <a:pPr algn="ctr"/>
            <a:endParaRPr lang="en-US" sz="2200" dirty="0"/>
          </a:p>
          <a:p>
            <a:pPr algn="ctr"/>
            <a:r>
              <a:rPr lang="en-IN" sz="2200" b="1" dirty="0"/>
              <a:t>	</a:t>
            </a:r>
            <a:r>
              <a:rPr lang="en-IN" sz="2200" b="1" dirty="0" err="1"/>
              <a:t>Galgotias</a:t>
            </a:r>
            <a:r>
              <a:rPr lang="en-IN" sz="2200" b="1" dirty="0"/>
              <a:t> College of Engineering &amp; Technology</a:t>
            </a:r>
            <a:endParaRPr lang="en-US" sz="2200" b="1" dirty="0"/>
          </a:p>
          <a:p>
            <a:pPr algn="ctr"/>
            <a:r>
              <a:rPr lang="en-IN" sz="2200" b="1" dirty="0"/>
              <a:t>  </a:t>
            </a:r>
            <a:r>
              <a:rPr lang="en-IN" b="1" dirty="0"/>
              <a:t>Greater Noida, Uttar Pradesh</a:t>
            </a:r>
            <a:endParaRPr lang="en-US" dirty="0"/>
          </a:p>
          <a:p>
            <a:pPr algn="ctr"/>
            <a:endParaRPr lang="en-US" sz="2200" b="1" dirty="0"/>
          </a:p>
        </p:txBody>
      </p:sp>
      <p:pic>
        <p:nvPicPr>
          <p:cNvPr id="1028" name="Picture 4" descr="https://galgotiacollege.edu/public/uploads/all/3106/phelosophy.jpeg">
            <a:extLst>
              <a:ext uri="{FF2B5EF4-FFF2-40B4-BE49-F238E27FC236}">
                <a16:creationId xmlns:a16="http://schemas.microsoft.com/office/drawing/2014/main" id="{A8415EEE-B85B-444D-966E-2290962A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453"/>
            <a:ext cx="1504949" cy="103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215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3" y="-18057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s-ES" sz="4000" dirty="0" err="1">
                <a:latin typeface="Candara" charset="0"/>
                <a:cs typeface="Arial" charset="0"/>
              </a:rPr>
              <a:t>Testing</a:t>
            </a:r>
            <a:r>
              <a:rPr lang="es-ES" sz="4000" dirty="0">
                <a:latin typeface="Candara" charset="0"/>
                <a:cs typeface="Arial" charset="0"/>
              </a:rPr>
              <a:t> &amp; </a:t>
            </a:r>
            <a:r>
              <a:rPr lang="es-ES" sz="4000" dirty="0" err="1">
                <a:latin typeface="Candara" charset="0"/>
                <a:cs typeface="Arial" charset="0"/>
              </a:rPr>
              <a:t>Results</a:t>
            </a:r>
            <a:endParaRPr lang="es-ES" sz="4000" dirty="0">
              <a:latin typeface="Candara" charset="0"/>
              <a:cs typeface="Arial" charset="0"/>
            </a:endParaRPr>
          </a:p>
          <a:p>
            <a:pPr algn="ctr"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		</a:t>
            </a:r>
            <a:r>
              <a:rPr lang="en-IN" sz="2400" b="1" dirty="0">
                <a:solidFill>
                  <a:schemeClr val="bg1"/>
                </a:solidFill>
              </a:rPr>
              <a:t>Mini Project (BCS-351)                                                       ODD Semester 2024-25</a:t>
            </a:r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8415B-9138-40A8-9E17-54906A209D78}"/>
              </a:ext>
            </a:extLst>
          </p:cNvPr>
          <p:cNvSpPr txBox="1"/>
          <p:nvPr/>
        </p:nvSpPr>
        <p:spPr>
          <a:xfrm>
            <a:off x="1504943" y="986428"/>
            <a:ext cx="958977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sz="2400" b="1" dirty="0">
              <a:latin typeface="Candara" charset="0"/>
              <a:cs typeface="Arial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Responsiveness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Tested on various screen sizes, ensuring proper display and usability.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Feedback from users about ease of navigation and functionality.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Verified on major browsers (Chrome, Firefox, Edge).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backend support for real-time data management.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Static data for products; no database integration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galgotiacollege.edu/public/uploads/all/3106/phelosophy.jpeg">
            <a:extLst>
              <a:ext uri="{FF2B5EF4-FFF2-40B4-BE49-F238E27FC236}">
                <a16:creationId xmlns:a16="http://schemas.microsoft.com/office/drawing/2014/main" id="{A8415EEE-B85B-444D-966E-2290962A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453"/>
            <a:ext cx="1504949" cy="103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23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3" y="-18057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s-ES" sz="4000" dirty="0" err="1">
                <a:latin typeface="Candara" charset="0"/>
                <a:cs typeface="Arial" charset="0"/>
              </a:rPr>
              <a:t>Conclusion</a:t>
            </a:r>
            <a:r>
              <a:rPr lang="es-ES" sz="4000" dirty="0">
                <a:latin typeface="Candara" charset="0"/>
                <a:cs typeface="Arial" charset="0"/>
              </a:rPr>
              <a:t> and Future </a:t>
            </a:r>
            <a:r>
              <a:rPr lang="es-ES" sz="4000" dirty="0" err="1">
                <a:latin typeface="Candara" charset="0"/>
                <a:cs typeface="Arial" charset="0"/>
              </a:rPr>
              <a:t>Scope</a:t>
            </a:r>
            <a:endParaRPr lang="es-ES" sz="4000" dirty="0">
              <a:latin typeface="Candara" charset="0"/>
              <a:cs typeface="Arial" charset="0"/>
            </a:endParaRPr>
          </a:p>
          <a:p>
            <a:endParaRPr lang="es-ES" sz="4000" dirty="0">
              <a:latin typeface="Candara" charset="0"/>
              <a:cs typeface="Arial" charset="0"/>
            </a:endParaRP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		</a:t>
            </a:r>
            <a:r>
              <a:rPr lang="en-IN" sz="2400" b="1" dirty="0">
                <a:solidFill>
                  <a:schemeClr val="bg1"/>
                </a:solidFill>
              </a:rPr>
              <a:t>Mini Project (BCS-351)                                                       ODD Semester 2024-25</a:t>
            </a:r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8415B-9138-40A8-9E17-54906A209D78}"/>
              </a:ext>
            </a:extLst>
          </p:cNvPr>
          <p:cNvSpPr txBox="1"/>
          <p:nvPr/>
        </p:nvSpPr>
        <p:spPr>
          <a:xfrm>
            <a:off x="1504943" y="986428"/>
            <a:ext cx="9589774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sz="2400" b="1" dirty="0">
              <a:latin typeface="Candara" charset="0"/>
              <a:cs typeface="Arial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the Digital Dining Experience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user-friendly platform that enhances the digital dining experience for customers.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ordering, table booking, menu browsing, and feedback submission are seamlessly integrated.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Menu Introduce new dishes and categories to cater to diverse culinary preferences.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loyalty program to reward repeat customers and incentivize ongoing engagement.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dedicated mobile app for enhanced convenience and user experience.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galgotiacollege.edu/public/uploads/all/3106/phelosophy.jpeg">
            <a:extLst>
              <a:ext uri="{FF2B5EF4-FFF2-40B4-BE49-F238E27FC236}">
                <a16:creationId xmlns:a16="http://schemas.microsoft.com/office/drawing/2014/main" id="{A8415EEE-B85B-444D-966E-2290962A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453"/>
            <a:ext cx="1504949" cy="103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704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3" y="-18057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s-ES" sz="4000" dirty="0" err="1">
                <a:latin typeface="Candara" charset="0"/>
                <a:cs typeface="Arial" charset="0"/>
              </a:rPr>
              <a:t>References</a:t>
            </a:r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		</a:t>
            </a:r>
            <a:r>
              <a:rPr lang="en-IN" sz="2400" b="1" dirty="0">
                <a:solidFill>
                  <a:schemeClr val="bg1"/>
                </a:solidFill>
              </a:rPr>
              <a:t>Mini Project (BCS-351)                                                       ODD Semester 2024-25</a:t>
            </a:r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8415B-9138-40A8-9E17-54906A209D78}"/>
              </a:ext>
            </a:extLst>
          </p:cNvPr>
          <p:cNvSpPr txBox="1"/>
          <p:nvPr/>
        </p:nvSpPr>
        <p:spPr>
          <a:xfrm>
            <a:off x="1504943" y="986428"/>
            <a:ext cx="958977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Kumar, S., &amp; Gupta, A. (2022). “Online Food Ordering System: Trends and Future Prospects.” Journal of Digital Commerce.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Smith, J. (2020). “UX Design for Restaurant Websites: A Comparative Study.” International Journal of Web Development. 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Patel, A. (2020). “Challenges in Implementing Restaurant Management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Systems.” Tech Innovations in Food Services.</a:t>
            </a:r>
          </a:p>
        </p:txBody>
      </p:sp>
      <p:pic>
        <p:nvPicPr>
          <p:cNvPr id="1028" name="Picture 4" descr="https://galgotiacollege.edu/public/uploads/all/3106/phelosophy.jpeg">
            <a:extLst>
              <a:ext uri="{FF2B5EF4-FFF2-40B4-BE49-F238E27FC236}">
                <a16:creationId xmlns:a16="http://schemas.microsoft.com/office/drawing/2014/main" id="{A8415EEE-B85B-444D-966E-2290962A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453"/>
            <a:ext cx="1504949" cy="103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11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3" y="-18057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		</a:t>
            </a:r>
            <a:r>
              <a:rPr lang="en-IN" sz="2400" b="1" dirty="0">
                <a:solidFill>
                  <a:schemeClr val="bg1"/>
                </a:solidFill>
              </a:rPr>
              <a:t>Mini Project (BCS-351)                                                       ODD Semester 2024-25</a:t>
            </a:r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8415B-9138-40A8-9E17-54906A209D78}"/>
              </a:ext>
            </a:extLst>
          </p:cNvPr>
          <p:cNvSpPr txBox="1"/>
          <p:nvPr/>
        </p:nvSpPr>
        <p:spPr>
          <a:xfrm>
            <a:off x="1504943" y="986428"/>
            <a:ext cx="958977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sz="9600" i="1" dirty="0">
              <a:latin typeface="Candara" charset="0"/>
              <a:cs typeface="Arial" charset="0"/>
            </a:endParaRPr>
          </a:p>
          <a:p>
            <a:pPr algn="ctr"/>
            <a:r>
              <a:rPr lang="en-IN" sz="9600" i="1" dirty="0"/>
              <a:t>Thank You </a:t>
            </a:r>
            <a:endParaRPr lang="en-US" sz="9600" i="1" dirty="0"/>
          </a:p>
        </p:txBody>
      </p:sp>
      <p:pic>
        <p:nvPicPr>
          <p:cNvPr id="1028" name="Picture 4" descr="https://galgotiacollege.edu/public/uploads/all/3106/phelosophy.jpeg">
            <a:extLst>
              <a:ext uri="{FF2B5EF4-FFF2-40B4-BE49-F238E27FC236}">
                <a16:creationId xmlns:a16="http://schemas.microsoft.com/office/drawing/2014/main" id="{A8415EEE-B85B-444D-966E-2290962A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453"/>
            <a:ext cx="1504949" cy="103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89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3" y="-18057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		</a:t>
            </a:r>
            <a:r>
              <a:rPr lang="en-IN" sz="2400" b="1" dirty="0">
                <a:solidFill>
                  <a:schemeClr val="bg1"/>
                </a:solidFill>
              </a:rPr>
              <a:t>Mini Project (BCS-351)                                                       ODD Semester 2024-25</a:t>
            </a:r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8415B-9138-40A8-9E17-54906A209D78}"/>
              </a:ext>
            </a:extLst>
          </p:cNvPr>
          <p:cNvSpPr txBox="1"/>
          <p:nvPr/>
        </p:nvSpPr>
        <p:spPr>
          <a:xfrm>
            <a:off x="1504943" y="986428"/>
            <a:ext cx="95897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sz="2400" b="1" dirty="0">
              <a:latin typeface="Candara" charset="0"/>
              <a:cs typeface="Arial" charset="0"/>
            </a:endParaRPr>
          </a:p>
          <a:p>
            <a:r>
              <a:rPr lang="es-ES" sz="2400" b="1" dirty="0" err="1">
                <a:latin typeface="Candara" charset="0"/>
                <a:cs typeface="Arial" charset="0"/>
              </a:rPr>
              <a:t>Outline</a:t>
            </a:r>
            <a:endParaRPr lang="es-ES" sz="2400" b="1" dirty="0">
              <a:latin typeface="Candara" charset="0"/>
              <a:cs typeface="Arial" charset="0"/>
            </a:endParaRPr>
          </a:p>
          <a:p>
            <a:pPr algn="ctr"/>
            <a:endParaRPr lang="es-ES" sz="2400" dirty="0">
              <a:latin typeface="Candara" charset="0"/>
              <a:cs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>
                <a:latin typeface="Candara" charset="0"/>
                <a:cs typeface="Arial" charset="0"/>
              </a:rPr>
              <a:t>Introduction</a:t>
            </a:r>
            <a:endParaRPr lang="es-ES" sz="2400" dirty="0">
              <a:latin typeface="Candara" charset="0"/>
              <a:cs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>
                <a:latin typeface="Candara" charset="0"/>
                <a:cs typeface="Arial" charset="0"/>
              </a:rPr>
              <a:t>Literature</a:t>
            </a:r>
            <a:r>
              <a:rPr lang="es-ES" sz="2400" dirty="0">
                <a:latin typeface="Candara" charset="0"/>
                <a:cs typeface="Arial" charset="0"/>
              </a:rPr>
              <a:t> </a:t>
            </a:r>
            <a:r>
              <a:rPr lang="es-ES" sz="2400" dirty="0" err="1">
                <a:latin typeface="Candara" charset="0"/>
                <a:cs typeface="Arial" charset="0"/>
              </a:rPr>
              <a:t>survey</a:t>
            </a:r>
            <a:endParaRPr lang="es-ES" sz="2400" dirty="0">
              <a:latin typeface="Candara" charset="0"/>
              <a:cs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>
                <a:latin typeface="Candara" charset="0"/>
                <a:cs typeface="Arial" charset="0"/>
              </a:rPr>
              <a:t>Problem</a:t>
            </a:r>
            <a:r>
              <a:rPr lang="es-ES" sz="2400" dirty="0">
                <a:latin typeface="Candara" charset="0"/>
                <a:cs typeface="Arial" charset="0"/>
              </a:rPr>
              <a:t> </a:t>
            </a:r>
            <a:r>
              <a:rPr lang="es-ES" sz="2400" dirty="0" err="1">
                <a:latin typeface="Candara" charset="0"/>
                <a:cs typeface="Arial" charset="0"/>
              </a:rPr>
              <a:t>statement</a:t>
            </a:r>
            <a:r>
              <a:rPr lang="es-ES" sz="2400" dirty="0">
                <a:latin typeface="Candara" charset="0"/>
                <a:cs typeface="Arial" charset="0"/>
              </a:rPr>
              <a:t> and </a:t>
            </a:r>
            <a:r>
              <a:rPr lang="es-ES" sz="2400" dirty="0" err="1">
                <a:latin typeface="Candara" charset="0"/>
                <a:cs typeface="Arial" charset="0"/>
              </a:rPr>
              <a:t>objectives</a:t>
            </a:r>
            <a:endParaRPr lang="es-ES" sz="2400" dirty="0">
              <a:latin typeface="Candara" charset="0"/>
              <a:cs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>
                <a:latin typeface="Candara" charset="0"/>
                <a:cs typeface="Arial" charset="0"/>
              </a:rPr>
              <a:t>Methodology</a:t>
            </a:r>
            <a:endParaRPr lang="es-ES" sz="2400" dirty="0">
              <a:latin typeface="Candara" charset="0"/>
              <a:cs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>
                <a:latin typeface="Candara" charset="0"/>
                <a:cs typeface="Arial" charset="0"/>
              </a:rPr>
              <a:t>Implementation</a:t>
            </a:r>
            <a:endParaRPr lang="es-ES" sz="2400" dirty="0">
              <a:latin typeface="Candara" charset="0"/>
              <a:cs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>
                <a:latin typeface="Candara" charset="0"/>
                <a:cs typeface="Arial" charset="0"/>
              </a:rPr>
              <a:t>Testing</a:t>
            </a:r>
            <a:r>
              <a:rPr lang="es-ES" sz="2400" dirty="0">
                <a:latin typeface="Candara" charset="0"/>
                <a:cs typeface="Arial" charset="0"/>
              </a:rPr>
              <a:t> &amp; </a:t>
            </a:r>
            <a:r>
              <a:rPr lang="es-ES" sz="2400" dirty="0" err="1">
                <a:latin typeface="Candara" charset="0"/>
                <a:cs typeface="Arial" charset="0"/>
              </a:rPr>
              <a:t>Results</a:t>
            </a:r>
            <a:endParaRPr lang="es-ES" sz="2400" dirty="0">
              <a:latin typeface="Candara" charset="0"/>
              <a:cs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>
                <a:latin typeface="Candara" charset="0"/>
                <a:cs typeface="Arial" charset="0"/>
              </a:rPr>
              <a:t>Conclusion</a:t>
            </a:r>
            <a:endParaRPr lang="es-ES" sz="2400" dirty="0">
              <a:latin typeface="Candara" charset="0"/>
              <a:cs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>
                <a:latin typeface="Candara" charset="0"/>
                <a:cs typeface="Arial" charset="0"/>
              </a:rPr>
              <a:t>References</a:t>
            </a:r>
            <a:r>
              <a:rPr lang="es-ES" sz="2400" dirty="0">
                <a:latin typeface="Candara" charset="0"/>
                <a:cs typeface="Arial" charset="0"/>
              </a:rPr>
              <a:t> </a:t>
            </a:r>
          </a:p>
          <a:p>
            <a:pPr algn="ctr"/>
            <a:r>
              <a:rPr lang="en-IN" sz="2400" b="1" dirty="0"/>
              <a:t> </a:t>
            </a:r>
            <a:endParaRPr lang="en-US" sz="2400" b="1" dirty="0"/>
          </a:p>
        </p:txBody>
      </p:sp>
      <p:pic>
        <p:nvPicPr>
          <p:cNvPr id="1028" name="Picture 4" descr="https://galgotiacollege.edu/public/uploads/all/3106/phelosophy.jpeg">
            <a:extLst>
              <a:ext uri="{FF2B5EF4-FFF2-40B4-BE49-F238E27FC236}">
                <a16:creationId xmlns:a16="http://schemas.microsoft.com/office/drawing/2014/main" id="{A8415EEE-B85B-444D-966E-2290962A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453"/>
            <a:ext cx="1504949" cy="103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14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3" y="-18057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s-ES" sz="4000" dirty="0" err="1">
                <a:latin typeface="Candara" charset="0"/>
                <a:cs typeface="Arial" charset="0"/>
              </a:rPr>
              <a:t>Introduction</a:t>
            </a:r>
            <a:endParaRPr lang="es-ES" sz="4000" dirty="0">
              <a:latin typeface="Candara" charset="0"/>
              <a:cs typeface="Arial" charset="0"/>
            </a:endParaRPr>
          </a:p>
          <a:p>
            <a:pPr algn="ctr"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		</a:t>
            </a:r>
            <a:r>
              <a:rPr lang="en-IN" sz="2400" b="1" dirty="0">
                <a:solidFill>
                  <a:schemeClr val="bg1"/>
                </a:solidFill>
              </a:rPr>
              <a:t>Mini Project (BCS-351)                                                       ODD Semester 2024-25</a:t>
            </a:r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8415B-9138-40A8-9E17-54906A209D78}"/>
              </a:ext>
            </a:extLst>
          </p:cNvPr>
          <p:cNvSpPr txBox="1"/>
          <p:nvPr/>
        </p:nvSpPr>
        <p:spPr>
          <a:xfrm>
            <a:off x="1504943" y="986428"/>
            <a:ext cx="958977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TasteHeaven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Online restaurant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presentation introduces </a:t>
            </a:r>
            <a:r>
              <a:rPr lang="en-US" sz="2400" dirty="0" err="1"/>
              <a:t>TasteHeaven,a</a:t>
            </a:r>
            <a:r>
              <a:rPr lang="en-US" sz="2400" dirty="0"/>
              <a:t> digital platform designed to</a:t>
            </a:r>
          </a:p>
          <a:p>
            <a:r>
              <a:rPr lang="en-US" sz="2400" dirty="0"/>
              <a:t>    enhance the dining experience for customers.</a:t>
            </a:r>
          </a:p>
          <a:p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It will outline the development process, key features, and future enhancements.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TasteHeaven</a:t>
            </a:r>
            <a:r>
              <a:rPr lang="en-US" sz="2400" dirty="0"/>
              <a:t> combines multiple essential services into a single platform, simplifying operations and improving customer satisfaction.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https://galgotiacollege.edu/public/uploads/all/3106/phelosophy.jpeg">
            <a:extLst>
              <a:ext uri="{FF2B5EF4-FFF2-40B4-BE49-F238E27FC236}">
                <a16:creationId xmlns:a16="http://schemas.microsoft.com/office/drawing/2014/main" id="{A8415EEE-B85B-444D-966E-2290962A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453"/>
            <a:ext cx="1504949" cy="103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68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3" y="-18057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s-ES" sz="4000" dirty="0" err="1">
                <a:latin typeface="Candara" charset="0"/>
                <a:cs typeface="Arial" charset="0"/>
              </a:rPr>
              <a:t>Literature</a:t>
            </a:r>
            <a:r>
              <a:rPr lang="es-ES" sz="4000" dirty="0">
                <a:latin typeface="Candara" charset="0"/>
                <a:cs typeface="Arial" charset="0"/>
              </a:rPr>
              <a:t> </a:t>
            </a:r>
            <a:r>
              <a:rPr lang="es-ES" sz="4000" dirty="0" err="1">
                <a:latin typeface="Candara" charset="0"/>
                <a:cs typeface="Arial" charset="0"/>
              </a:rPr>
              <a:t>survey</a:t>
            </a:r>
            <a:endParaRPr lang="es-ES" sz="4000" dirty="0">
              <a:latin typeface="Candara" charset="0"/>
              <a:cs typeface="Arial" charset="0"/>
            </a:endParaRPr>
          </a:p>
          <a:p>
            <a:pPr algn="ctr"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		</a:t>
            </a:r>
            <a:r>
              <a:rPr lang="en-IN" sz="2400" b="1" dirty="0">
                <a:solidFill>
                  <a:schemeClr val="bg1"/>
                </a:solidFill>
              </a:rPr>
              <a:t>Mini Project (BCS-351)                                                       ODD Semester 2024-25</a:t>
            </a:r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8415B-9138-40A8-9E17-54906A209D78}"/>
              </a:ext>
            </a:extLst>
          </p:cNvPr>
          <p:cNvSpPr txBox="1"/>
          <p:nvPr/>
        </p:nvSpPr>
        <p:spPr>
          <a:xfrm>
            <a:off x="1504943" y="986428"/>
            <a:ext cx="9589774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online food ordering market is experiencing rapid growth,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driven by factors such as convenience, cost-effectiveness, and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Studies indicate a significant increase in online food ordering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mobile technology.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Emerging trends include personalized recommendations, contactless delivery, and integration with social media platforms.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suggests that online restaurant platforms can help businesses reach new audiences and improve customer engagement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Studies indicate a significant increase in online food ordering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during the pandemic, as consumers embraced contactless options.</a:t>
            </a:r>
          </a:p>
          <a:p>
            <a:endParaRPr lang="en-US" sz="2400" b="1" dirty="0">
              <a:latin typeface="Candara" charset="0"/>
              <a:cs typeface="Arial" charset="0"/>
            </a:endParaRPr>
          </a:p>
          <a:p>
            <a:endParaRPr lang="en-US" sz="2400" b="1" dirty="0">
              <a:latin typeface="Candara" charset="0"/>
              <a:cs typeface="Arial" charset="0"/>
            </a:endParaRPr>
          </a:p>
          <a:p>
            <a:endParaRPr lang="en-US" sz="2400" b="1" dirty="0">
              <a:latin typeface="Candara" charset="0"/>
              <a:cs typeface="Arial" charset="0"/>
            </a:endParaRPr>
          </a:p>
          <a:p>
            <a:endParaRPr lang="en-US" sz="2400" b="1" dirty="0">
              <a:latin typeface="Candara" charset="0"/>
              <a:cs typeface="Arial" charset="0"/>
            </a:endParaRPr>
          </a:p>
          <a:p>
            <a:endParaRPr lang="en-US" sz="2400" b="1" dirty="0">
              <a:latin typeface="Candara" charset="0"/>
              <a:cs typeface="Arial" charset="0"/>
            </a:endParaRPr>
          </a:p>
          <a:p>
            <a:endParaRPr lang="en-US" sz="2400" b="1" dirty="0">
              <a:latin typeface="Candara" charset="0"/>
              <a:cs typeface="Arial" charset="0"/>
            </a:endParaRPr>
          </a:p>
          <a:p>
            <a:endParaRPr lang="en-US" sz="2400" b="1" dirty="0">
              <a:latin typeface="Candara" charset="0"/>
              <a:cs typeface="Arial" charset="0"/>
            </a:endParaRPr>
          </a:p>
          <a:p>
            <a:endParaRPr lang="es-ES" sz="2400" b="1" dirty="0">
              <a:latin typeface="Candara" charset="0"/>
              <a:cs typeface="Arial" charset="0"/>
            </a:endParaRPr>
          </a:p>
        </p:txBody>
      </p:sp>
      <p:pic>
        <p:nvPicPr>
          <p:cNvPr id="1028" name="Picture 4" descr="https://galgotiacollege.edu/public/uploads/all/3106/phelosophy.jpeg">
            <a:extLst>
              <a:ext uri="{FF2B5EF4-FFF2-40B4-BE49-F238E27FC236}">
                <a16:creationId xmlns:a16="http://schemas.microsoft.com/office/drawing/2014/main" id="{A8415EEE-B85B-444D-966E-2290962A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453"/>
            <a:ext cx="1504949" cy="103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7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3" y="-18057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s-ES" sz="4000" dirty="0" err="1">
                <a:latin typeface="Candara" charset="0"/>
                <a:cs typeface="Arial" charset="0"/>
              </a:rPr>
              <a:t>Problem</a:t>
            </a:r>
            <a:r>
              <a:rPr lang="es-ES" sz="4000" dirty="0">
                <a:latin typeface="Candara" charset="0"/>
                <a:cs typeface="Arial" charset="0"/>
              </a:rPr>
              <a:t> </a:t>
            </a:r>
            <a:r>
              <a:rPr lang="es-ES" sz="4000" dirty="0" err="1">
                <a:latin typeface="Candara" charset="0"/>
                <a:cs typeface="Arial" charset="0"/>
              </a:rPr>
              <a:t>statement</a:t>
            </a:r>
            <a:r>
              <a:rPr lang="es-ES" sz="4000" dirty="0">
                <a:latin typeface="Candara" charset="0"/>
                <a:cs typeface="Arial" charset="0"/>
              </a:rPr>
              <a:t> and </a:t>
            </a:r>
            <a:r>
              <a:rPr lang="es-ES" sz="4000" dirty="0" err="1">
                <a:latin typeface="Candara" charset="0"/>
                <a:cs typeface="Arial" charset="0"/>
              </a:rPr>
              <a:t>objectives</a:t>
            </a:r>
            <a:endParaRPr lang="es-ES" sz="4000" dirty="0">
              <a:latin typeface="Candara" charset="0"/>
              <a:cs typeface="Arial" charset="0"/>
            </a:endParaRPr>
          </a:p>
          <a:p>
            <a:pPr algn="ctr"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		</a:t>
            </a:r>
            <a:r>
              <a:rPr lang="en-IN" sz="2400" b="1" dirty="0">
                <a:solidFill>
                  <a:schemeClr val="bg1"/>
                </a:solidFill>
              </a:rPr>
              <a:t>Mini Project (BCS-351)                                                       ODD Semester 2024-25</a:t>
            </a:r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8415B-9138-40A8-9E17-54906A209D78}"/>
              </a:ext>
            </a:extLst>
          </p:cNvPr>
          <p:cNvSpPr txBox="1"/>
          <p:nvPr/>
        </p:nvSpPr>
        <p:spPr>
          <a:xfrm>
            <a:off x="1504943" y="986428"/>
            <a:ext cx="958977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restaurant websites often lack user- friendliness, leading to frustration and difficulty in navigating menus and placing orders.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visually appealing and intuitive online restaurant website that simplifies the dining process, enhancing customer satisfaction.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b="1" dirty="0">
              <a:latin typeface="Candara" charset="0"/>
              <a:cs typeface="Arial" charset="0"/>
            </a:endParaRPr>
          </a:p>
        </p:txBody>
      </p:sp>
      <p:pic>
        <p:nvPicPr>
          <p:cNvPr id="1028" name="Picture 4" descr="https://galgotiacollege.edu/public/uploads/all/3106/phelosophy.jpeg">
            <a:extLst>
              <a:ext uri="{FF2B5EF4-FFF2-40B4-BE49-F238E27FC236}">
                <a16:creationId xmlns:a16="http://schemas.microsoft.com/office/drawing/2014/main" id="{A8415EEE-B85B-444D-966E-2290962A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453"/>
            <a:ext cx="1504949" cy="103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94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3" y="-18057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r>
              <a:rPr lang="es-ES" sz="4000" dirty="0">
                <a:latin typeface="Candara" charset="0"/>
                <a:cs typeface="Arial" charset="0"/>
              </a:rPr>
              <a:t>                             </a:t>
            </a:r>
            <a:r>
              <a:rPr lang="es-ES" sz="4000" dirty="0" err="1">
                <a:latin typeface="Candara" charset="0"/>
                <a:cs typeface="Arial" charset="0"/>
              </a:rPr>
              <a:t>Methodology</a:t>
            </a:r>
            <a:endParaRPr lang="es-ES" sz="4000" dirty="0">
              <a:latin typeface="Candara" charset="0"/>
              <a:cs typeface="Arial" charset="0"/>
            </a:endParaRPr>
          </a:p>
          <a:p>
            <a:pPr algn="ctr"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		</a:t>
            </a:r>
            <a:r>
              <a:rPr lang="en-IN" sz="2400" b="1" dirty="0">
                <a:solidFill>
                  <a:schemeClr val="bg1"/>
                </a:solidFill>
              </a:rPr>
              <a:t>Mini Project (BCS-351)                                                       ODD Semester 2024-25</a:t>
            </a:r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8415B-9138-40A8-9E17-54906A209D78}"/>
              </a:ext>
            </a:extLst>
          </p:cNvPr>
          <p:cNvSpPr txBox="1"/>
          <p:nvPr/>
        </p:nvSpPr>
        <p:spPr>
          <a:xfrm>
            <a:off x="1504943" y="986428"/>
            <a:ext cx="958977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b="1" dirty="0"/>
              <a:t>                                  Integrating HTML, CSS, and JavaScript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HTML:</a:t>
            </a:r>
          </a:p>
          <a:p>
            <a:r>
              <a:rPr lang="en-US" sz="2400" b="1" dirty="0"/>
              <a:t>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the structural foundation of the website, outlining   elements       such as menus, buttons, and text content.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CSS:</a:t>
            </a:r>
          </a:p>
          <a:p>
            <a:r>
              <a:rPr lang="en-US" sz="2400" spc="-10" dirty="0">
                <a:solidFill>
                  <a:srgbClr val="D9D8E8"/>
                </a:solidFill>
                <a:latin typeface="Tahoma"/>
                <a:cs typeface="Tahoma"/>
              </a:rPr>
              <a:t>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the visual appearance of the website, including colors, fonts, layouts, and responsiveness across different devices.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dynamic functionality to the website, enabling interactive elements such as menus, forms, and animations.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 </a:t>
            </a:r>
            <a:endParaRPr lang="en-US" sz="2400" b="1" dirty="0"/>
          </a:p>
        </p:txBody>
      </p:sp>
      <p:pic>
        <p:nvPicPr>
          <p:cNvPr id="1028" name="Picture 4" descr="https://galgotiacollege.edu/public/uploads/all/3106/phelosophy.jpeg">
            <a:extLst>
              <a:ext uri="{FF2B5EF4-FFF2-40B4-BE49-F238E27FC236}">
                <a16:creationId xmlns:a16="http://schemas.microsoft.com/office/drawing/2014/main" id="{A8415EEE-B85B-444D-966E-2290962A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453"/>
            <a:ext cx="1504949" cy="103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646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3" y="-18057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s-ES" sz="4000" dirty="0" err="1">
                <a:latin typeface="Candara" charset="0"/>
                <a:cs typeface="Arial" charset="0"/>
              </a:rPr>
              <a:t>Implementation</a:t>
            </a:r>
            <a:endParaRPr lang="es-ES" sz="4000" dirty="0">
              <a:latin typeface="Candara" charset="0"/>
              <a:cs typeface="Arial" charset="0"/>
            </a:endParaRPr>
          </a:p>
          <a:p>
            <a:pPr algn="ctr"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		</a:t>
            </a:r>
            <a:r>
              <a:rPr lang="en-IN" sz="2400" b="1" dirty="0">
                <a:solidFill>
                  <a:schemeClr val="bg1"/>
                </a:solidFill>
              </a:rPr>
              <a:t>Mini Project (BCS-351)                                                       ODD Semester 2024-25</a:t>
            </a:r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8415B-9138-40A8-9E17-54906A209D78}"/>
              </a:ext>
            </a:extLst>
          </p:cNvPr>
          <p:cNvSpPr txBox="1"/>
          <p:nvPr/>
        </p:nvSpPr>
        <p:spPr>
          <a:xfrm>
            <a:off x="1504943" y="986428"/>
            <a:ext cx="958977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s-ES" sz="2400" b="1" dirty="0">
              <a:latin typeface="Candara" charset="0"/>
              <a:cs typeface="Arial" charset="0"/>
            </a:endParaRPr>
          </a:p>
          <a:p>
            <a:pPr algn="ctr"/>
            <a:r>
              <a:rPr lang="es-ES" sz="2400" b="1" dirty="0">
                <a:latin typeface="Candara" charset="0"/>
                <a:cs typeface="Arial" charset="0"/>
              </a:rPr>
              <a:t>Key </a:t>
            </a:r>
            <a:r>
              <a:rPr lang="es-ES" sz="2400" b="1" dirty="0" err="1">
                <a:latin typeface="Candara" charset="0"/>
                <a:cs typeface="Arial" charset="0"/>
              </a:rPr>
              <a:t>Features</a:t>
            </a:r>
            <a:r>
              <a:rPr lang="es-ES" sz="2400" b="1" dirty="0">
                <a:latin typeface="Candara" charset="0"/>
                <a:cs typeface="Arial" charset="0"/>
              </a:rPr>
              <a:t> </a:t>
            </a:r>
            <a:r>
              <a:rPr lang="es-ES" sz="2400" b="1" dirty="0" err="1">
                <a:latin typeface="Candara" charset="0"/>
                <a:cs typeface="Arial" charset="0"/>
              </a:rPr>
              <a:t>Of</a:t>
            </a:r>
            <a:r>
              <a:rPr lang="es-ES" sz="2400" b="1" dirty="0">
                <a:latin typeface="Candara" charset="0"/>
                <a:cs typeface="Arial" charset="0"/>
              </a:rPr>
              <a:t> </a:t>
            </a:r>
            <a:r>
              <a:rPr lang="es-ES" sz="2400" b="1" dirty="0" err="1">
                <a:latin typeface="Candara" charset="0"/>
                <a:cs typeface="Arial" charset="0"/>
              </a:rPr>
              <a:t>TasteHeaven</a:t>
            </a:r>
            <a:endParaRPr lang="es-ES" sz="2400" b="1" dirty="0">
              <a:latin typeface="Candara" charset="0"/>
              <a:cs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Ordering</a:t>
            </a:r>
          </a:p>
          <a:p>
            <a:pPr algn="just"/>
            <a:r>
              <a:rPr lang="en-US" sz="2400" b="1" dirty="0"/>
              <a:t>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customers to browse the menu, customize orders, and select       delivery or pickup options.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Menu Browsing:</a:t>
            </a:r>
          </a:p>
          <a:p>
            <a:r>
              <a:rPr lang="en-US" sz="2400" b="1" dirty="0"/>
              <a:t>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an interactive and detailed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menu,showcasing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dishes with     descriptions, ingredients, and prices.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 Table Booking: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Enables customers to reserve tables for dining in, selecting specific dates, times, and table sizes.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Submission: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platform for customers to share their dining experiences and provide valuable feedback.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1028" name="Picture 4" descr="https://galgotiacollege.edu/public/uploads/all/3106/phelosophy.jpeg">
            <a:extLst>
              <a:ext uri="{FF2B5EF4-FFF2-40B4-BE49-F238E27FC236}">
                <a16:creationId xmlns:a16="http://schemas.microsoft.com/office/drawing/2014/main" id="{A8415EEE-B85B-444D-966E-2290962A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453"/>
            <a:ext cx="1504949" cy="103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890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3" y="-18057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		</a:t>
            </a:r>
            <a:r>
              <a:rPr lang="en-IN" sz="2400" b="1" dirty="0">
                <a:solidFill>
                  <a:schemeClr val="bg1"/>
                </a:solidFill>
              </a:rPr>
              <a:t>Mini Project (BCS-351)                                                       ODD Semester 2024-25</a:t>
            </a:r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8415B-9138-40A8-9E17-54906A209D78}"/>
              </a:ext>
            </a:extLst>
          </p:cNvPr>
          <p:cNvSpPr txBox="1"/>
          <p:nvPr/>
        </p:nvSpPr>
        <p:spPr>
          <a:xfrm>
            <a:off x="1504943" y="986428"/>
            <a:ext cx="95897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sz="2400" b="1" dirty="0">
              <a:latin typeface="Candara" charset="0"/>
              <a:cs typeface="Arial" charset="0"/>
            </a:endParaRPr>
          </a:p>
          <a:p>
            <a:pPr algn="ctr"/>
            <a:r>
              <a:rPr lang="en-IN" sz="2400" b="1" dirty="0"/>
              <a:t> </a:t>
            </a:r>
            <a:endParaRPr lang="en-US" sz="2400" b="1" dirty="0"/>
          </a:p>
        </p:txBody>
      </p:sp>
      <p:pic>
        <p:nvPicPr>
          <p:cNvPr id="1028" name="Picture 4" descr="https://galgotiacollege.edu/public/uploads/all/3106/phelosophy.jpeg">
            <a:extLst>
              <a:ext uri="{FF2B5EF4-FFF2-40B4-BE49-F238E27FC236}">
                <a16:creationId xmlns:a16="http://schemas.microsoft.com/office/drawing/2014/main" id="{A8415EEE-B85B-444D-966E-2290962A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453"/>
            <a:ext cx="1504949" cy="103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screenshot of a menu&#10;&#10;Description automatically generated">
            <a:extLst>
              <a:ext uri="{FF2B5EF4-FFF2-40B4-BE49-F238E27FC236}">
                <a16:creationId xmlns:a16="http://schemas.microsoft.com/office/drawing/2014/main" id="{03DBC33E-7DFB-EF06-68A8-138E820E1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69" y="1596364"/>
            <a:ext cx="2570445" cy="3602970"/>
          </a:xfrm>
          <a:prstGeom prst="rect">
            <a:avLst/>
          </a:prstGeom>
        </p:spPr>
      </p:pic>
      <p:pic>
        <p:nvPicPr>
          <p:cNvPr id="18" name="Picture 17" descr="A screenshot of a food website&#10;&#10;Description automatically generated">
            <a:extLst>
              <a:ext uri="{FF2B5EF4-FFF2-40B4-BE49-F238E27FC236}">
                <a16:creationId xmlns:a16="http://schemas.microsoft.com/office/drawing/2014/main" id="{DF61C118-F809-D460-F26D-6E4F02299E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594" y="1449480"/>
            <a:ext cx="7480352" cy="374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4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875A9-9693-364D-09BA-2ED2CCD2B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70DC62D-3BAA-E608-6DC4-E4B7DC5A09F7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3" y="-18057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endParaRPr lang="es-ES" sz="4000" dirty="0">
              <a:latin typeface="Candara" charset="0"/>
              <a:cs typeface="Arial" charset="0"/>
            </a:endParaRPr>
          </a:p>
          <a:p>
            <a:endParaRPr lang="es-ES" sz="4000" dirty="0">
              <a:latin typeface="Candara" charset="0"/>
              <a:cs typeface="Arial" charset="0"/>
            </a:endParaRPr>
          </a:p>
          <a:p>
            <a:pPr algn="ctr"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7F6997-35A4-CA40-9486-0AB24C5B7781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		</a:t>
            </a:r>
            <a:r>
              <a:rPr lang="en-IN" sz="2400" b="1" dirty="0">
                <a:solidFill>
                  <a:schemeClr val="bg1"/>
                </a:solidFill>
              </a:rPr>
              <a:t>Mini Project (BCS-351)                                                       ODD Semester 2024-25</a:t>
            </a:r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477C6-9F99-37CC-7D62-06415069D17B}"/>
              </a:ext>
            </a:extLst>
          </p:cNvPr>
          <p:cNvSpPr txBox="1"/>
          <p:nvPr/>
        </p:nvSpPr>
        <p:spPr>
          <a:xfrm>
            <a:off x="1504943" y="986428"/>
            <a:ext cx="95897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sz="2400" b="1" dirty="0">
              <a:latin typeface="Candara" charset="0"/>
              <a:cs typeface="Arial" charset="0"/>
            </a:endParaRPr>
          </a:p>
          <a:p>
            <a:pPr algn="ctr"/>
            <a:r>
              <a:rPr lang="en-IN" sz="2400" b="1" dirty="0"/>
              <a:t> </a:t>
            </a:r>
            <a:endParaRPr lang="en-US" sz="2400" b="1" dirty="0"/>
          </a:p>
        </p:txBody>
      </p:sp>
      <p:pic>
        <p:nvPicPr>
          <p:cNvPr id="1028" name="Picture 4" descr="https://galgotiacollege.edu/public/uploads/all/3106/phelosophy.jpeg">
            <a:extLst>
              <a:ext uri="{FF2B5EF4-FFF2-40B4-BE49-F238E27FC236}">
                <a16:creationId xmlns:a16="http://schemas.microsoft.com/office/drawing/2014/main" id="{9A7E7A91-1770-14DD-16EC-0862AAB34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453"/>
            <a:ext cx="1504949" cy="103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login form&#10;&#10;Description automatically generated">
            <a:extLst>
              <a:ext uri="{FF2B5EF4-FFF2-40B4-BE49-F238E27FC236}">
                <a16:creationId xmlns:a16="http://schemas.microsoft.com/office/drawing/2014/main" id="{8E3B8954-8D0A-B7A6-1421-394AA0D55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8" y="1658679"/>
            <a:ext cx="5033838" cy="3734428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FE6FB3F1-5812-6D3F-3E05-43BE93EF7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306" y="1590928"/>
            <a:ext cx="5955405" cy="380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33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830</Words>
  <Application>Microsoft Office PowerPoint</Application>
  <PresentationFormat>Widescreen</PresentationFormat>
  <Paragraphs>160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Candara</vt:lpstr>
      <vt:lpstr>Tahoma</vt:lpstr>
      <vt:lpstr>Times New Roman</vt:lpstr>
      <vt:lpstr>Tinos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Avijeet Singh</dc:creator>
  <cp:lastModifiedBy>Digdarshan Kumar</cp:lastModifiedBy>
  <cp:revision>8</cp:revision>
  <dcterms:created xsi:type="dcterms:W3CDTF">2024-12-30T17:50:15Z</dcterms:created>
  <dcterms:modified xsi:type="dcterms:W3CDTF">2025-01-02T18:18:07Z</dcterms:modified>
</cp:coreProperties>
</file>