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EE08D-F191-4E9C-8E86-72E5356E37A3}" type="datetimeFigureOut">
              <a:rPr lang="en-IN" smtClean="0"/>
              <a:pPr/>
              <a:t>29-01-2020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7AF4D-60EB-4486-BADE-57956E9D75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52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E25B-77BF-40EA-A823-36D70918531E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831-3D76-4722-873D-3A920D22D70C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A33-5268-4F7D-AE12-712A52A217CA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63B4-660A-41F0-A11E-171BAF37F93B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DD08-ECCF-4EB1-9CDB-9546FD1134A1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397C-0633-497C-8DE7-A170D71BB31F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A92C-581C-4166-A821-E1478F39A9CF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E24D-7DD7-4BF6-A350-C71530AC5CB9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4BE-6ED8-4371-A88E-21ED0B8BD298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B184-342D-47D7-B8CB-E691371E8C9B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E40D-2BFC-40CA-B588-343EF5AAF5D8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3" y="156756"/>
            <a:ext cx="11480800" cy="1626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 </a:t>
            </a:r>
            <a:r>
              <a:rPr lang="en-US" sz="3100" dirty="0" smtClean="0"/>
              <a:t>Application Development Project </a:t>
            </a:r>
            <a:br>
              <a:rPr lang="en-US" sz="3100" dirty="0" smtClean="0"/>
            </a:br>
            <a:r>
              <a:rPr lang="en-US" sz="3100" dirty="0" smtClean="0"/>
              <a:t>Presentation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“Title of Project”</a:t>
            </a:r>
            <a:br>
              <a:rPr lang="en-US" sz="3300" dirty="0" smtClean="0"/>
            </a:b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56" y="2288177"/>
            <a:ext cx="11379200" cy="515765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ID: XXX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Members Name &amp; Enrollment No: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Institute of Computer Technology,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Ganpat University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endParaRPr lang="en-US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800" b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Administrator\Documents\GNU\Ganpat Logo\jpg\GANPAT UNIVERSITY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8217" y="0"/>
            <a:ext cx="1963783" cy="12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26" y="751117"/>
            <a:ext cx="10972800" cy="5453740"/>
          </a:xfrm>
        </p:spPr>
        <p:txBody>
          <a:bodyPr>
            <a:noAutofit/>
          </a:bodyPr>
          <a:lstStyle/>
          <a:p>
            <a:r>
              <a:rPr lang="en-IN" sz="2500" dirty="0" smtClean="0"/>
              <a:t> </a:t>
            </a:r>
            <a:r>
              <a:rPr lang="en-IN" sz="2500" dirty="0"/>
              <a:t>Introduction</a:t>
            </a:r>
          </a:p>
          <a:p>
            <a:r>
              <a:rPr lang="en-IN" sz="2500" dirty="0" smtClean="0"/>
              <a:t>Objectives</a:t>
            </a:r>
            <a:endParaRPr lang="en-IN" sz="2500" dirty="0"/>
          </a:p>
          <a:p>
            <a:r>
              <a:rPr lang="en-IN" sz="2500" dirty="0" smtClean="0"/>
              <a:t>Related Background</a:t>
            </a:r>
          </a:p>
          <a:p>
            <a:r>
              <a:rPr lang="en-IN" sz="2500" dirty="0" smtClean="0"/>
              <a:t>Expected Outcome</a:t>
            </a:r>
          </a:p>
          <a:p>
            <a:r>
              <a:rPr lang="en-IN" sz="2500" dirty="0" smtClean="0"/>
              <a:t>Tools </a:t>
            </a:r>
            <a:r>
              <a:rPr lang="en-IN" sz="2500" dirty="0"/>
              <a:t>&amp; Technology</a:t>
            </a:r>
          </a:p>
          <a:p>
            <a:r>
              <a:rPr lang="en-IN" sz="2500" dirty="0" smtClean="0"/>
              <a:t>Methodology </a:t>
            </a:r>
            <a:r>
              <a:rPr lang="en-IN" sz="2500" dirty="0"/>
              <a:t>(Modules)</a:t>
            </a:r>
          </a:p>
          <a:p>
            <a:r>
              <a:rPr lang="en-IN" sz="2500" dirty="0" smtClean="0"/>
              <a:t>Design / Diagrams &amp; TimeLine Charts with Milestones</a:t>
            </a:r>
            <a:endParaRPr lang="en-IN" sz="2500" dirty="0"/>
          </a:p>
          <a:p>
            <a:r>
              <a:rPr lang="en-IN" sz="2500" dirty="0" smtClean="0"/>
              <a:t>Flowchart &amp; Algorithms</a:t>
            </a:r>
            <a:endParaRPr lang="en-IN" sz="2500" dirty="0"/>
          </a:p>
          <a:p>
            <a:r>
              <a:rPr lang="en-IN" sz="2500" dirty="0" smtClean="0"/>
              <a:t>Implementation </a:t>
            </a:r>
            <a:r>
              <a:rPr lang="en-IN" sz="2500" dirty="0"/>
              <a:t>Details</a:t>
            </a:r>
          </a:p>
          <a:p>
            <a:r>
              <a:rPr lang="en-IN" sz="2500" dirty="0" smtClean="0"/>
              <a:t>Conclusion </a:t>
            </a:r>
          </a:p>
          <a:p>
            <a:r>
              <a:rPr lang="en-US" sz="2500" dirty="0" smtClean="0"/>
              <a:t>References</a:t>
            </a:r>
            <a:endParaRPr lang="en-IN" sz="2500" dirty="0"/>
          </a:p>
          <a:p>
            <a:r>
              <a:rPr lang="en-IN" sz="2500" dirty="0"/>
              <a:t>(Extra Can be Added as per your Project Requirement)</a:t>
            </a:r>
          </a:p>
          <a:p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CC3-839A-4CF4-843A-7DCB85BB12E8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88" y="2429691"/>
            <a:ext cx="10972800" cy="2181183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endParaRPr lang="en-US" sz="11500" dirty="0" smtClean="0">
              <a:latin typeface="+mj-lt"/>
            </a:endParaRPr>
          </a:p>
          <a:p>
            <a:pPr algn="ctr">
              <a:buNone/>
            </a:pPr>
            <a:r>
              <a:rPr lang="en-US" sz="11500" dirty="0" smtClean="0">
                <a:latin typeface="+mj-lt"/>
              </a:rPr>
              <a:t>Thank You !!</a:t>
            </a:r>
            <a:endParaRPr lang="en-IN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74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Application Development Project  Presentation  on  “Title of Project” </vt:lpstr>
      <vt:lpstr>Table of Contents</vt:lpstr>
      <vt:lpstr>References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Panwar</dc:creator>
  <cp:lastModifiedBy>Windows User</cp:lastModifiedBy>
  <cp:revision>53</cp:revision>
  <dcterms:created xsi:type="dcterms:W3CDTF">2017-12-29T08:33:53Z</dcterms:created>
  <dcterms:modified xsi:type="dcterms:W3CDTF">2020-01-29T02:54:29Z</dcterms:modified>
</cp:coreProperties>
</file>