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6858000" cy="9144000"/>
  <p:embeddedFontLst>
    <p:embeddedFont>
      <p:font typeface="Alice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Montserrat Extra-Bold" panose="020B0604020202020204" charset="0"/>
      <p:regular r:id="rId17"/>
    </p:embeddedFont>
    <p:embeddedFont>
      <p:font typeface="Poppins Medium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62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726" y="982477"/>
            <a:ext cx="1979233" cy="5696129"/>
            <a:chOff x="0" y="0"/>
            <a:chExt cx="1255347" cy="36128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5347" cy="3612823"/>
            </a:xfrm>
            <a:custGeom>
              <a:avLst/>
              <a:gdLst/>
              <a:ahLst/>
              <a:cxnLst/>
              <a:rect l="l" t="t" r="r" b="b"/>
              <a:pathLst>
                <a:path w="1255347" h="3612823">
                  <a:moveTo>
                    <a:pt x="0" y="0"/>
                  </a:moveTo>
                  <a:lnTo>
                    <a:pt x="1255347" y="0"/>
                  </a:lnTo>
                  <a:lnTo>
                    <a:pt x="1255347" y="3612823"/>
                  </a:lnTo>
                  <a:lnTo>
                    <a:pt x="0" y="361282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031695" y="5925496"/>
            <a:ext cx="827001" cy="580168"/>
            <a:chOff x="0" y="0"/>
            <a:chExt cx="1793623" cy="12582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93623" cy="1258286"/>
            </a:xfrm>
            <a:custGeom>
              <a:avLst/>
              <a:gdLst/>
              <a:ahLst/>
              <a:cxnLst/>
              <a:rect l="l" t="t" r="r" b="b"/>
              <a:pathLst>
                <a:path w="1793623" h="1258286">
                  <a:moveTo>
                    <a:pt x="0" y="0"/>
                  </a:moveTo>
                  <a:lnTo>
                    <a:pt x="1793623" y="0"/>
                  </a:lnTo>
                  <a:lnTo>
                    <a:pt x="1793623" y="1258286"/>
                  </a:lnTo>
                  <a:lnTo>
                    <a:pt x="0" y="1258286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31695" y="809536"/>
            <a:ext cx="827001" cy="580168"/>
            <a:chOff x="0" y="0"/>
            <a:chExt cx="1793623" cy="12582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93623" cy="1258286"/>
            </a:xfrm>
            <a:custGeom>
              <a:avLst/>
              <a:gdLst/>
              <a:ahLst/>
              <a:cxnLst/>
              <a:rect l="l" t="t" r="r" b="b"/>
              <a:pathLst>
                <a:path w="1793623" h="1258286">
                  <a:moveTo>
                    <a:pt x="0" y="0"/>
                  </a:moveTo>
                  <a:lnTo>
                    <a:pt x="1793623" y="0"/>
                  </a:lnTo>
                  <a:lnTo>
                    <a:pt x="1793623" y="1258286"/>
                  </a:lnTo>
                  <a:lnTo>
                    <a:pt x="0" y="1258286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14600" y="2862371"/>
            <a:ext cx="2665550" cy="139773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35734" y="1621784"/>
            <a:ext cx="6109462" cy="84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18445D"/>
                </a:solidFill>
                <a:latin typeface="Montserrat Extra-Bold"/>
              </a:rPr>
              <a:t>HERITAGE LOOMS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87584" y="2484608"/>
            <a:ext cx="474661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lice Bold"/>
              </a:rPr>
              <a:t>Preserving Tradition,Celebrating Heritage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8983" y="4518118"/>
            <a:ext cx="3062712" cy="538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18445D"/>
                </a:solidFill>
                <a:latin typeface="Canva Sans Bold"/>
              </a:rPr>
              <a:t>Team members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68983" y="5134286"/>
            <a:ext cx="2209324" cy="156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18445D"/>
                </a:solidFill>
                <a:latin typeface="Canva Sans"/>
              </a:rPr>
              <a:t>1.Harsh Kumar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18445D"/>
                </a:solidFill>
                <a:latin typeface="Canva Sans"/>
              </a:rPr>
              <a:t>2.B.Phani Sriram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18445D"/>
                </a:solidFill>
                <a:latin typeface="Canva Sans"/>
              </a:rPr>
              <a:t>3.G.Sudeep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18445D"/>
                </a:solidFill>
                <a:latin typeface="Canva Sans"/>
              </a:rPr>
              <a:t>4.V.Anusri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150" y="1114234"/>
            <a:ext cx="9327299" cy="1247250"/>
            <a:chOff x="0" y="0"/>
            <a:chExt cx="5771001" cy="705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71001" cy="705511"/>
            </a:xfrm>
            <a:custGeom>
              <a:avLst/>
              <a:gdLst/>
              <a:ahLst/>
              <a:cxnLst/>
              <a:rect l="l" t="t" r="r" b="b"/>
              <a:pathLst>
                <a:path w="5771001" h="705511">
                  <a:moveTo>
                    <a:pt x="0" y="0"/>
                  </a:moveTo>
                  <a:lnTo>
                    <a:pt x="5771001" y="0"/>
                  </a:lnTo>
                  <a:lnTo>
                    <a:pt x="5771001" y="705511"/>
                  </a:lnTo>
                  <a:lnTo>
                    <a:pt x="0" y="705511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05443" y="1261707"/>
            <a:ext cx="8290560" cy="920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35"/>
              </a:lnSpc>
            </a:pPr>
            <a:r>
              <a:rPr lang="en-US" sz="5382">
                <a:solidFill>
                  <a:srgbClr val="FFFFFF"/>
                </a:solidFill>
                <a:latin typeface="Montserrat Extra-Bold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2135" y="3456251"/>
            <a:ext cx="3170459" cy="3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0434" lvl="1" indent="-220217">
              <a:lnSpc>
                <a:spcPts val="2855"/>
              </a:lnSpc>
              <a:buFont typeface="Arial"/>
              <a:buChar char="•"/>
            </a:pPr>
            <a:r>
              <a:rPr lang="en-US" sz="2039">
                <a:solidFill>
                  <a:srgbClr val="000000"/>
                </a:solidFill>
                <a:latin typeface="Poppins Medium Bold"/>
              </a:rPr>
              <a:t> 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13243" y="4422424"/>
            <a:ext cx="3442114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Poppins Medium Bold"/>
              </a:rPr>
              <a:t>3. Uml Use Case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1780" y="3464506"/>
            <a:ext cx="1720573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Poppins Medium Bold"/>
              </a:rPr>
              <a:t>2. 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55357" y="5372086"/>
            <a:ext cx="2183757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Poppins Medium Bold"/>
              </a:rPr>
              <a:t>5. E-R Diagram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385" y="5373273"/>
            <a:ext cx="3170459" cy="33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5"/>
              </a:lnSpc>
            </a:pPr>
            <a:r>
              <a:rPr lang="en-US" sz="1939">
                <a:solidFill>
                  <a:srgbClr val="000000"/>
                </a:solidFill>
                <a:latin typeface="Poppins Medium Bold"/>
              </a:rPr>
              <a:t>4. Uml Class Diagram</a:t>
            </a:r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4511040" y="1969756"/>
            <a:ext cx="834404" cy="9856484"/>
            <a:chOff x="0" y="0"/>
            <a:chExt cx="529229" cy="625156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29229" cy="6251566"/>
            </a:xfrm>
            <a:custGeom>
              <a:avLst/>
              <a:gdLst/>
              <a:ahLst/>
              <a:cxnLst/>
              <a:rect l="l" t="t" r="r" b="b"/>
              <a:pathLst>
                <a:path w="529229" h="6251566">
                  <a:moveTo>
                    <a:pt x="0" y="0"/>
                  </a:moveTo>
                  <a:lnTo>
                    <a:pt x="529229" y="0"/>
                  </a:lnTo>
                  <a:lnTo>
                    <a:pt x="529229" y="6251566"/>
                  </a:lnTo>
                  <a:lnTo>
                    <a:pt x="0" y="6251566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142587"/>
            <a:ext cx="885260" cy="1172613"/>
            <a:chOff x="0" y="0"/>
            <a:chExt cx="1482866" cy="19642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2866" cy="1964201"/>
            </a:xfrm>
            <a:custGeom>
              <a:avLst/>
              <a:gdLst/>
              <a:ahLst/>
              <a:cxnLst/>
              <a:rect l="l" t="t" r="r" b="b"/>
              <a:pathLst>
                <a:path w="1482866" h="1964201">
                  <a:moveTo>
                    <a:pt x="0" y="0"/>
                  </a:moveTo>
                  <a:lnTo>
                    <a:pt x="1482866" y="0"/>
                  </a:lnTo>
                  <a:lnTo>
                    <a:pt x="1482866" y="1964201"/>
                  </a:lnTo>
                  <a:lnTo>
                    <a:pt x="0" y="1964201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79944" y="402096"/>
            <a:ext cx="695575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5400" u="sng" dirty="0">
                <a:solidFill>
                  <a:srgbClr val="18445D"/>
                </a:solidFill>
                <a:latin typeface="Canva Sans Bold"/>
              </a:rPr>
              <a:t>Problem Statement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644405" y="6719507"/>
            <a:ext cx="2127108" cy="595693"/>
            <a:chOff x="0" y="0"/>
            <a:chExt cx="3563039" cy="9978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63039" cy="997823"/>
            </a:xfrm>
            <a:custGeom>
              <a:avLst/>
              <a:gdLst/>
              <a:ahLst/>
              <a:cxnLst/>
              <a:rect l="l" t="t" r="r" b="b"/>
              <a:pathLst>
                <a:path w="3563039" h="997823">
                  <a:moveTo>
                    <a:pt x="0" y="0"/>
                  </a:moveTo>
                  <a:lnTo>
                    <a:pt x="3563039" y="0"/>
                  </a:lnTo>
                  <a:lnTo>
                    <a:pt x="3563039" y="997823"/>
                  </a:lnTo>
                  <a:lnTo>
                    <a:pt x="0" y="997823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88050" y="1685640"/>
            <a:ext cx="8434030" cy="356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Competition from power loom and mass-produced textiles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8050" y="2484106"/>
            <a:ext cx="8434030" cy="356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Decreasing interest among younger generations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8050" y="3353122"/>
            <a:ext cx="8434030" cy="356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Lack of modernization and technology adoption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8050" y="4156904"/>
            <a:ext cx="8434030" cy="356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Fluctuating market demand and inconsistent income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8050" y="4957805"/>
            <a:ext cx="8434030" cy="356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Limited access to markets and marketing 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230189" y="-689007"/>
            <a:ext cx="834404" cy="2212419"/>
            <a:chOff x="0" y="0"/>
            <a:chExt cx="529229" cy="14032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229" cy="1403247"/>
            </a:xfrm>
            <a:custGeom>
              <a:avLst/>
              <a:gdLst/>
              <a:ahLst/>
              <a:cxnLst/>
              <a:rect l="l" t="t" r="r" b="b"/>
              <a:pathLst>
                <a:path w="529229" h="1403247">
                  <a:moveTo>
                    <a:pt x="0" y="0"/>
                  </a:moveTo>
                  <a:lnTo>
                    <a:pt x="529229" y="0"/>
                  </a:lnTo>
                  <a:lnTo>
                    <a:pt x="529229" y="1403247"/>
                  </a:lnTo>
                  <a:lnTo>
                    <a:pt x="0" y="1403247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89910" y="443093"/>
            <a:ext cx="866061" cy="6960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17343" y="313315"/>
            <a:ext cx="376428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5400" u="sng" dirty="0">
                <a:solidFill>
                  <a:srgbClr val="18445D"/>
                </a:solidFill>
                <a:latin typeface="Canva Sans Bold"/>
              </a:rPr>
              <a:t>Objectives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4511040" y="1969756"/>
            <a:ext cx="834404" cy="9856484"/>
            <a:chOff x="0" y="0"/>
            <a:chExt cx="529229" cy="62515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9229" cy="6251566"/>
            </a:xfrm>
            <a:custGeom>
              <a:avLst/>
              <a:gdLst/>
              <a:ahLst/>
              <a:cxnLst/>
              <a:rect l="l" t="t" r="r" b="b"/>
              <a:pathLst>
                <a:path w="529229" h="6251566">
                  <a:moveTo>
                    <a:pt x="0" y="0"/>
                  </a:moveTo>
                  <a:lnTo>
                    <a:pt x="529229" y="0"/>
                  </a:lnTo>
                  <a:lnTo>
                    <a:pt x="529229" y="6251566"/>
                  </a:lnTo>
                  <a:lnTo>
                    <a:pt x="0" y="6251566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31520" y="1725803"/>
            <a:ext cx="8434030" cy="72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Promote and Preserve India's Handloom Heritage through Authentic Products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1520" y="2673761"/>
            <a:ext cx="8434030" cy="72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Empower Handloom Weavers and Communities with a Fair Platform to Showcase and Sell Authentic Products.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1520" y="3779782"/>
            <a:ext cx="8434030" cy="72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To cater  customers who appreciate the value of handcrafted, rare, and distinctive products.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1520" y="4888364"/>
            <a:ext cx="8434030" cy="72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83" lvl="1" indent="-227241">
              <a:lnSpc>
                <a:spcPts val="2947"/>
              </a:lnSpc>
              <a:buFont typeface="Arial"/>
              <a:buChar char="•"/>
            </a:pPr>
            <a:r>
              <a:rPr lang="en-US" sz="2105">
                <a:solidFill>
                  <a:srgbClr val="000000"/>
                </a:solidFill>
                <a:latin typeface="Canva Sans"/>
              </a:rPr>
              <a:t>Our website differentiate itself from others by offering unique features, exclusive designs and authenticity.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511040" y="2001654"/>
            <a:ext cx="834404" cy="9856484"/>
            <a:chOff x="0" y="0"/>
            <a:chExt cx="529229" cy="6251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229" cy="6251566"/>
            </a:xfrm>
            <a:custGeom>
              <a:avLst/>
              <a:gdLst/>
              <a:ahLst/>
              <a:cxnLst/>
              <a:rect l="l" t="t" r="r" b="b"/>
              <a:pathLst>
                <a:path w="529229" h="6251566">
                  <a:moveTo>
                    <a:pt x="0" y="0"/>
                  </a:moveTo>
                  <a:lnTo>
                    <a:pt x="529229" y="0"/>
                  </a:lnTo>
                  <a:lnTo>
                    <a:pt x="529229" y="6251566"/>
                  </a:lnTo>
                  <a:lnTo>
                    <a:pt x="0" y="6251566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8230189" y="-689007"/>
            <a:ext cx="834404" cy="2212419"/>
            <a:chOff x="0" y="0"/>
            <a:chExt cx="529229" cy="140324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229" cy="1403247"/>
            </a:xfrm>
            <a:custGeom>
              <a:avLst/>
              <a:gdLst/>
              <a:ahLst/>
              <a:cxnLst/>
              <a:rect l="l" t="t" r="r" b="b"/>
              <a:pathLst>
                <a:path w="529229" h="1403247">
                  <a:moveTo>
                    <a:pt x="0" y="0"/>
                  </a:moveTo>
                  <a:lnTo>
                    <a:pt x="529229" y="0"/>
                  </a:lnTo>
                  <a:lnTo>
                    <a:pt x="529229" y="1403247"/>
                  </a:lnTo>
                  <a:lnTo>
                    <a:pt x="0" y="1403247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1203" t="964" r="1203"/>
          <a:stretch>
            <a:fillRect/>
          </a:stretch>
        </p:blipFill>
        <p:spPr>
          <a:xfrm>
            <a:off x="-135827" y="763417"/>
            <a:ext cx="9622367" cy="5892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86823" y="93987"/>
            <a:ext cx="6184414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u="sng" dirty="0">
                <a:solidFill>
                  <a:srgbClr val="18445D"/>
                </a:solidFill>
                <a:latin typeface="Canva Sans Bold"/>
              </a:rPr>
              <a:t>UML 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511040" y="1969756"/>
            <a:ext cx="834404" cy="9856484"/>
            <a:chOff x="0" y="0"/>
            <a:chExt cx="529229" cy="6251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229" cy="6251566"/>
            </a:xfrm>
            <a:custGeom>
              <a:avLst/>
              <a:gdLst/>
              <a:ahLst/>
              <a:cxnLst/>
              <a:rect l="l" t="t" r="r" b="b"/>
              <a:pathLst>
                <a:path w="529229" h="6251566">
                  <a:moveTo>
                    <a:pt x="0" y="0"/>
                  </a:moveTo>
                  <a:lnTo>
                    <a:pt x="529229" y="0"/>
                  </a:lnTo>
                  <a:lnTo>
                    <a:pt x="529229" y="6251566"/>
                  </a:lnTo>
                  <a:lnTo>
                    <a:pt x="0" y="6251566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653" r="1005"/>
          <a:stretch>
            <a:fillRect/>
          </a:stretch>
        </p:blipFill>
        <p:spPr>
          <a:xfrm>
            <a:off x="152399" y="1947388"/>
            <a:ext cx="9484777" cy="361916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12628" y="344171"/>
            <a:ext cx="5970972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4000" u="sng">
                <a:solidFill>
                  <a:srgbClr val="18445D"/>
                </a:solidFill>
                <a:latin typeface="Canva Sans Bold"/>
              </a:rPr>
              <a:t>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511040" y="1969756"/>
            <a:ext cx="834404" cy="9856484"/>
            <a:chOff x="0" y="0"/>
            <a:chExt cx="529229" cy="6251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229" cy="6251566"/>
            </a:xfrm>
            <a:custGeom>
              <a:avLst/>
              <a:gdLst/>
              <a:ahLst/>
              <a:cxnLst/>
              <a:rect l="l" t="t" r="r" b="b"/>
              <a:pathLst>
                <a:path w="529229" h="6251566">
                  <a:moveTo>
                    <a:pt x="0" y="0"/>
                  </a:moveTo>
                  <a:lnTo>
                    <a:pt x="529229" y="0"/>
                  </a:lnTo>
                  <a:lnTo>
                    <a:pt x="529229" y="6251566"/>
                  </a:lnTo>
                  <a:lnTo>
                    <a:pt x="0" y="6251566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635" y="858509"/>
            <a:ext cx="9296565" cy="518565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09647" y="169536"/>
            <a:ext cx="6029183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18445D"/>
                </a:solidFill>
                <a:latin typeface="Canva Sans Bold"/>
              </a:rPr>
              <a:t>ER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1" y="2752945"/>
            <a:ext cx="9372600" cy="1809310"/>
            <a:chOff x="0" y="0"/>
            <a:chExt cx="4470210" cy="799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0210" cy="799132"/>
            </a:xfrm>
            <a:custGeom>
              <a:avLst/>
              <a:gdLst/>
              <a:ahLst/>
              <a:cxnLst/>
              <a:rect l="l" t="t" r="r" b="b"/>
              <a:pathLst>
                <a:path w="4470210" h="799132">
                  <a:moveTo>
                    <a:pt x="0" y="0"/>
                  </a:moveTo>
                  <a:lnTo>
                    <a:pt x="4470210" y="0"/>
                  </a:lnTo>
                  <a:lnTo>
                    <a:pt x="4470210" y="799132"/>
                  </a:lnTo>
                  <a:lnTo>
                    <a:pt x="0" y="799132"/>
                  </a:lnTo>
                  <a:close/>
                </a:path>
              </a:pathLst>
            </a:custGeom>
            <a:solidFill>
              <a:srgbClr val="18445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3030078"/>
            <a:ext cx="8656320" cy="122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2"/>
              </a:lnSpc>
            </a:pPr>
            <a:r>
              <a:rPr lang="en-US" sz="7881" spc="157">
                <a:solidFill>
                  <a:srgbClr val="FFFFFF"/>
                </a:solidFill>
                <a:latin typeface="Montserrat Extra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154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Poppins Medium Bold</vt:lpstr>
      <vt:lpstr>Montserrat Extra-Bold</vt:lpstr>
      <vt:lpstr>Arial</vt:lpstr>
      <vt:lpstr>Alice Bold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HERITAGE LOOMS</dc:title>
  <dc:creator>subbu</dc:creator>
  <cp:lastModifiedBy>Subbu Subbu</cp:lastModifiedBy>
  <cp:revision>3</cp:revision>
  <dcterms:created xsi:type="dcterms:W3CDTF">2006-08-16T00:00:00Z</dcterms:created>
  <dcterms:modified xsi:type="dcterms:W3CDTF">2023-04-12T07:55:44Z</dcterms:modified>
  <dc:identifier>DAFfz27sJJ0</dc:identifier>
</cp:coreProperties>
</file>