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4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7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9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8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9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2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5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4A787F-EB34-A787-9510-1100EC9EDA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0411" r="-1" b="529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7C5D9D-CBC2-02D2-64C2-DEEB8FFE3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Plan for the next Implementation 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9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1" name="Right Triangle 16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DD86E2-3490-A081-23D5-C59BC7E4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70" y="-18987"/>
            <a:ext cx="11101388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We got the list which we converted to csv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5EF6BE-B628-5100-1E98-37EFCE3F4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08" y="1714671"/>
            <a:ext cx="8988721" cy="50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7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1" name="Right Triangle 200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949B2E-7FA7-A73A-3304-459002E4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68276"/>
            <a:ext cx="10540669" cy="18432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We will </a:t>
            </a:r>
            <a:r>
              <a:rPr lang="en-US" sz="5400" dirty="0" err="1">
                <a:solidFill>
                  <a:schemeClr val="tx2"/>
                </a:solidFill>
              </a:rPr>
              <a:t>acess</a:t>
            </a:r>
            <a:r>
              <a:rPr lang="en-US" sz="5400" dirty="0">
                <a:solidFill>
                  <a:schemeClr val="tx2"/>
                </a:solidFill>
              </a:rPr>
              <a:t> </a:t>
            </a:r>
            <a:r>
              <a:rPr lang="en-US" sz="5400" dirty="0" err="1">
                <a:solidFill>
                  <a:schemeClr val="tx2"/>
                </a:solidFill>
              </a:rPr>
              <a:t>TunemyMusic</a:t>
            </a:r>
            <a:r>
              <a:rPr lang="en-US" sz="5400" dirty="0">
                <a:solidFill>
                  <a:schemeClr val="tx2"/>
                </a:solidFill>
              </a:rPr>
              <a:t> using selenium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547D2F2-8736-4AE5-0C21-141064BA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97" y="1873102"/>
            <a:ext cx="10069329" cy="47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9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8B77B-EA49-7EE4-E3EA-C9290994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43" y="-86692"/>
            <a:ext cx="10730040" cy="1544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We will upload that csv file here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FA6EFD-9DC2-9565-9C98-EA23B4B49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654" y="1201227"/>
            <a:ext cx="10349144" cy="548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6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7A1183-E931-A35D-23CA-83E43F51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68276"/>
            <a:ext cx="11347587" cy="16226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We will select that we need playlist from given csv file songs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60CB788-2933-AAC3-E76D-C3BCC27AF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932" y="2015002"/>
            <a:ext cx="8410398" cy="44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9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1" name="Freeform: Shape 330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99" name="Rectangle 39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3" name="Right Triangle 402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0D62D9-F099-5079-0C98-BD63EB04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68275"/>
            <a:ext cx="11347585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chemeClr val="tx2"/>
                </a:solidFill>
              </a:rPr>
              <a:t>Then we will </a:t>
            </a:r>
            <a:r>
              <a:rPr lang="en-US" sz="5000">
                <a:solidFill>
                  <a:schemeClr val="tx2"/>
                </a:solidFill>
              </a:rPr>
              <a:t>play those </a:t>
            </a:r>
            <a:r>
              <a:rPr lang="en-US" sz="5000" dirty="0">
                <a:solidFill>
                  <a:schemeClr val="tx2"/>
                </a:solidFill>
              </a:rPr>
              <a:t>songs on </a:t>
            </a:r>
            <a:r>
              <a:rPr lang="en-US" sz="5000" dirty="0" err="1">
                <a:solidFill>
                  <a:schemeClr val="tx2"/>
                </a:solidFill>
              </a:rPr>
              <a:t>spotify</a:t>
            </a:r>
            <a:r>
              <a:rPr lang="en-US" sz="5000" dirty="0">
                <a:solidFill>
                  <a:schemeClr val="tx2"/>
                </a:solidFill>
              </a:rPr>
              <a:t> using the link</a:t>
            </a: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B91EBE5-17A5-207E-BEAE-12C15917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13" y="2484360"/>
            <a:ext cx="9234994" cy="42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7982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LeftStep">
      <a:dk1>
        <a:srgbClr val="000000"/>
      </a:dk1>
      <a:lt1>
        <a:srgbClr val="FFFFFF"/>
      </a:lt1>
      <a:dk2>
        <a:srgbClr val="1E1834"/>
      </a:dk2>
      <a:lt2>
        <a:srgbClr val="F0F3F2"/>
      </a:lt2>
      <a:accent1>
        <a:srgbClr val="E7298F"/>
      </a:accent1>
      <a:accent2>
        <a:srgbClr val="D517CC"/>
      </a:accent2>
      <a:accent3>
        <a:srgbClr val="A029E7"/>
      </a:accent3>
      <a:accent4>
        <a:srgbClr val="4922D7"/>
      </a:accent4>
      <a:accent5>
        <a:srgbClr val="2950E7"/>
      </a:accent5>
      <a:accent6>
        <a:srgbClr val="178DD5"/>
      </a:accent6>
      <a:hlink>
        <a:srgbClr val="349C64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SineVTI</vt:lpstr>
      <vt:lpstr>Plan for the next Implementation </vt:lpstr>
      <vt:lpstr>We got the list which we converted to csv</vt:lpstr>
      <vt:lpstr>We will acess TunemyMusic using selenium</vt:lpstr>
      <vt:lpstr>We will upload that csv file here</vt:lpstr>
      <vt:lpstr>We will select that we need playlist from given csv file songs</vt:lpstr>
      <vt:lpstr>Then we will play those songs on spotify using the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for the next Implementation </dc:title>
  <dc:creator>Harsh Bhatt</dc:creator>
  <cp:lastModifiedBy>Harsh Bhatt</cp:lastModifiedBy>
  <cp:revision>5</cp:revision>
  <dcterms:created xsi:type="dcterms:W3CDTF">2022-11-29T02:26:06Z</dcterms:created>
  <dcterms:modified xsi:type="dcterms:W3CDTF">2022-11-29T02:40:23Z</dcterms:modified>
</cp:coreProperties>
</file>