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rimo" charset="1" panose="020B0604020202020204"/>
      <p:regular r:id="rId24"/>
    </p:embeddedFont>
    <p:embeddedFont>
      <p:font typeface="Times New Roman" charset="1" panose="02030502070405020303"/>
      <p:regular r:id="rId25"/>
    </p:embeddedFont>
    <p:embeddedFont>
      <p:font typeface="Prompt Medium" charset="1" panose="00000600000000000000"/>
      <p:regular r:id="rId26"/>
    </p:embeddedFont>
    <p:embeddedFont>
      <p:font typeface="Mukta Light" charset="1" panose="020B0000000000000000"/>
      <p:regular r:id="rId27"/>
    </p:embeddedFont>
    <p:embeddedFont>
      <p:font typeface="Martel Sans Light" charset="1" panose="000004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18750" y="2211300"/>
            <a:ext cx="15947100" cy="2639250"/>
            <a:chOff x="0" y="0"/>
            <a:chExt cx="21262800" cy="3519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262800" cy="3519000"/>
            </a:xfrm>
            <a:custGeom>
              <a:avLst/>
              <a:gdLst/>
              <a:ahLst/>
              <a:cxnLst/>
              <a:rect r="r" b="b" t="t" l="l"/>
              <a:pathLst>
                <a:path h="3519000" w="21262800">
                  <a:moveTo>
                    <a:pt x="0" y="0"/>
                  </a:moveTo>
                  <a:lnTo>
                    <a:pt x="21262800" y="0"/>
                  </a:lnTo>
                  <a:lnTo>
                    <a:pt x="21262800" y="3519000"/>
                  </a:lnTo>
                  <a:lnTo>
                    <a:pt x="0" y="3519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21262800" cy="3480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873"/>
                </a:lnSpc>
              </a:pPr>
              <a:r>
                <a:rPr lang="en-US" sz="625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Spoural Management System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87400" y="3724650"/>
            <a:ext cx="16780950" cy="4719150"/>
            <a:chOff x="0" y="0"/>
            <a:chExt cx="22374600" cy="6292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374600" cy="6292200"/>
            </a:xfrm>
            <a:custGeom>
              <a:avLst/>
              <a:gdLst/>
              <a:ahLst/>
              <a:cxnLst/>
              <a:rect r="r" b="b" t="t" l="l"/>
              <a:pathLst>
                <a:path h="6292200" w="22374600">
                  <a:moveTo>
                    <a:pt x="0" y="0"/>
                  </a:moveTo>
                  <a:lnTo>
                    <a:pt x="22374600" y="0"/>
                  </a:lnTo>
                  <a:lnTo>
                    <a:pt x="22374600" y="6292200"/>
                  </a:lnTo>
                  <a:lnTo>
                    <a:pt x="0" y="6292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66675"/>
              <a:ext cx="22374600" cy="6225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748"/>
                </a:lnSpc>
              </a:pPr>
              <a:r>
                <a:rPr lang="en-US" sz="4499">
                  <a:solidFill>
                    <a:srgbClr val="D9E1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Welcome to Spoural, a system designed to manage spoural events in our college. Spoural streamlines event registration, simplifying the process for students and ULSC members. A spectacular fusion of culture, sports, and talent like never before! Feel the Energy: Immerse yourself in jaw-dropping performances that will leave you in awe. Compete to Win: Cheer on your favorites in adrenaline- pumping sports showdowns.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1500" y="36000"/>
            <a:ext cx="17965800" cy="10286550"/>
          </a:xfrm>
          <a:custGeom>
            <a:avLst/>
            <a:gdLst/>
            <a:ahLst/>
            <a:cxnLst/>
            <a:rect r="r" b="b" t="t" l="l"/>
            <a:pathLst>
              <a:path h="10286550" w="17965800">
                <a:moveTo>
                  <a:pt x="0" y="0"/>
                </a:moveTo>
                <a:lnTo>
                  <a:pt x="17965800" y="0"/>
                </a:lnTo>
                <a:lnTo>
                  <a:pt x="179658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850" y="36000"/>
            <a:ext cx="17963100" cy="10286550"/>
          </a:xfrm>
          <a:custGeom>
            <a:avLst/>
            <a:gdLst/>
            <a:ahLst/>
            <a:cxnLst/>
            <a:rect r="r" b="b" t="t" l="l"/>
            <a:pathLst>
              <a:path h="10286550" w="17963100">
                <a:moveTo>
                  <a:pt x="0" y="0"/>
                </a:moveTo>
                <a:lnTo>
                  <a:pt x="17963100" y="0"/>
                </a:lnTo>
                <a:lnTo>
                  <a:pt x="179631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5700" y="36000"/>
            <a:ext cx="17896950" cy="10286550"/>
          </a:xfrm>
          <a:custGeom>
            <a:avLst/>
            <a:gdLst/>
            <a:ahLst/>
            <a:cxnLst/>
            <a:rect r="r" b="b" t="t" l="l"/>
            <a:pathLst>
              <a:path h="10286550" w="17896950">
                <a:moveTo>
                  <a:pt x="0" y="0"/>
                </a:moveTo>
                <a:lnTo>
                  <a:pt x="17896950" y="0"/>
                </a:lnTo>
                <a:lnTo>
                  <a:pt x="1789695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7550" y="36000"/>
            <a:ext cx="17993250" cy="10286550"/>
          </a:xfrm>
          <a:custGeom>
            <a:avLst/>
            <a:gdLst/>
            <a:ahLst/>
            <a:cxnLst/>
            <a:rect r="r" b="b" t="t" l="l"/>
            <a:pathLst>
              <a:path h="10286550" w="17993250">
                <a:moveTo>
                  <a:pt x="0" y="0"/>
                </a:moveTo>
                <a:lnTo>
                  <a:pt x="17993250" y="0"/>
                </a:lnTo>
                <a:lnTo>
                  <a:pt x="1799325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92200" y="36000"/>
            <a:ext cx="17924400" cy="10286550"/>
          </a:xfrm>
          <a:custGeom>
            <a:avLst/>
            <a:gdLst/>
            <a:ahLst/>
            <a:cxnLst/>
            <a:rect r="r" b="b" t="t" l="l"/>
            <a:pathLst>
              <a:path h="10286550" w="17924400">
                <a:moveTo>
                  <a:pt x="0" y="0"/>
                </a:moveTo>
                <a:lnTo>
                  <a:pt x="17924400" y="0"/>
                </a:lnTo>
                <a:lnTo>
                  <a:pt x="179244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17850" y="36000"/>
            <a:ext cx="17873100" cy="10286550"/>
          </a:xfrm>
          <a:custGeom>
            <a:avLst/>
            <a:gdLst/>
            <a:ahLst/>
            <a:cxnLst/>
            <a:rect r="r" b="b" t="t" l="l"/>
            <a:pathLst>
              <a:path h="10286550" w="17873100">
                <a:moveTo>
                  <a:pt x="0" y="0"/>
                </a:moveTo>
                <a:lnTo>
                  <a:pt x="17873100" y="0"/>
                </a:lnTo>
                <a:lnTo>
                  <a:pt x="178731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8150" y="36000"/>
            <a:ext cx="17932050" cy="10286550"/>
          </a:xfrm>
          <a:custGeom>
            <a:avLst/>
            <a:gdLst/>
            <a:ahLst/>
            <a:cxnLst/>
            <a:rect r="r" b="b" t="t" l="l"/>
            <a:pathLst>
              <a:path h="10286550" w="17932050">
                <a:moveTo>
                  <a:pt x="0" y="0"/>
                </a:moveTo>
                <a:lnTo>
                  <a:pt x="17932050" y="0"/>
                </a:lnTo>
                <a:lnTo>
                  <a:pt x="1793205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6850" y="36000"/>
            <a:ext cx="18035100" cy="10286550"/>
          </a:xfrm>
          <a:custGeom>
            <a:avLst/>
            <a:gdLst/>
            <a:ahLst/>
            <a:cxnLst/>
            <a:rect r="r" b="b" t="t" l="l"/>
            <a:pathLst>
              <a:path h="10286550" w="18035100">
                <a:moveTo>
                  <a:pt x="0" y="0"/>
                </a:moveTo>
                <a:lnTo>
                  <a:pt x="18035100" y="0"/>
                </a:lnTo>
                <a:lnTo>
                  <a:pt x="180351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" r="0" b="-1"/>
            </a:stretch>
          </a:blipFill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0" y="5870250"/>
            <a:ext cx="7039800" cy="879300"/>
            <a:chOff x="0" y="0"/>
            <a:chExt cx="9386400" cy="117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386400" cy="1172400"/>
            </a:xfrm>
            <a:custGeom>
              <a:avLst/>
              <a:gdLst/>
              <a:ahLst/>
              <a:cxnLst/>
              <a:rect r="r" b="b" t="t" l="l"/>
              <a:pathLst>
                <a:path h="1172400" w="9386400">
                  <a:moveTo>
                    <a:pt x="0" y="0"/>
                  </a:moveTo>
                  <a:lnTo>
                    <a:pt x="9386400" y="0"/>
                  </a:lnTo>
                  <a:lnTo>
                    <a:pt x="9386400" y="1172400"/>
                  </a:lnTo>
                  <a:lnTo>
                    <a:pt x="0" y="117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9386400" cy="12295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3"/>
                </a:lnSpc>
              </a:pPr>
              <a:r>
                <a:rPr lang="en-US" sz="55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Thank you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7150" y="7199100"/>
            <a:ext cx="16192800" cy="956700"/>
            <a:chOff x="0" y="0"/>
            <a:chExt cx="21590400" cy="1275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590400" cy="1275600"/>
            </a:xfrm>
            <a:custGeom>
              <a:avLst/>
              <a:gdLst/>
              <a:ahLst/>
              <a:cxnLst/>
              <a:rect r="r" b="b" t="t" l="l"/>
              <a:pathLst>
                <a:path h="1275600" w="21590400">
                  <a:moveTo>
                    <a:pt x="0" y="0"/>
                  </a:moveTo>
                  <a:lnTo>
                    <a:pt x="21590400" y="0"/>
                  </a:lnTo>
                  <a:lnTo>
                    <a:pt x="21590400" y="1275600"/>
                  </a:lnTo>
                  <a:lnTo>
                    <a:pt x="0" y="127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1590400" cy="1370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48"/>
                </a:lnSpc>
              </a:pPr>
              <a:r>
                <a:rPr lang="en-US" sz="2312">
                  <a:solidFill>
                    <a:srgbClr val="D9E1FF"/>
                  </a:solidFill>
                  <a:latin typeface="Martel Sans Light"/>
                  <a:ea typeface="Martel Sans Light"/>
                  <a:cs typeface="Martel Sans Light"/>
                  <a:sym typeface="Martel Sans Light"/>
                </a:rPr>
                <a:t>We are confident that Spoural will be a valuable asset for our college community. We look forward to its successful implementation and the positive impact it will have on our events.</a:t>
              </a:r>
            </a:p>
          </p:txBody>
        </p:sp>
      </p:grpSp>
      <p:sp>
        <p:nvSpPr>
          <p:cNvPr name="Freeform 12" id="12" descr="preencoded.png"/>
          <p:cNvSpPr/>
          <p:nvPr/>
        </p:nvSpPr>
        <p:spPr>
          <a:xfrm flipH="false" flipV="false" rot="0">
            <a:off x="0" y="0"/>
            <a:ext cx="18287100" cy="3739500"/>
          </a:xfrm>
          <a:custGeom>
            <a:avLst/>
            <a:gdLst/>
            <a:ahLst/>
            <a:cxnLst/>
            <a:rect r="r" b="b" t="t" l="l"/>
            <a:pathLst>
              <a:path h="3739500" w="18287100">
                <a:moveTo>
                  <a:pt x="0" y="0"/>
                </a:moveTo>
                <a:lnTo>
                  <a:pt x="18287100" y="0"/>
                </a:lnTo>
                <a:lnTo>
                  <a:pt x="18287100" y="3739500"/>
                </a:lnTo>
                <a:lnTo>
                  <a:pt x="0" y="3739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" r="0" b="-48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01150" y="1968750"/>
            <a:ext cx="15992550" cy="873000"/>
            <a:chOff x="0" y="0"/>
            <a:chExt cx="21323400" cy="1164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323401" cy="1164000"/>
            </a:xfrm>
            <a:custGeom>
              <a:avLst/>
              <a:gdLst/>
              <a:ahLst/>
              <a:cxnLst/>
              <a:rect r="r" b="b" t="t" l="l"/>
              <a:pathLst>
                <a:path h="1164000" w="21323401">
                  <a:moveTo>
                    <a:pt x="0" y="0"/>
                  </a:moveTo>
                  <a:lnTo>
                    <a:pt x="21323401" y="0"/>
                  </a:lnTo>
                  <a:lnTo>
                    <a:pt x="21323401" y="1164000"/>
                  </a:lnTo>
                  <a:lnTo>
                    <a:pt x="0" y="116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1323400" cy="1192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3"/>
                </a:lnSpc>
              </a:pPr>
              <a:r>
                <a:rPr lang="en-US" sz="5500" b="true">
                  <a:solidFill>
                    <a:srgbClr val="C6BFEE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For the Admins: Taking Control of ULSC Events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1150" y="3472200"/>
            <a:ext cx="16084350" cy="502650"/>
            <a:chOff x="0" y="0"/>
            <a:chExt cx="21445800" cy="670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Event Creation &amp; Management: Easily create events, set dates, timings, venues, participation limits, and other details.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1150" y="4329900"/>
            <a:ext cx="16084350" cy="502650"/>
            <a:chOff x="0" y="0"/>
            <a:chExt cx="21445800" cy="670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ULSC Member Management: Add, edit, and manage ULSC member profiles within the system.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1150" y="5187150"/>
            <a:ext cx="16084350" cy="502650"/>
            <a:chOff x="0" y="0"/>
            <a:chExt cx="21445800" cy="670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Data Export: Download event participant lists as PDFs for easy sharing and record-keeping.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1150" y="6044850"/>
            <a:ext cx="16084350" cy="502650"/>
            <a:chOff x="0" y="0"/>
            <a:chExt cx="21445800" cy="670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Quick Example: Creating an Inter-Department Cricket Tournament – simple and fast!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91625" y="7246725"/>
            <a:ext cx="726000" cy="726000"/>
            <a:chOff x="0" y="0"/>
            <a:chExt cx="968000" cy="968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2700" y="12700"/>
              <a:ext cx="942594" cy="942594"/>
            </a:xfrm>
            <a:custGeom>
              <a:avLst/>
              <a:gdLst/>
              <a:ahLst/>
              <a:cxnLst/>
              <a:rect r="r" b="b" t="t" l="l"/>
              <a:pathLst>
                <a:path h="942594" w="942594">
                  <a:moveTo>
                    <a:pt x="0" y="176022"/>
                  </a:moveTo>
                  <a:cubicBezTo>
                    <a:pt x="0" y="78740"/>
                    <a:pt x="78740" y="0"/>
                    <a:pt x="176022" y="0"/>
                  </a:cubicBezTo>
                  <a:lnTo>
                    <a:pt x="766572" y="0"/>
                  </a:lnTo>
                  <a:cubicBezTo>
                    <a:pt x="863727" y="0"/>
                    <a:pt x="942594" y="78740"/>
                    <a:pt x="942594" y="176022"/>
                  </a:cubicBezTo>
                  <a:lnTo>
                    <a:pt x="942594" y="766572"/>
                  </a:lnTo>
                  <a:cubicBezTo>
                    <a:pt x="942594" y="863727"/>
                    <a:pt x="863854" y="942594"/>
                    <a:pt x="766572" y="942594"/>
                  </a:cubicBezTo>
                  <a:lnTo>
                    <a:pt x="176022" y="942594"/>
                  </a:lnTo>
                  <a:cubicBezTo>
                    <a:pt x="78740" y="942594"/>
                    <a:pt x="0" y="863854"/>
                    <a:pt x="0" y="766572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67994" cy="967994"/>
            </a:xfrm>
            <a:custGeom>
              <a:avLst/>
              <a:gdLst/>
              <a:ahLst/>
              <a:cxnLst/>
              <a:rect r="r" b="b" t="t" l="l"/>
              <a:pathLst>
                <a:path h="967994" w="967994">
                  <a:moveTo>
                    <a:pt x="0" y="188722"/>
                  </a:moveTo>
                  <a:cubicBezTo>
                    <a:pt x="0" y="84455"/>
                    <a:pt x="84455" y="0"/>
                    <a:pt x="188722" y="0"/>
                  </a:cubicBez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cubicBezTo>
                    <a:pt x="883539" y="0"/>
                    <a:pt x="967994" y="84455"/>
                    <a:pt x="967994" y="188722"/>
                  </a:cubicBezTo>
                  <a:lnTo>
                    <a:pt x="967994" y="779272"/>
                  </a:lnTo>
                  <a:lnTo>
                    <a:pt x="955294" y="779272"/>
                  </a:lnTo>
                  <a:lnTo>
                    <a:pt x="967994" y="779272"/>
                  </a:lnTo>
                  <a:cubicBezTo>
                    <a:pt x="967994" y="883539"/>
                    <a:pt x="883539" y="967994"/>
                    <a:pt x="779272" y="967994"/>
                  </a:cubicBezTo>
                  <a:lnTo>
                    <a:pt x="779272" y="955294"/>
                  </a:lnTo>
                  <a:lnTo>
                    <a:pt x="779272" y="967994"/>
                  </a:lnTo>
                  <a:lnTo>
                    <a:pt x="188722" y="967994"/>
                  </a:lnTo>
                  <a:lnTo>
                    <a:pt x="188722" y="955294"/>
                  </a:lnTo>
                  <a:lnTo>
                    <a:pt x="188722" y="967994"/>
                  </a:lnTo>
                  <a:cubicBezTo>
                    <a:pt x="84455" y="967994"/>
                    <a:pt x="0" y="883539"/>
                    <a:pt x="0" y="779272"/>
                  </a:cubicBezTo>
                  <a:lnTo>
                    <a:pt x="0" y="188722"/>
                  </a:lnTo>
                  <a:lnTo>
                    <a:pt x="12700" y="188722"/>
                  </a:lnTo>
                  <a:lnTo>
                    <a:pt x="0" y="188722"/>
                  </a:lnTo>
                  <a:moveTo>
                    <a:pt x="25400" y="188722"/>
                  </a:moveTo>
                  <a:lnTo>
                    <a:pt x="25400" y="779272"/>
                  </a:lnTo>
                  <a:lnTo>
                    <a:pt x="12700" y="779272"/>
                  </a:lnTo>
                  <a:lnTo>
                    <a:pt x="25400" y="779272"/>
                  </a:lnTo>
                  <a:cubicBezTo>
                    <a:pt x="25400" y="869442"/>
                    <a:pt x="98552" y="942594"/>
                    <a:pt x="188722" y="942594"/>
                  </a:cubicBezTo>
                  <a:lnTo>
                    <a:pt x="779272" y="942594"/>
                  </a:lnTo>
                  <a:cubicBezTo>
                    <a:pt x="869442" y="942594"/>
                    <a:pt x="942594" y="869442"/>
                    <a:pt x="942594" y="779272"/>
                  </a:cubicBezTo>
                  <a:lnTo>
                    <a:pt x="942594" y="188722"/>
                  </a:lnTo>
                  <a:lnTo>
                    <a:pt x="955294" y="188722"/>
                  </a:lnTo>
                  <a:lnTo>
                    <a:pt x="942594" y="188722"/>
                  </a:lnTo>
                  <a:cubicBezTo>
                    <a:pt x="942594" y="98552"/>
                    <a:pt x="869442" y="25400"/>
                    <a:pt x="779272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552" y="25400"/>
                    <a:pt x="25400" y="98552"/>
                    <a:pt x="25400" y="18872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377000" y="7400700"/>
            <a:ext cx="156150" cy="418500"/>
            <a:chOff x="0" y="0"/>
            <a:chExt cx="208200" cy="558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8200" cy="558000"/>
            </a:xfrm>
            <a:custGeom>
              <a:avLst/>
              <a:gdLst/>
              <a:ahLst/>
              <a:cxnLst/>
              <a:rect r="r" b="b" t="t" l="l"/>
              <a:pathLst>
                <a:path h="558000" w="208200">
                  <a:moveTo>
                    <a:pt x="0" y="0"/>
                  </a:moveTo>
                  <a:lnTo>
                    <a:pt x="208200" y="0"/>
                  </a:lnTo>
                  <a:lnTo>
                    <a:pt x="208200" y="558000"/>
                  </a:lnTo>
                  <a:lnTo>
                    <a:pt x="0" y="55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57150"/>
              <a:ext cx="208200" cy="500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48"/>
                </a:lnSpc>
              </a:pPr>
              <a:r>
                <a:rPr lang="en-US" sz="32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1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124000" y="7256250"/>
            <a:ext cx="3495600" cy="436050"/>
            <a:chOff x="0" y="0"/>
            <a:chExt cx="4660800" cy="581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660800" cy="581400"/>
            </a:xfrm>
            <a:custGeom>
              <a:avLst/>
              <a:gdLst/>
              <a:ahLst/>
              <a:cxnLst/>
              <a:rect r="r" b="b" t="t" l="l"/>
              <a:pathLst>
                <a:path h="581400" w="4660800">
                  <a:moveTo>
                    <a:pt x="0" y="0"/>
                  </a:moveTo>
                  <a:lnTo>
                    <a:pt x="4660800" y="0"/>
                  </a:lnTo>
                  <a:lnTo>
                    <a:pt x="4660800" y="581400"/>
                  </a:lnTo>
                  <a:lnTo>
                    <a:pt x="0" y="58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4660800" cy="600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Event Creation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558225" y="7246725"/>
            <a:ext cx="726000" cy="726000"/>
            <a:chOff x="0" y="0"/>
            <a:chExt cx="968000" cy="968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2700" y="12700"/>
              <a:ext cx="942594" cy="942594"/>
            </a:xfrm>
            <a:custGeom>
              <a:avLst/>
              <a:gdLst/>
              <a:ahLst/>
              <a:cxnLst/>
              <a:rect r="r" b="b" t="t" l="l"/>
              <a:pathLst>
                <a:path h="942594" w="942594">
                  <a:moveTo>
                    <a:pt x="0" y="176022"/>
                  </a:moveTo>
                  <a:cubicBezTo>
                    <a:pt x="0" y="78740"/>
                    <a:pt x="78740" y="0"/>
                    <a:pt x="176022" y="0"/>
                  </a:cubicBezTo>
                  <a:lnTo>
                    <a:pt x="766572" y="0"/>
                  </a:lnTo>
                  <a:cubicBezTo>
                    <a:pt x="863727" y="0"/>
                    <a:pt x="942594" y="78740"/>
                    <a:pt x="942594" y="176022"/>
                  </a:cubicBezTo>
                  <a:lnTo>
                    <a:pt x="942594" y="766572"/>
                  </a:lnTo>
                  <a:cubicBezTo>
                    <a:pt x="942594" y="863727"/>
                    <a:pt x="863854" y="942594"/>
                    <a:pt x="766572" y="942594"/>
                  </a:cubicBezTo>
                  <a:lnTo>
                    <a:pt x="176022" y="942594"/>
                  </a:lnTo>
                  <a:cubicBezTo>
                    <a:pt x="78740" y="942594"/>
                    <a:pt x="0" y="863854"/>
                    <a:pt x="0" y="766572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67994" cy="967994"/>
            </a:xfrm>
            <a:custGeom>
              <a:avLst/>
              <a:gdLst/>
              <a:ahLst/>
              <a:cxnLst/>
              <a:rect r="r" b="b" t="t" l="l"/>
              <a:pathLst>
                <a:path h="967994" w="967994">
                  <a:moveTo>
                    <a:pt x="0" y="188722"/>
                  </a:moveTo>
                  <a:cubicBezTo>
                    <a:pt x="0" y="84455"/>
                    <a:pt x="84455" y="0"/>
                    <a:pt x="188722" y="0"/>
                  </a:cubicBez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cubicBezTo>
                    <a:pt x="883539" y="0"/>
                    <a:pt x="967994" y="84455"/>
                    <a:pt x="967994" y="188722"/>
                  </a:cubicBezTo>
                  <a:lnTo>
                    <a:pt x="967994" y="779272"/>
                  </a:lnTo>
                  <a:lnTo>
                    <a:pt x="955294" y="779272"/>
                  </a:lnTo>
                  <a:lnTo>
                    <a:pt x="967994" y="779272"/>
                  </a:lnTo>
                  <a:cubicBezTo>
                    <a:pt x="967994" y="883539"/>
                    <a:pt x="883539" y="967994"/>
                    <a:pt x="779272" y="967994"/>
                  </a:cubicBezTo>
                  <a:lnTo>
                    <a:pt x="779272" y="955294"/>
                  </a:lnTo>
                  <a:lnTo>
                    <a:pt x="779272" y="967994"/>
                  </a:lnTo>
                  <a:lnTo>
                    <a:pt x="188722" y="967994"/>
                  </a:lnTo>
                  <a:lnTo>
                    <a:pt x="188722" y="955294"/>
                  </a:lnTo>
                  <a:lnTo>
                    <a:pt x="188722" y="967994"/>
                  </a:lnTo>
                  <a:cubicBezTo>
                    <a:pt x="84455" y="967994"/>
                    <a:pt x="0" y="883539"/>
                    <a:pt x="0" y="779272"/>
                  </a:cubicBezTo>
                  <a:lnTo>
                    <a:pt x="0" y="188722"/>
                  </a:lnTo>
                  <a:lnTo>
                    <a:pt x="12700" y="188722"/>
                  </a:lnTo>
                  <a:lnTo>
                    <a:pt x="0" y="188722"/>
                  </a:lnTo>
                  <a:moveTo>
                    <a:pt x="25400" y="188722"/>
                  </a:moveTo>
                  <a:lnTo>
                    <a:pt x="25400" y="779272"/>
                  </a:lnTo>
                  <a:lnTo>
                    <a:pt x="12700" y="779272"/>
                  </a:lnTo>
                  <a:lnTo>
                    <a:pt x="25400" y="779272"/>
                  </a:lnTo>
                  <a:cubicBezTo>
                    <a:pt x="25400" y="869442"/>
                    <a:pt x="98552" y="942594"/>
                    <a:pt x="188722" y="942594"/>
                  </a:cubicBezTo>
                  <a:lnTo>
                    <a:pt x="779272" y="942594"/>
                  </a:lnTo>
                  <a:cubicBezTo>
                    <a:pt x="869442" y="942594"/>
                    <a:pt x="942594" y="869442"/>
                    <a:pt x="942594" y="779272"/>
                  </a:cubicBezTo>
                  <a:lnTo>
                    <a:pt x="942594" y="188722"/>
                  </a:lnTo>
                  <a:lnTo>
                    <a:pt x="955294" y="188722"/>
                  </a:lnTo>
                  <a:lnTo>
                    <a:pt x="942594" y="188722"/>
                  </a:lnTo>
                  <a:cubicBezTo>
                    <a:pt x="942594" y="98552"/>
                    <a:pt x="869442" y="25400"/>
                    <a:pt x="779272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552" y="25400"/>
                    <a:pt x="25400" y="98552"/>
                    <a:pt x="25400" y="18872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6799050" y="7400700"/>
            <a:ext cx="244800" cy="418500"/>
            <a:chOff x="0" y="0"/>
            <a:chExt cx="326400" cy="558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26400" cy="558000"/>
            </a:xfrm>
            <a:custGeom>
              <a:avLst/>
              <a:gdLst/>
              <a:ahLst/>
              <a:cxnLst/>
              <a:rect r="r" b="b" t="t" l="l"/>
              <a:pathLst>
                <a:path h="558000" w="326400">
                  <a:moveTo>
                    <a:pt x="0" y="0"/>
                  </a:moveTo>
                  <a:lnTo>
                    <a:pt x="326400" y="0"/>
                  </a:lnTo>
                  <a:lnTo>
                    <a:pt x="326400" y="558000"/>
                  </a:lnTo>
                  <a:lnTo>
                    <a:pt x="0" y="55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57150"/>
              <a:ext cx="326400" cy="500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48"/>
                </a:lnSpc>
              </a:pPr>
              <a:r>
                <a:rPr lang="en-US" sz="32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590600" y="7256250"/>
            <a:ext cx="3738600" cy="436050"/>
            <a:chOff x="0" y="0"/>
            <a:chExt cx="4984800" cy="5814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984800" cy="581400"/>
            </a:xfrm>
            <a:custGeom>
              <a:avLst/>
              <a:gdLst/>
              <a:ahLst/>
              <a:cxnLst/>
              <a:rect r="r" b="b" t="t" l="l"/>
              <a:pathLst>
                <a:path h="581400" w="4984800">
                  <a:moveTo>
                    <a:pt x="0" y="0"/>
                  </a:moveTo>
                  <a:lnTo>
                    <a:pt x="4984800" y="0"/>
                  </a:lnTo>
                  <a:lnTo>
                    <a:pt x="4984800" y="581400"/>
                  </a:lnTo>
                  <a:lnTo>
                    <a:pt x="0" y="58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9050"/>
              <a:ext cx="4984800" cy="600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Member Management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024825" y="7246725"/>
            <a:ext cx="726000" cy="726000"/>
            <a:chOff x="0" y="0"/>
            <a:chExt cx="968000" cy="9680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2700" y="12700"/>
              <a:ext cx="942594" cy="942594"/>
            </a:xfrm>
            <a:custGeom>
              <a:avLst/>
              <a:gdLst/>
              <a:ahLst/>
              <a:cxnLst/>
              <a:rect r="r" b="b" t="t" l="l"/>
              <a:pathLst>
                <a:path h="942594" w="942594">
                  <a:moveTo>
                    <a:pt x="0" y="176022"/>
                  </a:moveTo>
                  <a:cubicBezTo>
                    <a:pt x="0" y="78740"/>
                    <a:pt x="78740" y="0"/>
                    <a:pt x="176022" y="0"/>
                  </a:cubicBezTo>
                  <a:lnTo>
                    <a:pt x="766572" y="0"/>
                  </a:lnTo>
                  <a:cubicBezTo>
                    <a:pt x="863727" y="0"/>
                    <a:pt x="942594" y="78740"/>
                    <a:pt x="942594" y="176022"/>
                  </a:cubicBezTo>
                  <a:lnTo>
                    <a:pt x="942594" y="766572"/>
                  </a:lnTo>
                  <a:cubicBezTo>
                    <a:pt x="942594" y="863727"/>
                    <a:pt x="863854" y="942594"/>
                    <a:pt x="766572" y="942594"/>
                  </a:cubicBezTo>
                  <a:lnTo>
                    <a:pt x="176022" y="942594"/>
                  </a:lnTo>
                  <a:cubicBezTo>
                    <a:pt x="78740" y="942594"/>
                    <a:pt x="0" y="863854"/>
                    <a:pt x="0" y="766572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967994" cy="967994"/>
            </a:xfrm>
            <a:custGeom>
              <a:avLst/>
              <a:gdLst/>
              <a:ahLst/>
              <a:cxnLst/>
              <a:rect r="r" b="b" t="t" l="l"/>
              <a:pathLst>
                <a:path h="967994" w="967994">
                  <a:moveTo>
                    <a:pt x="0" y="188722"/>
                  </a:moveTo>
                  <a:cubicBezTo>
                    <a:pt x="0" y="84455"/>
                    <a:pt x="84455" y="0"/>
                    <a:pt x="188722" y="0"/>
                  </a:cubicBez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lnTo>
                    <a:pt x="779272" y="12700"/>
                  </a:lnTo>
                  <a:lnTo>
                    <a:pt x="779272" y="0"/>
                  </a:lnTo>
                  <a:cubicBezTo>
                    <a:pt x="883539" y="0"/>
                    <a:pt x="967994" y="84455"/>
                    <a:pt x="967994" y="188722"/>
                  </a:cubicBezTo>
                  <a:lnTo>
                    <a:pt x="967994" y="779272"/>
                  </a:lnTo>
                  <a:lnTo>
                    <a:pt x="955294" y="779272"/>
                  </a:lnTo>
                  <a:lnTo>
                    <a:pt x="967994" y="779272"/>
                  </a:lnTo>
                  <a:cubicBezTo>
                    <a:pt x="967994" y="883539"/>
                    <a:pt x="883539" y="967994"/>
                    <a:pt x="779272" y="967994"/>
                  </a:cubicBezTo>
                  <a:lnTo>
                    <a:pt x="779272" y="955294"/>
                  </a:lnTo>
                  <a:lnTo>
                    <a:pt x="779272" y="967994"/>
                  </a:lnTo>
                  <a:lnTo>
                    <a:pt x="188722" y="967994"/>
                  </a:lnTo>
                  <a:lnTo>
                    <a:pt x="188722" y="955294"/>
                  </a:lnTo>
                  <a:lnTo>
                    <a:pt x="188722" y="967994"/>
                  </a:lnTo>
                  <a:cubicBezTo>
                    <a:pt x="84455" y="967994"/>
                    <a:pt x="0" y="883539"/>
                    <a:pt x="0" y="779272"/>
                  </a:cubicBezTo>
                  <a:lnTo>
                    <a:pt x="0" y="188722"/>
                  </a:lnTo>
                  <a:lnTo>
                    <a:pt x="12700" y="188722"/>
                  </a:lnTo>
                  <a:lnTo>
                    <a:pt x="0" y="188722"/>
                  </a:lnTo>
                  <a:moveTo>
                    <a:pt x="25400" y="188722"/>
                  </a:moveTo>
                  <a:lnTo>
                    <a:pt x="25400" y="779272"/>
                  </a:lnTo>
                  <a:lnTo>
                    <a:pt x="12700" y="779272"/>
                  </a:lnTo>
                  <a:lnTo>
                    <a:pt x="25400" y="779272"/>
                  </a:lnTo>
                  <a:cubicBezTo>
                    <a:pt x="25400" y="869442"/>
                    <a:pt x="98552" y="942594"/>
                    <a:pt x="188722" y="942594"/>
                  </a:cubicBezTo>
                  <a:lnTo>
                    <a:pt x="779272" y="942594"/>
                  </a:lnTo>
                  <a:cubicBezTo>
                    <a:pt x="869442" y="942594"/>
                    <a:pt x="942594" y="869442"/>
                    <a:pt x="942594" y="779272"/>
                  </a:cubicBezTo>
                  <a:lnTo>
                    <a:pt x="942594" y="188722"/>
                  </a:lnTo>
                  <a:lnTo>
                    <a:pt x="955294" y="188722"/>
                  </a:lnTo>
                  <a:lnTo>
                    <a:pt x="942594" y="188722"/>
                  </a:lnTo>
                  <a:cubicBezTo>
                    <a:pt x="942594" y="98552"/>
                    <a:pt x="869442" y="25400"/>
                    <a:pt x="779272" y="25400"/>
                  </a:cubicBezTo>
                  <a:lnTo>
                    <a:pt x="188722" y="25400"/>
                  </a:lnTo>
                  <a:lnTo>
                    <a:pt x="188722" y="12700"/>
                  </a:lnTo>
                  <a:lnTo>
                    <a:pt x="188722" y="25400"/>
                  </a:lnTo>
                  <a:cubicBezTo>
                    <a:pt x="98552" y="25400"/>
                    <a:pt x="25400" y="98552"/>
                    <a:pt x="25400" y="18872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2266550" y="7400700"/>
            <a:ext cx="242550" cy="418500"/>
            <a:chOff x="0" y="0"/>
            <a:chExt cx="323400" cy="5580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23400" cy="558000"/>
            </a:xfrm>
            <a:custGeom>
              <a:avLst/>
              <a:gdLst/>
              <a:ahLst/>
              <a:cxnLst/>
              <a:rect r="r" b="b" t="t" l="l"/>
              <a:pathLst>
                <a:path h="558000" w="323400">
                  <a:moveTo>
                    <a:pt x="0" y="0"/>
                  </a:moveTo>
                  <a:lnTo>
                    <a:pt x="323400" y="0"/>
                  </a:lnTo>
                  <a:lnTo>
                    <a:pt x="323400" y="558000"/>
                  </a:lnTo>
                  <a:lnTo>
                    <a:pt x="0" y="55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57150"/>
              <a:ext cx="323400" cy="500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248"/>
                </a:lnSpc>
              </a:pPr>
              <a:r>
                <a:rPr lang="en-US" sz="32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3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057200" y="7256250"/>
            <a:ext cx="3495600" cy="436050"/>
            <a:chOff x="0" y="0"/>
            <a:chExt cx="4660800" cy="5814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660800" cy="581400"/>
            </a:xfrm>
            <a:custGeom>
              <a:avLst/>
              <a:gdLst/>
              <a:ahLst/>
              <a:cxnLst/>
              <a:rect r="r" b="b" t="t" l="l"/>
              <a:pathLst>
                <a:path h="581400" w="4660800">
                  <a:moveTo>
                    <a:pt x="0" y="0"/>
                  </a:moveTo>
                  <a:lnTo>
                    <a:pt x="4660800" y="0"/>
                  </a:lnTo>
                  <a:lnTo>
                    <a:pt x="4660800" y="581400"/>
                  </a:lnTo>
                  <a:lnTo>
                    <a:pt x="0" y="58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19050"/>
              <a:ext cx="4660800" cy="600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Data Export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31500" y="731700"/>
            <a:ext cx="15070050" cy="738000"/>
            <a:chOff x="0" y="0"/>
            <a:chExt cx="20093400" cy="984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93400" cy="984000"/>
            </a:xfrm>
            <a:custGeom>
              <a:avLst/>
              <a:gdLst/>
              <a:ahLst/>
              <a:cxnLst/>
              <a:rect r="r" b="b" t="t" l="l"/>
              <a:pathLst>
                <a:path h="984000" w="20093400">
                  <a:moveTo>
                    <a:pt x="0" y="0"/>
                  </a:moveTo>
                  <a:lnTo>
                    <a:pt x="20093400" y="0"/>
                  </a:lnTo>
                  <a:lnTo>
                    <a:pt x="20093400" y="984000"/>
                  </a:lnTo>
                  <a:lnTo>
                    <a:pt x="0" y="98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0093400" cy="1012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811"/>
                </a:lnSpc>
              </a:pPr>
              <a:r>
                <a:rPr lang="en-US" sz="4625" b="true">
                  <a:solidFill>
                    <a:srgbClr val="C6BFEE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ULSC Member Dashboard: Stay Updated &amp; Engaged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1500" y="2002950"/>
            <a:ext cx="16424550" cy="424800"/>
            <a:chOff x="0" y="0"/>
            <a:chExt cx="21899400" cy="56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899400" cy="566400"/>
            </a:xfrm>
            <a:custGeom>
              <a:avLst/>
              <a:gdLst/>
              <a:ahLst/>
              <a:cxnLst/>
              <a:rect r="r" b="b" t="t" l="l"/>
              <a:pathLst>
                <a:path h="566400" w="21899400">
                  <a:moveTo>
                    <a:pt x="0" y="0"/>
                  </a:moveTo>
                  <a:lnTo>
                    <a:pt x="21899400" y="0"/>
                  </a:lnTo>
                  <a:lnTo>
                    <a:pt x="21899400" y="566400"/>
                  </a:lnTo>
                  <a:lnTo>
                    <a:pt x="0" y="56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1899400" cy="65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12"/>
                </a:lnSpc>
              </a:pPr>
              <a:r>
                <a:rPr lang="en-US" sz="2062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Personalized view of upcoming events, registration status, and participation history.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1500" y="2727900"/>
            <a:ext cx="16424550" cy="424800"/>
            <a:chOff x="0" y="0"/>
            <a:chExt cx="21899400" cy="56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899400" cy="566400"/>
            </a:xfrm>
            <a:custGeom>
              <a:avLst/>
              <a:gdLst/>
              <a:ahLst/>
              <a:cxnLst/>
              <a:rect r="r" b="b" t="t" l="l"/>
              <a:pathLst>
                <a:path h="566400" w="21899400">
                  <a:moveTo>
                    <a:pt x="0" y="0"/>
                  </a:moveTo>
                  <a:lnTo>
                    <a:pt x="21899400" y="0"/>
                  </a:lnTo>
                  <a:lnTo>
                    <a:pt x="21899400" y="566400"/>
                  </a:lnTo>
                  <a:lnTo>
                    <a:pt x="0" y="56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21899400" cy="65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12"/>
                </a:lnSpc>
              </a:pPr>
              <a:r>
                <a:rPr lang="en-US" sz="2062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Quick access to register for new events and manage personal information.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1500" y="3452850"/>
            <a:ext cx="16424550" cy="424800"/>
            <a:chOff x="0" y="0"/>
            <a:chExt cx="21899400" cy="56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899400" cy="566400"/>
            </a:xfrm>
            <a:custGeom>
              <a:avLst/>
              <a:gdLst/>
              <a:ahLst/>
              <a:cxnLst/>
              <a:rect r="r" b="b" t="t" l="l"/>
              <a:pathLst>
                <a:path h="566400" w="21899400">
                  <a:moveTo>
                    <a:pt x="0" y="0"/>
                  </a:moveTo>
                  <a:lnTo>
                    <a:pt x="21899400" y="0"/>
                  </a:lnTo>
                  <a:lnTo>
                    <a:pt x="21899400" y="566400"/>
                  </a:lnTo>
                  <a:lnTo>
                    <a:pt x="0" y="56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21899400" cy="65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12"/>
                </a:lnSpc>
              </a:pPr>
              <a:r>
                <a:rPr lang="en-US" sz="2062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Important alerts and notifications displayed prominently.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31500" y="4177800"/>
            <a:ext cx="16424550" cy="424800"/>
            <a:chOff x="0" y="0"/>
            <a:chExt cx="21899400" cy="56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899400" cy="566400"/>
            </a:xfrm>
            <a:custGeom>
              <a:avLst/>
              <a:gdLst/>
              <a:ahLst/>
              <a:cxnLst/>
              <a:rect r="r" b="b" t="t" l="l"/>
              <a:pathLst>
                <a:path h="566400" w="21899400">
                  <a:moveTo>
                    <a:pt x="0" y="0"/>
                  </a:moveTo>
                  <a:lnTo>
                    <a:pt x="21899400" y="0"/>
                  </a:lnTo>
                  <a:lnTo>
                    <a:pt x="21899400" y="566400"/>
                  </a:lnTo>
                  <a:lnTo>
                    <a:pt x="0" y="56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21899400" cy="65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12"/>
                </a:lnSpc>
              </a:pPr>
              <a:r>
                <a:rPr lang="en-US" sz="2062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Promotes active engagement in ULSC activities.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29600" y="4902750"/>
            <a:ext cx="27900" cy="4656150"/>
            <a:chOff x="0" y="0"/>
            <a:chExt cx="37200" cy="62082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211" cy="6208141"/>
            </a:xfrm>
            <a:custGeom>
              <a:avLst/>
              <a:gdLst/>
              <a:ahLst/>
              <a:cxnLst/>
              <a:rect r="r" b="b" t="t" l="l"/>
              <a:pathLst>
                <a:path h="6208141" w="37211">
                  <a:moveTo>
                    <a:pt x="0" y="18542"/>
                  </a:moveTo>
                  <a:cubicBezTo>
                    <a:pt x="0" y="8382"/>
                    <a:pt x="8382" y="0"/>
                    <a:pt x="18542" y="0"/>
                  </a:cubicBezTo>
                  <a:cubicBezTo>
                    <a:pt x="28702" y="0"/>
                    <a:pt x="37211" y="8382"/>
                    <a:pt x="37211" y="18542"/>
                  </a:cubicBezTo>
                  <a:lnTo>
                    <a:pt x="37211" y="6189599"/>
                  </a:lnTo>
                  <a:cubicBezTo>
                    <a:pt x="37211" y="6199886"/>
                    <a:pt x="28829" y="6208141"/>
                    <a:pt x="18669" y="6208141"/>
                  </a:cubicBezTo>
                  <a:cubicBezTo>
                    <a:pt x="8509" y="6208141"/>
                    <a:pt x="0" y="6199886"/>
                    <a:pt x="0" y="6189599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942050" y="5487300"/>
            <a:ext cx="930600" cy="27900"/>
            <a:chOff x="0" y="0"/>
            <a:chExt cx="1240800" cy="372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40790" cy="37211"/>
            </a:xfrm>
            <a:custGeom>
              <a:avLst/>
              <a:gdLst/>
              <a:ahLst/>
              <a:cxnLst/>
              <a:rect r="r" b="b" t="t" l="l"/>
              <a:pathLst>
                <a:path h="37211" w="1240790">
                  <a:moveTo>
                    <a:pt x="0" y="18542"/>
                  </a:moveTo>
                  <a:cubicBezTo>
                    <a:pt x="0" y="8382"/>
                    <a:pt x="8382" y="0"/>
                    <a:pt x="18542" y="0"/>
                  </a:cubicBezTo>
                  <a:lnTo>
                    <a:pt x="1222248" y="0"/>
                  </a:lnTo>
                  <a:cubicBezTo>
                    <a:pt x="1232535" y="0"/>
                    <a:pt x="1240790" y="8382"/>
                    <a:pt x="1240790" y="18542"/>
                  </a:cubicBezTo>
                  <a:cubicBezTo>
                    <a:pt x="1240790" y="28702"/>
                    <a:pt x="1232408" y="37084"/>
                    <a:pt x="1222248" y="37084"/>
                  </a:cubicBezTo>
                  <a:lnTo>
                    <a:pt x="18542" y="37084"/>
                  </a:lnTo>
                  <a:cubicBezTo>
                    <a:pt x="8382" y="37211"/>
                    <a:pt x="0" y="28829"/>
                    <a:pt x="0" y="1854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839988" y="5197238"/>
            <a:ext cx="607575" cy="607575"/>
            <a:chOff x="0" y="0"/>
            <a:chExt cx="810100" cy="810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350" y="6350"/>
              <a:ext cx="797433" cy="797433"/>
            </a:xfrm>
            <a:custGeom>
              <a:avLst/>
              <a:gdLst/>
              <a:ahLst/>
              <a:cxnLst/>
              <a:rect r="r" b="b" t="t" l="l"/>
              <a:pathLst>
                <a:path h="797433" w="797433">
                  <a:moveTo>
                    <a:pt x="0" y="148844"/>
                  </a:moveTo>
                  <a:cubicBezTo>
                    <a:pt x="0" y="66675"/>
                    <a:pt x="66675" y="0"/>
                    <a:pt x="148844" y="0"/>
                  </a:cubicBezTo>
                  <a:lnTo>
                    <a:pt x="648589" y="0"/>
                  </a:lnTo>
                  <a:cubicBezTo>
                    <a:pt x="730758" y="0"/>
                    <a:pt x="797433" y="66675"/>
                    <a:pt x="797433" y="148844"/>
                  </a:cubicBezTo>
                  <a:lnTo>
                    <a:pt x="797433" y="648589"/>
                  </a:lnTo>
                  <a:cubicBezTo>
                    <a:pt x="797433" y="730758"/>
                    <a:pt x="730758" y="797433"/>
                    <a:pt x="648589" y="797433"/>
                  </a:cubicBezTo>
                  <a:lnTo>
                    <a:pt x="148844" y="797433"/>
                  </a:lnTo>
                  <a:cubicBezTo>
                    <a:pt x="66675" y="797433"/>
                    <a:pt x="0" y="730758"/>
                    <a:pt x="0" y="648589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0133" cy="810133"/>
            </a:xfrm>
            <a:custGeom>
              <a:avLst/>
              <a:gdLst/>
              <a:ahLst/>
              <a:cxnLst/>
              <a:rect r="r" b="b" t="t" l="l"/>
              <a:pathLst>
                <a:path h="810133" w="810133">
                  <a:moveTo>
                    <a:pt x="0" y="155194"/>
                  </a:moveTo>
                  <a:cubicBezTo>
                    <a:pt x="0" y="69469"/>
                    <a:pt x="69469" y="0"/>
                    <a:pt x="155194" y="0"/>
                  </a:cubicBezTo>
                  <a:lnTo>
                    <a:pt x="654939" y="0"/>
                  </a:lnTo>
                  <a:lnTo>
                    <a:pt x="654939" y="6350"/>
                  </a:lnTo>
                  <a:lnTo>
                    <a:pt x="654939" y="0"/>
                  </a:lnTo>
                  <a:cubicBezTo>
                    <a:pt x="740664" y="0"/>
                    <a:pt x="810133" y="69469"/>
                    <a:pt x="810133" y="155194"/>
                  </a:cubicBezTo>
                  <a:lnTo>
                    <a:pt x="803783" y="155194"/>
                  </a:lnTo>
                  <a:lnTo>
                    <a:pt x="810133" y="155194"/>
                  </a:lnTo>
                  <a:lnTo>
                    <a:pt x="810133" y="654939"/>
                  </a:lnTo>
                  <a:lnTo>
                    <a:pt x="803783" y="654939"/>
                  </a:lnTo>
                  <a:lnTo>
                    <a:pt x="810133" y="654939"/>
                  </a:lnTo>
                  <a:cubicBezTo>
                    <a:pt x="810133" y="740664"/>
                    <a:pt x="740664" y="810133"/>
                    <a:pt x="654939" y="810133"/>
                  </a:cubicBezTo>
                  <a:lnTo>
                    <a:pt x="654939" y="803783"/>
                  </a:lnTo>
                  <a:lnTo>
                    <a:pt x="654939" y="810133"/>
                  </a:lnTo>
                  <a:lnTo>
                    <a:pt x="155194" y="810133"/>
                  </a:lnTo>
                  <a:lnTo>
                    <a:pt x="155194" y="803783"/>
                  </a:lnTo>
                  <a:lnTo>
                    <a:pt x="155194" y="810133"/>
                  </a:lnTo>
                  <a:cubicBezTo>
                    <a:pt x="69469" y="810133"/>
                    <a:pt x="0" y="740664"/>
                    <a:pt x="0" y="654939"/>
                  </a:cubicBezTo>
                  <a:lnTo>
                    <a:pt x="0" y="155194"/>
                  </a:lnTo>
                  <a:lnTo>
                    <a:pt x="6350" y="155194"/>
                  </a:lnTo>
                  <a:lnTo>
                    <a:pt x="0" y="155194"/>
                  </a:lnTo>
                  <a:moveTo>
                    <a:pt x="12700" y="155194"/>
                  </a:moveTo>
                  <a:lnTo>
                    <a:pt x="12700" y="654939"/>
                  </a:lnTo>
                  <a:lnTo>
                    <a:pt x="6350" y="654939"/>
                  </a:lnTo>
                  <a:lnTo>
                    <a:pt x="12700" y="654939"/>
                  </a:lnTo>
                  <a:cubicBezTo>
                    <a:pt x="12700" y="733679"/>
                    <a:pt x="76454" y="797433"/>
                    <a:pt x="155194" y="797433"/>
                  </a:cubicBezTo>
                  <a:lnTo>
                    <a:pt x="654939" y="797433"/>
                  </a:lnTo>
                  <a:cubicBezTo>
                    <a:pt x="733679" y="797433"/>
                    <a:pt x="797433" y="733679"/>
                    <a:pt x="797433" y="654939"/>
                  </a:cubicBezTo>
                  <a:lnTo>
                    <a:pt x="797433" y="155194"/>
                  </a:lnTo>
                  <a:cubicBezTo>
                    <a:pt x="797433" y="76454"/>
                    <a:pt x="733552" y="12700"/>
                    <a:pt x="654939" y="12700"/>
                  </a:cubicBezTo>
                  <a:lnTo>
                    <a:pt x="155194" y="12700"/>
                  </a:lnTo>
                  <a:lnTo>
                    <a:pt x="155194" y="6350"/>
                  </a:lnTo>
                  <a:lnTo>
                    <a:pt x="155194" y="12700"/>
                  </a:lnTo>
                  <a:cubicBezTo>
                    <a:pt x="76454" y="12700"/>
                    <a:pt x="12700" y="76454"/>
                    <a:pt x="12700" y="155194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077400" y="5323950"/>
            <a:ext cx="131850" cy="353700"/>
            <a:chOff x="0" y="0"/>
            <a:chExt cx="175800" cy="471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5800" cy="471600"/>
            </a:xfrm>
            <a:custGeom>
              <a:avLst/>
              <a:gdLst/>
              <a:ahLst/>
              <a:cxnLst/>
              <a:rect r="r" b="b" t="t" l="l"/>
              <a:pathLst>
                <a:path h="471600" w="175800">
                  <a:moveTo>
                    <a:pt x="0" y="0"/>
                  </a:moveTo>
                  <a:lnTo>
                    <a:pt x="175800" y="0"/>
                  </a:lnTo>
                  <a:lnTo>
                    <a:pt x="175800" y="471600"/>
                  </a:lnTo>
                  <a:lnTo>
                    <a:pt x="0" y="47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47625"/>
              <a:ext cx="175800" cy="423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750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723650" y="5169150"/>
            <a:ext cx="2955600" cy="368550"/>
            <a:chOff x="0" y="0"/>
            <a:chExt cx="3940800" cy="491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940800" cy="491400"/>
            </a:xfrm>
            <a:custGeom>
              <a:avLst/>
              <a:gdLst/>
              <a:ahLst/>
              <a:cxnLst/>
              <a:rect r="r" b="b" t="t" l="l"/>
              <a:pathLst>
                <a:path h="491400" w="3940800">
                  <a:moveTo>
                    <a:pt x="0" y="0"/>
                  </a:moveTo>
                  <a:lnTo>
                    <a:pt x="3940800" y="0"/>
                  </a:lnTo>
                  <a:lnTo>
                    <a:pt x="3940800" y="491400"/>
                  </a:lnTo>
                  <a:lnTo>
                    <a:pt x="0" y="49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3940800" cy="500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873"/>
                </a:lnSpc>
              </a:pPr>
              <a:r>
                <a:rPr lang="en-US" sz="2312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Participants Registration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414900" y="6817500"/>
            <a:ext cx="930600" cy="27900"/>
            <a:chOff x="0" y="0"/>
            <a:chExt cx="1240800" cy="37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40790" cy="37211"/>
            </a:xfrm>
            <a:custGeom>
              <a:avLst/>
              <a:gdLst/>
              <a:ahLst/>
              <a:cxnLst/>
              <a:rect r="r" b="b" t="t" l="l"/>
              <a:pathLst>
                <a:path h="37211" w="1240790">
                  <a:moveTo>
                    <a:pt x="0" y="18542"/>
                  </a:moveTo>
                  <a:cubicBezTo>
                    <a:pt x="0" y="8382"/>
                    <a:pt x="8382" y="0"/>
                    <a:pt x="18542" y="0"/>
                  </a:cubicBezTo>
                  <a:lnTo>
                    <a:pt x="1222248" y="0"/>
                  </a:lnTo>
                  <a:cubicBezTo>
                    <a:pt x="1232535" y="0"/>
                    <a:pt x="1240790" y="8382"/>
                    <a:pt x="1240790" y="18542"/>
                  </a:cubicBezTo>
                  <a:cubicBezTo>
                    <a:pt x="1240790" y="28702"/>
                    <a:pt x="1232408" y="37084"/>
                    <a:pt x="1222248" y="37084"/>
                  </a:cubicBezTo>
                  <a:lnTo>
                    <a:pt x="18542" y="37084"/>
                  </a:lnTo>
                  <a:cubicBezTo>
                    <a:pt x="8382" y="37211"/>
                    <a:pt x="0" y="28829"/>
                    <a:pt x="0" y="1854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839988" y="6527887"/>
            <a:ext cx="607575" cy="607575"/>
            <a:chOff x="0" y="0"/>
            <a:chExt cx="810100" cy="8101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" y="6350"/>
              <a:ext cx="797433" cy="797433"/>
            </a:xfrm>
            <a:custGeom>
              <a:avLst/>
              <a:gdLst/>
              <a:ahLst/>
              <a:cxnLst/>
              <a:rect r="r" b="b" t="t" l="l"/>
              <a:pathLst>
                <a:path h="797433" w="797433">
                  <a:moveTo>
                    <a:pt x="0" y="148844"/>
                  </a:moveTo>
                  <a:cubicBezTo>
                    <a:pt x="0" y="66675"/>
                    <a:pt x="66675" y="0"/>
                    <a:pt x="148844" y="0"/>
                  </a:cubicBezTo>
                  <a:lnTo>
                    <a:pt x="648589" y="0"/>
                  </a:lnTo>
                  <a:cubicBezTo>
                    <a:pt x="730758" y="0"/>
                    <a:pt x="797433" y="66675"/>
                    <a:pt x="797433" y="148844"/>
                  </a:cubicBezTo>
                  <a:lnTo>
                    <a:pt x="797433" y="648589"/>
                  </a:lnTo>
                  <a:cubicBezTo>
                    <a:pt x="797433" y="730758"/>
                    <a:pt x="730758" y="797433"/>
                    <a:pt x="648589" y="797433"/>
                  </a:cubicBezTo>
                  <a:lnTo>
                    <a:pt x="148844" y="797433"/>
                  </a:lnTo>
                  <a:cubicBezTo>
                    <a:pt x="66675" y="797433"/>
                    <a:pt x="0" y="730758"/>
                    <a:pt x="0" y="648589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0133" cy="810133"/>
            </a:xfrm>
            <a:custGeom>
              <a:avLst/>
              <a:gdLst/>
              <a:ahLst/>
              <a:cxnLst/>
              <a:rect r="r" b="b" t="t" l="l"/>
              <a:pathLst>
                <a:path h="810133" w="810133">
                  <a:moveTo>
                    <a:pt x="0" y="155194"/>
                  </a:moveTo>
                  <a:cubicBezTo>
                    <a:pt x="0" y="69469"/>
                    <a:pt x="69469" y="0"/>
                    <a:pt x="155194" y="0"/>
                  </a:cubicBezTo>
                  <a:lnTo>
                    <a:pt x="654939" y="0"/>
                  </a:lnTo>
                  <a:lnTo>
                    <a:pt x="654939" y="6350"/>
                  </a:lnTo>
                  <a:lnTo>
                    <a:pt x="654939" y="0"/>
                  </a:lnTo>
                  <a:cubicBezTo>
                    <a:pt x="740664" y="0"/>
                    <a:pt x="810133" y="69469"/>
                    <a:pt x="810133" y="155194"/>
                  </a:cubicBezTo>
                  <a:lnTo>
                    <a:pt x="803783" y="155194"/>
                  </a:lnTo>
                  <a:lnTo>
                    <a:pt x="810133" y="155194"/>
                  </a:lnTo>
                  <a:lnTo>
                    <a:pt x="810133" y="654939"/>
                  </a:lnTo>
                  <a:lnTo>
                    <a:pt x="803783" y="654939"/>
                  </a:lnTo>
                  <a:lnTo>
                    <a:pt x="810133" y="654939"/>
                  </a:lnTo>
                  <a:cubicBezTo>
                    <a:pt x="810133" y="740664"/>
                    <a:pt x="740664" y="810133"/>
                    <a:pt x="654939" y="810133"/>
                  </a:cubicBezTo>
                  <a:lnTo>
                    <a:pt x="654939" y="803783"/>
                  </a:lnTo>
                  <a:lnTo>
                    <a:pt x="654939" y="810133"/>
                  </a:lnTo>
                  <a:lnTo>
                    <a:pt x="155194" y="810133"/>
                  </a:lnTo>
                  <a:lnTo>
                    <a:pt x="155194" y="803783"/>
                  </a:lnTo>
                  <a:lnTo>
                    <a:pt x="155194" y="810133"/>
                  </a:lnTo>
                  <a:cubicBezTo>
                    <a:pt x="69469" y="810133"/>
                    <a:pt x="0" y="740664"/>
                    <a:pt x="0" y="654939"/>
                  </a:cubicBezTo>
                  <a:lnTo>
                    <a:pt x="0" y="155194"/>
                  </a:lnTo>
                  <a:lnTo>
                    <a:pt x="6350" y="155194"/>
                  </a:lnTo>
                  <a:lnTo>
                    <a:pt x="0" y="155194"/>
                  </a:lnTo>
                  <a:moveTo>
                    <a:pt x="12700" y="155194"/>
                  </a:moveTo>
                  <a:lnTo>
                    <a:pt x="12700" y="654939"/>
                  </a:lnTo>
                  <a:lnTo>
                    <a:pt x="6350" y="654939"/>
                  </a:lnTo>
                  <a:lnTo>
                    <a:pt x="12700" y="654939"/>
                  </a:lnTo>
                  <a:cubicBezTo>
                    <a:pt x="12700" y="733679"/>
                    <a:pt x="76454" y="797433"/>
                    <a:pt x="155194" y="797433"/>
                  </a:cubicBezTo>
                  <a:lnTo>
                    <a:pt x="654939" y="797433"/>
                  </a:lnTo>
                  <a:cubicBezTo>
                    <a:pt x="733679" y="797433"/>
                    <a:pt x="797433" y="733679"/>
                    <a:pt x="797433" y="654939"/>
                  </a:cubicBezTo>
                  <a:lnTo>
                    <a:pt x="797433" y="155194"/>
                  </a:lnTo>
                  <a:cubicBezTo>
                    <a:pt x="797433" y="76454"/>
                    <a:pt x="733552" y="12700"/>
                    <a:pt x="654939" y="12700"/>
                  </a:cubicBezTo>
                  <a:lnTo>
                    <a:pt x="155194" y="12700"/>
                  </a:lnTo>
                  <a:lnTo>
                    <a:pt x="155194" y="6350"/>
                  </a:lnTo>
                  <a:lnTo>
                    <a:pt x="155194" y="12700"/>
                  </a:lnTo>
                  <a:cubicBezTo>
                    <a:pt x="76454" y="12700"/>
                    <a:pt x="12700" y="76454"/>
                    <a:pt x="12700" y="155194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9040050" y="6654600"/>
            <a:ext cx="206550" cy="353700"/>
            <a:chOff x="0" y="0"/>
            <a:chExt cx="275400" cy="4716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75400" cy="471600"/>
            </a:xfrm>
            <a:custGeom>
              <a:avLst/>
              <a:gdLst/>
              <a:ahLst/>
              <a:cxnLst/>
              <a:rect r="r" b="b" t="t" l="l"/>
              <a:pathLst>
                <a:path h="471600" w="275400">
                  <a:moveTo>
                    <a:pt x="0" y="0"/>
                  </a:moveTo>
                  <a:lnTo>
                    <a:pt x="275400" y="0"/>
                  </a:lnTo>
                  <a:lnTo>
                    <a:pt x="275400" y="471600"/>
                  </a:lnTo>
                  <a:lnTo>
                    <a:pt x="0" y="47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47625"/>
              <a:ext cx="275400" cy="423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750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2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0607400" y="6499350"/>
            <a:ext cx="2955600" cy="368550"/>
            <a:chOff x="0" y="0"/>
            <a:chExt cx="3940800" cy="491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940800" cy="491400"/>
            </a:xfrm>
            <a:custGeom>
              <a:avLst/>
              <a:gdLst/>
              <a:ahLst/>
              <a:cxnLst/>
              <a:rect r="r" b="b" t="t" l="l"/>
              <a:pathLst>
                <a:path h="491400" w="3940800">
                  <a:moveTo>
                    <a:pt x="0" y="0"/>
                  </a:moveTo>
                  <a:lnTo>
                    <a:pt x="3940800" y="0"/>
                  </a:lnTo>
                  <a:lnTo>
                    <a:pt x="3940800" y="491400"/>
                  </a:lnTo>
                  <a:lnTo>
                    <a:pt x="0" y="49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9525"/>
              <a:ext cx="3940800" cy="500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3"/>
                </a:lnSpc>
              </a:pPr>
              <a:r>
                <a:rPr lang="en-US" sz="2312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Event Tracking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942050" y="8014950"/>
            <a:ext cx="930600" cy="27900"/>
            <a:chOff x="0" y="0"/>
            <a:chExt cx="1240800" cy="372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40790" cy="37211"/>
            </a:xfrm>
            <a:custGeom>
              <a:avLst/>
              <a:gdLst/>
              <a:ahLst/>
              <a:cxnLst/>
              <a:rect r="r" b="b" t="t" l="l"/>
              <a:pathLst>
                <a:path h="37211" w="1240790">
                  <a:moveTo>
                    <a:pt x="0" y="18542"/>
                  </a:moveTo>
                  <a:cubicBezTo>
                    <a:pt x="0" y="8382"/>
                    <a:pt x="8382" y="0"/>
                    <a:pt x="18542" y="0"/>
                  </a:cubicBezTo>
                  <a:lnTo>
                    <a:pt x="1222248" y="0"/>
                  </a:lnTo>
                  <a:cubicBezTo>
                    <a:pt x="1232535" y="0"/>
                    <a:pt x="1240790" y="8382"/>
                    <a:pt x="1240790" y="18542"/>
                  </a:cubicBezTo>
                  <a:cubicBezTo>
                    <a:pt x="1240790" y="28702"/>
                    <a:pt x="1232408" y="37084"/>
                    <a:pt x="1222248" y="37084"/>
                  </a:cubicBezTo>
                  <a:lnTo>
                    <a:pt x="18542" y="37084"/>
                  </a:lnTo>
                  <a:cubicBezTo>
                    <a:pt x="8382" y="37211"/>
                    <a:pt x="0" y="28829"/>
                    <a:pt x="0" y="18542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8839988" y="7725337"/>
            <a:ext cx="607575" cy="607575"/>
            <a:chOff x="0" y="0"/>
            <a:chExt cx="810100" cy="8101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6350" y="6350"/>
              <a:ext cx="797433" cy="797433"/>
            </a:xfrm>
            <a:custGeom>
              <a:avLst/>
              <a:gdLst/>
              <a:ahLst/>
              <a:cxnLst/>
              <a:rect r="r" b="b" t="t" l="l"/>
              <a:pathLst>
                <a:path h="797433" w="797433">
                  <a:moveTo>
                    <a:pt x="0" y="148844"/>
                  </a:moveTo>
                  <a:cubicBezTo>
                    <a:pt x="0" y="66675"/>
                    <a:pt x="66675" y="0"/>
                    <a:pt x="148844" y="0"/>
                  </a:cubicBezTo>
                  <a:lnTo>
                    <a:pt x="648589" y="0"/>
                  </a:lnTo>
                  <a:cubicBezTo>
                    <a:pt x="730758" y="0"/>
                    <a:pt x="797433" y="66675"/>
                    <a:pt x="797433" y="148844"/>
                  </a:cubicBezTo>
                  <a:lnTo>
                    <a:pt x="797433" y="648589"/>
                  </a:lnTo>
                  <a:cubicBezTo>
                    <a:pt x="797433" y="730758"/>
                    <a:pt x="730758" y="797433"/>
                    <a:pt x="648589" y="797433"/>
                  </a:cubicBezTo>
                  <a:lnTo>
                    <a:pt x="148844" y="797433"/>
                  </a:lnTo>
                  <a:cubicBezTo>
                    <a:pt x="66675" y="797433"/>
                    <a:pt x="0" y="730758"/>
                    <a:pt x="0" y="648589"/>
                  </a:cubicBezTo>
                  <a:close/>
                </a:path>
              </a:pathLst>
            </a:custGeom>
            <a:solidFill>
              <a:srgbClr val="542C49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0133" cy="810133"/>
            </a:xfrm>
            <a:custGeom>
              <a:avLst/>
              <a:gdLst/>
              <a:ahLst/>
              <a:cxnLst/>
              <a:rect r="r" b="b" t="t" l="l"/>
              <a:pathLst>
                <a:path h="810133" w="810133">
                  <a:moveTo>
                    <a:pt x="0" y="155194"/>
                  </a:moveTo>
                  <a:cubicBezTo>
                    <a:pt x="0" y="69469"/>
                    <a:pt x="69469" y="0"/>
                    <a:pt x="155194" y="0"/>
                  </a:cubicBezTo>
                  <a:lnTo>
                    <a:pt x="654939" y="0"/>
                  </a:lnTo>
                  <a:lnTo>
                    <a:pt x="654939" y="6350"/>
                  </a:lnTo>
                  <a:lnTo>
                    <a:pt x="654939" y="0"/>
                  </a:lnTo>
                  <a:cubicBezTo>
                    <a:pt x="740664" y="0"/>
                    <a:pt x="810133" y="69469"/>
                    <a:pt x="810133" y="155194"/>
                  </a:cubicBezTo>
                  <a:lnTo>
                    <a:pt x="803783" y="155194"/>
                  </a:lnTo>
                  <a:lnTo>
                    <a:pt x="810133" y="155194"/>
                  </a:lnTo>
                  <a:lnTo>
                    <a:pt x="810133" y="654939"/>
                  </a:lnTo>
                  <a:lnTo>
                    <a:pt x="803783" y="654939"/>
                  </a:lnTo>
                  <a:lnTo>
                    <a:pt x="810133" y="654939"/>
                  </a:lnTo>
                  <a:cubicBezTo>
                    <a:pt x="810133" y="740664"/>
                    <a:pt x="740664" y="810133"/>
                    <a:pt x="654939" y="810133"/>
                  </a:cubicBezTo>
                  <a:lnTo>
                    <a:pt x="654939" y="803783"/>
                  </a:lnTo>
                  <a:lnTo>
                    <a:pt x="654939" y="810133"/>
                  </a:lnTo>
                  <a:lnTo>
                    <a:pt x="155194" y="810133"/>
                  </a:lnTo>
                  <a:lnTo>
                    <a:pt x="155194" y="803783"/>
                  </a:lnTo>
                  <a:lnTo>
                    <a:pt x="155194" y="810133"/>
                  </a:lnTo>
                  <a:cubicBezTo>
                    <a:pt x="69469" y="810133"/>
                    <a:pt x="0" y="740664"/>
                    <a:pt x="0" y="654939"/>
                  </a:cubicBezTo>
                  <a:lnTo>
                    <a:pt x="0" y="155194"/>
                  </a:lnTo>
                  <a:lnTo>
                    <a:pt x="6350" y="155194"/>
                  </a:lnTo>
                  <a:lnTo>
                    <a:pt x="0" y="155194"/>
                  </a:lnTo>
                  <a:moveTo>
                    <a:pt x="12700" y="155194"/>
                  </a:moveTo>
                  <a:lnTo>
                    <a:pt x="12700" y="654939"/>
                  </a:lnTo>
                  <a:lnTo>
                    <a:pt x="6350" y="654939"/>
                  </a:lnTo>
                  <a:lnTo>
                    <a:pt x="12700" y="654939"/>
                  </a:lnTo>
                  <a:cubicBezTo>
                    <a:pt x="12700" y="733679"/>
                    <a:pt x="76454" y="797433"/>
                    <a:pt x="155194" y="797433"/>
                  </a:cubicBezTo>
                  <a:lnTo>
                    <a:pt x="654939" y="797433"/>
                  </a:lnTo>
                  <a:cubicBezTo>
                    <a:pt x="733679" y="797433"/>
                    <a:pt x="797433" y="733679"/>
                    <a:pt x="797433" y="654939"/>
                  </a:cubicBezTo>
                  <a:lnTo>
                    <a:pt x="797433" y="155194"/>
                  </a:lnTo>
                  <a:cubicBezTo>
                    <a:pt x="797433" y="76454"/>
                    <a:pt x="733552" y="12700"/>
                    <a:pt x="654939" y="12700"/>
                  </a:cubicBezTo>
                  <a:lnTo>
                    <a:pt x="155194" y="12700"/>
                  </a:lnTo>
                  <a:lnTo>
                    <a:pt x="155194" y="6350"/>
                  </a:lnTo>
                  <a:lnTo>
                    <a:pt x="155194" y="12700"/>
                  </a:lnTo>
                  <a:cubicBezTo>
                    <a:pt x="76454" y="12700"/>
                    <a:pt x="12700" y="76454"/>
                    <a:pt x="12700" y="155194"/>
                  </a:cubicBezTo>
                  <a:close/>
                </a:path>
              </a:pathLst>
            </a:custGeom>
            <a:solidFill>
              <a:srgbClr val="6D4562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9040950" y="7852050"/>
            <a:ext cx="204750" cy="353700"/>
            <a:chOff x="0" y="0"/>
            <a:chExt cx="273000" cy="4716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73000" cy="471600"/>
            </a:xfrm>
            <a:custGeom>
              <a:avLst/>
              <a:gdLst/>
              <a:ahLst/>
              <a:cxnLst/>
              <a:rect r="r" b="b" t="t" l="l"/>
              <a:pathLst>
                <a:path h="471600" w="273000">
                  <a:moveTo>
                    <a:pt x="0" y="0"/>
                  </a:moveTo>
                  <a:lnTo>
                    <a:pt x="273000" y="0"/>
                  </a:lnTo>
                  <a:lnTo>
                    <a:pt x="273000" y="471600"/>
                  </a:lnTo>
                  <a:lnTo>
                    <a:pt x="0" y="47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47625"/>
              <a:ext cx="273000" cy="423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750"/>
                </a:lnSpc>
              </a:pPr>
              <a:r>
                <a:rPr lang="en-US" sz="2750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3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723650" y="7696800"/>
            <a:ext cx="2955600" cy="368550"/>
            <a:chOff x="0" y="0"/>
            <a:chExt cx="3940800" cy="4914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940800" cy="491400"/>
            </a:xfrm>
            <a:custGeom>
              <a:avLst/>
              <a:gdLst/>
              <a:ahLst/>
              <a:cxnLst/>
              <a:rect r="r" b="b" t="t" l="l"/>
              <a:pathLst>
                <a:path h="491400" w="3940800">
                  <a:moveTo>
                    <a:pt x="0" y="0"/>
                  </a:moveTo>
                  <a:lnTo>
                    <a:pt x="3940800" y="0"/>
                  </a:lnTo>
                  <a:lnTo>
                    <a:pt x="3940800" y="491400"/>
                  </a:lnTo>
                  <a:lnTo>
                    <a:pt x="0" y="491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9525"/>
              <a:ext cx="3940800" cy="500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873"/>
                </a:lnSpc>
              </a:pPr>
              <a:r>
                <a:rPr lang="en-US" sz="2312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Participation Alerts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01150" y="1402200"/>
            <a:ext cx="14534550" cy="873000"/>
            <a:chOff x="0" y="0"/>
            <a:chExt cx="19379400" cy="1164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379400" cy="1164000"/>
            </a:xfrm>
            <a:custGeom>
              <a:avLst/>
              <a:gdLst/>
              <a:ahLst/>
              <a:cxnLst/>
              <a:rect r="r" b="b" t="t" l="l"/>
              <a:pathLst>
                <a:path h="1164000" w="19379400">
                  <a:moveTo>
                    <a:pt x="0" y="0"/>
                  </a:moveTo>
                  <a:lnTo>
                    <a:pt x="19379400" y="0"/>
                  </a:lnTo>
                  <a:lnTo>
                    <a:pt x="19379400" y="1164000"/>
                  </a:lnTo>
                  <a:lnTo>
                    <a:pt x="0" y="116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9379400" cy="11925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3"/>
                </a:lnSpc>
              </a:pPr>
              <a:r>
                <a:rPr lang="en-US" sz="5500" b="true">
                  <a:solidFill>
                    <a:srgbClr val="C6BFEE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Key Feature: Participation Limits &amp; Control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1150" y="2905650"/>
            <a:ext cx="16084350" cy="502650"/>
            <a:chOff x="0" y="0"/>
            <a:chExt cx="21445800" cy="670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System automatically enforces participation limits for each event.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1150" y="3762900"/>
            <a:ext cx="16084350" cy="502650"/>
            <a:chOff x="0" y="0"/>
            <a:chExt cx="21445800" cy="670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Prevents overbooking and ensures fair access to all ULSC members.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1150" y="4620600"/>
            <a:ext cx="16084350" cy="502650"/>
            <a:chOff x="0" y="0"/>
            <a:chExt cx="21445800" cy="670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Reduces admin workload by eliminating manual tracking of participant numbers.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1150" y="5478300"/>
            <a:ext cx="16084350" cy="502650"/>
            <a:chOff x="0" y="0"/>
            <a:chExt cx="21445800" cy="670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445799" cy="670200"/>
            </a:xfrm>
            <a:custGeom>
              <a:avLst/>
              <a:gdLst/>
              <a:ahLst/>
              <a:cxnLst/>
              <a:rect r="r" b="b" t="t" l="l"/>
              <a:pathLst>
                <a:path h="6702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14458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Ensures smooth execution of events with controlled participation.</a:t>
              </a:r>
            </a:p>
          </p:txBody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1101150" y="6335550"/>
            <a:ext cx="5360850" cy="1257750"/>
          </a:xfrm>
          <a:custGeom>
            <a:avLst/>
            <a:gdLst/>
            <a:ahLst/>
            <a:cxnLst/>
            <a:rect r="r" b="b" t="t" l="l"/>
            <a:pathLst>
              <a:path h="1257750" w="5360850">
                <a:moveTo>
                  <a:pt x="0" y="0"/>
                </a:moveTo>
                <a:lnTo>
                  <a:pt x="5360850" y="0"/>
                </a:lnTo>
                <a:lnTo>
                  <a:pt x="5360850" y="1257750"/>
                </a:lnTo>
                <a:lnTo>
                  <a:pt x="0" y="125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" t="0" r="-33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16150" y="8066700"/>
            <a:ext cx="4731750" cy="502650"/>
            <a:chOff x="0" y="0"/>
            <a:chExt cx="6309000" cy="670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09000" cy="670200"/>
            </a:xfrm>
            <a:custGeom>
              <a:avLst/>
              <a:gdLst/>
              <a:ahLst/>
              <a:cxnLst/>
              <a:rect r="r" b="b" t="t" l="l"/>
              <a:pathLst>
                <a:path h="670200" w="6309000">
                  <a:moveTo>
                    <a:pt x="0" y="0"/>
                  </a:moveTo>
                  <a:lnTo>
                    <a:pt x="6309000" y="0"/>
                  </a:lnTo>
                  <a:lnTo>
                    <a:pt x="63090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63090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Set Participation Limit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6462900" y="6335550"/>
            <a:ext cx="5360850" cy="1257750"/>
          </a:xfrm>
          <a:custGeom>
            <a:avLst/>
            <a:gdLst/>
            <a:ahLst/>
            <a:cxnLst/>
            <a:rect r="r" b="b" t="t" l="l"/>
            <a:pathLst>
              <a:path h="1257750" w="5360850">
                <a:moveTo>
                  <a:pt x="0" y="0"/>
                </a:moveTo>
                <a:lnTo>
                  <a:pt x="5360850" y="0"/>
                </a:lnTo>
                <a:lnTo>
                  <a:pt x="5360850" y="1257750"/>
                </a:lnTo>
                <a:lnTo>
                  <a:pt x="0" y="125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3" t="0" r="-33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6777450" y="8066700"/>
            <a:ext cx="4731750" cy="502650"/>
            <a:chOff x="0" y="0"/>
            <a:chExt cx="6309000" cy="6702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09000" cy="670200"/>
            </a:xfrm>
            <a:custGeom>
              <a:avLst/>
              <a:gdLst/>
              <a:ahLst/>
              <a:cxnLst/>
              <a:rect r="r" b="b" t="t" l="l"/>
              <a:pathLst>
                <a:path h="670200" w="6309000">
                  <a:moveTo>
                    <a:pt x="0" y="0"/>
                  </a:moveTo>
                  <a:lnTo>
                    <a:pt x="6309000" y="0"/>
                  </a:lnTo>
                  <a:lnTo>
                    <a:pt x="63090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04775"/>
              <a:ext cx="63090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Automatic Enforcement</a:t>
              </a:r>
            </a:p>
          </p:txBody>
        </p:sp>
      </p:grpSp>
      <p:sp>
        <p:nvSpPr>
          <p:cNvPr name="Freeform 29" id="29" descr="preencoded.png"/>
          <p:cNvSpPr/>
          <p:nvPr/>
        </p:nvSpPr>
        <p:spPr>
          <a:xfrm flipH="false" flipV="false" rot="0">
            <a:off x="11824650" y="6335550"/>
            <a:ext cx="5360850" cy="1257750"/>
          </a:xfrm>
          <a:custGeom>
            <a:avLst/>
            <a:gdLst/>
            <a:ahLst/>
            <a:cxnLst/>
            <a:rect r="r" b="b" t="t" l="l"/>
            <a:pathLst>
              <a:path h="1257750" w="5360850">
                <a:moveTo>
                  <a:pt x="0" y="0"/>
                </a:moveTo>
                <a:lnTo>
                  <a:pt x="5360850" y="0"/>
                </a:lnTo>
                <a:lnTo>
                  <a:pt x="5360850" y="1257750"/>
                </a:lnTo>
                <a:lnTo>
                  <a:pt x="0" y="1257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" t="0" r="-33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2139650" y="8066700"/>
            <a:ext cx="4731750" cy="502650"/>
            <a:chOff x="0" y="0"/>
            <a:chExt cx="6309000" cy="670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09000" cy="670200"/>
            </a:xfrm>
            <a:custGeom>
              <a:avLst/>
              <a:gdLst/>
              <a:ahLst/>
              <a:cxnLst/>
              <a:rect r="r" b="b" t="t" l="l"/>
              <a:pathLst>
                <a:path h="670200" w="6309000">
                  <a:moveTo>
                    <a:pt x="0" y="0"/>
                  </a:moveTo>
                  <a:lnTo>
                    <a:pt x="6309000" y="0"/>
                  </a:lnTo>
                  <a:lnTo>
                    <a:pt x="63090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6309000" cy="7749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Controlled Participation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01150" y="918000"/>
            <a:ext cx="9507150" cy="698400"/>
            <a:chOff x="0" y="0"/>
            <a:chExt cx="12676200" cy="931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76200" cy="931200"/>
            </a:xfrm>
            <a:custGeom>
              <a:avLst/>
              <a:gdLst/>
              <a:ahLst/>
              <a:cxnLst/>
              <a:rect r="r" b="b" t="t" l="l"/>
              <a:pathLst>
                <a:path h="931200" w="12676200">
                  <a:moveTo>
                    <a:pt x="0" y="0"/>
                  </a:moveTo>
                  <a:lnTo>
                    <a:pt x="12676200" y="0"/>
                  </a:lnTo>
                  <a:lnTo>
                    <a:pt x="12676200" y="931200"/>
                  </a:lnTo>
                  <a:lnTo>
                    <a:pt x="0" y="931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2676200" cy="9502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98"/>
                </a:lnSpc>
              </a:pPr>
              <a:r>
                <a:rPr lang="en-US" sz="4375" b="true">
                  <a:solidFill>
                    <a:srgbClr val="C6BFEE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Benefits of Spoural: Why It Matters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01150" y="2120850"/>
            <a:ext cx="16084350" cy="401850"/>
            <a:chOff x="0" y="0"/>
            <a:chExt cx="21445800" cy="535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45799" cy="535800"/>
            </a:xfrm>
            <a:custGeom>
              <a:avLst/>
              <a:gdLst/>
              <a:ahLst/>
              <a:cxnLst/>
              <a:rect r="r" b="b" t="t" l="l"/>
              <a:pathLst>
                <a:path h="5358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535800"/>
                  </a:lnTo>
                  <a:lnTo>
                    <a:pt x="0" y="535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21445800" cy="612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Automated Tracking: No more spreadsheets! Track everything automatically.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1150" y="2806650"/>
            <a:ext cx="16084350" cy="401850"/>
            <a:chOff x="0" y="0"/>
            <a:chExt cx="21445800" cy="535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45799" cy="535800"/>
            </a:xfrm>
            <a:custGeom>
              <a:avLst/>
              <a:gdLst/>
              <a:ahLst/>
              <a:cxnLst/>
              <a:rect r="r" b="b" t="t" l="l"/>
              <a:pathLst>
                <a:path h="5358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535800"/>
                  </a:lnTo>
                  <a:lnTo>
                    <a:pt x="0" y="535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1445800" cy="612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Error-Free Registration: Minimizes human error and ensures accurate data.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1150" y="3492900"/>
            <a:ext cx="16084350" cy="401850"/>
            <a:chOff x="0" y="0"/>
            <a:chExt cx="21445800" cy="535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445799" cy="535800"/>
            </a:xfrm>
            <a:custGeom>
              <a:avLst/>
              <a:gdLst/>
              <a:ahLst/>
              <a:cxnLst/>
              <a:rect r="r" b="b" t="t" l="l"/>
              <a:pathLst>
                <a:path h="5358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535800"/>
                  </a:lnTo>
                  <a:lnTo>
                    <a:pt x="0" y="535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21445800" cy="612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Simplified Record Handling: Easy access to event data and participant information.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1150" y="4179150"/>
            <a:ext cx="16084350" cy="401850"/>
            <a:chOff x="0" y="0"/>
            <a:chExt cx="21445800" cy="535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445799" cy="535800"/>
            </a:xfrm>
            <a:custGeom>
              <a:avLst/>
              <a:gdLst/>
              <a:ahLst/>
              <a:cxnLst/>
              <a:rect r="r" b="b" t="t" l="l"/>
              <a:pathLst>
                <a:path h="535800" w="21445799">
                  <a:moveTo>
                    <a:pt x="0" y="0"/>
                  </a:moveTo>
                  <a:lnTo>
                    <a:pt x="21445799" y="0"/>
                  </a:lnTo>
                  <a:lnTo>
                    <a:pt x="21445799" y="535800"/>
                  </a:lnTo>
                  <a:lnTo>
                    <a:pt x="0" y="535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1445800" cy="6120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DAD8E9"/>
                  </a:solidFill>
                  <a:latin typeface="Mukta Light"/>
                  <a:ea typeface="Mukta Light"/>
                  <a:cs typeface="Mukta Light"/>
                  <a:sym typeface="Mukta Light"/>
                </a:rPr>
                <a:t>Saves time, reduces stress, and improves overall event organization!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591000" y="6942150"/>
            <a:ext cx="2796300" cy="348750"/>
            <a:chOff x="0" y="0"/>
            <a:chExt cx="3728400" cy="4650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28400" cy="465000"/>
            </a:xfrm>
            <a:custGeom>
              <a:avLst/>
              <a:gdLst/>
              <a:ahLst/>
              <a:cxnLst/>
              <a:rect r="r" b="b" t="t" l="l"/>
              <a:pathLst>
                <a:path h="465000" w="3728400">
                  <a:moveTo>
                    <a:pt x="0" y="0"/>
                  </a:moveTo>
                  <a:lnTo>
                    <a:pt x="3728400" y="0"/>
                  </a:lnTo>
                  <a:lnTo>
                    <a:pt x="3728400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3728400" cy="474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2750"/>
                </a:lnSpc>
              </a:pPr>
              <a:r>
                <a:rPr lang="en-US" sz="218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Efficiency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6892200" y="4864950"/>
            <a:ext cx="4503150" cy="4503150"/>
          </a:xfrm>
          <a:custGeom>
            <a:avLst/>
            <a:gdLst/>
            <a:ahLst/>
            <a:cxnLst/>
            <a:rect r="r" b="b" t="t" l="l"/>
            <a:pathLst>
              <a:path h="4503150" w="4503150">
                <a:moveTo>
                  <a:pt x="0" y="0"/>
                </a:moveTo>
                <a:lnTo>
                  <a:pt x="4503150" y="0"/>
                </a:lnTo>
                <a:lnTo>
                  <a:pt x="4503150" y="4503150"/>
                </a:lnTo>
                <a:lnTo>
                  <a:pt x="0" y="450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532100" y="6593850"/>
            <a:ext cx="117000" cy="502650"/>
            <a:chOff x="0" y="0"/>
            <a:chExt cx="156000" cy="670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6000" cy="670200"/>
            </a:xfrm>
            <a:custGeom>
              <a:avLst/>
              <a:gdLst/>
              <a:ahLst/>
              <a:cxnLst/>
              <a:rect r="r" b="b" t="t" l="l"/>
              <a:pathLst>
                <a:path h="670200" w="156000">
                  <a:moveTo>
                    <a:pt x="0" y="0"/>
                  </a:moveTo>
                  <a:lnTo>
                    <a:pt x="156000" y="0"/>
                  </a:lnTo>
                  <a:lnTo>
                    <a:pt x="1560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0"/>
              <a:ext cx="156000" cy="765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773350" y="5721750"/>
            <a:ext cx="2796300" cy="348750"/>
            <a:chOff x="0" y="0"/>
            <a:chExt cx="3728400" cy="465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728400" cy="465000"/>
            </a:xfrm>
            <a:custGeom>
              <a:avLst/>
              <a:gdLst/>
              <a:ahLst/>
              <a:cxnLst/>
              <a:rect r="r" b="b" t="t" l="l"/>
              <a:pathLst>
                <a:path h="465000" w="3728400">
                  <a:moveTo>
                    <a:pt x="0" y="0"/>
                  </a:moveTo>
                  <a:lnTo>
                    <a:pt x="3728400" y="0"/>
                  </a:lnTo>
                  <a:lnTo>
                    <a:pt x="3728400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3728400" cy="474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218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Accuracy</a:t>
              </a:r>
            </a:p>
          </p:txBody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6892200" y="4864950"/>
            <a:ext cx="4503150" cy="4503150"/>
          </a:xfrm>
          <a:custGeom>
            <a:avLst/>
            <a:gdLst/>
            <a:ahLst/>
            <a:cxnLst/>
            <a:rect r="r" b="b" t="t" l="l"/>
            <a:pathLst>
              <a:path h="4503150" w="4503150">
                <a:moveTo>
                  <a:pt x="0" y="0"/>
                </a:moveTo>
                <a:lnTo>
                  <a:pt x="4503150" y="0"/>
                </a:lnTo>
                <a:lnTo>
                  <a:pt x="4503150" y="4503150"/>
                </a:lnTo>
                <a:lnTo>
                  <a:pt x="0" y="4503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0062900" y="5655600"/>
            <a:ext cx="183150" cy="502650"/>
            <a:chOff x="0" y="0"/>
            <a:chExt cx="244200" cy="6702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4200" cy="670200"/>
            </a:xfrm>
            <a:custGeom>
              <a:avLst/>
              <a:gdLst/>
              <a:ahLst/>
              <a:cxnLst/>
              <a:rect r="r" b="b" t="t" l="l"/>
              <a:pathLst>
                <a:path h="670200" w="244200">
                  <a:moveTo>
                    <a:pt x="0" y="0"/>
                  </a:moveTo>
                  <a:lnTo>
                    <a:pt x="244200" y="0"/>
                  </a:lnTo>
                  <a:lnTo>
                    <a:pt x="2442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0"/>
              <a:ext cx="244200" cy="765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2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773350" y="8162550"/>
            <a:ext cx="2796300" cy="348750"/>
            <a:chOff x="0" y="0"/>
            <a:chExt cx="3728400" cy="465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728400" cy="465000"/>
            </a:xfrm>
            <a:custGeom>
              <a:avLst/>
              <a:gdLst/>
              <a:ahLst/>
              <a:cxnLst/>
              <a:rect r="r" b="b" t="t" l="l"/>
              <a:pathLst>
                <a:path h="465000" w="3728400">
                  <a:moveTo>
                    <a:pt x="0" y="0"/>
                  </a:moveTo>
                  <a:lnTo>
                    <a:pt x="3728400" y="0"/>
                  </a:lnTo>
                  <a:lnTo>
                    <a:pt x="3728400" y="465000"/>
                  </a:lnTo>
                  <a:lnTo>
                    <a:pt x="0" y="465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"/>
              <a:ext cx="3728400" cy="474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50"/>
                </a:lnSpc>
              </a:pPr>
              <a:r>
                <a:rPr lang="en-US" sz="218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Convenience</a:t>
              </a:r>
            </a:p>
          </p:txBody>
        </p:sp>
      </p:grpSp>
      <p:sp>
        <p:nvSpPr>
          <p:cNvPr name="Freeform 38" id="38" descr="preencoded.png"/>
          <p:cNvSpPr/>
          <p:nvPr/>
        </p:nvSpPr>
        <p:spPr>
          <a:xfrm flipH="false" flipV="false" rot="0">
            <a:off x="6892200" y="4864950"/>
            <a:ext cx="4503150" cy="4503150"/>
          </a:xfrm>
          <a:custGeom>
            <a:avLst/>
            <a:gdLst/>
            <a:ahLst/>
            <a:cxnLst/>
            <a:rect r="r" b="b" t="t" l="l"/>
            <a:pathLst>
              <a:path h="4503150" w="4503150">
                <a:moveTo>
                  <a:pt x="0" y="0"/>
                </a:moveTo>
                <a:lnTo>
                  <a:pt x="4503150" y="0"/>
                </a:lnTo>
                <a:lnTo>
                  <a:pt x="4503150" y="4503150"/>
                </a:lnTo>
                <a:lnTo>
                  <a:pt x="0" y="4503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9594450" y="8345250"/>
            <a:ext cx="181800" cy="502650"/>
            <a:chOff x="0" y="0"/>
            <a:chExt cx="242400" cy="6702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2400" cy="670200"/>
            </a:xfrm>
            <a:custGeom>
              <a:avLst/>
              <a:gdLst/>
              <a:ahLst/>
              <a:cxnLst/>
              <a:rect r="r" b="b" t="t" l="l"/>
              <a:pathLst>
                <a:path h="670200" w="242400">
                  <a:moveTo>
                    <a:pt x="0" y="0"/>
                  </a:moveTo>
                  <a:lnTo>
                    <a:pt x="242400" y="0"/>
                  </a:lnTo>
                  <a:lnTo>
                    <a:pt x="242400" y="670200"/>
                  </a:lnTo>
                  <a:lnTo>
                    <a:pt x="0" y="6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0"/>
              <a:ext cx="242400" cy="765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936"/>
                </a:lnSpc>
              </a:pPr>
              <a:r>
                <a:rPr lang="en-US" sz="2437" b="true">
                  <a:solidFill>
                    <a:srgbClr val="DAD8E9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3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150" y="921600"/>
            <a:ext cx="9063900" cy="879300"/>
            <a:chOff x="0" y="0"/>
            <a:chExt cx="12085200" cy="1172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85200" cy="1172400"/>
            </a:xfrm>
            <a:custGeom>
              <a:avLst/>
              <a:gdLst/>
              <a:ahLst/>
              <a:cxnLst/>
              <a:rect r="r" b="b" t="t" l="l"/>
              <a:pathLst>
                <a:path h="1172400" w="12085200">
                  <a:moveTo>
                    <a:pt x="0" y="0"/>
                  </a:moveTo>
                  <a:lnTo>
                    <a:pt x="12085200" y="0"/>
                  </a:lnTo>
                  <a:lnTo>
                    <a:pt x="12085200" y="1172400"/>
                  </a:lnTo>
                  <a:lnTo>
                    <a:pt x="0" y="117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2085200" cy="12295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73"/>
                </a:lnSpc>
              </a:pPr>
              <a:r>
                <a:rPr lang="en-US" sz="550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Benefits for Students &amp; ULSC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7150" y="2586600"/>
            <a:ext cx="522900" cy="522900"/>
            <a:chOff x="0" y="0"/>
            <a:chExt cx="697200" cy="697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230" cy="697230"/>
            </a:xfrm>
            <a:custGeom>
              <a:avLst/>
              <a:gdLst/>
              <a:ahLst/>
              <a:cxnLst/>
              <a:rect r="r" b="b" t="t" l="l"/>
              <a:pathLst>
                <a:path h="697230" w="697230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637413" y="0"/>
                  </a:lnTo>
                  <a:cubicBezTo>
                    <a:pt x="670433" y="0"/>
                    <a:pt x="697230" y="26797"/>
                    <a:pt x="697230" y="59817"/>
                  </a:cubicBezTo>
                  <a:lnTo>
                    <a:pt x="697230" y="637413"/>
                  </a:lnTo>
                  <a:cubicBezTo>
                    <a:pt x="697230" y="670433"/>
                    <a:pt x="670433" y="697230"/>
                    <a:pt x="637413" y="697230"/>
                  </a:cubicBezTo>
                  <a:lnTo>
                    <a:pt x="59817" y="697230"/>
                  </a:lnTo>
                  <a:cubicBezTo>
                    <a:pt x="26797" y="697230"/>
                    <a:pt x="0" y="670433"/>
                    <a:pt x="0" y="637413"/>
                  </a:cubicBezTo>
                  <a:close/>
                </a:path>
              </a:pathLst>
            </a:custGeom>
            <a:solidFill>
              <a:srgbClr val="2F2B5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869750" y="2586600"/>
            <a:ext cx="3572100" cy="439200"/>
            <a:chOff x="0" y="0"/>
            <a:chExt cx="4762800" cy="585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62800" cy="585600"/>
            </a:xfrm>
            <a:custGeom>
              <a:avLst/>
              <a:gdLst/>
              <a:ahLst/>
              <a:cxnLst/>
              <a:rect r="r" b="b" t="t" l="l"/>
              <a:pathLst>
                <a:path h="585600" w="4762800">
                  <a:moveTo>
                    <a:pt x="0" y="0"/>
                  </a:moveTo>
                  <a:lnTo>
                    <a:pt x="4762800" y="0"/>
                  </a:lnTo>
                  <a:lnTo>
                    <a:pt x="4762800" y="585600"/>
                  </a:lnTo>
                  <a:lnTo>
                    <a:pt x="0" y="58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762800" cy="623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9E1FF"/>
                  </a:solidFill>
                  <a:latin typeface="Arimo"/>
                  <a:ea typeface="Arimo"/>
                  <a:cs typeface="Arimo"/>
                  <a:sym typeface="Arimo"/>
                </a:rPr>
                <a:t>Simplified Registration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69750" y="3206250"/>
            <a:ext cx="8512200" cy="477900"/>
            <a:chOff x="0" y="0"/>
            <a:chExt cx="11349600" cy="637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349600" cy="637200"/>
            </a:xfrm>
            <a:custGeom>
              <a:avLst/>
              <a:gdLst/>
              <a:ahLst/>
              <a:cxnLst/>
              <a:rect r="r" b="b" t="t" l="l"/>
              <a:pathLst>
                <a:path h="637200" w="11349600">
                  <a:moveTo>
                    <a:pt x="0" y="0"/>
                  </a:moveTo>
                  <a:lnTo>
                    <a:pt x="11349600" y="0"/>
                  </a:lnTo>
                  <a:lnTo>
                    <a:pt x="11349600" y="637200"/>
                  </a:lnTo>
                  <a:lnTo>
                    <a:pt x="0" y="63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11349600" cy="732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48"/>
                </a:lnSpc>
              </a:pPr>
              <a:r>
                <a:rPr lang="en-US" sz="2312">
                  <a:solidFill>
                    <a:srgbClr val="D9E1FF"/>
                  </a:solidFill>
                  <a:latin typeface="Martel Sans Light"/>
                  <a:ea typeface="Martel Sans Light"/>
                  <a:cs typeface="Martel Sans Light"/>
                  <a:sym typeface="Martel Sans Light"/>
                </a:rPr>
                <a:t>Register for events in just a few clicks.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7150" y="4320450"/>
            <a:ext cx="522900" cy="522900"/>
            <a:chOff x="0" y="0"/>
            <a:chExt cx="697200" cy="697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7230" cy="697230"/>
            </a:xfrm>
            <a:custGeom>
              <a:avLst/>
              <a:gdLst/>
              <a:ahLst/>
              <a:cxnLst/>
              <a:rect r="r" b="b" t="t" l="l"/>
              <a:pathLst>
                <a:path h="697230" w="697230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637413" y="0"/>
                  </a:lnTo>
                  <a:cubicBezTo>
                    <a:pt x="670433" y="0"/>
                    <a:pt x="697230" y="26797"/>
                    <a:pt x="697230" y="59817"/>
                  </a:cubicBezTo>
                  <a:lnTo>
                    <a:pt x="697230" y="637413"/>
                  </a:lnTo>
                  <a:cubicBezTo>
                    <a:pt x="697230" y="670433"/>
                    <a:pt x="670433" y="697230"/>
                    <a:pt x="637413" y="697230"/>
                  </a:cubicBezTo>
                  <a:lnTo>
                    <a:pt x="59817" y="697230"/>
                  </a:lnTo>
                  <a:cubicBezTo>
                    <a:pt x="26797" y="697230"/>
                    <a:pt x="0" y="670433"/>
                    <a:pt x="0" y="637413"/>
                  </a:cubicBezTo>
                  <a:close/>
                </a:path>
              </a:pathLst>
            </a:custGeom>
            <a:solidFill>
              <a:srgbClr val="2F2B5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869750" y="4320450"/>
            <a:ext cx="3519450" cy="439200"/>
            <a:chOff x="0" y="0"/>
            <a:chExt cx="4692600" cy="585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692600" cy="585600"/>
            </a:xfrm>
            <a:custGeom>
              <a:avLst/>
              <a:gdLst/>
              <a:ahLst/>
              <a:cxnLst/>
              <a:rect r="r" b="b" t="t" l="l"/>
              <a:pathLst>
                <a:path h="585600" w="4692600">
                  <a:moveTo>
                    <a:pt x="0" y="0"/>
                  </a:moveTo>
                  <a:lnTo>
                    <a:pt x="4692600" y="0"/>
                  </a:lnTo>
                  <a:lnTo>
                    <a:pt x="4692600" y="585600"/>
                  </a:lnTo>
                  <a:lnTo>
                    <a:pt x="0" y="58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692600" cy="623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9E1FF"/>
                  </a:solidFill>
                  <a:latin typeface="Arimo"/>
                  <a:ea typeface="Arimo"/>
                  <a:cs typeface="Arimo"/>
                  <a:sym typeface="Arimo"/>
                </a:rPr>
                <a:t>Timely Notifications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869750" y="4940100"/>
            <a:ext cx="8512200" cy="477900"/>
            <a:chOff x="0" y="0"/>
            <a:chExt cx="11349600" cy="637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349600" cy="637200"/>
            </a:xfrm>
            <a:custGeom>
              <a:avLst/>
              <a:gdLst/>
              <a:ahLst/>
              <a:cxnLst/>
              <a:rect r="r" b="b" t="t" l="l"/>
              <a:pathLst>
                <a:path h="637200" w="11349600">
                  <a:moveTo>
                    <a:pt x="0" y="0"/>
                  </a:moveTo>
                  <a:lnTo>
                    <a:pt x="11349600" y="0"/>
                  </a:lnTo>
                  <a:lnTo>
                    <a:pt x="11349600" y="637200"/>
                  </a:lnTo>
                  <a:lnTo>
                    <a:pt x="0" y="63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1349600" cy="732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48"/>
                </a:lnSpc>
              </a:pPr>
              <a:r>
                <a:rPr lang="en-US" sz="2312">
                  <a:solidFill>
                    <a:srgbClr val="D9E1FF"/>
                  </a:solidFill>
                  <a:latin typeface="Martel Sans Light"/>
                  <a:ea typeface="Martel Sans Light"/>
                  <a:cs typeface="Martel Sans Light"/>
                  <a:sym typeface="Martel Sans Light"/>
                </a:rPr>
                <a:t>Stay updated on event details and deadlines.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47150" y="6054300"/>
            <a:ext cx="522900" cy="522900"/>
            <a:chOff x="0" y="0"/>
            <a:chExt cx="697200" cy="6972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97230" cy="697230"/>
            </a:xfrm>
            <a:custGeom>
              <a:avLst/>
              <a:gdLst/>
              <a:ahLst/>
              <a:cxnLst/>
              <a:rect r="r" b="b" t="t" l="l"/>
              <a:pathLst>
                <a:path h="697230" w="697230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637413" y="0"/>
                  </a:lnTo>
                  <a:cubicBezTo>
                    <a:pt x="670433" y="0"/>
                    <a:pt x="697230" y="26797"/>
                    <a:pt x="697230" y="59817"/>
                  </a:cubicBezTo>
                  <a:lnTo>
                    <a:pt x="697230" y="637413"/>
                  </a:lnTo>
                  <a:cubicBezTo>
                    <a:pt x="697230" y="670433"/>
                    <a:pt x="670433" y="697230"/>
                    <a:pt x="637413" y="697230"/>
                  </a:cubicBezTo>
                  <a:lnTo>
                    <a:pt x="59817" y="697230"/>
                  </a:lnTo>
                  <a:cubicBezTo>
                    <a:pt x="26797" y="697230"/>
                    <a:pt x="0" y="670433"/>
                    <a:pt x="0" y="637413"/>
                  </a:cubicBezTo>
                  <a:close/>
                </a:path>
              </a:pathLst>
            </a:custGeom>
            <a:solidFill>
              <a:srgbClr val="2F2B54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869750" y="6054300"/>
            <a:ext cx="4232250" cy="439200"/>
            <a:chOff x="0" y="0"/>
            <a:chExt cx="5643000" cy="5856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643000" cy="585600"/>
            </a:xfrm>
            <a:custGeom>
              <a:avLst/>
              <a:gdLst/>
              <a:ahLst/>
              <a:cxnLst/>
              <a:rect r="r" b="b" t="t" l="l"/>
              <a:pathLst>
                <a:path h="585600" w="5643000">
                  <a:moveTo>
                    <a:pt x="0" y="0"/>
                  </a:moveTo>
                  <a:lnTo>
                    <a:pt x="5643000" y="0"/>
                  </a:lnTo>
                  <a:lnTo>
                    <a:pt x="5643000" y="585600"/>
                  </a:lnTo>
                  <a:lnTo>
                    <a:pt x="0" y="58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643000" cy="623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9E1FF"/>
                  </a:solidFill>
                  <a:latin typeface="Arimo"/>
                  <a:ea typeface="Arimo"/>
                  <a:cs typeface="Arimo"/>
                  <a:sym typeface="Arimo"/>
                </a:rPr>
                <a:t>Easy Access to Information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869750" y="6673950"/>
            <a:ext cx="8512200" cy="477900"/>
            <a:chOff x="0" y="0"/>
            <a:chExt cx="11349600" cy="637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349600" cy="637200"/>
            </a:xfrm>
            <a:custGeom>
              <a:avLst/>
              <a:gdLst/>
              <a:ahLst/>
              <a:cxnLst/>
              <a:rect r="r" b="b" t="t" l="l"/>
              <a:pathLst>
                <a:path h="637200" w="11349600">
                  <a:moveTo>
                    <a:pt x="0" y="0"/>
                  </a:moveTo>
                  <a:lnTo>
                    <a:pt x="11349600" y="0"/>
                  </a:lnTo>
                  <a:lnTo>
                    <a:pt x="11349600" y="637200"/>
                  </a:lnTo>
                  <a:lnTo>
                    <a:pt x="0" y="63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0"/>
              <a:ext cx="11349600" cy="732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48"/>
                </a:lnSpc>
              </a:pPr>
              <a:r>
                <a:rPr lang="en-US" sz="2312">
                  <a:solidFill>
                    <a:srgbClr val="D9E1FF"/>
                  </a:solidFill>
                  <a:latin typeface="Martel Sans Light"/>
                  <a:ea typeface="Martel Sans Light"/>
                  <a:cs typeface="Martel Sans Light"/>
                  <a:sym typeface="Martel Sans Light"/>
                </a:rPr>
                <a:t>Find all event-related information in one place.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47150" y="7788150"/>
            <a:ext cx="522900" cy="522900"/>
            <a:chOff x="0" y="0"/>
            <a:chExt cx="697200" cy="6972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97230" cy="697230"/>
            </a:xfrm>
            <a:custGeom>
              <a:avLst/>
              <a:gdLst/>
              <a:ahLst/>
              <a:cxnLst/>
              <a:rect r="r" b="b" t="t" l="l"/>
              <a:pathLst>
                <a:path h="697230" w="697230">
                  <a:moveTo>
                    <a:pt x="0" y="59817"/>
                  </a:moveTo>
                  <a:cubicBezTo>
                    <a:pt x="0" y="26797"/>
                    <a:pt x="26797" y="0"/>
                    <a:pt x="59817" y="0"/>
                  </a:cubicBezTo>
                  <a:lnTo>
                    <a:pt x="637413" y="0"/>
                  </a:lnTo>
                  <a:cubicBezTo>
                    <a:pt x="670433" y="0"/>
                    <a:pt x="697230" y="26797"/>
                    <a:pt x="697230" y="59817"/>
                  </a:cubicBezTo>
                  <a:lnTo>
                    <a:pt x="697230" y="637413"/>
                  </a:lnTo>
                  <a:cubicBezTo>
                    <a:pt x="697230" y="670433"/>
                    <a:pt x="670433" y="697230"/>
                    <a:pt x="637413" y="697230"/>
                  </a:cubicBezTo>
                  <a:lnTo>
                    <a:pt x="59817" y="697230"/>
                  </a:lnTo>
                  <a:cubicBezTo>
                    <a:pt x="26797" y="697230"/>
                    <a:pt x="0" y="670433"/>
                    <a:pt x="0" y="637413"/>
                  </a:cubicBezTo>
                  <a:close/>
                </a:path>
              </a:pathLst>
            </a:custGeom>
            <a:solidFill>
              <a:srgbClr val="2F2B54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869750" y="7788150"/>
            <a:ext cx="3519450" cy="439200"/>
            <a:chOff x="0" y="0"/>
            <a:chExt cx="4692600" cy="5856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692600" cy="585600"/>
            </a:xfrm>
            <a:custGeom>
              <a:avLst/>
              <a:gdLst/>
              <a:ahLst/>
              <a:cxnLst/>
              <a:rect r="r" b="b" t="t" l="l"/>
              <a:pathLst>
                <a:path h="585600" w="4692600">
                  <a:moveTo>
                    <a:pt x="0" y="0"/>
                  </a:moveTo>
                  <a:lnTo>
                    <a:pt x="4692600" y="0"/>
                  </a:lnTo>
                  <a:lnTo>
                    <a:pt x="4692600" y="585600"/>
                  </a:lnTo>
                  <a:lnTo>
                    <a:pt x="0" y="58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4692600" cy="6237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D9E1FF"/>
                  </a:solidFill>
                  <a:latin typeface="Arimo"/>
                  <a:ea typeface="Arimo"/>
                  <a:cs typeface="Arimo"/>
                  <a:sym typeface="Arimo"/>
                </a:rPr>
                <a:t>ULSC Efficiency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869750" y="8407800"/>
            <a:ext cx="8512200" cy="956700"/>
            <a:chOff x="0" y="0"/>
            <a:chExt cx="11349600" cy="12756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1349600" cy="1275600"/>
            </a:xfrm>
            <a:custGeom>
              <a:avLst/>
              <a:gdLst/>
              <a:ahLst/>
              <a:cxnLst/>
              <a:rect r="r" b="b" t="t" l="l"/>
              <a:pathLst>
                <a:path h="1275600" w="11349600">
                  <a:moveTo>
                    <a:pt x="0" y="0"/>
                  </a:moveTo>
                  <a:lnTo>
                    <a:pt x="11349600" y="0"/>
                  </a:lnTo>
                  <a:lnTo>
                    <a:pt x="11349600" y="1275600"/>
                  </a:lnTo>
                  <a:lnTo>
                    <a:pt x="0" y="127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95250"/>
              <a:ext cx="11349600" cy="1370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48"/>
                </a:lnSpc>
              </a:pPr>
              <a:r>
                <a:rPr lang="en-US" sz="2312">
                  <a:solidFill>
                    <a:srgbClr val="D9E1FF"/>
                  </a:solidFill>
                  <a:latin typeface="Martel Sans Light"/>
                  <a:ea typeface="Martel Sans Light"/>
                  <a:cs typeface="Martel Sans Light"/>
                  <a:sym typeface="Martel Sans Light"/>
                </a:rPr>
                <a:t>Reduced workload, improved organization, and better data management.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545300" y="2884950"/>
            <a:ext cx="15313500" cy="3686850"/>
            <a:chOff x="0" y="0"/>
            <a:chExt cx="20418000" cy="491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418000" cy="4915800"/>
            </a:xfrm>
            <a:custGeom>
              <a:avLst/>
              <a:gdLst/>
              <a:ahLst/>
              <a:cxnLst/>
              <a:rect r="r" b="b" t="t" l="l"/>
              <a:pathLst>
                <a:path h="4915800" w="20418000">
                  <a:moveTo>
                    <a:pt x="0" y="0"/>
                  </a:moveTo>
                  <a:lnTo>
                    <a:pt x="20418000" y="0"/>
                  </a:lnTo>
                  <a:lnTo>
                    <a:pt x="20418000" y="4915800"/>
                  </a:lnTo>
                  <a:lnTo>
                    <a:pt x="0" y="4915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752475"/>
              <a:ext cx="20418000" cy="41633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498"/>
                </a:lnSpc>
              </a:pPr>
              <a:r>
                <a:rPr lang="en-US" sz="12000" b="true">
                  <a:solidFill>
                    <a:srgbClr val="C6BFEE"/>
                  </a:solidFill>
                  <a:latin typeface="Prompt Medium"/>
                  <a:ea typeface="Prompt Medium"/>
                  <a:cs typeface="Prompt Medium"/>
                  <a:sym typeface="Prompt Medium"/>
                </a:rPr>
                <a:t>Screenshots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04350" y="36000"/>
            <a:ext cx="17900100" cy="10286550"/>
          </a:xfrm>
          <a:custGeom>
            <a:avLst/>
            <a:gdLst/>
            <a:ahLst/>
            <a:cxnLst/>
            <a:rect r="r" b="b" t="t" l="l"/>
            <a:pathLst>
              <a:path h="10286550" w="17900100">
                <a:moveTo>
                  <a:pt x="0" y="0"/>
                </a:moveTo>
                <a:lnTo>
                  <a:pt x="17900100" y="0"/>
                </a:lnTo>
                <a:lnTo>
                  <a:pt x="179001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" r="0" b="-1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271C4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7100" cy="10286100"/>
            <a:chOff x="0" y="0"/>
            <a:chExt cx="24382800" cy="1371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857" cy="13714857"/>
            </a:xfrm>
            <a:custGeom>
              <a:avLst/>
              <a:gdLst/>
              <a:ahLst/>
              <a:cxnLst/>
              <a:rect r="r" b="b" t="t" l="l"/>
              <a:pathLst>
                <a:path h="13714857" w="24382857">
                  <a:moveTo>
                    <a:pt x="0" y="0"/>
                  </a:moveTo>
                  <a:lnTo>
                    <a:pt x="24382857" y="0"/>
                  </a:lnTo>
                  <a:lnTo>
                    <a:pt x="24382857" y="13714857"/>
                  </a:lnTo>
                  <a:lnTo>
                    <a:pt x="0" y="13714857"/>
                  </a:lnTo>
                  <a:close/>
                </a:path>
              </a:pathLst>
            </a:custGeom>
            <a:solidFill>
              <a:srgbClr val="100C35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8800" y="9687150"/>
            <a:ext cx="2152350" cy="513450"/>
          </a:xfrm>
          <a:custGeom>
            <a:avLst/>
            <a:gdLst/>
            <a:ahLst/>
            <a:cxnLst/>
            <a:rect r="r" b="b" t="t" l="l"/>
            <a:pathLst>
              <a:path h="513450" w="2152350">
                <a:moveTo>
                  <a:pt x="0" y="0"/>
                </a:moveTo>
                <a:lnTo>
                  <a:pt x="2152350" y="0"/>
                </a:lnTo>
                <a:lnTo>
                  <a:pt x="2152350" y="513450"/>
                </a:lnTo>
                <a:lnTo>
                  <a:pt x="0" y="513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" r="0" b="-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25050" y="36000"/>
            <a:ext cx="17858700" cy="10286550"/>
          </a:xfrm>
          <a:custGeom>
            <a:avLst/>
            <a:gdLst/>
            <a:ahLst/>
            <a:cxnLst/>
            <a:rect r="r" b="b" t="t" l="l"/>
            <a:pathLst>
              <a:path h="10286550" w="17858700">
                <a:moveTo>
                  <a:pt x="0" y="0"/>
                </a:moveTo>
                <a:lnTo>
                  <a:pt x="17858700" y="0"/>
                </a:lnTo>
                <a:lnTo>
                  <a:pt x="17858700" y="10286550"/>
                </a:lnTo>
                <a:lnTo>
                  <a:pt x="0" y="10286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DAGj7kUD-QY</dc:identifier>
  <dcterms:modified xsi:type="dcterms:W3CDTF">2011-08-01T06:04:30Z</dcterms:modified>
  <cp:revision>1</cp:revision>
</cp:coreProperties>
</file>