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88825"/>
  <p:notesSz cx="6858000" cy="9144000"/>
  <p:embeddedFontLst>
    <p:embeddedFont>
      <p:font typeface="Corbel"/>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839">
          <p15:clr>
            <a:srgbClr val="A4A3A4"/>
          </p15:clr>
        </p15:guide>
        <p15:guide id="2" orient="horz" pos="216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839"/>
        <p:guide pos="2160" orient="horz"/>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Corbel-bold.fntdata"/><Relationship Id="rId16" Type="http://schemas.openxmlformats.org/officeDocument/2006/relationships/font" Target="fonts/Corbel-regular.fntdata"/><Relationship Id="rId5" Type="http://schemas.openxmlformats.org/officeDocument/2006/relationships/notesMaster" Target="notesMasters/notesMaster1.xml"/><Relationship Id="rId19" Type="http://schemas.openxmlformats.org/officeDocument/2006/relationships/font" Target="fonts/Corbel-boldItalic.fntdata"/><Relationship Id="rId6" Type="http://schemas.openxmlformats.org/officeDocument/2006/relationships/slide" Target="slides/slide1.xml"/><Relationship Id="rId18" Type="http://schemas.openxmlformats.org/officeDocument/2006/relationships/font" Target="fonts/Corbel-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5" name="Google Shape;5;n"/>
          <p:cNvSpPr/>
          <p:nvPr>
            <p:ph idx="3"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1pPr>
            <a:lvl2pPr indent="-228600" lvl="1" marL="9144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2pPr>
            <a:lvl3pPr indent="-228600" lvl="2" marL="13716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3pPr>
            <a:lvl4pPr indent="-228600" lvl="3" marL="18288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4pPr>
            <a:lvl5pPr indent="-228600" lvl="4" marL="22860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5pPr>
            <a:lvl6pPr indent="-228600" lvl="5" marL="27432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6pPr>
            <a:lvl7pPr indent="-228600" lvl="6" marL="32004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7pPr>
            <a:lvl8pPr indent="-228600" lvl="7" marL="36576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8pPr>
            <a:lvl9pPr indent="-228600" lvl="8" marL="41148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orbel"/>
                <a:ea typeface="Corbel"/>
                <a:cs typeface="Corbel"/>
                <a:sym typeface="Corbel"/>
              </a:rPr>
              <a:t>‹#›</a:t>
            </a:fld>
            <a:endParaRPr b="0" i="0" sz="1200" u="none" cap="none" strike="noStrike">
              <a:solidFill>
                <a:schemeClr val="dk1"/>
              </a:solidFill>
              <a:latin typeface="Corbel"/>
              <a:ea typeface="Corbel"/>
              <a:cs typeface="Corbel"/>
              <a:sym typeface="Corbe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5" name="Shape 1385"/>
        <p:cNvGrpSpPr/>
        <p:nvPr/>
      </p:nvGrpSpPr>
      <p:grpSpPr>
        <a:xfrm>
          <a:off x="0" y="0"/>
          <a:ext cx="0" cy="0"/>
          <a:chOff x="0" y="0"/>
          <a:chExt cx="0" cy="0"/>
        </a:xfrm>
      </p:grpSpPr>
      <p:sp>
        <p:nvSpPr>
          <p:cNvPr id="1386" name="Google Shape;1386;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7" name="Google Shape;1387;p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3" name="Shape 1513"/>
        <p:cNvGrpSpPr/>
        <p:nvPr/>
      </p:nvGrpSpPr>
      <p:grpSpPr>
        <a:xfrm>
          <a:off x="0" y="0"/>
          <a:ext cx="0" cy="0"/>
          <a:chOff x="0" y="0"/>
          <a:chExt cx="0" cy="0"/>
        </a:xfrm>
      </p:grpSpPr>
      <p:sp>
        <p:nvSpPr>
          <p:cNvPr id="1514" name="Google Shape;1514;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5" name="Google Shape;1515;p10: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5" name="Shape 1395"/>
        <p:cNvGrpSpPr/>
        <p:nvPr/>
      </p:nvGrpSpPr>
      <p:grpSpPr>
        <a:xfrm>
          <a:off x="0" y="0"/>
          <a:ext cx="0" cy="0"/>
          <a:chOff x="0" y="0"/>
          <a:chExt cx="0" cy="0"/>
        </a:xfrm>
      </p:grpSpPr>
      <p:sp>
        <p:nvSpPr>
          <p:cNvPr id="1396" name="Google Shape;1396;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7" name="Google Shape;1397;p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5" name="Shape 1405"/>
        <p:cNvGrpSpPr/>
        <p:nvPr/>
      </p:nvGrpSpPr>
      <p:grpSpPr>
        <a:xfrm>
          <a:off x="0" y="0"/>
          <a:ext cx="0" cy="0"/>
          <a:chOff x="0" y="0"/>
          <a:chExt cx="0" cy="0"/>
        </a:xfrm>
      </p:grpSpPr>
      <p:sp>
        <p:nvSpPr>
          <p:cNvPr id="1406" name="Google Shape;1406;p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7" name="Google Shape;1407;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8" name="Google Shape;1408;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7" name="Shape 1417"/>
        <p:cNvGrpSpPr/>
        <p:nvPr/>
      </p:nvGrpSpPr>
      <p:grpSpPr>
        <a:xfrm>
          <a:off x="0" y="0"/>
          <a:ext cx="0" cy="0"/>
          <a:chOff x="0" y="0"/>
          <a:chExt cx="0" cy="0"/>
        </a:xfrm>
      </p:grpSpPr>
      <p:sp>
        <p:nvSpPr>
          <p:cNvPr id="1418" name="Google Shape;1418;p4: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9" name="Google Shape;1419;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Dimension or the agents that foster the formation of a business environment include Political, Social, Technological, Economic and Legal circumstances scrutinised accordingly for enhancing the achievement of trading concern and decision-making. In contrast to an explicit business environment, these factors manifest the predominating environment, which often impacts several companies at the same time.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changing dimensions of the business environment influence the business environment like the investors, suppliers, competitors and even the customers. However, the administration of every business sector profits through one of the changing dimensions over unbiased behaviour. There are five general forces that effects and changes the dimensions of Business Environment: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Legal Environment</a:t>
            </a:r>
            <a:endParaRPr/>
          </a:p>
          <a:p>
            <a:pPr indent="0" lvl="0" marL="0" rtl="0" algn="l">
              <a:spcBef>
                <a:spcPts val="0"/>
              </a:spcBef>
              <a:spcAft>
                <a:spcPts val="0"/>
              </a:spcAft>
              <a:buNone/>
            </a:pPr>
            <a:r>
              <a:rPr lang="en-US"/>
              <a:t>The Legal Business Environment includes several laws passed by the Government and the resolutions rendered by agencies, commissions, courts, government authorities and the local, state and central Government. Every business must hold a prerequisite legal understanding for the plain sailing of the business and industry functions and to avoid any legal tangle.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In a Legal Business environment, it is a must for every business to hold some knowledge of the laws like the Consumer Protection Act, 1986, Policies about Foreign Trade, Industrial Disputes Act, 1947, Companies Act, 2013, Policies relating to approvals and licences, Competition Act, 2002, and so on. For Example: Labour Law helps companies to stay away from penalties or It is mandated for Tobacco Companies to state its consequences on its product.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Economic Environment</a:t>
            </a:r>
            <a:endParaRPr/>
          </a:p>
          <a:p>
            <a:pPr indent="0" lvl="0" marL="0" rtl="0" algn="l">
              <a:spcBef>
                <a:spcPts val="0"/>
              </a:spcBef>
              <a:spcAft>
                <a:spcPts val="0"/>
              </a:spcAft>
              <a:buNone/>
            </a:pPr>
            <a:r>
              <a:rPr lang="en-US"/>
              <a:t>The Economic Environment comprises Economic Conditions prevailing in the environment, Economic System and Economic policies in a business environment.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1. Economic Policies in Business Environment</a:t>
            </a:r>
            <a:endParaRPr/>
          </a:p>
          <a:p>
            <a:pPr indent="0" lvl="0" marL="0" rtl="0" algn="l">
              <a:spcBef>
                <a:spcPts val="0"/>
              </a:spcBef>
              <a:spcAft>
                <a:spcPts val="0"/>
              </a:spcAft>
              <a:buNone/>
            </a:pPr>
            <a:r>
              <a:rPr lang="en-US"/>
              <a:t>To control the business environment, the Government meets a range of objectives like Predictability, Health and Safety and Stability. To combat the welfare of the public, Local, State and National policies are drafted that affect the planning and operations of the Business sectors profoundly. The economic Policies in the Business Environment direct the country’s economic activities like Public debt, Import and Export, Tax structure, Industry and so on.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2. Rate of Inflation</a:t>
            </a:r>
            <a:endParaRPr/>
          </a:p>
          <a:p>
            <a:pPr indent="0" lvl="0" marL="0" rtl="0" algn="l">
              <a:spcBef>
                <a:spcPts val="0"/>
              </a:spcBef>
              <a:spcAft>
                <a:spcPts val="0"/>
              </a:spcAft>
              <a:buNone/>
            </a:pPr>
            <a:r>
              <a:rPr lang="en-US"/>
              <a:t>Inflation plays a vital role in fostering a better economic environment. Suppose the economy is booming with a constant business flourish and an increase in the purchasing power of the consumer. In that case, the producer can sell a commodity at a premium price in the market. </a:t>
            </a:r>
            <a:endParaRPr/>
          </a:p>
          <a:p>
            <a:pPr indent="0" lvl="0" marL="0" rtl="0" algn="l">
              <a:spcBef>
                <a:spcPts val="0"/>
              </a:spcBef>
              <a:spcAft>
                <a:spcPts val="0"/>
              </a:spcAft>
              <a:buNone/>
            </a:pPr>
            <a:r>
              <a:rPr lang="en-US"/>
              <a:t>Whereas, during an economic depression, the purchasing or investing power of consumers topples and the producer has to re-establish the prices of the commodity.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3. Demand and Supply Chain</a:t>
            </a:r>
            <a:endParaRPr/>
          </a:p>
          <a:p>
            <a:pPr indent="0" lvl="0" marL="0" rtl="0" algn="l">
              <a:spcBef>
                <a:spcPts val="0"/>
              </a:spcBef>
              <a:spcAft>
                <a:spcPts val="0"/>
              </a:spcAft>
              <a:buNone/>
            </a:pPr>
            <a:r>
              <a:rPr lang="en-US"/>
              <a:t>Businesses can foresee and identify potentially profitable opportunities that raise an incentive to the demand of a product followed by increased production. The demand and supply chain of a commodity influence the economic business environment excessively. The factor is highly dependent on the demand of a commodity and the producer’s ability to fabricate it on time.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Political Environment</a:t>
            </a:r>
            <a:endParaRPr/>
          </a:p>
          <a:p>
            <a:pPr indent="0" lvl="0" marL="0" rtl="0" algn="l">
              <a:spcBef>
                <a:spcPts val="0"/>
              </a:spcBef>
              <a:spcAft>
                <a:spcPts val="0"/>
              </a:spcAft>
              <a:buNone/>
            </a:pPr>
            <a:r>
              <a:rPr lang="en-US"/>
              <a:t>The political factor is the most critical Dimension of a Business environment comprising external factors such as peace and political stability. It takes into consideration the ideology of the dominant political party in the country. Businesses function with the framework and nature of the predominating political party, which means that the actions initiated by the Government, potentially affect the activities and domestic products of companies or businesses at a global level.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 business’s success depends on the peace of the country, Government’s attitude towards the industry, and the stability of the Government, the constitution of the country, Political ideology, and the degree of Politicisation. For Example-  The Political Stability and the Central Government’s attitude towards the industry, business, or employment has captivated several International and National entrepreneurs to invest in India.</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Social Environment</a:t>
            </a:r>
            <a:endParaRPr/>
          </a:p>
          <a:p>
            <a:pPr indent="0" lvl="0" marL="0" rtl="0" algn="l">
              <a:spcBef>
                <a:spcPts val="0"/>
              </a:spcBef>
              <a:spcAft>
                <a:spcPts val="0"/>
              </a:spcAft>
              <a:buNone/>
            </a:pPr>
            <a:r>
              <a:rPr lang="en-US"/>
              <a:t>The Social Environment comprises values, the standard of living, traditions, levels of education and more. All the forces hold a significant impact on the business sector of the country.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1. Values</a:t>
            </a:r>
            <a:endParaRPr/>
          </a:p>
          <a:p>
            <a:pPr indent="0" lvl="0" marL="0" rtl="0" algn="l">
              <a:spcBef>
                <a:spcPts val="0"/>
              </a:spcBef>
              <a:spcAft>
                <a:spcPts val="0"/>
              </a:spcAft>
              <a:buNone/>
            </a:pPr>
            <a:r>
              <a:rPr lang="en-US"/>
              <a:t>Values refer to the social paradigm and the standard principles prevailing in society, such as Non-discriminatory practices, social justices, Equality, Freedom, etc. Organisations believe in the social values to maintain prominence in society and ease their way to sell products.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2. Traditions and Culture</a:t>
            </a:r>
            <a:endParaRPr/>
          </a:p>
          <a:p>
            <a:pPr indent="0" lvl="0" marL="0" rtl="0" algn="l">
              <a:spcBef>
                <a:spcPts val="0"/>
              </a:spcBef>
              <a:spcAft>
                <a:spcPts val="0"/>
              </a:spcAft>
              <a:buNone/>
            </a:pPr>
            <a:r>
              <a:rPr lang="en-US"/>
              <a:t>Traditions and Culture refer to the social stigmas and practices enduring for decades in the country which influences the Businesses such as Christmas, Diwali, Ugadi, and Eid. An increase in demand during festive seasons provides opportunities for various businesses. Therefore, businesses should plan and strategise accordingly.</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3. Trends in the Social Environment</a:t>
            </a:r>
            <a:endParaRPr/>
          </a:p>
          <a:p>
            <a:pPr indent="0" lvl="0" marL="0" rtl="0" algn="l">
              <a:spcBef>
                <a:spcPts val="0"/>
              </a:spcBef>
              <a:spcAft>
                <a:spcPts val="0"/>
              </a:spcAft>
              <a:buNone/>
            </a:pPr>
            <a:r>
              <a:rPr lang="en-US"/>
              <a:t>Social trends are general development of change such as Fitness and Health trends in the society. The Fitness and Health trend in society has generated a  great demand for mineral waters, gyms, etc.</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Technological Environment</a:t>
            </a:r>
            <a:endParaRPr/>
          </a:p>
          <a:p>
            <a:pPr indent="0" lvl="0" marL="0" rtl="0" algn="l">
              <a:spcBef>
                <a:spcPts val="0"/>
              </a:spcBef>
              <a:spcAft>
                <a:spcPts val="0"/>
              </a:spcAft>
              <a:buNone/>
            </a:pPr>
            <a:r>
              <a:rPr lang="en-US"/>
              <a:t>The technological environment comprises innovations and scientific improvements which foster updated techniques, renders services, produces goods and new approaches. A company needs to comprehend the various levels of scientific achievements of the economy before introducing a product. Technological compatibility of products also propels the demand for manufactured products by a company. For Example, E-Commerce has transposed the Business game, the buying and availing of services through Digital platform, and the Digital India initiative to metamorph into a better society.</a:t>
            </a:r>
            <a:endParaRPr/>
          </a:p>
        </p:txBody>
      </p:sp>
      <p:sp>
        <p:nvSpPr>
          <p:cNvPr id="1420" name="Google Shape;1420;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3" name="Shape 1453"/>
        <p:cNvGrpSpPr/>
        <p:nvPr/>
      </p:nvGrpSpPr>
      <p:grpSpPr>
        <a:xfrm>
          <a:off x="0" y="0"/>
          <a:ext cx="0" cy="0"/>
          <a:chOff x="0" y="0"/>
          <a:chExt cx="0" cy="0"/>
        </a:xfrm>
      </p:grpSpPr>
      <p:sp>
        <p:nvSpPr>
          <p:cNvPr id="1454" name="Google Shape;1454;p5: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5" name="Google Shape;1455;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None/>
            </a:pPr>
            <a:r>
              <a:rPr lang="en-US"/>
              <a:t>3. Identify Opportunities And Getting The First Mover Advantages Environment provides numerous opportunities for business men. Early identification of opportunities helps an enterprise to be the first to exploit them.</a:t>
            </a:r>
            <a:endParaRPr/>
          </a:p>
          <a:p>
            <a:pPr indent="0" lvl="0" marL="0" rtl="0" algn="just">
              <a:spcBef>
                <a:spcPts val="0"/>
              </a:spcBef>
              <a:spcAft>
                <a:spcPts val="0"/>
              </a:spcAft>
              <a:buNone/>
            </a:pPr>
            <a:r>
              <a:rPr lang="en-US"/>
              <a:t>4. Identify threats and early warning signals Threats refer to the changes in external environment that may affect the performance of the business. Environment awareness can help mangers to identify various threats on time and serve as a warning signal.</a:t>
            </a:r>
            <a:endParaRPr/>
          </a:p>
          <a:p>
            <a:pPr indent="0" lvl="0" marL="0" rtl="0" algn="just">
              <a:spcBef>
                <a:spcPts val="0"/>
              </a:spcBef>
              <a:spcAft>
                <a:spcPts val="0"/>
              </a:spcAft>
              <a:buNone/>
            </a:pPr>
            <a:r>
              <a:rPr lang="en-US"/>
              <a:t>5. Helps in coping with rapid changes are taking place rapidly in today’s business environment .In order to adjust with the changes ,managers must understand and examine the environment and develop suitable course of action.</a:t>
            </a:r>
            <a:endParaRPr/>
          </a:p>
          <a:p>
            <a:pPr indent="0" lvl="0" marL="0" rtl="0" algn="just">
              <a:spcBef>
                <a:spcPts val="0"/>
              </a:spcBef>
              <a:spcAft>
                <a:spcPts val="0"/>
              </a:spcAft>
              <a:buNone/>
            </a:pPr>
            <a:r>
              <a:rPr lang="en-US"/>
              <a:t>6. Helps in tapping useful resources Environment is a source of various resources for running a business. All business enterprise collects inputs form the environment and supplies its output for the customers.</a:t>
            </a:r>
            <a:endParaRPr/>
          </a:p>
          <a:p>
            <a:pPr indent="0" lvl="0" marL="0" rtl="0" algn="just">
              <a:spcBef>
                <a:spcPts val="0"/>
              </a:spcBef>
              <a:spcAft>
                <a:spcPts val="0"/>
              </a:spcAft>
              <a:buNone/>
            </a:pPr>
            <a:r>
              <a:rPr lang="en-US"/>
              <a:t>7. Helps in assisting in planning and policy formulation Environment provides inputs for effective planning and decision making. Business enterprise can formulate policies on the basis of the information they collected by studying the environment.</a:t>
            </a:r>
            <a:endParaRPr/>
          </a:p>
          <a:p>
            <a:pPr indent="0" lvl="0" marL="0" rtl="0" algn="just">
              <a:spcBef>
                <a:spcPts val="0"/>
              </a:spcBef>
              <a:spcAft>
                <a:spcPts val="0"/>
              </a:spcAft>
              <a:buNone/>
            </a:pPr>
            <a:r>
              <a:rPr lang="en-US"/>
              <a:t>8. Helps in improving performance The future of any organization largely relates to its ability to make changes according to changes in business environment. Thus environmental analysis helps them to improve their performance.</a:t>
            </a:r>
            <a:endParaRPr/>
          </a:p>
        </p:txBody>
      </p:sp>
      <p:sp>
        <p:nvSpPr>
          <p:cNvPr id="1456" name="Google Shape;1456;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5" name="Shape 1465"/>
        <p:cNvGrpSpPr/>
        <p:nvPr/>
      </p:nvGrpSpPr>
      <p:grpSpPr>
        <a:xfrm>
          <a:off x="0" y="0"/>
          <a:ext cx="0" cy="0"/>
          <a:chOff x="0" y="0"/>
          <a:chExt cx="0" cy="0"/>
        </a:xfrm>
      </p:grpSpPr>
      <p:sp>
        <p:nvSpPr>
          <p:cNvPr id="1466" name="Google Shape;1466;p6: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7" name="Google Shape;1467;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Socioeconomic Factors</a:t>
            </a:r>
            <a:endParaRPr/>
          </a:p>
          <a:p>
            <a:pPr indent="0" lvl="0" marL="0" rtl="0" algn="l">
              <a:spcBef>
                <a:spcPts val="0"/>
              </a:spcBef>
              <a:spcAft>
                <a:spcPts val="0"/>
              </a:spcAft>
              <a:buNone/>
            </a:pPr>
            <a:r>
              <a:rPr lang="en-US"/>
              <a:t>Economic and 2psociety environment or socio factors of the environment are very impotent for on. Every wants to earn wants through business operation. Knowledge of the socio environment and skill to analyze and of the environment affects the success of any entrepreneur.</a:t>
            </a:r>
            <a:endParaRPr/>
          </a:p>
          <a:p>
            <a:pPr indent="0" lvl="0" marL="0" rtl="0" algn="l">
              <a:spcBef>
                <a:spcPts val="0"/>
              </a:spcBef>
              <a:spcAft>
                <a:spcPts val="0"/>
              </a:spcAft>
              <a:buNone/>
            </a:pPr>
            <a:r>
              <a:rPr lang="en-US"/>
              <a:t>Social factors including the socio– cultural attitudes, education, aspirations and desires, beliefs and customs. Social values and norms, social groups and institutions, historical background , cultural heritage, population growth, attitudes towed woman deduction and employment, age shifts in population, the conservativeness or rigidity in human behavior, attitudes toward saving and, consumption of refulgence in human social economic and environmental variables for an entrepreneur to be considered in business planning.</a:t>
            </a:r>
            <a:endParaRPr/>
          </a:p>
          <a:p>
            <a:pPr indent="0" lvl="0" marL="0" rtl="0" algn="l">
              <a:spcBef>
                <a:spcPts val="0"/>
              </a:spcBef>
              <a:spcAft>
                <a:spcPts val="0"/>
              </a:spcAft>
              <a:buNone/>
            </a:pPr>
            <a:r>
              <a:rPr lang="en-US"/>
              <a:t>After social factor, economic factors are important for the management of the business. Economic factor including all economic variable or features of any economy, especially , state of the economy, annual growth rate, economic system, economic philosophy, cyclical flections q inflation rated and balance of payment, economic policy, economic condition and economic relations etc.</a:t>
            </a:r>
            <a:endParaRPr/>
          </a:p>
          <a:p>
            <a:pPr indent="0" lvl="0" marL="0" rtl="0" algn="l">
              <a:spcBef>
                <a:spcPts val="0"/>
              </a:spcBef>
              <a:spcAft>
                <a:spcPts val="0"/>
              </a:spcAft>
              <a:buNone/>
            </a:pPr>
            <a:r>
              <a:rPr lang="en-US"/>
              <a:t>A country may be poor or rich; developing, underdeveloped or developer. The natural resources base, educational developments technical know-how, per-captain income balance of trade, bank and other financial institutions, etc. may be favorable or unfavorable. for any business operation. Hence , socio-economic condition assists the business operation to a great extent. If socio-economic is not favorable, then business development may be hampered.Components of Business Environment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Government and Political Factor</a:t>
            </a:r>
            <a:endParaRPr/>
          </a:p>
          <a:p>
            <a:pPr indent="0" lvl="0" marL="0" rtl="0" algn="l">
              <a:spcBef>
                <a:spcPts val="0"/>
              </a:spcBef>
              <a:spcAft>
                <a:spcPts val="0"/>
              </a:spcAft>
              <a:buNone/>
            </a:pPr>
            <a:r>
              <a:rPr lang="en-US"/>
              <a:t>The philosophy, sincerity of the government affects the business to a great extent. In international arena today for gain investment is a mode of rapid development. Today, the policies of some government can attract for gain investment may, while that of others cannot .Government by its framework or fiscal policy monetary policy, export and import policies policy programs subsidies affects the operation and success of the business. Government’s sincere and hearty patronage accelerates the business and economic development of any country.</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Political system, public opinion, democracy, government attitude toward political freedom of press, personal liberty, transparent political etc affect business development. Business should follow existing norm, and try to develop the prevailing system.</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Technological Factors</a:t>
            </a:r>
            <a:endParaRPr/>
          </a:p>
          <a:p>
            <a:pPr indent="0" lvl="0" marL="0" rtl="0" algn="l">
              <a:spcBef>
                <a:spcPts val="0"/>
              </a:spcBef>
              <a:spcAft>
                <a:spcPts val="0"/>
              </a:spcAft>
              <a:buNone/>
            </a:pPr>
            <a:r>
              <a:rPr lang="en-US"/>
              <a:t>Today business is very competitive. Improved technology reduces product’s cost and increase profit. Butter technology in the competitor’s hand may make one’s technology obsolete and lees viable. Emergencies of new technology, access to indigenous or foreign technical know are very challenging factors for the entrepreneur. Japan is an economic superpower in the world, because of her improved technology, managerial knows how and hard working attribution of the Japanese. India follows a protection oriented economic policy and tries to develop indigenous technology. Bangladesh depends heavily on import, which is an impediment to developed of indigenous technology.</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Supply and Cooperation Factors</a:t>
            </a:r>
            <a:endParaRPr/>
          </a:p>
          <a:p>
            <a:pPr indent="0" lvl="0" marL="0" rtl="0" algn="l">
              <a:spcBef>
                <a:spcPts val="0"/>
              </a:spcBef>
              <a:spcAft>
                <a:spcPts val="0"/>
              </a:spcAft>
              <a:buNone/>
            </a:pPr>
            <a:r>
              <a:rPr lang="en-US"/>
              <a:t>Business processes raw materials to product finished goods. So availability of raw materials, abundance of natural resources, uninterrupted supply of raw materials and suppliers affect the success survival and existence of the business. Favorability natural resources cause business envelope. A violability of raw jute helped the establishment of the “Adamjee jute Mill ” the biggest jute mill in the world, in Bangladesh, now shut down and Narayangonj, a repower the just trading center of Bangladesh, was called the Dundee of the east during the British period. The petroleum caused the development of petro-chemical indirectly and business in the Arabian Peninsula. So the availability of raw materials and its cost, availability of raw materials and its cost availability and cost of energy availability and cost of money influence and affect the business decisions and operations. Competition is important in the business environment. Competition enhances skills, but makes survival of the business challenging. The marketing policies and practices, the entry barriers, the degree of the different ion and homogeneity of products, the availability of substitute and complement goods the competitors policies and strategies, the government’s awareness and attitude to control malpractice in the competition, etc . Constitute the completion factors in the environment and affect business operation and development.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Other Factors</a:t>
            </a:r>
            <a:endParaRPr/>
          </a:p>
          <a:p>
            <a:pPr indent="0" lvl="0" marL="0" rtl="0" algn="l">
              <a:spcBef>
                <a:spcPts val="0"/>
              </a:spcBef>
              <a:spcAft>
                <a:spcPts val="0"/>
              </a:spcAft>
              <a:buNone/>
            </a:pPr>
            <a:r>
              <a:rPr lang="en-US"/>
              <a:t>Legal framework n also impotent factors in the business environment. The legal heritages, the laws of the land, the sincerity and enforcing agencies, etc., are also important factors of the environment. The physical infrastructure., and the, road, bridge, transportation, telecommunication, etc, and the financial infrastructure banking company, insurance house, money market and capital market or stock exchanges the instruments in the financial market and the marketability of those; the religious patience, politeness of the public sentiment, etc ., cause the environment favorable or unfavorable for the business. Thus environment factors affect and contribute to the development and sustainability of the business in any region.</a:t>
            </a:r>
            <a:endParaRPr/>
          </a:p>
        </p:txBody>
      </p:sp>
      <p:sp>
        <p:nvSpPr>
          <p:cNvPr id="1468" name="Google Shape;1468;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7" name="Shape 1477"/>
        <p:cNvGrpSpPr/>
        <p:nvPr/>
      </p:nvGrpSpPr>
      <p:grpSpPr>
        <a:xfrm>
          <a:off x="0" y="0"/>
          <a:ext cx="0" cy="0"/>
          <a:chOff x="0" y="0"/>
          <a:chExt cx="0" cy="0"/>
        </a:xfrm>
      </p:grpSpPr>
      <p:sp>
        <p:nvSpPr>
          <p:cNvPr id="1478" name="Google Shape;1478;p7: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9" name="Google Shape;1479;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While some of these factors or forces may have direct influence over the business firm, others may operate indirectly. Thus, business environment may be defined as the total surroundings, which have a direct or indirect bearing on the functioning of business. It may also be defined as the set of external factors, such as economic factors, social factors, political and legal factors, demographic factors, and technical factors etc., which are uncontrollable in nature and affects the business decisions of a firm.  Business Environment has been defined by Bayard O. Wheeler as “the total of all things external to firms and industries which affect their organization and operation”.  According to Arthur M. Weimer, business environment encompasses the ‘climate’ or set of conditions, economic, social, political or institutional in which business operations are conducted.  According to Glueck and Jauch, “The environment includes factors outside the firm which can lead to opportunities for or threats to the firm. Although there are many factors, the most important of the sectors are socio-economic, technological, supplier, competitors, and government.”  According to Barry M. Richman and Melvgn Copen “Environment consists of factors that are largely if not totally, external and beyond the control of individualÂ industrial enterprise and their managements. These are essentially the ‘givers’ within which firms and their management must operate in a specific country and they vary, often greatly, from country to country”. From the above definitions we can extract that business environment consists of factors that are internal and external which poses threats to a firm or these provide opportunities for exploitation.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While some of these factors or forces may have direct influence over the business firm, others may operate indirectly. Thus, business environment may be defined as the total surroundings, which have a direct or indirect bearing on the functioning of business. It may also be defined as the set of external factors, such as economic factors, social factors, political and legal factors, demographic factors, and technical factors etc., which are uncontrollable in nature and affects the business decisions of a firm.</a:t>
            </a:r>
            <a:endParaRPr/>
          </a:p>
          <a:p>
            <a:pPr indent="0" lvl="0" marL="0" rtl="0" algn="l">
              <a:spcBef>
                <a:spcPts val="0"/>
              </a:spcBef>
              <a:spcAft>
                <a:spcPts val="0"/>
              </a:spcAft>
              <a:buNone/>
            </a:pPr>
            <a:r>
              <a:rPr lang="en-US"/>
              <a:t> Business Environment has been defined by Bayard O. Wheeler as “the total of all things external to firms and industries which affect their organization and operation”.</a:t>
            </a:r>
            <a:endParaRPr/>
          </a:p>
          <a:p>
            <a:pPr indent="0" lvl="0" marL="0" rtl="0" algn="l">
              <a:spcBef>
                <a:spcPts val="0"/>
              </a:spcBef>
              <a:spcAft>
                <a:spcPts val="0"/>
              </a:spcAft>
              <a:buNone/>
            </a:pPr>
            <a:r>
              <a:rPr lang="en-US"/>
              <a:t> According to Arthur M. Weimer, business environment encompasses the ‘climate’ or set of conditions, economic, social, political or institutional in which business operations are conducted.</a:t>
            </a:r>
            <a:endParaRPr/>
          </a:p>
          <a:p>
            <a:pPr indent="0" lvl="0" marL="0" rtl="0" algn="l">
              <a:spcBef>
                <a:spcPts val="0"/>
              </a:spcBef>
              <a:spcAft>
                <a:spcPts val="0"/>
              </a:spcAft>
              <a:buNone/>
            </a:pPr>
            <a:r>
              <a:rPr lang="en-US"/>
              <a:t> According to Glueck and Jauch, “The environment includes factors outside the firm which can lead to opportunities for or threats to the firm. Although there are many factors, the most important of the sectors are socio-economic, technological, supplier, competitors, and government.”</a:t>
            </a:r>
            <a:endParaRPr/>
          </a:p>
          <a:p>
            <a:pPr indent="0" lvl="0" marL="0" rtl="0" algn="l">
              <a:spcBef>
                <a:spcPts val="0"/>
              </a:spcBef>
              <a:spcAft>
                <a:spcPts val="0"/>
              </a:spcAft>
              <a:buNone/>
            </a:pPr>
            <a:r>
              <a:rPr lang="en-US"/>
              <a:t> According to Barry M. Richman and Melvgn Copen “Environment consists of factors that are largely if not totally, external and beyond the control of individualÂ industrial enterprise and their managements. These are essentially the ‘givers’ within which firms and their management must operate in a specific country and they vary, often greatly, from country to country”. From the above definitions we can extract that business environment consists of factors that are internal and external which poses threats to a firm or these provide opportunities for exploitation.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Concept of Business Environment</a:t>
            </a:r>
            <a:endParaRPr/>
          </a:p>
          <a:p>
            <a:pPr indent="0" lvl="0" marL="0" rtl="0" algn="l">
              <a:spcBef>
                <a:spcPts val="0"/>
              </a:spcBef>
              <a:spcAft>
                <a:spcPts val="0"/>
              </a:spcAft>
              <a:buNone/>
            </a:pPr>
            <a:r>
              <a:rPr lang="en-US"/>
              <a:t>A business firm is an open system. It gets resources from the environment and supplies its goods and services to the environment. There are different levels of environmental forces. Some are close and internal forces whereas others are external forces. External forces may be related to national level, regional level or international level. These environmental forces provide opportunities or threats to the business community. Every business organization tries to grasp the available opportunities and face the threats that emerge from the business environment. Business organizations cannot change the external environment but they just react. They change their internal business components (internal environment) to grasp the external opportunities and face the external environmental threats. It is, therefore, very important to analyze business environment to survive and to get success for a business in its industry. It is, therefore, a vital role of managers to analyze business environment so that they could pursue effective business strategy. A business firm gets human resources, capital, technology, information, energy, and raw materials from society. It follows government rules and regulations, social norms and cultural values, regional treaty and global alignment, economic rules and tax policies of the government. Thus, a business organization is a dynamic entity because it operates in a dynamic business environment.</a:t>
            </a:r>
            <a:endParaRPr/>
          </a:p>
          <a:p>
            <a:pPr indent="0" lvl="0" marL="0" rtl="0" algn="l">
              <a:spcBef>
                <a:spcPts val="0"/>
              </a:spcBef>
              <a:spcAft>
                <a:spcPts val="0"/>
              </a:spcAft>
              <a:buNone/>
            </a:pPr>
            <a:r>
              <a:rPr lang="en-US"/>
              <a:t>Features of Business Environment</a:t>
            </a:r>
            <a:endParaRPr/>
          </a:p>
          <a:p>
            <a:pPr indent="0" lvl="0" marL="0" rtl="0" algn="l">
              <a:spcBef>
                <a:spcPts val="0"/>
              </a:spcBef>
              <a:spcAft>
                <a:spcPts val="0"/>
              </a:spcAft>
              <a:buNone/>
            </a:pPr>
            <a:r>
              <a:rPr lang="en-US"/>
              <a:t>On the basis of the above discussion the features of business environment can be summarized as follows</a:t>
            </a:r>
            <a:endParaRPr/>
          </a:p>
          <a:p>
            <a:pPr indent="0" lvl="0" marL="0" rtl="0" algn="l">
              <a:spcBef>
                <a:spcPts val="0"/>
              </a:spcBef>
              <a:spcAft>
                <a:spcPts val="0"/>
              </a:spcAft>
              <a:buNone/>
            </a:pPr>
            <a:r>
              <a:rPr lang="en-US"/>
              <a:t>Business environment is the sum totals of all factors external to the business firm and that </a:t>
            </a:r>
            <a:endParaRPr/>
          </a:p>
          <a:p>
            <a:pPr indent="0" lvl="0" marL="0" rtl="0" algn="l">
              <a:spcBef>
                <a:spcPts val="0"/>
              </a:spcBef>
              <a:spcAft>
                <a:spcPts val="0"/>
              </a:spcAft>
              <a:buNone/>
            </a:pPr>
            <a:r>
              <a:rPr lang="en-US"/>
              <a:t>greatly influence their functioning.</a:t>
            </a:r>
            <a:endParaRPr/>
          </a:p>
          <a:p>
            <a:pPr indent="0" lvl="0" marL="0" rtl="0" algn="l">
              <a:spcBef>
                <a:spcPts val="0"/>
              </a:spcBef>
              <a:spcAft>
                <a:spcPts val="0"/>
              </a:spcAft>
              <a:buNone/>
            </a:pPr>
            <a:r>
              <a:rPr lang="en-US"/>
              <a:t> It covers factors and forces like customers, competitors, suppliers, government, and the </a:t>
            </a:r>
            <a:endParaRPr/>
          </a:p>
          <a:p>
            <a:pPr indent="0" lvl="0" marL="0" rtl="0" algn="l">
              <a:spcBef>
                <a:spcPts val="0"/>
              </a:spcBef>
              <a:spcAft>
                <a:spcPts val="0"/>
              </a:spcAft>
              <a:buNone/>
            </a:pPr>
            <a:r>
              <a:rPr lang="en-US"/>
              <a:t>social, cultural, political, technological and legal conditions.</a:t>
            </a:r>
            <a:endParaRPr/>
          </a:p>
          <a:p>
            <a:pPr indent="0" lvl="0" marL="0" rtl="0" algn="l">
              <a:spcBef>
                <a:spcPts val="0"/>
              </a:spcBef>
              <a:spcAft>
                <a:spcPts val="0"/>
              </a:spcAft>
              <a:buNone/>
            </a:pPr>
            <a:r>
              <a:rPr lang="en-US"/>
              <a:t> The business environment is dynamic in nature that means, it keeps on changing.</a:t>
            </a:r>
            <a:endParaRPr/>
          </a:p>
          <a:p>
            <a:pPr indent="0" lvl="0" marL="0" rtl="0" algn="l">
              <a:spcBef>
                <a:spcPts val="0"/>
              </a:spcBef>
              <a:spcAft>
                <a:spcPts val="0"/>
              </a:spcAft>
              <a:buNone/>
            </a:pPr>
            <a:r>
              <a:rPr lang="en-US"/>
              <a:t> The changes in business environment are unpredictable. It is very difficult to predict the </a:t>
            </a:r>
            <a:endParaRPr/>
          </a:p>
          <a:p>
            <a:pPr indent="0" lvl="0" marL="0" rtl="0" algn="l">
              <a:spcBef>
                <a:spcPts val="0"/>
              </a:spcBef>
              <a:spcAft>
                <a:spcPts val="0"/>
              </a:spcAft>
              <a:buNone/>
            </a:pPr>
            <a:r>
              <a:rPr lang="en-US"/>
              <a:t>exact nature of future happenings and the changes in economic and social environment. .</a:t>
            </a:r>
            <a:endParaRPr/>
          </a:p>
          <a:p>
            <a:pPr indent="0" lvl="0" marL="0" rtl="0" algn="l">
              <a:spcBef>
                <a:spcPts val="0"/>
              </a:spcBef>
              <a:spcAft>
                <a:spcPts val="0"/>
              </a:spcAft>
              <a:buNone/>
            </a:pPr>
            <a:r>
              <a:rPr lang="en-US"/>
              <a:t> Business Environment differs from place to place, region to region and country to country</a:t>
            </a:r>
            <a:endParaRPr/>
          </a:p>
        </p:txBody>
      </p:sp>
      <p:sp>
        <p:nvSpPr>
          <p:cNvPr id="1480" name="Google Shape;1480;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9" name="Shape 1489"/>
        <p:cNvGrpSpPr/>
        <p:nvPr/>
      </p:nvGrpSpPr>
      <p:grpSpPr>
        <a:xfrm>
          <a:off x="0" y="0"/>
          <a:ext cx="0" cy="0"/>
          <a:chOff x="0" y="0"/>
          <a:chExt cx="0" cy="0"/>
        </a:xfrm>
      </p:grpSpPr>
      <p:sp>
        <p:nvSpPr>
          <p:cNvPr id="1490" name="Google Shape;1490;p8: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1" name="Google Shape;1491;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Benefits of strategic management</a:t>
            </a:r>
            <a:endParaRPr/>
          </a:p>
          <a:p>
            <a:pPr indent="0" lvl="0" marL="0" rtl="0" algn="l">
              <a:spcBef>
                <a:spcPts val="0"/>
              </a:spcBef>
              <a:spcAft>
                <a:spcPts val="0"/>
              </a:spcAft>
              <a:buNone/>
            </a:pPr>
            <a:r>
              <a:rPr lang="en-US"/>
              <a:t>Strategic management is generally thought to have financial and nonfinancial benefits. A strategic management process helps an organization and its leadership to think about and plan for its future existence, fulfilling a chief responsibility of a board of directors. Strategic management sets a direction for the organization and its employees. Unlike once-and-done strategic plans, effective strategic management continuously plans, monitors and tests an organization's activities, resulting in greater operational efficiency, market share and profitability.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Strategic management concepts</a:t>
            </a:r>
            <a:endParaRPr/>
          </a:p>
          <a:p>
            <a:pPr indent="0" lvl="0" marL="0" rtl="0" algn="l">
              <a:spcBef>
                <a:spcPts val="0"/>
              </a:spcBef>
              <a:spcAft>
                <a:spcPts val="0"/>
              </a:spcAft>
              <a:buNone/>
            </a:pPr>
            <a:r>
              <a:rPr lang="en-US"/>
              <a:t>Strategic management is based around an organization's clear understanding of its mission; its vision for where it wants to be in the future; and the values that will guide its actions. The process requires a commitment to strategic planning, a subset of business management that involves an organization's ability to set both short- and long-term goals. Strategic planning also includes the planning of strategic decisions, activities and resource allocation needed to achieve those goals.</a:t>
            </a:r>
            <a:endParaRPr/>
          </a:p>
          <a:p>
            <a:pPr indent="0" lvl="0" marL="0" rtl="0" algn="l">
              <a:spcBef>
                <a:spcPts val="0"/>
              </a:spcBef>
              <a:spcAft>
                <a:spcPts val="0"/>
              </a:spcAft>
              <a:buNone/>
            </a:pPr>
            <a:r>
              <a:rPr lang="en-US"/>
              <a:t>Having a defined process for managing an institution's strategies will help organizations make logical decisions and develop new goals quickly in order to keep pace with evolving technology, market and business conditions. Strategic management can, thus, help an organization gain competitive advantage, improve market share and plan for its future.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Five stages of strategic management process</a:t>
            </a:r>
            <a:endParaRPr/>
          </a:p>
          <a:p>
            <a:pPr indent="0" lvl="0" marL="0" rtl="0" algn="l">
              <a:spcBef>
                <a:spcPts val="0"/>
              </a:spcBef>
              <a:spcAft>
                <a:spcPts val="0"/>
              </a:spcAft>
              <a:buNone/>
            </a:pPr>
            <a:r>
              <a:rPr lang="en-US"/>
              <a:t>There are many schools of thought on how to do strategic management, and academics and managers have developed numerous frameworks to guide the strategic management process. In general, the process typically includes five phases:</a:t>
            </a:r>
            <a:endParaRPr/>
          </a:p>
          <a:p>
            <a:pPr indent="-171450" lvl="0" marL="171450" rtl="0" algn="l">
              <a:spcBef>
                <a:spcPts val="0"/>
              </a:spcBef>
              <a:spcAft>
                <a:spcPts val="0"/>
              </a:spcAft>
              <a:buClr>
                <a:schemeClr val="dk1"/>
              </a:buClr>
              <a:buSzPts val="1200"/>
              <a:buFont typeface="Arial"/>
              <a:buChar char="•"/>
            </a:pPr>
            <a:r>
              <a:rPr lang="en-US"/>
              <a:t>Assessing the organization's current strategic direction;</a:t>
            </a:r>
            <a:endParaRPr/>
          </a:p>
          <a:p>
            <a:pPr indent="-171450" lvl="0" marL="171450" rtl="0" algn="l">
              <a:spcBef>
                <a:spcPts val="0"/>
              </a:spcBef>
              <a:spcAft>
                <a:spcPts val="0"/>
              </a:spcAft>
              <a:buClr>
                <a:schemeClr val="dk1"/>
              </a:buClr>
              <a:buSzPts val="1200"/>
              <a:buFont typeface="Arial"/>
              <a:buChar char="•"/>
            </a:pPr>
            <a:r>
              <a:rPr lang="en-US"/>
              <a:t>Identifying and analyzing internal and external strengths and weaknesses;</a:t>
            </a:r>
            <a:endParaRPr/>
          </a:p>
          <a:p>
            <a:pPr indent="-171450" lvl="0" marL="171450" rtl="0" algn="l">
              <a:spcBef>
                <a:spcPts val="0"/>
              </a:spcBef>
              <a:spcAft>
                <a:spcPts val="0"/>
              </a:spcAft>
              <a:buClr>
                <a:schemeClr val="dk1"/>
              </a:buClr>
              <a:buSzPts val="1200"/>
              <a:buFont typeface="Arial"/>
              <a:buChar char="•"/>
            </a:pPr>
            <a:r>
              <a:rPr lang="en-US"/>
              <a:t>Formulating action plans;</a:t>
            </a:r>
            <a:endParaRPr/>
          </a:p>
          <a:p>
            <a:pPr indent="-171450" lvl="0" marL="171450" rtl="0" algn="l">
              <a:spcBef>
                <a:spcPts val="0"/>
              </a:spcBef>
              <a:spcAft>
                <a:spcPts val="0"/>
              </a:spcAft>
              <a:buClr>
                <a:schemeClr val="dk1"/>
              </a:buClr>
              <a:buSzPts val="1200"/>
              <a:buFont typeface="Arial"/>
              <a:buChar char="•"/>
            </a:pPr>
            <a:r>
              <a:rPr lang="en-US"/>
              <a:t>Executing action plans; and</a:t>
            </a:r>
            <a:endParaRPr/>
          </a:p>
          <a:p>
            <a:pPr indent="-171450" lvl="0" marL="171450" rtl="0" algn="l">
              <a:spcBef>
                <a:spcPts val="0"/>
              </a:spcBef>
              <a:spcAft>
                <a:spcPts val="0"/>
              </a:spcAft>
              <a:buClr>
                <a:schemeClr val="dk1"/>
              </a:buClr>
              <a:buSzPts val="1200"/>
              <a:buFont typeface="Arial"/>
              <a:buChar char="•"/>
            </a:pPr>
            <a:r>
              <a:rPr lang="en-US"/>
              <a:t>Evaluating to what degree action plans have been successful and making changes when desired results are not being produced.</a:t>
            </a:r>
            <a:endParaRPr/>
          </a:p>
          <a:p>
            <a:pPr indent="0" lvl="0" marL="0" rtl="0" algn="l">
              <a:spcBef>
                <a:spcPts val="0"/>
              </a:spcBef>
              <a:spcAft>
                <a:spcPts val="0"/>
              </a:spcAft>
              <a:buNone/>
            </a:pPr>
            <a:r>
              <a:rPr lang="en-US"/>
              <a:t>Effective communication, data collection and organizational culture also play an important part in the strategic management process -- especially at large, complex companies. Lack of communication and a negative corporate culture can result in a misalignment of the organization's strategic management plan and the activities undertaken by its various business units and departments. (See Value of organizational culture.) Thus, strategy management includes analyzing cross-functional business decisions prior to implementing them to ensure they are aligned with strategic plans.</a:t>
            </a:r>
            <a:endParaRPr/>
          </a:p>
        </p:txBody>
      </p:sp>
      <p:sp>
        <p:nvSpPr>
          <p:cNvPr id="1492" name="Google Shape;1492;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1" name="Shape 1501"/>
        <p:cNvGrpSpPr/>
        <p:nvPr/>
      </p:nvGrpSpPr>
      <p:grpSpPr>
        <a:xfrm>
          <a:off x="0" y="0"/>
          <a:ext cx="0" cy="0"/>
          <a:chOff x="0" y="0"/>
          <a:chExt cx="0" cy="0"/>
        </a:xfrm>
      </p:grpSpPr>
      <p:sp>
        <p:nvSpPr>
          <p:cNvPr id="1502" name="Google Shape;1502;p9: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03" name="Google Shape;1503;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There are three reasons why an organization must develops vision and mission statements as shown above. First it helps the organization focus on what is really important. Although the organization knows what it is trying to do to improve the performance, yet it is easy to lose sight of this when dealing with the day to day hassles that plague all organizations. The vision and mission statements of the organizations help employees remember what is important as they go about doing their daily work.</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Second, organizational vision and mission statements let people and other organizations have a snapshot view of what the organization is and what it wants to do. When the organizational vision and mission statements are easily visible, people can learn about the organization without having to work hard for the information. Then, those with common interests can take the time necessary to learn more.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Finally, vision and mission statements are also very helpful in having employees who are focused and bound together in common purpose. Not only do the statements themselves serve as a constant reminder of what is important to the organization, the process of developing them allows people to see the organization as “theirs.” It is common sense: people will believe in something more completely if they had a hand in developing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There are also many other reasons to develop vision and mission statements.  For example having clear and compelling vision statements can (i) draw people to common work, (ii) give hope for a better future, (iii) inspire employees to realize their dreams through positive, effective action, and (iv) provide a basis for developing the other aspects of organizational action planning process such as organizational objectives, strategies, and action plans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In any organization the vision, mission, vision, values along with goals and objectives are the important areas even though these are major areas in themselves. Vision, mission, and values are critical to what the employees do in the workplace and how they do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An employee may be less familiar with the process of developing vision, mission, and values in the organization than he is with formulating goals and objectives. Even though employees often see vision and mission statements posted on workplace walls and printed in various organizational materials, they tend to pay little attention to them and view them as part of the routine. If the employees are not involved in the process of development of the vision, mission and values then they tend not to give them much attention as they go about their daily work.</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An organizations experiences success in team building and in its business if (i) it has clearly defined organizational vision, mission, and values, (ii) it has clearly articulated the vision, mission, and values, to everyone involved with the business, and (iii) it has meshed the organization’s vision, mission, and values, into those of each individual employee so that in achieving individual goals and objectives, organization’s goals and objectives are also achieved.</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Vision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Vision differs from mission in that it is future oriented. A vision typically addresses where the organization wants to be after a number of years. The vision statement of an organization sets a dynamic and compelling view of the organization at some point in the future. It is an emotional driver to some ‘big idea’ or challenge that drives employees in the organization toward it. It is not intended for the people outside the organization. It is not a goal but rather it can be a wild, crazy, and even unattainable idea, as long as it provides a deeply emotional drive to accomplish something great that employees in the organization can get behind and drive toward.</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Vision statements reflect the ideal image of the organization in the future. The vision statement communicates both the purpose and values of the organization. For employees, it gives direction about how they are expected to behave and inspires them to give their best. Shared with customers, it shapes customers’ understanding of why they should work with the organization.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vision statement usually has the following characteristics.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Understood and shared by members of the community</a:t>
            </a:r>
            <a:endParaRPr/>
          </a:p>
          <a:p>
            <a:pPr indent="0" lvl="0" marL="0" rtl="0" algn="l">
              <a:spcBef>
                <a:spcPts val="0"/>
              </a:spcBef>
              <a:spcAft>
                <a:spcPts val="0"/>
              </a:spcAft>
              <a:buNone/>
            </a:pPr>
            <a:r>
              <a:rPr lang="en-US"/>
              <a:t>Broad enough to include a diverse variety of local perspectives</a:t>
            </a:r>
            <a:endParaRPr/>
          </a:p>
          <a:p>
            <a:pPr indent="0" lvl="0" marL="0" rtl="0" algn="l">
              <a:spcBef>
                <a:spcPts val="0"/>
              </a:spcBef>
              <a:spcAft>
                <a:spcPts val="0"/>
              </a:spcAft>
              <a:buNone/>
            </a:pPr>
            <a:r>
              <a:rPr lang="en-US"/>
              <a:t>Inspiring and uplifting to everyone involved in the effort</a:t>
            </a:r>
            <a:endParaRPr/>
          </a:p>
          <a:p>
            <a:pPr indent="0" lvl="0" marL="0" rtl="0" algn="l">
              <a:spcBef>
                <a:spcPts val="0"/>
              </a:spcBef>
              <a:spcAft>
                <a:spcPts val="0"/>
              </a:spcAft>
              <a:buNone/>
            </a:pPr>
            <a:r>
              <a:rPr lang="en-US"/>
              <a:t>Easy to communicate</a:t>
            </a:r>
            <a:endParaRPr/>
          </a:p>
          <a:p>
            <a:pPr indent="0" lvl="0" marL="0" rtl="0" algn="l">
              <a:spcBef>
                <a:spcPts val="0"/>
              </a:spcBef>
              <a:spcAft>
                <a:spcPts val="0"/>
              </a:spcAft>
              <a:buNone/>
            </a:pPr>
            <a:r>
              <a:rPr lang="en-US"/>
              <a:t>The following issues are important for an organization while developing its vision statement.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vision statement includes vivid description of the organization as it effectively carries out its operations.</a:t>
            </a:r>
            <a:endParaRPr/>
          </a:p>
          <a:p>
            <a:pPr indent="0" lvl="0" marL="0" rtl="0" algn="l">
              <a:spcBef>
                <a:spcPts val="0"/>
              </a:spcBef>
              <a:spcAft>
                <a:spcPts val="0"/>
              </a:spcAft>
              <a:buNone/>
            </a:pPr>
            <a:r>
              <a:rPr lang="en-US"/>
              <a:t>Developing a vision statement can be quick culture specific, i.e., organizations may use methods ranging from highly analytical and rational to highly creative and divergent, e.g., focused discussions, divergent experiences around daydreams, sharing stories, etc. Therefore, views of the employees, how they might like to arrive at description of their organizational vision, are important.</a:t>
            </a:r>
            <a:endParaRPr/>
          </a:p>
          <a:p>
            <a:pPr indent="0" lvl="0" marL="0" rtl="0" algn="l">
              <a:spcBef>
                <a:spcPts val="0"/>
              </a:spcBef>
              <a:spcAft>
                <a:spcPts val="0"/>
              </a:spcAft>
              <a:buNone/>
            </a:pPr>
            <a:r>
              <a:rPr lang="en-US"/>
              <a:t>Developing the vision can be the most enjoyable part of planning, but the part where time easily gets away from you.</a:t>
            </a:r>
            <a:endParaRPr/>
          </a:p>
          <a:p>
            <a:pPr indent="0" lvl="0" marL="0" rtl="0" algn="l">
              <a:spcBef>
                <a:spcPts val="0"/>
              </a:spcBef>
              <a:spcAft>
                <a:spcPts val="0"/>
              </a:spcAft>
              <a:buNone/>
            </a:pPr>
            <a:r>
              <a:rPr lang="en-US"/>
              <a:t>Originally, the vision used to be a compelling description of the state and function of the organization once it had implemented the strategic plan, i.e., a very attractive image toward which the organization was attracted and guided by the strategic plan. Recently, the vision has become more of a motivational tool, too often including highly idealistic phrasing and activities which the organization cannot realistically aspire.</a:t>
            </a:r>
            <a:endParaRPr/>
          </a:p>
          <a:p>
            <a:pPr indent="0" lvl="0" marL="0" rtl="0" algn="l">
              <a:spcBef>
                <a:spcPts val="0"/>
              </a:spcBef>
              <a:spcAft>
                <a:spcPts val="0"/>
              </a:spcAft>
              <a:buNone/>
            </a:pPr>
            <a:r>
              <a:rPr lang="en-US"/>
              <a:t>Mission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 mission statement communicates the organization’s reason for being, and how it aims to serve its key stakeholders.  It is the organization’s purpose and values to all its key stakeholders.  Stakeholders are those key parties who have some influence over the organization or stake in its future. Customers, employees, and investors are the stakeholders most often emphasized, but other stakeholders like government or communities can also be discussed. Mission statements are often longer than vision statements. Sometimes mission statements also include a summation of the organization’s values. Having a clear mission statement can: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Convert the broad dreams of the vision into more specific, action oriented terms</a:t>
            </a:r>
            <a:endParaRPr/>
          </a:p>
          <a:p>
            <a:pPr indent="0" lvl="0" marL="0" rtl="0" algn="l">
              <a:spcBef>
                <a:spcPts val="0"/>
              </a:spcBef>
              <a:spcAft>
                <a:spcPts val="0"/>
              </a:spcAft>
              <a:buNone/>
            </a:pPr>
            <a:r>
              <a:rPr lang="en-US"/>
              <a:t>Explain the organizational goals to interested parties in a clear and concise manner</a:t>
            </a:r>
            <a:endParaRPr/>
          </a:p>
          <a:p>
            <a:pPr indent="0" lvl="0" marL="0" rtl="0" algn="l">
              <a:spcBef>
                <a:spcPts val="0"/>
              </a:spcBef>
              <a:spcAft>
                <a:spcPts val="0"/>
              </a:spcAft>
              <a:buNone/>
            </a:pPr>
            <a:r>
              <a:rPr lang="en-US"/>
              <a:t>Enhance the organization’s image as being competent and professional, thus reassuring funding sources that their investment was a smart choice</a:t>
            </a:r>
            <a:endParaRPr/>
          </a:p>
          <a:p>
            <a:pPr indent="0" lvl="0" marL="0" rtl="0" algn="l">
              <a:spcBef>
                <a:spcPts val="0"/>
              </a:spcBef>
              <a:spcAft>
                <a:spcPts val="0"/>
              </a:spcAft>
              <a:buNone/>
            </a:pPr>
            <a:r>
              <a:rPr lang="en-US"/>
              <a:t>Mission statements are similar to vision statements, in that they, too, look at the big picture. However, they are more concrete, and they are definitely more ‘action-oriented’ than vision statements. Organizational vision statement should inspire employees to action and to dream. Some general guiding principles about mission statements are given below.</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Concise – While not as short as vision statements, mission statements generally should get their points across in a concise way.</a:t>
            </a:r>
            <a:endParaRPr/>
          </a:p>
          <a:p>
            <a:pPr indent="0" lvl="0" marL="0" rtl="0" algn="l">
              <a:spcBef>
                <a:spcPts val="0"/>
              </a:spcBef>
              <a:spcAft>
                <a:spcPts val="0"/>
              </a:spcAft>
              <a:buNone/>
            </a:pPr>
            <a:r>
              <a:rPr lang="en-US"/>
              <a:t>Outcome oriented – Mission statements explain the fundamental outcomes for which the organization is working to achieve.</a:t>
            </a:r>
            <a:endParaRPr/>
          </a:p>
          <a:p>
            <a:pPr indent="0" lvl="0" marL="0" rtl="0" algn="l">
              <a:spcBef>
                <a:spcPts val="0"/>
              </a:spcBef>
              <a:spcAft>
                <a:spcPts val="0"/>
              </a:spcAft>
              <a:buNone/>
            </a:pPr>
            <a:r>
              <a:rPr lang="en-US"/>
              <a:t>Inclusive – While mission statements do include statements about the organizational key goals, it is important that they do so very broadly.</a:t>
            </a:r>
            <a:endParaRPr/>
          </a:p>
          <a:p>
            <a:pPr indent="0" lvl="0" marL="0" rtl="0" algn="l">
              <a:spcBef>
                <a:spcPts val="0"/>
              </a:spcBef>
              <a:spcAft>
                <a:spcPts val="0"/>
              </a:spcAft>
              <a:buNone/>
            </a:pPr>
            <a:r>
              <a:rPr lang="en-US"/>
              <a:t>The mission is a broad statement of business scope, purpose and operation that distinguishes the organization from other organization. It defines the organization’s purpose and primary objectives. It defines what the organization does, who it serves, and how it serves (creates value for) its clients. It is designed to provide clarity of focus and direction for the employees in the organization. It also creates clarity of value for those outside the organization and answers the question of whether this organization can be of value to them and/or their organization.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prime function of the mission statement is internal – to define the key measure or measures of the organization’s success – and its prime audience is the leadership team and stockholders. Mission statement is the starting point of the organization’s strategic planning and goal setting process. It focuses attention and assures that internal and external stakeholders understand what the organization is attempting to accomplish.</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Mission has external orientation and relates the organization to the society in which it operates. A mission statement helps the organization to link its activities to the needs of the society and legitimize its existence. Purpose is also externally focused but it relates to that segment of the society to which it serves; it defines the business which the institution will undertake.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According to Bart, the strongest organizational impact occurs when mission statements contain the following seven essential dimensions.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Key values and beliefs</a:t>
            </a:r>
            <a:endParaRPr/>
          </a:p>
          <a:p>
            <a:pPr indent="0" lvl="0" marL="0" rtl="0" algn="l">
              <a:spcBef>
                <a:spcPts val="0"/>
              </a:spcBef>
              <a:spcAft>
                <a:spcPts val="0"/>
              </a:spcAft>
              <a:buNone/>
            </a:pPr>
            <a:r>
              <a:rPr lang="en-US"/>
              <a:t>Distinctive competence</a:t>
            </a:r>
            <a:endParaRPr/>
          </a:p>
          <a:p>
            <a:pPr indent="0" lvl="0" marL="0" rtl="0" algn="l">
              <a:spcBef>
                <a:spcPts val="0"/>
              </a:spcBef>
              <a:spcAft>
                <a:spcPts val="0"/>
              </a:spcAft>
              <a:buNone/>
            </a:pPr>
            <a:r>
              <a:rPr lang="en-US"/>
              <a:t>Desired competitive position</a:t>
            </a:r>
            <a:endParaRPr/>
          </a:p>
          <a:p>
            <a:pPr indent="0" lvl="0" marL="0" rtl="0" algn="l">
              <a:spcBef>
                <a:spcPts val="0"/>
              </a:spcBef>
              <a:spcAft>
                <a:spcPts val="0"/>
              </a:spcAft>
              <a:buNone/>
            </a:pPr>
            <a:r>
              <a:rPr lang="en-US"/>
              <a:t>Competitive strategy</a:t>
            </a:r>
            <a:endParaRPr/>
          </a:p>
          <a:p>
            <a:pPr indent="0" lvl="0" marL="0" rtl="0" algn="l">
              <a:spcBef>
                <a:spcPts val="0"/>
              </a:spcBef>
              <a:spcAft>
                <a:spcPts val="0"/>
              </a:spcAft>
              <a:buNone/>
            </a:pPr>
            <a:r>
              <a:rPr lang="en-US"/>
              <a:t>Compelling goal/vision</a:t>
            </a:r>
            <a:endParaRPr/>
          </a:p>
          <a:p>
            <a:pPr indent="0" lvl="0" marL="0" rtl="0" algn="l">
              <a:spcBef>
                <a:spcPts val="0"/>
              </a:spcBef>
              <a:spcAft>
                <a:spcPts val="0"/>
              </a:spcAft>
              <a:buNone/>
            </a:pPr>
            <a:r>
              <a:rPr lang="en-US"/>
              <a:t>Specific customers served and products or services offered</a:t>
            </a:r>
            <a:endParaRPr/>
          </a:p>
          <a:p>
            <a:pPr indent="0" lvl="0" marL="0" rtl="0" algn="l">
              <a:spcBef>
                <a:spcPts val="0"/>
              </a:spcBef>
              <a:spcAft>
                <a:spcPts val="0"/>
              </a:spcAft>
              <a:buNone/>
            </a:pPr>
            <a:r>
              <a:rPr lang="en-US"/>
              <a:t>Concern for satisfying multiple stakeholders</a:t>
            </a:r>
            <a:endParaRPr/>
          </a:p>
          <a:p>
            <a:pPr indent="0" lvl="0" marL="0" rtl="0" algn="l">
              <a:spcBef>
                <a:spcPts val="0"/>
              </a:spcBef>
              <a:spcAft>
                <a:spcPts val="0"/>
              </a:spcAft>
              <a:buNone/>
            </a:pPr>
            <a:r>
              <a:rPr lang="en-US"/>
              <a:t>According to Vern McGinis, a mission statement should include the following.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Define what the organization is</a:t>
            </a:r>
            <a:endParaRPr/>
          </a:p>
          <a:p>
            <a:pPr indent="0" lvl="0" marL="0" rtl="0" algn="l">
              <a:spcBef>
                <a:spcPts val="0"/>
              </a:spcBef>
              <a:spcAft>
                <a:spcPts val="0"/>
              </a:spcAft>
              <a:buNone/>
            </a:pPr>
            <a:r>
              <a:rPr lang="en-US"/>
              <a:t>Define what the organization to be</a:t>
            </a:r>
            <a:endParaRPr/>
          </a:p>
          <a:p>
            <a:pPr indent="0" lvl="0" marL="0" rtl="0" algn="l">
              <a:spcBef>
                <a:spcPts val="0"/>
              </a:spcBef>
              <a:spcAft>
                <a:spcPts val="0"/>
              </a:spcAft>
              <a:buNone/>
            </a:pPr>
            <a:r>
              <a:rPr lang="en-US"/>
              <a:t>Limited to exclude some ventures</a:t>
            </a:r>
            <a:endParaRPr/>
          </a:p>
          <a:p>
            <a:pPr indent="0" lvl="0" marL="0" rtl="0" algn="l">
              <a:spcBef>
                <a:spcPts val="0"/>
              </a:spcBef>
              <a:spcAft>
                <a:spcPts val="0"/>
              </a:spcAft>
              <a:buNone/>
            </a:pPr>
            <a:r>
              <a:rPr lang="en-US"/>
              <a:t>Broad enough to allow for creative growth</a:t>
            </a:r>
            <a:endParaRPr/>
          </a:p>
          <a:p>
            <a:pPr indent="0" lvl="0" marL="0" rtl="0" algn="l">
              <a:spcBef>
                <a:spcPts val="0"/>
              </a:spcBef>
              <a:spcAft>
                <a:spcPts val="0"/>
              </a:spcAft>
              <a:buNone/>
            </a:pPr>
            <a:r>
              <a:rPr lang="en-US"/>
              <a:t>Distinguish the organization from all others</a:t>
            </a:r>
            <a:endParaRPr/>
          </a:p>
          <a:p>
            <a:pPr indent="0" lvl="0" marL="0" rtl="0" algn="l">
              <a:spcBef>
                <a:spcPts val="0"/>
              </a:spcBef>
              <a:spcAft>
                <a:spcPts val="0"/>
              </a:spcAft>
              <a:buNone/>
            </a:pPr>
            <a:r>
              <a:rPr lang="en-US"/>
              <a:t>Serve as framework to evaluate current activities</a:t>
            </a:r>
            <a:endParaRPr/>
          </a:p>
          <a:p>
            <a:pPr indent="0" lvl="0" marL="0" rtl="0" algn="l">
              <a:spcBef>
                <a:spcPts val="0"/>
              </a:spcBef>
              <a:spcAft>
                <a:spcPts val="0"/>
              </a:spcAft>
              <a:buNone/>
            </a:pPr>
            <a:r>
              <a:rPr lang="en-US"/>
              <a:t>Stated clearly so that it is understood by all</a:t>
            </a:r>
            <a:endParaRPr/>
          </a:p>
          <a:p>
            <a:pPr indent="0" lvl="0" marL="0" rtl="0" algn="l">
              <a:spcBef>
                <a:spcPts val="0"/>
              </a:spcBef>
              <a:spcAft>
                <a:spcPts val="0"/>
              </a:spcAft>
              <a:buNone/>
            </a:pPr>
            <a:r>
              <a:rPr lang="en-US"/>
              <a:t>The following elements can be included in a mission statement. Their sequence can be different. It is important, however, that some elements supporting the accomplishment of the mission be present and not just the mission as a ‘wish’ or dream.</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Purpose and values of the organization (products or services, market) or who are the organization’s primary ‘clients’ (stakeholders)</a:t>
            </a:r>
            <a:endParaRPr/>
          </a:p>
          <a:p>
            <a:pPr indent="0" lvl="0" marL="0" rtl="0" algn="l">
              <a:spcBef>
                <a:spcPts val="0"/>
              </a:spcBef>
              <a:spcAft>
                <a:spcPts val="0"/>
              </a:spcAft>
              <a:buNone/>
            </a:pPr>
            <a:r>
              <a:rPr lang="en-US"/>
              <a:t>What are the responsibilities of the organization towards these ‘clients’</a:t>
            </a:r>
            <a:endParaRPr/>
          </a:p>
          <a:p>
            <a:pPr indent="0" lvl="0" marL="0" rtl="0" algn="l">
              <a:spcBef>
                <a:spcPts val="0"/>
              </a:spcBef>
              <a:spcAft>
                <a:spcPts val="0"/>
              </a:spcAft>
              <a:buNone/>
            </a:pPr>
            <a:r>
              <a:rPr lang="en-US"/>
              <a:t>What are the main objectives supporting the organization in accomplishing its mission</a:t>
            </a:r>
            <a:endParaRPr/>
          </a:p>
          <a:p>
            <a:pPr indent="0" lvl="0" marL="0" rtl="0" algn="l">
              <a:spcBef>
                <a:spcPts val="0"/>
              </a:spcBef>
              <a:spcAft>
                <a:spcPts val="0"/>
              </a:spcAft>
              <a:buNone/>
            </a:pPr>
            <a:r>
              <a:rPr lang="en-US"/>
              <a:t>The business mission statement of the organization reflects the core values and beliefs of the individuals who lead the business. To the extent there are large differences between the organizational mission and an employee’s mission, or between organizational business values and employee’s core values, there will be discord and friction for that employee within the organization. In order to assure happiness and fulfillment at work it is necessary that employee’s values and mission are in alignment with those of the organization. Employees have been known to become physically ill from the stress of working in an organization where their core values are at odds with the values and ethics practiced in the organization. In addition to giving structure and direction to an individual or business, well written mission statements are excellent tools to inform all stakeholders what is important and how the business is being operated.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Values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Value statements define the organization’s basic philosophy, principles and ideals. They also set the ethical tone for the institution. An organization’s values are evident in the statements that define the organization and the processes used to achieve its mission and vision.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Values represent the core priorities in the organization’s culture, including what drives employees’ priorities and how they truly act in the organization, etc. Values are increasingly important in strategic planning. They often drive the intent and direction for ‘organic’ planners.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Developing a values statement can be quick culture specific, i.e., participants may use methods ranging from highly analytical and rational to highly creative and divergent, e.g., focused discussions, divergent experiences around daydreams, sharing stories, etc. Therefore, visit with the participants how they might like to arrive at description of their organizational values.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Normally four to six core values are established from which the organization would like to operate. Values of customers, shareholders, employees and the community are to be considered while establishing the core values of the organization.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If any difference is noticed between the organization’s preferred values and its true values (the values actually reflected by employees’ behaviours in the organization) then actions are incorporated into the strategic plan to align actual behaviour with preferred behaviours.</a:t>
            </a:r>
            <a:endParaRPr/>
          </a:p>
        </p:txBody>
      </p:sp>
      <p:sp>
        <p:nvSpPr>
          <p:cNvPr id="1504" name="Google Shape;1504;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2413" y="1905000"/>
            <a:ext cx="9144000" cy="26670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5400"/>
              <a:buFont typeface="Consolas"/>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descr="Line graphic" id="17" name="Google Shape;17;p2"/>
          <p:cNvGrpSpPr/>
          <p:nvPr/>
        </p:nvGrpSpPr>
        <p:grpSpPr>
          <a:xfrm>
            <a:off x="1584896" y="4724400"/>
            <a:ext cx="8631936" cy="64008"/>
            <a:chOff x="-4110038" y="2703513"/>
            <a:chExt cx="17394239" cy="160336"/>
          </a:xfrm>
        </p:grpSpPr>
        <p:sp>
          <p:nvSpPr>
            <p:cNvPr id="18" name="Google Shape;18;p2"/>
            <p:cNvSpPr/>
            <p:nvPr/>
          </p:nvSpPr>
          <p:spPr>
            <a:xfrm>
              <a:off x="12815888" y="2768600"/>
              <a:ext cx="468313" cy="19050"/>
            </a:xfrm>
            <a:custGeom>
              <a:rect b="b" l="l" r="r" t="t"/>
              <a:pathLst>
                <a:path extrusionOk="0" h="8" w="244">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9" name="Google Shape;19;p2"/>
            <p:cNvSpPr/>
            <p:nvPr/>
          </p:nvSpPr>
          <p:spPr>
            <a:xfrm>
              <a:off x="12380913" y="2755900"/>
              <a:ext cx="461963" cy="26987"/>
            </a:xfrm>
            <a:custGeom>
              <a:rect b="b" l="l" r="r" t="t"/>
              <a:pathLst>
                <a:path extrusionOk="0" h="12" w="241">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0" name="Google Shape;20;p2"/>
            <p:cNvSpPr/>
            <p:nvPr/>
          </p:nvSpPr>
          <p:spPr>
            <a:xfrm>
              <a:off x="12814300" y="2779713"/>
              <a:ext cx="1588" cy="0"/>
            </a:xfrm>
            <a:custGeom>
              <a:rect b="b" l="l" r="r" t="t"/>
              <a:pathLst>
                <a:path extrusionOk="0" h="120000" w="1">
                  <a:moveTo>
                    <a:pt x="0" y="0"/>
                  </a:moveTo>
                  <a:lnTo>
                    <a:pt x="0" y="0"/>
                  </a:lnTo>
                  <a:lnTo>
                    <a:pt x="1" y="0"/>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1" name="Google Shape;21;p2"/>
            <p:cNvSpPr/>
            <p:nvPr/>
          </p:nvSpPr>
          <p:spPr>
            <a:xfrm>
              <a:off x="2738437" y="2795588"/>
              <a:ext cx="425450" cy="15875"/>
            </a:xfrm>
            <a:custGeom>
              <a:rect b="b" l="l" r="r" t="t"/>
              <a:pathLst>
                <a:path extrusionOk="0" h="7" w="222">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2" name="Google Shape;22;p2"/>
            <p:cNvSpPr/>
            <p:nvPr/>
          </p:nvSpPr>
          <p:spPr>
            <a:xfrm>
              <a:off x="-3646488" y="2800350"/>
              <a:ext cx="46038" cy="3175"/>
            </a:xfrm>
            <a:custGeom>
              <a:rect b="b" l="l" r="r" t="t"/>
              <a:pathLst>
                <a:path extrusionOk="0" h="1" w="24">
                  <a:moveTo>
                    <a:pt x="0" y="1"/>
                  </a:moveTo>
                  <a:lnTo>
                    <a:pt x="0" y="1"/>
                  </a:lnTo>
                  <a:cubicBezTo>
                    <a:pt x="21" y="0"/>
                    <a:pt x="24" y="0"/>
                    <a:pt x="21" y="0"/>
                  </a:cubicBezTo>
                  <a:lnTo>
                    <a:pt x="0"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3" name="Google Shape;23;p2"/>
            <p:cNvSpPr/>
            <p:nvPr/>
          </p:nvSpPr>
          <p:spPr>
            <a:xfrm>
              <a:off x="2627312" y="2816225"/>
              <a:ext cx="63500" cy="4762"/>
            </a:xfrm>
            <a:custGeom>
              <a:rect b="b" l="l" r="r" t="t"/>
              <a:pathLst>
                <a:path extrusionOk="0" h="2" w="33">
                  <a:moveTo>
                    <a:pt x="33" y="0"/>
                  </a:moveTo>
                  <a:lnTo>
                    <a:pt x="33" y="0"/>
                  </a:lnTo>
                  <a:lnTo>
                    <a:pt x="0" y="2"/>
                  </a:lnTo>
                  <a:cubicBezTo>
                    <a:pt x="14" y="1"/>
                    <a:pt x="25" y="1"/>
                    <a:pt x="3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4" name="Google Shape;24;p2"/>
            <p:cNvSpPr/>
            <p:nvPr/>
          </p:nvSpPr>
          <p:spPr>
            <a:xfrm>
              <a:off x="3103562" y="2741613"/>
              <a:ext cx="28575" cy="3175"/>
            </a:xfrm>
            <a:custGeom>
              <a:rect b="b" l="l" r="r" t="t"/>
              <a:pathLst>
                <a:path extrusionOk="0" h="1" w="15">
                  <a:moveTo>
                    <a:pt x="15" y="0"/>
                  </a:moveTo>
                  <a:lnTo>
                    <a:pt x="15" y="0"/>
                  </a:lnTo>
                  <a:cubicBezTo>
                    <a:pt x="15" y="0"/>
                    <a:pt x="15" y="0"/>
                    <a:pt x="15" y="0"/>
                  </a:cubicBezTo>
                  <a:lnTo>
                    <a:pt x="0" y="1"/>
                  </a:lnTo>
                  <a:lnTo>
                    <a:pt x="0" y="1"/>
                  </a:lnTo>
                  <a:lnTo>
                    <a:pt x="15"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5" name="Google Shape;25;p2"/>
            <p:cNvSpPr/>
            <p:nvPr/>
          </p:nvSpPr>
          <p:spPr>
            <a:xfrm>
              <a:off x="1227137" y="2836863"/>
              <a:ext cx="20638" cy="0"/>
            </a:xfrm>
            <a:custGeom>
              <a:rect b="b" l="l" r="r" t="t"/>
              <a:pathLst>
                <a:path extrusionOk="0" h="120000" w="11">
                  <a:moveTo>
                    <a:pt x="11" y="0"/>
                  </a:moveTo>
                  <a:lnTo>
                    <a:pt x="11" y="0"/>
                  </a:lnTo>
                  <a:lnTo>
                    <a:pt x="0" y="0"/>
                  </a:lnTo>
                  <a:lnTo>
                    <a:pt x="11"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6" name="Google Shape;26;p2"/>
            <p:cNvSpPr/>
            <p:nvPr/>
          </p:nvSpPr>
          <p:spPr>
            <a:xfrm>
              <a:off x="3660775" y="2713038"/>
              <a:ext cx="331788" cy="20637"/>
            </a:xfrm>
            <a:custGeom>
              <a:rect b="b" l="l" r="r" t="t"/>
              <a:pathLst>
                <a:path extrusionOk="0" h="9" w="173">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7" name="Google Shape;27;p2"/>
            <p:cNvSpPr/>
            <p:nvPr/>
          </p:nvSpPr>
          <p:spPr>
            <a:xfrm>
              <a:off x="-1674813" y="2768600"/>
              <a:ext cx="1588" cy="0"/>
            </a:xfrm>
            <a:custGeom>
              <a:rect b="b" l="l" r="r" t="t"/>
              <a:pathLst>
                <a:path extrusionOk="0" h="120000" w="1">
                  <a:moveTo>
                    <a:pt x="0" y="0"/>
                  </a:moveTo>
                  <a:lnTo>
                    <a:pt x="0" y="0"/>
                  </a:lnTo>
                  <a:lnTo>
                    <a:pt x="1" y="0"/>
                  </a:lnTo>
                  <a:cubicBezTo>
                    <a:pt x="0" y="0"/>
                    <a:pt x="0" y="0"/>
                    <a:pt x="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8" name="Google Shape;28;p2"/>
            <p:cNvSpPr/>
            <p:nvPr/>
          </p:nvSpPr>
          <p:spPr>
            <a:xfrm>
              <a:off x="-1673225" y="2767013"/>
              <a:ext cx="36513" cy="1587"/>
            </a:xfrm>
            <a:custGeom>
              <a:rect b="b" l="l" r="r" t="t"/>
              <a:pathLst>
                <a:path extrusionOk="0" h="1" w="19">
                  <a:moveTo>
                    <a:pt x="3" y="0"/>
                  </a:moveTo>
                  <a:lnTo>
                    <a:pt x="3" y="0"/>
                  </a:lnTo>
                  <a:lnTo>
                    <a:pt x="0" y="1"/>
                  </a:lnTo>
                  <a:cubicBezTo>
                    <a:pt x="4" y="0"/>
                    <a:pt x="19" y="0"/>
                    <a:pt x="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9" name="Google Shape;29;p2"/>
            <p:cNvSpPr/>
            <p:nvPr/>
          </p:nvSpPr>
          <p:spPr>
            <a:xfrm>
              <a:off x="2690812" y="2811463"/>
              <a:ext cx="47625" cy="4762"/>
            </a:xfrm>
            <a:custGeom>
              <a:rect b="b" l="l" r="r" t="t"/>
              <a:pathLst>
                <a:path extrusionOk="0" h="2" w="25">
                  <a:moveTo>
                    <a:pt x="13" y="0"/>
                  </a:moveTo>
                  <a:lnTo>
                    <a:pt x="13" y="0"/>
                  </a:lnTo>
                  <a:cubicBezTo>
                    <a:pt x="12" y="0"/>
                    <a:pt x="7" y="1"/>
                    <a:pt x="0" y="2"/>
                  </a:cubicBezTo>
                  <a:lnTo>
                    <a:pt x="25" y="0"/>
                  </a:lnTo>
                  <a:lnTo>
                    <a:pt x="13"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0" name="Google Shape;30;p2"/>
            <p:cNvSpPr/>
            <p:nvPr/>
          </p:nvSpPr>
          <p:spPr>
            <a:xfrm>
              <a:off x="2822575" y="2794000"/>
              <a:ext cx="163513" cy="4762"/>
            </a:xfrm>
            <a:custGeom>
              <a:rect b="b" l="l" r="r" t="t"/>
              <a:pathLst>
                <a:path extrusionOk="0" h="2" w="85">
                  <a:moveTo>
                    <a:pt x="0" y="2"/>
                  </a:moveTo>
                  <a:lnTo>
                    <a:pt x="0" y="2"/>
                  </a:lnTo>
                  <a:lnTo>
                    <a:pt x="62" y="1"/>
                  </a:lnTo>
                  <a:lnTo>
                    <a:pt x="85" y="0"/>
                  </a:lnTo>
                  <a:lnTo>
                    <a:pt x="0"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1" name="Google Shape;31;p2"/>
            <p:cNvSpPr/>
            <p:nvPr/>
          </p:nvSpPr>
          <p:spPr>
            <a:xfrm>
              <a:off x="715962" y="2809875"/>
              <a:ext cx="1911350" cy="50800"/>
            </a:xfrm>
            <a:custGeom>
              <a:rect b="b" l="l" r="r" t="t"/>
              <a:pathLst>
                <a:path extrusionOk="0" h="23" w="996">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2" name="Google Shape;32;p2"/>
            <p:cNvSpPr/>
            <p:nvPr/>
          </p:nvSpPr>
          <p:spPr>
            <a:xfrm>
              <a:off x="1995487" y="2822575"/>
              <a:ext cx="20638" cy="0"/>
            </a:xfrm>
            <a:custGeom>
              <a:rect b="b" l="l" r="r" t="t"/>
              <a:pathLst>
                <a:path extrusionOk="0" h="120000" w="10">
                  <a:moveTo>
                    <a:pt x="10" y="0"/>
                  </a:moveTo>
                  <a:lnTo>
                    <a:pt x="10" y="0"/>
                  </a:lnTo>
                  <a:lnTo>
                    <a:pt x="0" y="0"/>
                  </a:lnTo>
                  <a:cubicBezTo>
                    <a:pt x="1" y="0"/>
                    <a:pt x="4" y="0"/>
                    <a:pt x="1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3" name="Google Shape;33;p2"/>
            <p:cNvSpPr/>
            <p:nvPr/>
          </p:nvSpPr>
          <p:spPr>
            <a:xfrm>
              <a:off x="1630362" y="2830513"/>
              <a:ext cx="22225" cy="0"/>
            </a:xfrm>
            <a:custGeom>
              <a:rect b="b" l="l" r="r" t="t"/>
              <a:pathLst>
                <a:path extrusionOk="0" h="120000" w="12">
                  <a:moveTo>
                    <a:pt x="11" y="0"/>
                  </a:moveTo>
                  <a:lnTo>
                    <a:pt x="11" y="0"/>
                  </a:lnTo>
                  <a:cubicBezTo>
                    <a:pt x="12" y="0"/>
                    <a:pt x="11" y="0"/>
                    <a:pt x="12" y="0"/>
                  </a:cubicBezTo>
                  <a:lnTo>
                    <a:pt x="0" y="0"/>
                  </a:lnTo>
                  <a:lnTo>
                    <a:pt x="11"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4" name="Google Shape;34;p2"/>
            <p:cNvSpPr/>
            <p:nvPr/>
          </p:nvSpPr>
          <p:spPr>
            <a:xfrm>
              <a:off x="2651125" y="2798763"/>
              <a:ext cx="46038" cy="1587"/>
            </a:xfrm>
            <a:custGeom>
              <a:rect b="b" l="l" r="r" t="t"/>
              <a:pathLst>
                <a:path extrusionOk="0" h="1" w="24">
                  <a:moveTo>
                    <a:pt x="3" y="1"/>
                  </a:moveTo>
                  <a:lnTo>
                    <a:pt x="3" y="1"/>
                  </a:lnTo>
                  <a:lnTo>
                    <a:pt x="24" y="0"/>
                  </a:lnTo>
                  <a:lnTo>
                    <a:pt x="8" y="1"/>
                  </a:lnTo>
                  <a:cubicBezTo>
                    <a:pt x="2" y="1"/>
                    <a:pt x="0" y="1"/>
                    <a:pt x="3"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5" name="Google Shape;35;p2"/>
            <p:cNvSpPr/>
            <p:nvPr/>
          </p:nvSpPr>
          <p:spPr>
            <a:xfrm>
              <a:off x="2698750" y="2809875"/>
              <a:ext cx="19050" cy="1587"/>
            </a:xfrm>
            <a:custGeom>
              <a:rect b="b" l="l" r="r" t="t"/>
              <a:pathLst>
                <a:path extrusionOk="0" h="1" w="10">
                  <a:moveTo>
                    <a:pt x="4" y="0"/>
                  </a:moveTo>
                  <a:lnTo>
                    <a:pt x="4" y="0"/>
                  </a:lnTo>
                  <a:lnTo>
                    <a:pt x="0" y="1"/>
                  </a:lnTo>
                  <a:lnTo>
                    <a:pt x="9" y="1"/>
                  </a:lnTo>
                  <a:cubicBezTo>
                    <a:pt x="10" y="0"/>
                    <a:pt x="9" y="0"/>
                    <a:pt x="4"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6" name="Google Shape;36;p2"/>
            <p:cNvSpPr/>
            <p:nvPr/>
          </p:nvSpPr>
          <p:spPr>
            <a:xfrm>
              <a:off x="469900" y="2800350"/>
              <a:ext cx="23813" cy="3175"/>
            </a:xfrm>
            <a:custGeom>
              <a:rect b="b" l="l" r="r" t="t"/>
              <a:pathLst>
                <a:path extrusionOk="0" h="1" w="13">
                  <a:moveTo>
                    <a:pt x="13" y="0"/>
                  </a:moveTo>
                  <a:lnTo>
                    <a:pt x="13" y="0"/>
                  </a:lnTo>
                  <a:lnTo>
                    <a:pt x="0" y="1"/>
                  </a:lnTo>
                  <a:cubicBezTo>
                    <a:pt x="8" y="1"/>
                    <a:pt x="11" y="1"/>
                    <a:pt x="1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7" name="Google Shape;37;p2"/>
            <p:cNvSpPr/>
            <p:nvPr/>
          </p:nvSpPr>
          <p:spPr>
            <a:xfrm>
              <a:off x="998537" y="2811463"/>
              <a:ext cx="1076325" cy="20637"/>
            </a:xfrm>
            <a:custGeom>
              <a:rect b="b" l="l" r="r" t="t"/>
              <a:pathLst>
                <a:path extrusionOk="0" h="9" w="561">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8" name="Google Shape;38;p2"/>
            <p:cNvSpPr/>
            <p:nvPr/>
          </p:nvSpPr>
          <p:spPr>
            <a:xfrm>
              <a:off x="2495550" y="2803525"/>
              <a:ext cx="17463" cy="0"/>
            </a:xfrm>
            <a:custGeom>
              <a:rect b="b" l="l" r="r" t="t"/>
              <a:pathLst>
                <a:path extrusionOk="0" h="120000" w="9">
                  <a:moveTo>
                    <a:pt x="9" y="0"/>
                  </a:moveTo>
                  <a:lnTo>
                    <a:pt x="9" y="0"/>
                  </a:lnTo>
                  <a:lnTo>
                    <a:pt x="0" y="0"/>
                  </a:lnTo>
                  <a:lnTo>
                    <a:pt x="9"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9" name="Google Shape;39;p2"/>
            <p:cNvSpPr/>
            <p:nvPr/>
          </p:nvSpPr>
          <p:spPr>
            <a:xfrm>
              <a:off x="2538412" y="2816225"/>
              <a:ext cx="1057275" cy="31750"/>
            </a:xfrm>
            <a:custGeom>
              <a:rect b="b" l="l" r="r" t="t"/>
              <a:pathLst>
                <a:path extrusionOk="0" h="14" w="551">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0" name="Google Shape;40;p2"/>
            <p:cNvSpPr/>
            <p:nvPr/>
          </p:nvSpPr>
          <p:spPr>
            <a:xfrm>
              <a:off x="11777663" y="2757488"/>
              <a:ext cx="19050" cy="3175"/>
            </a:xfrm>
            <a:custGeom>
              <a:rect b="b" l="l" r="r" t="t"/>
              <a:pathLst>
                <a:path extrusionOk="0" h="1" w="10">
                  <a:moveTo>
                    <a:pt x="0" y="0"/>
                  </a:moveTo>
                  <a:lnTo>
                    <a:pt x="0" y="0"/>
                  </a:lnTo>
                  <a:lnTo>
                    <a:pt x="10" y="1"/>
                  </a:lnTo>
                  <a:cubicBezTo>
                    <a:pt x="8" y="1"/>
                    <a:pt x="4" y="1"/>
                    <a:pt x="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1" name="Google Shape;41;p2"/>
            <p:cNvSpPr/>
            <p:nvPr/>
          </p:nvSpPr>
          <p:spPr>
            <a:xfrm>
              <a:off x="5983288" y="2741613"/>
              <a:ext cx="38100" cy="0"/>
            </a:xfrm>
            <a:custGeom>
              <a:rect b="b" l="l" r="r" t="t"/>
              <a:pathLst>
                <a:path extrusionOk="0" h="120000" w="20">
                  <a:moveTo>
                    <a:pt x="0" y="0"/>
                  </a:moveTo>
                  <a:lnTo>
                    <a:pt x="0" y="0"/>
                  </a:lnTo>
                  <a:lnTo>
                    <a:pt x="20" y="0"/>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2" name="Google Shape;42;p2"/>
            <p:cNvSpPr/>
            <p:nvPr/>
          </p:nvSpPr>
          <p:spPr>
            <a:xfrm>
              <a:off x="6832600" y="2713038"/>
              <a:ext cx="53975" cy="1587"/>
            </a:xfrm>
            <a:custGeom>
              <a:rect b="b" l="l" r="r" t="t"/>
              <a:pathLst>
                <a:path extrusionOk="0" h="1" w="28">
                  <a:moveTo>
                    <a:pt x="0" y="1"/>
                  </a:moveTo>
                  <a:lnTo>
                    <a:pt x="0" y="1"/>
                  </a:lnTo>
                  <a:lnTo>
                    <a:pt x="28" y="0"/>
                  </a:lnTo>
                  <a:cubicBezTo>
                    <a:pt x="17" y="0"/>
                    <a:pt x="8" y="1"/>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3" name="Google Shape;43;p2"/>
            <p:cNvSpPr/>
            <p:nvPr/>
          </p:nvSpPr>
          <p:spPr>
            <a:xfrm>
              <a:off x="11317288" y="2755900"/>
              <a:ext cx="9525" cy="0"/>
            </a:xfrm>
            <a:custGeom>
              <a:rect b="b" l="l" r="r" t="t"/>
              <a:pathLst>
                <a:path extrusionOk="0" h="120000" w="5">
                  <a:moveTo>
                    <a:pt x="5" y="0"/>
                  </a:moveTo>
                  <a:lnTo>
                    <a:pt x="5" y="0"/>
                  </a:lnTo>
                  <a:lnTo>
                    <a:pt x="4" y="0"/>
                  </a:lnTo>
                  <a:lnTo>
                    <a:pt x="0" y="0"/>
                  </a:lnTo>
                  <a:lnTo>
                    <a:pt x="5"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4" name="Google Shape;44;p2"/>
            <p:cNvSpPr/>
            <p:nvPr/>
          </p:nvSpPr>
          <p:spPr>
            <a:xfrm>
              <a:off x="8534400" y="2735263"/>
              <a:ext cx="30163" cy="0"/>
            </a:xfrm>
            <a:custGeom>
              <a:rect b="b" l="l" r="r" t="t"/>
              <a:pathLst>
                <a:path extrusionOk="0" h="120000" w="16">
                  <a:moveTo>
                    <a:pt x="0" y="0"/>
                  </a:moveTo>
                  <a:lnTo>
                    <a:pt x="0" y="0"/>
                  </a:lnTo>
                  <a:cubicBezTo>
                    <a:pt x="4" y="0"/>
                    <a:pt x="9" y="0"/>
                    <a:pt x="16" y="0"/>
                  </a:cubicBezTo>
                  <a:cubicBezTo>
                    <a:pt x="15" y="0"/>
                    <a:pt x="9" y="0"/>
                    <a:pt x="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5" name="Google Shape;45;p2"/>
            <p:cNvSpPr/>
            <p:nvPr/>
          </p:nvSpPr>
          <p:spPr>
            <a:xfrm>
              <a:off x="6821488" y="2714625"/>
              <a:ext cx="9525" cy="0"/>
            </a:xfrm>
            <a:custGeom>
              <a:rect b="b" l="l" r="r" t="t"/>
              <a:pathLst>
                <a:path extrusionOk="0" h="120000" w="5">
                  <a:moveTo>
                    <a:pt x="0" y="0"/>
                  </a:moveTo>
                  <a:lnTo>
                    <a:pt x="0" y="0"/>
                  </a:lnTo>
                  <a:lnTo>
                    <a:pt x="2" y="0"/>
                  </a:lnTo>
                  <a:lnTo>
                    <a:pt x="5" y="0"/>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6" name="Google Shape;46;p2"/>
            <p:cNvSpPr/>
            <p:nvPr/>
          </p:nvSpPr>
          <p:spPr>
            <a:xfrm>
              <a:off x="5583238" y="2719388"/>
              <a:ext cx="25400" cy="0"/>
            </a:xfrm>
            <a:custGeom>
              <a:rect b="b" l="l" r="r" t="t"/>
              <a:pathLst>
                <a:path extrusionOk="0" h="120000" w="13">
                  <a:moveTo>
                    <a:pt x="13" y="0"/>
                  </a:moveTo>
                  <a:lnTo>
                    <a:pt x="13" y="0"/>
                  </a:lnTo>
                  <a:lnTo>
                    <a:pt x="0" y="0"/>
                  </a:lnTo>
                  <a:lnTo>
                    <a:pt x="13"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7" name="Google Shape;47;p2"/>
            <p:cNvSpPr/>
            <p:nvPr/>
          </p:nvSpPr>
          <p:spPr>
            <a:xfrm>
              <a:off x="5638800" y="2740025"/>
              <a:ext cx="23813" cy="1587"/>
            </a:xfrm>
            <a:custGeom>
              <a:rect b="b" l="l" r="r" t="t"/>
              <a:pathLst>
                <a:path extrusionOk="0" h="1" w="12">
                  <a:moveTo>
                    <a:pt x="12" y="0"/>
                  </a:moveTo>
                  <a:lnTo>
                    <a:pt x="12" y="0"/>
                  </a:lnTo>
                  <a:lnTo>
                    <a:pt x="0" y="1"/>
                  </a:lnTo>
                  <a:lnTo>
                    <a:pt x="12"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8" name="Google Shape;48;p2"/>
            <p:cNvSpPr/>
            <p:nvPr/>
          </p:nvSpPr>
          <p:spPr>
            <a:xfrm>
              <a:off x="4303712" y="2728913"/>
              <a:ext cx="50800" cy="0"/>
            </a:xfrm>
            <a:custGeom>
              <a:rect b="b" l="l" r="r" t="t"/>
              <a:pathLst>
                <a:path extrusionOk="0" h="120000" w="26">
                  <a:moveTo>
                    <a:pt x="26" y="0"/>
                  </a:moveTo>
                  <a:lnTo>
                    <a:pt x="26" y="0"/>
                  </a:lnTo>
                  <a:lnTo>
                    <a:pt x="0" y="0"/>
                  </a:lnTo>
                  <a:cubicBezTo>
                    <a:pt x="13" y="0"/>
                    <a:pt x="20" y="0"/>
                    <a:pt x="26"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9" name="Google Shape;49;p2"/>
            <p:cNvSpPr/>
            <p:nvPr/>
          </p:nvSpPr>
          <p:spPr>
            <a:xfrm>
              <a:off x="5519738" y="2735263"/>
              <a:ext cx="9525" cy="3175"/>
            </a:xfrm>
            <a:custGeom>
              <a:rect b="b" l="l" r="r" t="t"/>
              <a:pathLst>
                <a:path extrusionOk="0" h="1" w="5">
                  <a:moveTo>
                    <a:pt x="4" y="0"/>
                  </a:moveTo>
                  <a:lnTo>
                    <a:pt x="4" y="0"/>
                  </a:lnTo>
                  <a:lnTo>
                    <a:pt x="0" y="1"/>
                  </a:lnTo>
                  <a:cubicBezTo>
                    <a:pt x="3" y="1"/>
                    <a:pt x="5" y="1"/>
                    <a:pt x="4"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0" name="Google Shape;50;p2"/>
            <p:cNvSpPr/>
            <p:nvPr/>
          </p:nvSpPr>
          <p:spPr>
            <a:xfrm>
              <a:off x="12096750" y="2784475"/>
              <a:ext cx="6350" cy="0"/>
            </a:xfrm>
            <a:custGeom>
              <a:rect b="b" l="l" r="r" t="t"/>
              <a:pathLst>
                <a:path extrusionOk="0" h="120000" w="3">
                  <a:moveTo>
                    <a:pt x="3" y="0"/>
                  </a:moveTo>
                  <a:lnTo>
                    <a:pt x="3" y="0"/>
                  </a:lnTo>
                  <a:lnTo>
                    <a:pt x="1" y="0"/>
                  </a:lnTo>
                  <a:lnTo>
                    <a:pt x="0" y="0"/>
                  </a:lnTo>
                  <a:lnTo>
                    <a:pt x="3"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1" name="Google Shape;51;p2"/>
            <p:cNvSpPr/>
            <p:nvPr/>
          </p:nvSpPr>
          <p:spPr>
            <a:xfrm>
              <a:off x="12225338" y="2773363"/>
              <a:ext cx="46038" cy="0"/>
            </a:xfrm>
            <a:custGeom>
              <a:rect b="b" l="l" r="r" t="t"/>
              <a:pathLst>
                <a:path extrusionOk="0" h="120000" w="24">
                  <a:moveTo>
                    <a:pt x="0" y="0"/>
                  </a:moveTo>
                  <a:lnTo>
                    <a:pt x="0" y="0"/>
                  </a:lnTo>
                  <a:lnTo>
                    <a:pt x="24" y="0"/>
                  </a:lnTo>
                  <a:cubicBezTo>
                    <a:pt x="15" y="0"/>
                    <a:pt x="6" y="0"/>
                    <a:pt x="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2" name="Google Shape;52;p2"/>
            <p:cNvSpPr/>
            <p:nvPr/>
          </p:nvSpPr>
          <p:spPr>
            <a:xfrm>
              <a:off x="9274175" y="2746375"/>
              <a:ext cx="55563" cy="4762"/>
            </a:xfrm>
            <a:custGeom>
              <a:rect b="b" l="l" r="r" t="t"/>
              <a:pathLst>
                <a:path extrusionOk="0" h="2" w="29">
                  <a:moveTo>
                    <a:pt x="0" y="1"/>
                  </a:moveTo>
                  <a:lnTo>
                    <a:pt x="0" y="1"/>
                  </a:lnTo>
                  <a:cubicBezTo>
                    <a:pt x="7" y="1"/>
                    <a:pt x="23" y="2"/>
                    <a:pt x="15" y="2"/>
                  </a:cubicBezTo>
                  <a:cubicBezTo>
                    <a:pt x="29" y="2"/>
                    <a:pt x="28"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3" name="Google Shape;53;p2"/>
            <p:cNvSpPr/>
            <p:nvPr/>
          </p:nvSpPr>
          <p:spPr>
            <a:xfrm>
              <a:off x="11847513" y="2827338"/>
              <a:ext cx="34925" cy="3175"/>
            </a:xfrm>
            <a:custGeom>
              <a:rect b="b" l="l" r="r" t="t"/>
              <a:pathLst>
                <a:path extrusionOk="0" h="1" w="18">
                  <a:moveTo>
                    <a:pt x="3" y="1"/>
                  </a:moveTo>
                  <a:lnTo>
                    <a:pt x="3" y="1"/>
                  </a:lnTo>
                  <a:cubicBezTo>
                    <a:pt x="7" y="1"/>
                    <a:pt x="13" y="0"/>
                    <a:pt x="18" y="0"/>
                  </a:cubicBezTo>
                  <a:cubicBezTo>
                    <a:pt x="8" y="0"/>
                    <a:pt x="0" y="1"/>
                    <a:pt x="3"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4" name="Google Shape;54;p2"/>
            <p:cNvSpPr/>
            <p:nvPr/>
          </p:nvSpPr>
          <p:spPr>
            <a:xfrm>
              <a:off x="11882438" y="2825750"/>
              <a:ext cx="25400" cy="1587"/>
            </a:xfrm>
            <a:custGeom>
              <a:rect b="b" l="l" r="r" t="t"/>
              <a:pathLst>
                <a:path extrusionOk="0" h="1" w="14">
                  <a:moveTo>
                    <a:pt x="0" y="1"/>
                  </a:moveTo>
                  <a:lnTo>
                    <a:pt x="0" y="1"/>
                  </a:lnTo>
                  <a:lnTo>
                    <a:pt x="14" y="0"/>
                  </a:lnTo>
                  <a:lnTo>
                    <a:pt x="0"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5" name="Google Shape;55;p2"/>
            <p:cNvSpPr/>
            <p:nvPr/>
          </p:nvSpPr>
          <p:spPr>
            <a:xfrm>
              <a:off x="8915400" y="2809875"/>
              <a:ext cx="15875" cy="1587"/>
            </a:xfrm>
            <a:custGeom>
              <a:rect b="b" l="l" r="r" t="t"/>
              <a:pathLst>
                <a:path extrusionOk="0" h="1" w="8">
                  <a:moveTo>
                    <a:pt x="8" y="1"/>
                  </a:moveTo>
                  <a:lnTo>
                    <a:pt x="8" y="1"/>
                  </a:lnTo>
                  <a:cubicBezTo>
                    <a:pt x="6" y="0"/>
                    <a:pt x="3" y="0"/>
                    <a:pt x="0" y="0"/>
                  </a:cubicBezTo>
                  <a:cubicBezTo>
                    <a:pt x="1" y="0"/>
                    <a:pt x="4" y="1"/>
                    <a:pt x="8"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6" name="Google Shape;56;p2"/>
            <p:cNvSpPr/>
            <p:nvPr/>
          </p:nvSpPr>
          <p:spPr>
            <a:xfrm>
              <a:off x="12109450" y="2752725"/>
              <a:ext cx="454025" cy="23812"/>
            </a:xfrm>
            <a:custGeom>
              <a:rect b="b" l="l" r="r" t="t"/>
              <a:pathLst>
                <a:path extrusionOk="0" h="10" w="236">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7" name="Google Shape;57;p2"/>
            <p:cNvSpPr/>
            <p:nvPr/>
          </p:nvSpPr>
          <p:spPr>
            <a:xfrm>
              <a:off x="12182475" y="2816225"/>
              <a:ext cx="9525" cy="0"/>
            </a:xfrm>
            <a:custGeom>
              <a:rect b="b" l="l" r="r" t="t"/>
              <a:pathLst>
                <a:path extrusionOk="0" h="120000" w="5">
                  <a:moveTo>
                    <a:pt x="0" y="0"/>
                  </a:moveTo>
                  <a:lnTo>
                    <a:pt x="0" y="0"/>
                  </a:lnTo>
                  <a:lnTo>
                    <a:pt x="1" y="0"/>
                  </a:lnTo>
                  <a:lnTo>
                    <a:pt x="5" y="0"/>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8" name="Google Shape;58;p2"/>
            <p:cNvSpPr/>
            <p:nvPr/>
          </p:nvSpPr>
          <p:spPr>
            <a:xfrm>
              <a:off x="4348162" y="2827338"/>
              <a:ext cx="17463" cy="3175"/>
            </a:xfrm>
            <a:custGeom>
              <a:rect b="b" l="l" r="r" t="t"/>
              <a:pathLst>
                <a:path extrusionOk="0" h="1" w="9">
                  <a:moveTo>
                    <a:pt x="8" y="0"/>
                  </a:moveTo>
                  <a:lnTo>
                    <a:pt x="8" y="0"/>
                  </a:lnTo>
                  <a:lnTo>
                    <a:pt x="0" y="1"/>
                  </a:lnTo>
                  <a:cubicBezTo>
                    <a:pt x="7" y="0"/>
                    <a:pt x="9" y="0"/>
                    <a:pt x="8"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9" name="Google Shape;59;p2"/>
            <p:cNvSpPr/>
            <p:nvPr/>
          </p:nvSpPr>
          <p:spPr>
            <a:xfrm>
              <a:off x="12071350" y="2790825"/>
              <a:ext cx="0" cy="0"/>
            </a:xfrm>
            <a:custGeom>
              <a:rect b="b" l="l" r="r" t="t"/>
              <a:pathLst>
                <a:path extrusionOk="0" h="120000" w="120000">
                  <a:moveTo>
                    <a:pt x="0" y="0"/>
                  </a:moveTo>
                  <a:lnTo>
                    <a:pt x="0" y="0"/>
                  </a:lnTo>
                  <a:lnTo>
                    <a:pt x="0" y="0"/>
                  </a:lnTo>
                  <a:cubicBezTo>
                    <a:pt x="0" y="0"/>
                    <a:pt x="0" y="0"/>
                    <a:pt x="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0" name="Google Shape;60;p2"/>
            <p:cNvSpPr/>
            <p:nvPr/>
          </p:nvSpPr>
          <p:spPr>
            <a:xfrm>
              <a:off x="4754563" y="2827338"/>
              <a:ext cx="4763" cy="0"/>
            </a:xfrm>
            <a:custGeom>
              <a:rect b="b" l="l" r="r" t="t"/>
              <a:pathLst>
                <a:path extrusionOk="0" h="120000" w="2">
                  <a:moveTo>
                    <a:pt x="2" y="0"/>
                  </a:moveTo>
                  <a:lnTo>
                    <a:pt x="2" y="0"/>
                  </a:lnTo>
                  <a:lnTo>
                    <a:pt x="0" y="0"/>
                  </a:lnTo>
                  <a:cubicBezTo>
                    <a:pt x="1" y="0"/>
                    <a:pt x="1" y="0"/>
                    <a:pt x="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1" name="Google Shape;61;p2"/>
            <p:cNvSpPr/>
            <p:nvPr/>
          </p:nvSpPr>
          <p:spPr>
            <a:xfrm>
              <a:off x="4852988" y="2719388"/>
              <a:ext cx="9525" cy="3175"/>
            </a:xfrm>
            <a:custGeom>
              <a:rect b="b" l="l" r="r" t="t"/>
              <a:pathLst>
                <a:path extrusionOk="0" h="1" w="5">
                  <a:moveTo>
                    <a:pt x="5" y="1"/>
                  </a:moveTo>
                  <a:lnTo>
                    <a:pt x="5" y="1"/>
                  </a:lnTo>
                  <a:cubicBezTo>
                    <a:pt x="5" y="1"/>
                    <a:pt x="5" y="1"/>
                    <a:pt x="4" y="0"/>
                  </a:cubicBezTo>
                  <a:cubicBezTo>
                    <a:pt x="0" y="1"/>
                    <a:pt x="2" y="1"/>
                    <a:pt x="5"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2" name="Google Shape;62;p2"/>
            <p:cNvSpPr/>
            <p:nvPr/>
          </p:nvSpPr>
          <p:spPr>
            <a:xfrm>
              <a:off x="4759325" y="2827338"/>
              <a:ext cx="0" cy="0"/>
            </a:xfrm>
            <a:custGeom>
              <a:rect b="b" l="l" r="r" t="t"/>
              <a:pathLst>
                <a:path extrusionOk="0" h="120000" w="120000">
                  <a:moveTo>
                    <a:pt x="0" y="0"/>
                  </a:moveTo>
                  <a:lnTo>
                    <a:pt x="0" y="0"/>
                  </a:lnTo>
                  <a:cubicBezTo>
                    <a:pt x="0" y="0"/>
                    <a:pt x="0" y="0"/>
                    <a:pt x="0" y="0"/>
                  </a:cubicBezTo>
                  <a:cubicBezTo>
                    <a:pt x="0" y="0"/>
                    <a:pt x="0" y="0"/>
                    <a:pt x="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3" name="Google Shape;63;p2"/>
            <p:cNvSpPr/>
            <p:nvPr/>
          </p:nvSpPr>
          <p:spPr>
            <a:xfrm>
              <a:off x="6654800" y="2805113"/>
              <a:ext cx="19050" cy="1587"/>
            </a:xfrm>
            <a:custGeom>
              <a:rect b="b" l="l" r="r" t="t"/>
              <a:pathLst>
                <a:path extrusionOk="0" h="1" w="10">
                  <a:moveTo>
                    <a:pt x="10" y="1"/>
                  </a:moveTo>
                  <a:lnTo>
                    <a:pt x="10" y="1"/>
                  </a:lnTo>
                  <a:lnTo>
                    <a:pt x="2" y="0"/>
                  </a:lnTo>
                  <a:cubicBezTo>
                    <a:pt x="0" y="0"/>
                    <a:pt x="2" y="0"/>
                    <a:pt x="1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4" name="Google Shape;64;p2"/>
            <p:cNvSpPr/>
            <p:nvPr/>
          </p:nvSpPr>
          <p:spPr>
            <a:xfrm>
              <a:off x="6289675" y="2798763"/>
              <a:ext cx="6350" cy="0"/>
            </a:xfrm>
            <a:custGeom>
              <a:rect b="b" l="l" r="r" t="t"/>
              <a:pathLst>
                <a:path extrusionOk="0" h="120000" w="3">
                  <a:moveTo>
                    <a:pt x="3" y="0"/>
                  </a:moveTo>
                  <a:lnTo>
                    <a:pt x="3" y="0"/>
                  </a:lnTo>
                  <a:lnTo>
                    <a:pt x="0" y="0"/>
                  </a:lnTo>
                  <a:lnTo>
                    <a:pt x="3"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5" name="Google Shape;65;p2"/>
            <p:cNvSpPr/>
            <p:nvPr/>
          </p:nvSpPr>
          <p:spPr>
            <a:xfrm>
              <a:off x="9140825" y="2725738"/>
              <a:ext cx="44450" cy="0"/>
            </a:xfrm>
            <a:custGeom>
              <a:rect b="b" l="l" r="r" t="t"/>
              <a:pathLst>
                <a:path extrusionOk="0" h="120000" w="23">
                  <a:moveTo>
                    <a:pt x="23" y="0"/>
                  </a:moveTo>
                  <a:lnTo>
                    <a:pt x="23" y="0"/>
                  </a:lnTo>
                  <a:lnTo>
                    <a:pt x="0" y="0"/>
                  </a:lnTo>
                  <a:lnTo>
                    <a:pt x="23"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6" name="Google Shape;66;p2"/>
            <p:cNvSpPr/>
            <p:nvPr/>
          </p:nvSpPr>
          <p:spPr>
            <a:xfrm>
              <a:off x="4737100" y="2827338"/>
              <a:ext cx="17463" cy="3175"/>
            </a:xfrm>
            <a:custGeom>
              <a:rect b="b" l="l" r="r" t="t"/>
              <a:pathLst>
                <a:path extrusionOk="0" h="1" w="9">
                  <a:moveTo>
                    <a:pt x="9" y="0"/>
                  </a:moveTo>
                  <a:lnTo>
                    <a:pt x="9" y="0"/>
                  </a:lnTo>
                  <a:lnTo>
                    <a:pt x="0" y="1"/>
                  </a:lnTo>
                  <a:cubicBezTo>
                    <a:pt x="5" y="0"/>
                    <a:pt x="8" y="0"/>
                    <a:pt x="9"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7" name="Google Shape;67;p2"/>
            <p:cNvSpPr/>
            <p:nvPr/>
          </p:nvSpPr>
          <p:spPr>
            <a:xfrm>
              <a:off x="7239000" y="2779713"/>
              <a:ext cx="11113" cy="3175"/>
            </a:xfrm>
            <a:custGeom>
              <a:rect b="b" l="l" r="r" t="t"/>
              <a:pathLst>
                <a:path extrusionOk="0" h="1" w="6">
                  <a:moveTo>
                    <a:pt x="6" y="0"/>
                  </a:moveTo>
                  <a:lnTo>
                    <a:pt x="6" y="0"/>
                  </a:lnTo>
                  <a:lnTo>
                    <a:pt x="0" y="1"/>
                  </a:lnTo>
                  <a:lnTo>
                    <a:pt x="4" y="1"/>
                  </a:lnTo>
                  <a:lnTo>
                    <a:pt x="6"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8" name="Google Shape;68;p2"/>
            <p:cNvSpPr/>
            <p:nvPr/>
          </p:nvSpPr>
          <p:spPr>
            <a:xfrm>
              <a:off x="7181850" y="2773363"/>
              <a:ext cx="468313" cy="15875"/>
            </a:xfrm>
            <a:custGeom>
              <a:rect b="b" l="l" r="r" t="t"/>
              <a:pathLst>
                <a:path extrusionOk="0" h="7" w="244">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9" name="Google Shape;69;p2"/>
            <p:cNvSpPr/>
            <p:nvPr/>
          </p:nvSpPr>
          <p:spPr>
            <a:xfrm>
              <a:off x="7407275" y="2787650"/>
              <a:ext cx="26988" cy="0"/>
            </a:xfrm>
            <a:custGeom>
              <a:rect b="b" l="l" r="r" t="t"/>
              <a:pathLst>
                <a:path extrusionOk="0" h="120000" w="14">
                  <a:moveTo>
                    <a:pt x="14" y="0"/>
                  </a:moveTo>
                  <a:lnTo>
                    <a:pt x="14" y="0"/>
                  </a:lnTo>
                  <a:lnTo>
                    <a:pt x="0" y="0"/>
                  </a:lnTo>
                  <a:cubicBezTo>
                    <a:pt x="8" y="0"/>
                    <a:pt x="11" y="0"/>
                    <a:pt x="14"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0" name="Google Shape;70;p2"/>
            <p:cNvSpPr/>
            <p:nvPr/>
          </p:nvSpPr>
          <p:spPr>
            <a:xfrm>
              <a:off x="8123238" y="2794000"/>
              <a:ext cx="31750" cy="1587"/>
            </a:xfrm>
            <a:custGeom>
              <a:rect b="b" l="l" r="r" t="t"/>
              <a:pathLst>
                <a:path extrusionOk="0" h="1" w="16">
                  <a:moveTo>
                    <a:pt x="0" y="1"/>
                  </a:moveTo>
                  <a:lnTo>
                    <a:pt x="0" y="1"/>
                  </a:lnTo>
                  <a:lnTo>
                    <a:pt x="16" y="0"/>
                  </a:lnTo>
                  <a:lnTo>
                    <a:pt x="0"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1" name="Google Shape;71;p2"/>
            <p:cNvSpPr/>
            <p:nvPr/>
          </p:nvSpPr>
          <p:spPr>
            <a:xfrm>
              <a:off x="3070225" y="2794000"/>
              <a:ext cx="101600" cy="4762"/>
            </a:xfrm>
            <a:custGeom>
              <a:rect b="b" l="l" r="r" t="t"/>
              <a:pathLst>
                <a:path extrusionOk="0" h="2" w="53">
                  <a:moveTo>
                    <a:pt x="0" y="0"/>
                  </a:moveTo>
                  <a:lnTo>
                    <a:pt x="0" y="0"/>
                  </a:lnTo>
                  <a:cubicBezTo>
                    <a:pt x="2" y="1"/>
                    <a:pt x="53" y="2"/>
                    <a:pt x="52" y="0"/>
                  </a:cubicBezTo>
                  <a:lnTo>
                    <a:pt x="6" y="0"/>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2" name="Google Shape;72;p2"/>
            <p:cNvSpPr/>
            <p:nvPr/>
          </p:nvSpPr>
          <p:spPr>
            <a:xfrm>
              <a:off x="9963150" y="2778125"/>
              <a:ext cx="41275" cy="0"/>
            </a:xfrm>
            <a:custGeom>
              <a:rect b="b" l="l" r="r" t="t"/>
              <a:pathLst>
                <a:path extrusionOk="0" h="120000" w="21">
                  <a:moveTo>
                    <a:pt x="21" y="0"/>
                  </a:moveTo>
                  <a:lnTo>
                    <a:pt x="21" y="0"/>
                  </a:lnTo>
                  <a:lnTo>
                    <a:pt x="3" y="0"/>
                  </a:lnTo>
                  <a:lnTo>
                    <a:pt x="0" y="0"/>
                  </a:lnTo>
                  <a:cubicBezTo>
                    <a:pt x="4" y="0"/>
                    <a:pt x="15" y="0"/>
                    <a:pt x="2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3" name="Google Shape;73;p2"/>
            <p:cNvSpPr/>
            <p:nvPr/>
          </p:nvSpPr>
          <p:spPr>
            <a:xfrm>
              <a:off x="7523163" y="2773363"/>
              <a:ext cx="30163" cy="3175"/>
            </a:xfrm>
            <a:custGeom>
              <a:rect b="b" l="l" r="r" t="t"/>
              <a:pathLst>
                <a:path extrusionOk="0" h="1" w="16">
                  <a:moveTo>
                    <a:pt x="16" y="0"/>
                  </a:moveTo>
                  <a:lnTo>
                    <a:pt x="16" y="0"/>
                  </a:lnTo>
                  <a:cubicBezTo>
                    <a:pt x="6" y="0"/>
                    <a:pt x="2" y="1"/>
                    <a:pt x="0" y="1"/>
                  </a:cubicBezTo>
                  <a:cubicBezTo>
                    <a:pt x="6" y="1"/>
                    <a:pt x="12" y="1"/>
                    <a:pt x="16"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4" name="Google Shape;74;p2"/>
            <p:cNvSpPr/>
            <p:nvPr/>
          </p:nvSpPr>
          <p:spPr>
            <a:xfrm>
              <a:off x="10009188" y="2787650"/>
              <a:ext cx="115888" cy="3175"/>
            </a:xfrm>
            <a:custGeom>
              <a:rect b="b" l="l" r="r" t="t"/>
              <a:pathLst>
                <a:path extrusionOk="0" h="2" w="60">
                  <a:moveTo>
                    <a:pt x="0" y="0"/>
                  </a:moveTo>
                  <a:lnTo>
                    <a:pt x="0" y="0"/>
                  </a:lnTo>
                  <a:cubicBezTo>
                    <a:pt x="7" y="0"/>
                    <a:pt x="18" y="1"/>
                    <a:pt x="19" y="2"/>
                  </a:cubicBezTo>
                  <a:cubicBezTo>
                    <a:pt x="34" y="2"/>
                    <a:pt x="45" y="1"/>
                    <a:pt x="60" y="1"/>
                  </a:cubicBezTo>
                  <a:cubicBezTo>
                    <a:pt x="43" y="1"/>
                    <a:pt x="23" y="1"/>
                    <a:pt x="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5" name="Google Shape;75;p2"/>
            <p:cNvSpPr/>
            <p:nvPr/>
          </p:nvSpPr>
          <p:spPr>
            <a:xfrm>
              <a:off x="10125075" y="2789238"/>
              <a:ext cx="1588" cy="0"/>
            </a:xfrm>
            <a:custGeom>
              <a:rect b="b" l="l" r="r" t="t"/>
              <a:pathLst>
                <a:path extrusionOk="0" h="120000" w="1">
                  <a:moveTo>
                    <a:pt x="1" y="0"/>
                  </a:moveTo>
                  <a:lnTo>
                    <a:pt x="1" y="0"/>
                  </a:lnTo>
                  <a:lnTo>
                    <a:pt x="0" y="0"/>
                  </a:lnTo>
                  <a:lnTo>
                    <a:pt x="1"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6" name="Google Shape;76;p2"/>
            <p:cNvSpPr/>
            <p:nvPr/>
          </p:nvSpPr>
          <p:spPr>
            <a:xfrm>
              <a:off x="-4110038" y="2703513"/>
              <a:ext cx="16486189" cy="134937"/>
            </a:xfrm>
            <a:custGeom>
              <a:rect b="b" l="l" r="r" t="t"/>
              <a:pathLst>
                <a:path extrusionOk="0" h="60" w="8594">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7" name="Google Shape;77;p2"/>
            <p:cNvSpPr/>
            <p:nvPr/>
          </p:nvSpPr>
          <p:spPr>
            <a:xfrm>
              <a:off x="12117388" y="2779713"/>
              <a:ext cx="127000" cy="4762"/>
            </a:xfrm>
            <a:custGeom>
              <a:rect b="b" l="l" r="r" t="t"/>
              <a:pathLst>
                <a:path extrusionOk="0" h="2" w="66">
                  <a:moveTo>
                    <a:pt x="19" y="2"/>
                  </a:moveTo>
                  <a:lnTo>
                    <a:pt x="19" y="2"/>
                  </a:lnTo>
                  <a:cubicBezTo>
                    <a:pt x="33" y="2"/>
                    <a:pt x="66" y="2"/>
                    <a:pt x="60" y="0"/>
                  </a:cubicBezTo>
                  <a:cubicBezTo>
                    <a:pt x="60" y="2"/>
                    <a:pt x="0" y="0"/>
                    <a:pt x="19"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8" name="Google Shape;78;p2"/>
            <p:cNvSpPr/>
            <p:nvPr/>
          </p:nvSpPr>
          <p:spPr>
            <a:xfrm>
              <a:off x="12182475" y="2787650"/>
              <a:ext cx="79375" cy="1587"/>
            </a:xfrm>
            <a:custGeom>
              <a:rect b="b" l="l" r="r" t="t"/>
              <a:pathLst>
                <a:path extrusionOk="0" h="1" w="41">
                  <a:moveTo>
                    <a:pt x="25" y="1"/>
                  </a:moveTo>
                  <a:lnTo>
                    <a:pt x="25" y="1"/>
                  </a:lnTo>
                  <a:cubicBezTo>
                    <a:pt x="27" y="1"/>
                    <a:pt x="26" y="0"/>
                    <a:pt x="41" y="0"/>
                  </a:cubicBezTo>
                  <a:lnTo>
                    <a:pt x="0" y="0"/>
                  </a:lnTo>
                  <a:lnTo>
                    <a:pt x="25"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9" name="Google Shape;79;p2"/>
            <p:cNvSpPr/>
            <p:nvPr/>
          </p:nvSpPr>
          <p:spPr>
            <a:xfrm>
              <a:off x="12307888" y="2809875"/>
              <a:ext cx="249238" cy="15875"/>
            </a:xfrm>
            <a:custGeom>
              <a:rect b="b" l="l" r="r" t="t"/>
              <a:pathLst>
                <a:path extrusionOk="0" h="7" w="130">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0" name="Google Shape;80;p2"/>
            <p:cNvSpPr/>
            <p:nvPr/>
          </p:nvSpPr>
          <p:spPr>
            <a:xfrm>
              <a:off x="12252325" y="2825750"/>
              <a:ext cx="73025" cy="1587"/>
            </a:xfrm>
            <a:custGeom>
              <a:rect b="b" l="l" r="r" t="t"/>
              <a:pathLst>
                <a:path extrusionOk="0" h="1" w="38">
                  <a:moveTo>
                    <a:pt x="4" y="1"/>
                  </a:moveTo>
                  <a:lnTo>
                    <a:pt x="4" y="1"/>
                  </a:lnTo>
                  <a:lnTo>
                    <a:pt x="38" y="0"/>
                  </a:lnTo>
                  <a:lnTo>
                    <a:pt x="34" y="0"/>
                  </a:lnTo>
                  <a:lnTo>
                    <a:pt x="0" y="1"/>
                  </a:lnTo>
                  <a:lnTo>
                    <a:pt x="4"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1" name="Google Shape;81;p2"/>
            <p:cNvSpPr/>
            <p:nvPr/>
          </p:nvSpPr>
          <p:spPr>
            <a:xfrm>
              <a:off x="10779125" y="2733675"/>
              <a:ext cx="66675" cy="4762"/>
            </a:xfrm>
            <a:custGeom>
              <a:rect b="b" l="l" r="r" t="t"/>
              <a:pathLst>
                <a:path extrusionOk="0" h="2" w="35">
                  <a:moveTo>
                    <a:pt x="35" y="2"/>
                  </a:moveTo>
                  <a:lnTo>
                    <a:pt x="35" y="2"/>
                  </a:lnTo>
                  <a:cubicBezTo>
                    <a:pt x="32" y="0"/>
                    <a:pt x="11" y="1"/>
                    <a:pt x="0" y="2"/>
                  </a:cubicBezTo>
                  <a:cubicBezTo>
                    <a:pt x="9" y="2"/>
                    <a:pt x="22" y="2"/>
                    <a:pt x="35"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2" name="Google Shape;82;p2"/>
            <p:cNvSpPr/>
            <p:nvPr/>
          </p:nvSpPr>
          <p:spPr>
            <a:xfrm>
              <a:off x="-2471738" y="2738438"/>
              <a:ext cx="496888" cy="1587"/>
            </a:xfrm>
            <a:custGeom>
              <a:rect b="b" l="l" r="r" t="t"/>
              <a:pathLst>
                <a:path extrusionOk="0" h="1" w="259">
                  <a:moveTo>
                    <a:pt x="259" y="0"/>
                  </a:moveTo>
                  <a:lnTo>
                    <a:pt x="259" y="0"/>
                  </a:lnTo>
                  <a:lnTo>
                    <a:pt x="0" y="1"/>
                  </a:lnTo>
                  <a:lnTo>
                    <a:pt x="259"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3" name="Google Shape;83;p2"/>
            <p:cNvSpPr/>
            <p:nvPr/>
          </p:nvSpPr>
          <p:spPr>
            <a:xfrm>
              <a:off x="9136063" y="2735263"/>
              <a:ext cx="387350" cy="14287"/>
            </a:xfrm>
            <a:custGeom>
              <a:rect b="b" l="l" r="r" t="t"/>
              <a:pathLst>
                <a:path extrusionOk="0" h="6" w="202">
                  <a:moveTo>
                    <a:pt x="30" y="6"/>
                  </a:moveTo>
                  <a:lnTo>
                    <a:pt x="30" y="6"/>
                  </a:lnTo>
                  <a:cubicBezTo>
                    <a:pt x="100" y="5"/>
                    <a:pt x="131" y="3"/>
                    <a:pt x="202" y="3"/>
                  </a:cubicBezTo>
                  <a:cubicBezTo>
                    <a:pt x="109" y="0"/>
                    <a:pt x="79" y="6"/>
                    <a:pt x="0" y="3"/>
                  </a:cubicBezTo>
                  <a:lnTo>
                    <a:pt x="30" y="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4" name="Google Shape;84;p2"/>
            <p:cNvSpPr/>
            <p:nvPr/>
          </p:nvSpPr>
          <p:spPr>
            <a:xfrm>
              <a:off x="9139238" y="2725738"/>
              <a:ext cx="142875" cy="9525"/>
            </a:xfrm>
            <a:custGeom>
              <a:rect b="b" l="l" r="r" t="t"/>
              <a:pathLst>
                <a:path extrusionOk="0" h="4" w="75">
                  <a:moveTo>
                    <a:pt x="54" y="0"/>
                  </a:moveTo>
                  <a:lnTo>
                    <a:pt x="54" y="0"/>
                  </a:lnTo>
                  <a:cubicBezTo>
                    <a:pt x="65" y="2"/>
                    <a:pt x="0" y="3"/>
                    <a:pt x="10" y="4"/>
                  </a:cubicBezTo>
                  <a:cubicBezTo>
                    <a:pt x="57" y="4"/>
                    <a:pt x="32" y="2"/>
                    <a:pt x="75" y="2"/>
                  </a:cubicBezTo>
                  <a:lnTo>
                    <a:pt x="54"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5" name="Google Shape;85;p2"/>
            <p:cNvSpPr/>
            <p:nvPr/>
          </p:nvSpPr>
          <p:spPr>
            <a:xfrm>
              <a:off x="9805988" y="2817813"/>
              <a:ext cx="39688" cy="3175"/>
            </a:xfrm>
            <a:custGeom>
              <a:rect b="b" l="l" r="r" t="t"/>
              <a:pathLst>
                <a:path extrusionOk="0" h="1" w="21">
                  <a:moveTo>
                    <a:pt x="21" y="0"/>
                  </a:moveTo>
                  <a:lnTo>
                    <a:pt x="21" y="0"/>
                  </a:lnTo>
                  <a:lnTo>
                    <a:pt x="0" y="1"/>
                  </a:lnTo>
                  <a:lnTo>
                    <a:pt x="17" y="1"/>
                  </a:lnTo>
                  <a:lnTo>
                    <a:pt x="21"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6" name="Google Shape;86;p2"/>
            <p:cNvSpPr/>
            <p:nvPr/>
          </p:nvSpPr>
          <p:spPr>
            <a:xfrm>
              <a:off x="8580438" y="2725738"/>
              <a:ext cx="66675" cy="3175"/>
            </a:xfrm>
            <a:custGeom>
              <a:rect b="b" l="l" r="r" t="t"/>
              <a:pathLst>
                <a:path extrusionOk="0" h="1" w="35">
                  <a:moveTo>
                    <a:pt x="27" y="1"/>
                  </a:moveTo>
                  <a:lnTo>
                    <a:pt x="27" y="1"/>
                  </a:lnTo>
                  <a:lnTo>
                    <a:pt x="35" y="1"/>
                  </a:lnTo>
                  <a:lnTo>
                    <a:pt x="0" y="0"/>
                  </a:lnTo>
                  <a:lnTo>
                    <a:pt x="27"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7" name="Google Shape;87;p2"/>
            <p:cNvSpPr/>
            <p:nvPr/>
          </p:nvSpPr>
          <p:spPr>
            <a:xfrm>
              <a:off x="8647113" y="2725738"/>
              <a:ext cx="15875" cy="3175"/>
            </a:xfrm>
            <a:custGeom>
              <a:rect b="b" l="l" r="r" t="t"/>
              <a:pathLst>
                <a:path extrusionOk="0" h="1" w="8">
                  <a:moveTo>
                    <a:pt x="8" y="0"/>
                  </a:moveTo>
                  <a:lnTo>
                    <a:pt x="8" y="0"/>
                  </a:lnTo>
                  <a:lnTo>
                    <a:pt x="0" y="1"/>
                  </a:lnTo>
                  <a:lnTo>
                    <a:pt x="8"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8" name="Google Shape;88;p2"/>
            <p:cNvSpPr/>
            <p:nvPr/>
          </p:nvSpPr>
          <p:spPr>
            <a:xfrm>
              <a:off x="9794875" y="2830513"/>
              <a:ext cx="90488" cy="1587"/>
            </a:xfrm>
            <a:custGeom>
              <a:rect b="b" l="l" r="r" t="t"/>
              <a:pathLst>
                <a:path extrusionOk="0" h="1" w="47">
                  <a:moveTo>
                    <a:pt x="0" y="0"/>
                  </a:moveTo>
                  <a:lnTo>
                    <a:pt x="0" y="0"/>
                  </a:lnTo>
                  <a:lnTo>
                    <a:pt x="32" y="1"/>
                  </a:lnTo>
                  <a:lnTo>
                    <a:pt x="47" y="0"/>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9" name="Google Shape;89;p2"/>
            <p:cNvSpPr/>
            <p:nvPr/>
          </p:nvSpPr>
          <p:spPr>
            <a:xfrm>
              <a:off x="9232900" y="2795588"/>
              <a:ext cx="84138" cy="3175"/>
            </a:xfrm>
            <a:custGeom>
              <a:rect b="b" l="l" r="r" t="t"/>
              <a:pathLst>
                <a:path extrusionOk="0" h="1" w="44">
                  <a:moveTo>
                    <a:pt x="16" y="1"/>
                  </a:moveTo>
                  <a:lnTo>
                    <a:pt x="16" y="1"/>
                  </a:lnTo>
                  <a:lnTo>
                    <a:pt x="44" y="1"/>
                  </a:lnTo>
                  <a:cubicBezTo>
                    <a:pt x="39" y="1"/>
                    <a:pt x="0" y="0"/>
                    <a:pt x="16"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0" name="Google Shape;90;p2"/>
            <p:cNvSpPr/>
            <p:nvPr/>
          </p:nvSpPr>
          <p:spPr>
            <a:xfrm>
              <a:off x="8158163" y="2725738"/>
              <a:ext cx="71438" cy="3175"/>
            </a:xfrm>
            <a:custGeom>
              <a:rect b="b" l="l" r="r" t="t"/>
              <a:pathLst>
                <a:path extrusionOk="0" h="1" w="37">
                  <a:moveTo>
                    <a:pt x="34" y="0"/>
                  </a:moveTo>
                  <a:lnTo>
                    <a:pt x="34" y="0"/>
                  </a:lnTo>
                  <a:lnTo>
                    <a:pt x="0" y="1"/>
                  </a:lnTo>
                  <a:lnTo>
                    <a:pt x="3" y="1"/>
                  </a:lnTo>
                  <a:lnTo>
                    <a:pt x="37" y="0"/>
                  </a:lnTo>
                  <a:lnTo>
                    <a:pt x="34"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1" name="Google Shape;91;p2"/>
            <p:cNvSpPr/>
            <p:nvPr/>
          </p:nvSpPr>
          <p:spPr>
            <a:xfrm>
              <a:off x="8734425" y="2814638"/>
              <a:ext cx="144463" cy="3175"/>
            </a:xfrm>
            <a:custGeom>
              <a:rect b="b" l="l" r="r" t="t"/>
              <a:pathLst>
                <a:path extrusionOk="0" h="2" w="76">
                  <a:moveTo>
                    <a:pt x="56" y="0"/>
                  </a:moveTo>
                  <a:lnTo>
                    <a:pt x="56" y="0"/>
                  </a:lnTo>
                  <a:cubicBezTo>
                    <a:pt x="76" y="2"/>
                    <a:pt x="0" y="0"/>
                    <a:pt x="40" y="2"/>
                  </a:cubicBezTo>
                  <a:cubicBezTo>
                    <a:pt x="76" y="2"/>
                    <a:pt x="61" y="1"/>
                    <a:pt x="56"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2" name="Google Shape;92;p2"/>
            <p:cNvSpPr/>
            <p:nvPr/>
          </p:nvSpPr>
          <p:spPr>
            <a:xfrm>
              <a:off x="8023225" y="2782888"/>
              <a:ext cx="26988" cy="1587"/>
            </a:xfrm>
            <a:custGeom>
              <a:rect b="b" l="l" r="r" t="t"/>
              <a:pathLst>
                <a:path extrusionOk="0" h="1" w="14">
                  <a:moveTo>
                    <a:pt x="14" y="0"/>
                  </a:moveTo>
                  <a:lnTo>
                    <a:pt x="14" y="0"/>
                  </a:lnTo>
                  <a:cubicBezTo>
                    <a:pt x="9" y="0"/>
                    <a:pt x="5" y="0"/>
                    <a:pt x="0" y="1"/>
                  </a:cubicBezTo>
                  <a:lnTo>
                    <a:pt x="14"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3" name="Google Shape;93;p2"/>
            <p:cNvSpPr/>
            <p:nvPr/>
          </p:nvSpPr>
          <p:spPr>
            <a:xfrm>
              <a:off x="8050213" y="2782888"/>
              <a:ext cx="77788" cy="1587"/>
            </a:xfrm>
            <a:custGeom>
              <a:rect b="b" l="l" r="r" t="t"/>
              <a:pathLst>
                <a:path extrusionOk="0" h="1" w="40">
                  <a:moveTo>
                    <a:pt x="0" y="0"/>
                  </a:moveTo>
                  <a:lnTo>
                    <a:pt x="0" y="0"/>
                  </a:lnTo>
                  <a:cubicBezTo>
                    <a:pt x="15" y="0"/>
                    <a:pt x="30" y="1"/>
                    <a:pt x="40" y="1"/>
                  </a:cubicBezTo>
                  <a:cubicBezTo>
                    <a:pt x="21" y="0"/>
                    <a:pt x="15" y="0"/>
                    <a:pt x="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4" name="Google Shape;94;p2"/>
            <p:cNvSpPr/>
            <p:nvPr/>
          </p:nvSpPr>
          <p:spPr>
            <a:xfrm>
              <a:off x="7715250" y="2779713"/>
              <a:ext cx="90488" cy="7937"/>
            </a:xfrm>
            <a:custGeom>
              <a:rect b="b" l="l" r="r" t="t"/>
              <a:pathLst>
                <a:path extrusionOk="0" h="3" w="47">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5" name="Google Shape;95;p2"/>
            <p:cNvSpPr/>
            <p:nvPr/>
          </p:nvSpPr>
          <p:spPr>
            <a:xfrm>
              <a:off x="6508750" y="2713038"/>
              <a:ext cx="247650" cy="6350"/>
            </a:xfrm>
            <a:custGeom>
              <a:rect b="b" l="l" r="r" t="t"/>
              <a:pathLst>
                <a:path extrusionOk="0" h="3" w="129">
                  <a:moveTo>
                    <a:pt x="0" y="0"/>
                  </a:moveTo>
                  <a:lnTo>
                    <a:pt x="0" y="0"/>
                  </a:lnTo>
                  <a:cubicBezTo>
                    <a:pt x="50" y="1"/>
                    <a:pt x="63" y="1"/>
                    <a:pt x="60" y="2"/>
                  </a:cubicBezTo>
                  <a:cubicBezTo>
                    <a:pt x="108" y="3"/>
                    <a:pt x="100" y="0"/>
                    <a:pt x="129"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6" name="Google Shape;96;p2"/>
            <p:cNvSpPr/>
            <p:nvPr/>
          </p:nvSpPr>
          <p:spPr>
            <a:xfrm>
              <a:off x="6756400" y="2713038"/>
              <a:ext cx="33338" cy="0"/>
            </a:xfrm>
            <a:custGeom>
              <a:rect b="b" l="l" r="r" t="t"/>
              <a:pathLst>
                <a:path extrusionOk="0" h="120000" w="18">
                  <a:moveTo>
                    <a:pt x="0" y="0"/>
                  </a:moveTo>
                  <a:lnTo>
                    <a:pt x="0" y="0"/>
                  </a:lnTo>
                  <a:lnTo>
                    <a:pt x="18" y="0"/>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7" name="Google Shape;97;p2"/>
            <p:cNvSpPr/>
            <p:nvPr/>
          </p:nvSpPr>
          <p:spPr>
            <a:xfrm>
              <a:off x="8047038" y="2820988"/>
              <a:ext cx="58738" cy="4762"/>
            </a:xfrm>
            <a:custGeom>
              <a:rect b="b" l="l" r="r" t="t"/>
              <a:pathLst>
                <a:path extrusionOk="0" h="2" w="31">
                  <a:moveTo>
                    <a:pt x="31" y="0"/>
                  </a:moveTo>
                  <a:lnTo>
                    <a:pt x="31" y="0"/>
                  </a:lnTo>
                  <a:lnTo>
                    <a:pt x="0" y="2"/>
                  </a:lnTo>
                  <a:lnTo>
                    <a:pt x="11" y="2"/>
                  </a:lnTo>
                  <a:lnTo>
                    <a:pt x="31"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8" name="Google Shape;98;p2"/>
            <p:cNvSpPr/>
            <p:nvPr/>
          </p:nvSpPr>
          <p:spPr>
            <a:xfrm>
              <a:off x="6348413" y="2711451"/>
              <a:ext cx="82550" cy="1587"/>
            </a:xfrm>
            <a:custGeom>
              <a:rect b="b" l="l" r="r" t="t"/>
              <a:pathLst>
                <a:path extrusionOk="0" h="1" w="43">
                  <a:moveTo>
                    <a:pt x="9" y="1"/>
                  </a:moveTo>
                  <a:lnTo>
                    <a:pt x="9" y="1"/>
                  </a:lnTo>
                  <a:cubicBezTo>
                    <a:pt x="18" y="1"/>
                    <a:pt x="33" y="1"/>
                    <a:pt x="41" y="1"/>
                  </a:cubicBezTo>
                  <a:cubicBezTo>
                    <a:pt x="43" y="0"/>
                    <a:pt x="0" y="1"/>
                    <a:pt x="9"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9" name="Google Shape;99;p2"/>
            <p:cNvSpPr/>
            <p:nvPr/>
          </p:nvSpPr>
          <p:spPr>
            <a:xfrm>
              <a:off x="6734175" y="2771775"/>
              <a:ext cx="96838" cy="6350"/>
            </a:xfrm>
            <a:custGeom>
              <a:rect b="b" l="l" r="r" t="t"/>
              <a:pathLst>
                <a:path extrusionOk="0" h="3" w="50">
                  <a:moveTo>
                    <a:pt x="0" y="2"/>
                  </a:moveTo>
                  <a:lnTo>
                    <a:pt x="0" y="2"/>
                  </a:lnTo>
                  <a:cubicBezTo>
                    <a:pt x="6" y="3"/>
                    <a:pt x="37" y="2"/>
                    <a:pt x="50" y="3"/>
                  </a:cubicBezTo>
                  <a:cubicBezTo>
                    <a:pt x="32" y="2"/>
                    <a:pt x="17" y="0"/>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0" name="Google Shape;100;p2"/>
            <p:cNvSpPr/>
            <p:nvPr/>
          </p:nvSpPr>
          <p:spPr>
            <a:xfrm>
              <a:off x="6091238" y="2722563"/>
              <a:ext cx="95250" cy="7937"/>
            </a:xfrm>
            <a:custGeom>
              <a:rect b="b" l="l" r="r" t="t"/>
              <a:pathLst>
                <a:path extrusionOk="0" h="4" w="49">
                  <a:moveTo>
                    <a:pt x="0" y="1"/>
                  </a:moveTo>
                  <a:lnTo>
                    <a:pt x="0" y="1"/>
                  </a:lnTo>
                  <a:cubicBezTo>
                    <a:pt x="10" y="2"/>
                    <a:pt x="24" y="2"/>
                    <a:pt x="18" y="4"/>
                  </a:cubicBezTo>
                  <a:cubicBezTo>
                    <a:pt x="31" y="3"/>
                    <a:pt x="49"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1" name="Google Shape;101;p2"/>
            <p:cNvSpPr/>
            <p:nvPr/>
          </p:nvSpPr>
          <p:spPr>
            <a:xfrm>
              <a:off x="6559550" y="2773363"/>
              <a:ext cx="80963" cy="3175"/>
            </a:xfrm>
            <a:custGeom>
              <a:rect b="b" l="l" r="r" t="t"/>
              <a:pathLst>
                <a:path extrusionOk="0" h="1" w="42">
                  <a:moveTo>
                    <a:pt x="0" y="1"/>
                  </a:moveTo>
                  <a:lnTo>
                    <a:pt x="0" y="1"/>
                  </a:lnTo>
                  <a:lnTo>
                    <a:pt x="8" y="1"/>
                  </a:lnTo>
                  <a:lnTo>
                    <a:pt x="42" y="0"/>
                  </a:lnTo>
                  <a:lnTo>
                    <a:pt x="0"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2" name="Google Shape;102;p2"/>
            <p:cNvSpPr/>
            <p:nvPr/>
          </p:nvSpPr>
          <p:spPr>
            <a:xfrm>
              <a:off x="6640513" y="2806700"/>
              <a:ext cx="227013" cy="15875"/>
            </a:xfrm>
            <a:custGeom>
              <a:rect b="b" l="l" r="r" t="t"/>
              <a:pathLst>
                <a:path extrusionOk="0" h="7" w="118">
                  <a:moveTo>
                    <a:pt x="80" y="7"/>
                  </a:moveTo>
                  <a:lnTo>
                    <a:pt x="80" y="7"/>
                  </a:lnTo>
                  <a:cubicBezTo>
                    <a:pt x="118" y="5"/>
                    <a:pt x="19" y="3"/>
                    <a:pt x="85" y="1"/>
                  </a:cubicBezTo>
                  <a:cubicBezTo>
                    <a:pt x="0" y="0"/>
                    <a:pt x="92" y="4"/>
                    <a:pt x="29" y="4"/>
                  </a:cubicBezTo>
                  <a:cubicBezTo>
                    <a:pt x="66" y="4"/>
                    <a:pt x="84" y="6"/>
                    <a:pt x="80" y="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3" name="Google Shape;103;p2"/>
            <p:cNvSpPr/>
            <p:nvPr/>
          </p:nvSpPr>
          <p:spPr>
            <a:xfrm>
              <a:off x="6661150" y="2814638"/>
              <a:ext cx="34925" cy="1587"/>
            </a:xfrm>
            <a:custGeom>
              <a:rect b="b" l="l" r="r" t="t"/>
              <a:pathLst>
                <a:path extrusionOk="0" h="1" w="18">
                  <a:moveTo>
                    <a:pt x="18" y="1"/>
                  </a:moveTo>
                  <a:lnTo>
                    <a:pt x="18" y="1"/>
                  </a:lnTo>
                  <a:lnTo>
                    <a:pt x="0" y="0"/>
                  </a:lnTo>
                  <a:lnTo>
                    <a:pt x="18"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4" name="Google Shape;104;p2"/>
            <p:cNvSpPr/>
            <p:nvPr/>
          </p:nvSpPr>
          <p:spPr>
            <a:xfrm>
              <a:off x="5661025" y="2789238"/>
              <a:ext cx="23813" cy="1587"/>
            </a:xfrm>
            <a:custGeom>
              <a:rect b="b" l="l" r="r" t="t"/>
              <a:pathLst>
                <a:path extrusionOk="0" h="1" w="13">
                  <a:moveTo>
                    <a:pt x="0" y="1"/>
                  </a:moveTo>
                  <a:lnTo>
                    <a:pt x="0" y="1"/>
                  </a:lnTo>
                  <a:lnTo>
                    <a:pt x="13" y="0"/>
                  </a:lnTo>
                  <a:lnTo>
                    <a:pt x="0"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5" name="Google Shape;105;p2"/>
            <p:cNvSpPr/>
            <p:nvPr/>
          </p:nvSpPr>
          <p:spPr>
            <a:xfrm>
              <a:off x="6162675" y="2814638"/>
              <a:ext cx="258763" cy="7937"/>
            </a:xfrm>
            <a:custGeom>
              <a:rect b="b" l="l" r="r" t="t"/>
              <a:pathLst>
                <a:path extrusionOk="0" h="4" w="135">
                  <a:moveTo>
                    <a:pt x="77" y="2"/>
                  </a:moveTo>
                  <a:lnTo>
                    <a:pt x="77" y="2"/>
                  </a:lnTo>
                  <a:lnTo>
                    <a:pt x="135" y="0"/>
                  </a:lnTo>
                  <a:cubicBezTo>
                    <a:pt x="96" y="1"/>
                    <a:pt x="0" y="1"/>
                    <a:pt x="6" y="4"/>
                  </a:cubicBezTo>
                  <a:cubicBezTo>
                    <a:pt x="37" y="4"/>
                    <a:pt x="75" y="4"/>
                    <a:pt x="90" y="3"/>
                  </a:cubicBezTo>
                  <a:lnTo>
                    <a:pt x="77"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6" name="Google Shape;106;p2"/>
            <p:cNvSpPr/>
            <p:nvPr/>
          </p:nvSpPr>
          <p:spPr>
            <a:xfrm>
              <a:off x="5019675" y="2713038"/>
              <a:ext cx="73025" cy="4762"/>
            </a:xfrm>
            <a:custGeom>
              <a:rect b="b" l="l" r="r" t="t"/>
              <a:pathLst>
                <a:path extrusionOk="0" h="2" w="38">
                  <a:moveTo>
                    <a:pt x="13" y="1"/>
                  </a:moveTo>
                  <a:lnTo>
                    <a:pt x="13" y="1"/>
                  </a:lnTo>
                  <a:lnTo>
                    <a:pt x="38" y="0"/>
                  </a:lnTo>
                  <a:lnTo>
                    <a:pt x="7" y="0"/>
                  </a:lnTo>
                  <a:cubicBezTo>
                    <a:pt x="16" y="0"/>
                    <a:pt x="0" y="2"/>
                    <a:pt x="13"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7" name="Google Shape;107;p2"/>
            <p:cNvSpPr/>
            <p:nvPr/>
          </p:nvSpPr>
          <p:spPr>
            <a:xfrm>
              <a:off x="5021263" y="2713038"/>
              <a:ext cx="11113" cy="0"/>
            </a:xfrm>
            <a:custGeom>
              <a:rect b="b" l="l" r="r" t="t"/>
              <a:pathLst>
                <a:path extrusionOk="0" h="120000" w="6">
                  <a:moveTo>
                    <a:pt x="0" y="0"/>
                  </a:moveTo>
                  <a:lnTo>
                    <a:pt x="0" y="0"/>
                  </a:lnTo>
                  <a:lnTo>
                    <a:pt x="6" y="0"/>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8" name="Google Shape;108;p2"/>
            <p:cNvSpPr/>
            <p:nvPr/>
          </p:nvSpPr>
          <p:spPr>
            <a:xfrm>
              <a:off x="5864225" y="2784475"/>
              <a:ext cx="101600" cy="4762"/>
            </a:xfrm>
            <a:custGeom>
              <a:rect b="b" l="l" r="r" t="t"/>
              <a:pathLst>
                <a:path extrusionOk="0" h="2" w="53">
                  <a:moveTo>
                    <a:pt x="3" y="2"/>
                  </a:moveTo>
                  <a:lnTo>
                    <a:pt x="3" y="2"/>
                  </a:lnTo>
                  <a:cubicBezTo>
                    <a:pt x="21" y="2"/>
                    <a:pt x="36" y="2"/>
                    <a:pt x="53" y="1"/>
                  </a:cubicBezTo>
                  <a:cubicBezTo>
                    <a:pt x="46" y="1"/>
                    <a:pt x="0" y="0"/>
                    <a:pt x="3"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9" name="Google Shape;109;p2"/>
            <p:cNvSpPr/>
            <p:nvPr/>
          </p:nvSpPr>
          <p:spPr>
            <a:xfrm>
              <a:off x="4703763" y="2722563"/>
              <a:ext cx="84138" cy="1587"/>
            </a:xfrm>
            <a:custGeom>
              <a:rect b="b" l="l" r="r" t="t"/>
              <a:pathLst>
                <a:path extrusionOk="0" h="1" w="44">
                  <a:moveTo>
                    <a:pt x="3" y="1"/>
                  </a:moveTo>
                  <a:lnTo>
                    <a:pt x="3" y="1"/>
                  </a:lnTo>
                  <a:lnTo>
                    <a:pt x="44" y="0"/>
                  </a:lnTo>
                  <a:lnTo>
                    <a:pt x="0" y="0"/>
                  </a:lnTo>
                  <a:lnTo>
                    <a:pt x="3"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0" name="Google Shape;110;p2"/>
            <p:cNvSpPr/>
            <p:nvPr/>
          </p:nvSpPr>
          <p:spPr>
            <a:xfrm>
              <a:off x="4264025" y="2713038"/>
              <a:ext cx="77788" cy="4762"/>
            </a:xfrm>
            <a:custGeom>
              <a:rect b="b" l="l" r="r" t="t"/>
              <a:pathLst>
                <a:path extrusionOk="0" h="2" w="41">
                  <a:moveTo>
                    <a:pt x="41" y="1"/>
                  </a:moveTo>
                  <a:lnTo>
                    <a:pt x="41" y="1"/>
                  </a:lnTo>
                  <a:lnTo>
                    <a:pt x="34" y="0"/>
                  </a:lnTo>
                  <a:lnTo>
                    <a:pt x="0" y="1"/>
                  </a:lnTo>
                  <a:lnTo>
                    <a:pt x="7" y="2"/>
                  </a:lnTo>
                  <a:lnTo>
                    <a:pt x="41"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1" name="Google Shape;111;p2"/>
            <p:cNvSpPr/>
            <p:nvPr/>
          </p:nvSpPr>
          <p:spPr>
            <a:xfrm>
              <a:off x="4800600" y="2822575"/>
              <a:ext cx="117475" cy="7937"/>
            </a:xfrm>
            <a:custGeom>
              <a:rect b="b" l="l" r="r" t="t"/>
              <a:pathLst>
                <a:path extrusionOk="0" h="3" w="61">
                  <a:moveTo>
                    <a:pt x="11" y="2"/>
                  </a:moveTo>
                  <a:lnTo>
                    <a:pt x="11" y="2"/>
                  </a:lnTo>
                  <a:cubicBezTo>
                    <a:pt x="39" y="3"/>
                    <a:pt x="61" y="0"/>
                    <a:pt x="54" y="0"/>
                  </a:cubicBezTo>
                  <a:lnTo>
                    <a:pt x="0" y="0"/>
                  </a:lnTo>
                  <a:cubicBezTo>
                    <a:pt x="13" y="2"/>
                    <a:pt x="15" y="0"/>
                    <a:pt x="46" y="0"/>
                  </a:cubicBezTo>
                  <a:lnTo>
                    <a:pt x="11"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2" name="Google Shape;112;p2"/>
            <p:cNvSpPr/>
            <p:nvPr/>
          </p:nvSpPr>
          <p:spPr>
            <a:xfrm>
              <a:off x="187325" y="2714625"/>
              <a:ext cx="1925638" cy="31750"/>
            </a:xfrm>
            <a:custGeom>
              <a:rect b="b" l="l" r="r" t="t"/>
              <a:pathLst>
                <a:path extrusionOk="0" h="14" w="100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3" name="Google Shape;113;p2"/>
            <p:cNvSpPr/>
            <p:nvPr/>
          </p:nvSpPr>
          <p:spPr>
            <a:xfrm>
              <a:off x="1947862" y="2735263"/>
              <a:ext cx="47625" cy="0"/>
            </a:xfrm>
            <a:custGeom>
              <a:rect b="b" l="l" r="r" t="t"/>
              <a:pathLst>
                <a:path extrusionOk="0" h="120000" w="25">
                  <a:moveTo>
                    <a:pt x="0" y="0"/>
                  </a:moveTo>
                  <a:lnTo>
                    <a:pt x="0" y="0"/>
                  </a:lnTo>
                  <a:lnTo>
                    <a:pt x="25" y="0"/>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4" name="Google Shape;114;p2"/>
            <p:cNvSpPr/>
            <p:nvPr/>
          </p:nvSpPr>
          <p:spPr>
            <a:xfrm>
              <a:off x="112712" y="2724150"/>
              <a:ext cx="74613" cy="0"/>
            </a:xfrm>
            <a:custGeom>
              <a:rect b="b" l="l" r="r" t="t"/>
              <a:pathLst>
                <a:path extrusionOk="0" h="120000" w="39">
                  <a:moveTo>
                    <a:pt x="0" y="0"/>
                  </a:moveTo>
                  <a:lnTo>
                    <a:pt x="0" y="0"/>
                  </a:lnTo>
                  <a:lnTo>
                    <a:pt x="39" y="0"/>
                  </a:lnTo>
                  <a:cubicBezTo>
                    <a:pt x="27" y="0"/>
                    <a:pt x="14" y="0"/>
                    <a:pt x="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5" name="Google Shape;115;p2"/>
            <p:cNvSpPr/>
            <p:nvPr/>
          </p:nvSpPr>
          <p:spPr>
            <a:xfrm>
              <a:off x="2187575" y="2717800"/>
              <a:ext cx="176213" cy="6350"/>
            </a:xfrm>
            <a:custGeom>
              <a:rect b="b" l="l" r="r" t="t"/>
              <a:pathLst>
                <a:path extrusionOk="0" h="3" w="92">
                  <a:moveTo>
                    <a:pt x="71" y="3"/>
                  </a:moveTo>
                  <a:lnTo>
                    <a:pt x="71" y="3"/>
                  </a:lnTo>
                  <a:cubicBezTo>
                    <a:pt x="47" y="2"/>
                    <a:pt x="88" y="1"/>
                    <a:pt x="92" y="0"/>
                  </a:cubicBezTo>
                  <a:lnTo>
                    <a:pt x="8" y="1"/>
                  </a:lnTo>
                  <a:cubicBezTo>
                    <a:pt x="8" y="1"/>
                    <a:pt x="0" y="2"/>
                    <a:pt x="2" y="3"/>
                  </a:cubicBezTo>
                  <a:lnTo>
                    <a:pt x="71" y="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6" name="Google Shape;116;p2"/>
            <p:cNvSpPr/>
            <p:nvPr/>
          </p:nvSpPr>
          <p:spPr>
            <a:xfrm>
              <a:off x="2112962" y="2714625"/>
              <a:ext cx="90488" cy="4762"/>
            </a:xfrm>
            <a:custGeom>
              <a:rect b="b" l="l" r="r" t="t"/>
              <a:pathLst>
                <a:path extrusionOk="0" h="2" w="47">
                  <a:moveTo>
                    <a:pt x="22" y="0"/>
                  </a:moveTo>
                  <a:lnTo>
                    <a:pt x="22" y="0"/>
                  </a:lnTo>
                  <a:cubicBezTo>
                    <a:pt x="19" y="1"/>
                    <a:pt x="11" y="1"/>
                    <a:pt x="0" y="2"/>
                  </a:cubicBezTo>
                  <a:lnTo>
                    <a:pt x="47" y="2"/>
                  </a:lnTo>
                  <a:cubicBezTo>
                    <a:pt x="47" y="1"/>
                    <a:pt x="41" y="0"/>
                    <a:pt x="2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7" name="Google Shape;117;p2"/>
            <p:cNvSpPr/>
            <p:nvPr/>
          </p:nvSpPr>
          <p:spPr>
            <a:xfrm>
              <a:off x="2101850" y="2811463"/>
              <a:ext cx="71438" cy="3175"/>
            </a:xfrm>
            <a:custGeom>
              <a:rect b="b" l="l" r="r" t="t"/>
              <a:pathLst>
                <a:path extrusionOk="0" h="1" w="37">
                  <a:moveTo>
                    <a:pt x="37" y="0"/>
                  </a:moveTo>
                  <a:lnTo>
                    <a:pt x="37" y="0"/>
                  </a:lnTo>
                  <a:lnTo>
                    <a:pt x="22" y="1"/>
                  </a:lnTo>
                  <a:lnTo>
                    <a:pt x="0" y="1"/>
                  </a:lnTo>
                  <a:lnTo>
                    <a:pt x="37"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8" name="Google Shape;118;p2"/>
            <p:cNvSpPr/>
            <p:nvPr/>
          </p:nvSpPr>
          <p:spPr>
            <a:xfrm>
              <a:off x="1724025" y="2805113"/>
              <a:ext cx="120650" cy="4762"/>
            </a:xfrm>
            <a:custGeom>
              <a:rect b="b" l="l" r="r" t="t"/>
              <a:pathLst>
                <a:path extrusionOk="0" h="2" w="63">
                  <a:moveTo>
                    <a:pt x="0" y="0"/>
                  </a:moveTo>
                  <a:lnTo>
                    <a:pt x="0" y="0"/>
                  </a:lnTo>
                  <a:cubicBezTo>
                    <a:pt x="18" y="2"/>
                    <a:pt x="52" y="1"/>
                    <a:pt x="63" y="0"/>
                  </a:cubicBezTo>
                  <a:cubicBezTo>
                    <a:pt x="24" y="0"/>
                    <a:pt x="41" y="0"/>
                    <a:pt x="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9" name="Google Shape;119;p2"/>
            <p:cNvSpPr/>
            <p:nvPr/>
          </p:nvSpPr>
          <p:spPr>
            <a:xfrm>
              <a:off x="1744662" y="2833688"/>
              <a:ext cx="73025" cy="3175"/>
            </a:xfrm>
            <a:custGeom>
              <a:rect b="b" l="l" r="r" t="t"/>
              <a:pathLst>
                <a:path extrusionOk="0" h="1" w="38">
                  <a:moveTo>
                    <a:pt x="38" y="0"/>
                  </a:moveTo>
                  <a:lnTo>
                    <a:pt x="38" y="0"/>
                  </a:lnTo>
                  <a:lnTo>
                    <a:pt x="0" y="1"/>
                  </a:lnTo>
                  <a:lnTo>
                    <a:pt x="3" y="1"/>
                  </a:lnTo>
                  <a:lnTo>
                    <a:pt x="38"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0" name="Google Shape;120;p2"/>
            <p:cNvSpPr/>
            <p:nvPr/>
          </p:nvSpPr>
          <p:spPr>
            <a:xfrm>
              <a:off x="-474663" y="2741613"/>
              <a:ext cx="34925" cy="0"/>
            </a:xfrm>
            <a:custGeom>
              <a:rect b="b" l="l" r="r" t="t"/>
              <a:pathLst>
                <a:path extrusionOk="0" h="120000" w="18">
                  <a:moveTo>
                    <a:pt x="18" y="0"/>
                  </a:moveTo>
                  <a:lnTo>
                    <a:pt x="18" y="0"/>
                  </a:lnTo>
                  <a:lnTo>
                    <a:pt x="0" y="0"/>
                  </a:lnTo>
                  <a:lnTo>
                    <a:pt x="18"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1" name="Google Shape;121;p2"/>
            <p:cNvSpPr/>
            <p:nvPr/>
          </p:nvSpPr>
          <p:spPr>
            <a:xfrm>
              <a:off x="-947738" y="2725738"/>
              <a:ext cx="1239838" cy="19050"/>
            </a:xfrm>
            <a:custGeom>
              <a:rect b="b" l="l" r="r" t="t"/>
              <a:pathLst>
                <a:path extrusionOk="0" h="8" w="647">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2" name="Google Shape;122;p2"/>
            <p:cNvSpPr/>
            <p:nvPr/>
          </p:nvSpPr>
          <p:spPr>
            <a:xfrm>
              <a:off x="-1944688" y="2741613"/>
              <a:ext cx="4763" cy="0"/>
            </a:xfrm>
            <a:custGeom>
              <a:rect b="b" l="l" r="r" t="t"/>
              <a:pathLst>
                <a:path extrusionOk="0" h="120000" w="2">
                  <a:moveTo>
                    <a:pt x="1" y="0"/>
                  </a:moveTo>
                  <a:lnTo>
                    <a:pt x="1" y="0"/>
                  </a:lnTo>
                  <a:lnTo>
                    <a:pt x="2" y="0"/>
                  </a:lnTo>
                  <a:cubicBezTo>
                    <a:pt x="0" y="0"/>
                    <a:pt x="0" y="0"/>
                    <a:pt x="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3" name="Google Shape;123;p2"/>
            <p:cNvSpPr/>
            <p:nvPr/>
          </p:nvSpPr>
          <p:spPr>
            <a:xfrm>
              <a:off x="-1939925" y="2735263"/>
              <a:ext cx="173038" cy="6350"/>
            </a:xfrm>
            <a:custGeom>
              <a:rect b="b" l="l" r="r" t="t"/>
              <a:pathLst>
                <a:path extrusionOk="0" h="3" w="90">
                  <a:moveTo>
                    <a:pt x="36" y="3"/>
                  </a:moveTo>
                  <a:lnTo>
                    <a:pt x="36" y="3"/>
                  </a:lnTo>
                  <a:lnTo>
                    <a:pt x="90" y="0"/>
                  </a:lnTo>
                  <a:lnTo>
                    <a:pt x="6" y="1"/>
                  </a:lnTo>
                  <a:lnTo>
                    <a:pt x="0" y="3"/>
                  </a:lnTo>
                  <a:cubicBezTo>
                    <a:pt x="8" y="2"/>
                    <a:pt x="37" y="1"/>
                    <a:pt x="48" y="2"/>
                  </a:cubicBezTo>
                  <a:lnTo>
                    <a:pt x="36" y="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4" name="Google Shape;124;p2"/>
            <p:cNvSpPr/>
            <p:nvPr/>
          </p:nvSpPr>
          <p:spPr>
            <a:xfrm>
              <a:off x="-1773238" y="2733675"/>
              <a:ext cx="123825" cy="12700"/>
            </a:xfrm>
            <a:custGeom>
              <a:rect b="b" l="l" r="r" t="t"/>
              <a:pathLst>
                <a:path extrusionOk="0" h="6" w="65">
                  <a:moveTo>
                    <a:pt x="65" y="0"/>
                  </a:moveTo>
                  <a:lnTo>
                    <a:pt x="65" y="0"/>
                  </a:lnTo>
                  <a:cubicBezTo>
                    <a:pt x="22" y="1"/>
                    <a:pt x="25" y="3"/>
                    <a:pt x="48" y="4"/>
                  </a:cubicBezTo>
                  <a:cubicBezTo>
                    <a:pt x="8" y="5"/>
                    <a:pt x="27" y="1"/>
                    <a:pt x="0" y="4"/>
                  </a:cubicBezTo>
                  <a:cubicBezTo>
                    <a:pt x="1" y="6"/>
                    <a:pt x="50" y="5"/>
                    <a:pt x="61" y="4"/>
                  </a:cubicBezTo>
                  <a:lnTo>
                    <a:pt x="65"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5" name="Google Shape;125;p2"/>
            <p:cNvSpPr/>
            <p:nvPr/>
          </p:nvSpPr>
          <p:spPr>
            <a:xfrm>
              <a:off x="-1057275" y="2735263"/>
              <a:ext cx="57150" cy="3175"/>
            </a:xfrm>
            <a:custGeom>
              <a:rect b="b" l="l" r="r" t="t"/>
              <a:pathLst>
                <a:path extrusionOk="0" h="1" w="30">
                  <a:moveTo>
                    <a:pt x="12" y="0"/>
                  </a:moveTo>
                  <a:lnTo>
                    <a:pt x="12" y="0"/>
                  </a:lnTo>
                  <a:lnTo>
                    <a:pt x="0" y="1"/>
                  </a:lnTo>
                  <a:lnTo>
                    <a:pt x="30" y="1"/>
                  </a:lnTo>
                  <a:lnTo>
                    <a:pt x="12"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6" name="Google Shape;126;p2"/>
            <p:cNvSpPr/>
            <p:nvPr/>
          </p:nvSpPr>
          <p:spPr>
            <a:xfrm>
              <a:off x="-1116013" y="2738438"/>
              <a:ext cx="58738" cy="3175"/>
            </a:xfrm>
            <a:custGeom>
              <a:rect b="b" l="l" r="r" t="t"/>
              <a:pathLst>
                <a:path extrusionOk="0" h="2" w="30">
                  <a:moveTo>
                    <a:pt x="30" y="0"/>
                  </a:moveTo>
                  <a:lnTo>
                    <a:pt x="30" y="0"/>
                  </a:lnTo>
                  <a:lnTo>
                    <a:pt x="0" y="0"/>
                  </a:lnTo>
                  <a:cubicBezTo>
                    <a:pt x="2" y="0"/>
                    <a:pt x="4" y="1"/>
                    <a:pt x="9" y="2"/>
                  </a:cubicBezTo>
                  <a:lnTo>
                    <a:pt x="3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7" name="Google Shape;127;p2"/>
            <p:cNvSpPr/>
            <p:nvPr/>
          </p:nvSpPr>
          <p:spPr>
            <a:xfrm>
              <a:off x="-1349375" y="2735263"/>
              <a:ext cx="84138" cy="0"/>
            </a:xfrm>
            <a:custGeom>
              <a:rect b="b" l="l" r="r" t="t"/>
              <a:pathLst>
                <a:path extrusionOk="0" h="120000" w="44">
                  <a:moveTo>
                    <a:pt x="44" y="0"/>
                  </a:moveTo>
                  <a:lnTo>
                    <a:pt x="44" y="0"/>
                  </a:lnTo>
                  <a:lnTo>
                    <a:pt x="0" y="0"/>
                  </a:lnTo>
                  <a:lnTo>
                    <a:pt x="44"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8" name="Google Shape;128;p2"/>
            <p:cNvSpPr/>
            <p:nvPr/>
          </p:nvSpPr>
          <p:spPr>
            <a:xfrm>
              <a:off x="-1265238" y="2735263"/>
              <a:ext cx="65088" cy="3175"/>
            </a:xfrm>
            <a:custGeom>
              <a:rect b="b" l="l" r="r" t="t"/>
              <a:pathLst>
                <a:path extrusionOk="0" h="1" w="34">
                  <a:moveTo>
                    <a:pt x="34" y="1"/>
                  </a:moveTo>
                  <a:lnTo>
                    <a:pt x="34" y="1"/>
                  </a:lnTo>
                  <a:lnTo>
                    <a:pt x="33" y="0"/>
                  </a:lnTo>
                  <a:lnTo>
                    <a:pt x="0" y="0"/>
                  </a:lnTo>
                  <a:lnTo>
                    <a:pt x="34"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9" name="Google Shape;129;p2"/>
            <p:cNvSpPr/>
            <p:nvPr/>
          </p:nvSpPr>
          <p:spPr>
            <a:xfrm>
              <a:off x="-1219200" y="2728913"/>
              <a:ext cx="103188" cy="9525"/>
            </a:xfrm>
            <a:custGeom>
              <a:rect b="b" l="l" r="r" t="t"/>
              <a:pathLst>
                <a:path extrusionOk="0" h="4" w="54">
                  <a:moveTo>
                    <a:pt x="54" y="4"/>
                  </a:moveTo>
                  <a:lnTo>
                    <a:pt x="54" y="4"/>
                  </a:lnTo>
                  <a:cubicBezTo>
                    <a:pt x="49" y="2"/>
                    <a:pt x="43" y="0"/>
                    <a:pt x="0" y="1"/>
                  </a:cubicBezTo>
                  <a:lnTo>
                    <a:pt x="9" y="3"/>
                  </a:lnTo>
                  <a:lnTo>
                    <a:pt x="54"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0" name="Google Shape;130;p2"/>
            <p:cNvSpPr/>
            <p:nvPr/>
          </p:nvSpPr>
          <p:spPr>
            <a:xfrm>
              <a:off x="1225550" y="2830513"/>
              <a:ext cx="73025" cy="3175"/>
            </a:xfrm>
            <a:custGeom>
              <a:rect b="b" l="l" r="r" t="t"/>
              <a:pathLst>
                <a:path extrusionOk="0" h="2" w="38">
                  <a:moveTo>
                    <a:pt x="34" y="0"/>
                  </a:moveTo>
                  <a:lnTo>
                    <a:pt x="34" y="0"/>
                  </a:lnTo>
                  <a:lnTo>
                    <a:pt x="0" y="1"/>
                  </a:lnTo>
                  <a:lnTo>
                    <a:pt x="4" y="2"/>
                  </a:lnTo>
                  <a:lnTo>
                    <a:pt x="38" y="1"/>
                  </a:lnTo>
                  <a:lnTo>
                    <a:pt x="34"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1" name="Google Shape;131;p2"/>
            <p:cNvSpPr/>
            <p:nvPr/>
          </p:nvSpPr>
          <p:spPr>
            <a:xfrm>
              <a:off x="874712" y="2827338"/>
              <a:ext cx="39688" cy="3175"/>
            </a:xfrm>
            <a:custGeom>
              <a:rect b="b" l="l" r="r" t="t"/>
              <a:pathLst>
                <a:path extrusionOk="0" h="1" w="21">
                  <a:moveTo>
                    <a:pt x="21" y="0"/>
                  </a:moveTo>
                  <a:lnTo>
                    <a:pt x="21" y="0"/>
                  </a:lnTo>
                  <a:lnTo>
                    <a:pt x="0" y="1"/>
                  </a:lnTo>
                  <a:cubicBezTo>
                    <a:pt x="9" y="1"/>
                    <a:pt x="16" y="1"/>
                    <a:pt x="2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2" name="Google Shape;132;p2"/>
            <p:cNvSpPr/>
            <p:nvPr/>
          </p:nvSpPr>
          <p:spPr>
            <a:xfrm>
              <a:off x="417512" y="2827338"/>
              <a:ext cx="457200" cy="31750"/>
            </a:xfrm>
            <a:custGeom>
              <a:rect b="b" l="l" r="r" t="t"/>
              <a:pathLst>
                <a:path extrusionOk="0" h="14" w="238">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3" name="Google Shape;133;p2"/>
            <p:cNvSpPr/>
            <p:nvPr/>
          </p:nvSpPr>
          <p:spPr>
            <a:xfrm>
              <a:off x="755650" y="2859087"/>
              <a:ext cx="68263" cy="4762"/>
            </a:xfrm>
            <a:custGeom>
              <a:rect b="b" l="l" r="r" t="t"/>
              <a:pathLst>
                <a:path extrusionOk="0" h="2" w="36">
                  <a:moveTo>
                    <a:pt x="0" y="1"/>
                  </a:moveTo>
                  <a:lnTo>
                    <a:pt x="0" y="1"/>
                  </a:lnTo>
                  <a:cubicBezTo>
                    <a:pt x="19" y="2"/>
                    <a:pt x="24" y="1"/>
                    <a:pt x="36" y="1"/>
                  </a:cubicBezTo>
                  <a:cubicBezTo>
                    <a:pt x="33" y="0"/>
                    <a:pt x="15" y="1"/>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4" name="Google Shape;134;p2"/>
            <p:cNvSpPr/>
            <p:nvPr/>
          </p:nvSpPr>
          <p:spPr>
            <a:xfrm>
              <a:off x="-133350" y="2798763"/>
              <a:ext cx="111125" cy="4762"/>
            </a:xfrm>
            <a:custGeom>
              <a:rect b="b" l="l" r="r" t="t"/>
              <a:pathLst>
                <a:path extrusionOk="0" h="2" w="58">
                  <a:moveTo>
                    <a:pt x="37" y="0"/>
                  </a:moveTo>
                  <a:lnTo>
                    <a:pt x="37" y="0"/>
                  </a:lnTo>
                  <a:cubicBezTo>
                    <a:pt x="34" y="1"/>
                    <a:pt x="0" y="1"/>
                    <a:pt x="7" y="2"/>
                  </a:cubicBezTo>
                  <a:lnTo>
                    <a:pt x="58" y="2"/>
                  </a:lnTo>
                  <a:cubicBezTo>
                    <a:pt x="46" y="2"/>
                    <a:pt x="42" y="1"/>
                    <a:pt x="37"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5" name="Google Shape;135;p2"/>
            <p:cNvSpPr/>
            <p:nvPr/>
          </p:nvSpPr>
          <p:spPr>
            <a:xfrm>
              <a:off x="-22225" y="2800350"/>
              <a:ext cx="44450" cy="3175"/>
            </a:xfrm>
            <a:custGeom>
              <a:rect b="b" l="l" r="r" t="t"/>
              <a:pathLst>
                <a:path extrusionOk="0" h="1" w="23">
                  <a:moveTo>
                    <a:pt x="23" y="0"/>
                  </a:moveTo>
                  <a:lnTo>
                    <a:pt x="23" y="0"/>
                  </a:lnTo>
                  <a:lnTo>
                    <a:pt x="0" y="1"/>
                  </a:lnTo>
                  <a:cubicBezTo>
                    <a:pt x="6" y="1"/>
                    <a:pt x="13" y="1"/>
                    <a:pt x="2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6" name="Google Shape;136;p2"/>
            <p:cNvSpPr/>
            <p:nvPr/>
          </p:nvSpPr>
          <p:spPr>
            <a:xfrm>
              <a:off x="-66675" y="2798763"/>
              <a:ext cx="6350" cy="0"/>
            </a:xfrm>
            <a:custGeom>
              <a:rect b="b" l="l" r="r" t="t"/>
              <a:pathLst>
                <a:path extrusionOk="0" h="120000" w="3">
                  <a:moveTo>
                    <a:pt x="0" y="0"/>
                  </a:moveTo>
                  <a:lnTo>
                    <a:pt x="0" y="0"/>
                  </a:lnTo>
                  <a:lnTo>
                    <a:pt x="2" y="0"/>
                  </a:lnTo>
                  <a:cubicBezTo>
                    <a:pt x="3" y="0"/>
                    <a:pt x="3" y="0"/>
                    <a:pt x="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7" name="Google Shape;137;p2"/>
            <p:cNvSpPr/>
            <p:nvPr/>
          </p:nvSpPr>
          <p:spPr>
            <a:xfrm>
              <a:off x="-1566863" y="2730500"/>
              <a:ext cx="65088" cy="3175"/>
            </a:xfrm>
            <a:custGeom>
              <a:rect b="b" l="l" r="r" t="t"/>
              <a:pathLst>
                <a:path extrusionOk="0" h="1" w="34">
                  <a:moveTo>
                    <a:pt x="33" y="1"/>
                  </a:moveTo>
                  <a:lnTo>
                    <a:pt x="33" y="1"/>
                  </a:lnTo>
                  <a:cubicBezTo>
                    <a:pt x="34" y="0"/>
                    <a:pt x="12" y="1"/>
                    <a:pt x="0" y="1"/>
                  </a:cubicBezTo>
                  <a:cubicBezTo>
                    <a:pt x="9" y="1"/>
                    <a:pt x="22" y="1"/>
                    <a:pt x="33"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8" name="Google Shape;138;p2"/>
            <p:cNvSpPr/>
            <p:nvPr/>
          </p:nvSpPr>
          <p:spPr>
            <a:xfrm>
              <a:off x="-3175000" y="2740025"/>
              <a:ext cx="38100" cy="0"/>
            </a:xfrm>
            <a:custGeom>
              <a:rect b="b" l="l" r="r" t="t"/>
              <a:pathLst>
                <a:path extrusionOk="0" h="120000" w="20">
                  <a:moveTo>
                    <a:pt x="20" y="0"/>
                  </a:moveTo>
                  <a:lnTo>
                    <a:pt x="20" y="0"/>
                  </a:lnTo>
                  <a:lnTo>
                    <a:pt x="0" y="0"/>
                  </a:lnTo>
                  <a:cubicBezTo>
                    <a:pt x="7" y="0"/>
                    <a:pt x="11" y="0"/>
                    <a:pt x="2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9" name="Google Shape;139;p2"/>
            <p:cNvSpPr/>
            <p:nvPr/>
          </p:nvSpPr>
          <p:spPr>
            <a:xfrm>
              <a:off x="-3735388" y="2803525"/>
              <a:ext cx="6350" cy="1587"/>
            </a:xfrm>
            <a:custGeom>
              <a:rect b="b" l="l" r="r" t="t"/>
              <a:pathLst>
                <a:path extrusionOk="0" h="1" w="4">
                  <a:moveTo>
                    <a:pt x="4" y="0"/>
                  </a:moveTo>
                  <a:lnTo>
                    <a:pt x="4" y="0"/>
                  </a:lnTo>
                  <a:cubicBezTo>
                    <a:pt x="3" y="0"/>
                    <a:pt x="2" y="1"/>
                    <a:pt x="0" y="1"/>
                  </a:cubicBezTo>
                  <a:cubicBezTo>
                    <a:pt x="2" y="1"/>
                    <a:pt x="3" y="1"/>
                    <a:pt x="4"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40" name="Google Shape;140;p2"/>
            <p:cNvSpPr/>
            <p:nvPr/>
          </p:nvSpPr>
          <p:spPr>
            <a:xfrm>
              <a:off x="-3924300" y="2803525"/>
              <a:ext cx="188913" cy="3175"/>
            </a:xfrm>
            <a:custGeom>
              <a:rect b="b" l="l" r="r" t="t"/>
              <a:pathLst>
                <a:path extrusionOk="0" h="2" w="98">
                  <a:moveTo>
                    <a:pt x="98" y="1"/>
                  </a:moveTo>
                  <a:lnTo>
                    <a:pt x="98" y="1"/>
                  </a:lnTo>
                  <a:cubicBezTo>
                    <a:pt x="84" y="2"/>
                    <a:pt x="42" y="0"/>
                    <a:pt x="26" y="1"/>
                  </a:cubicBezTo>
                  <a:lnTo>
                    <a:pt x="28" y="1"/>
                  </a:lnTo>
                  <a:lnTo>
                    <a:pt x="0" y="2"/>
                  </a:lnTo>
                  <a:cubicBezTo>
                    <a:pt x="27" y="2"/>
                    <a:pt x="82" y="2"/>
                    <a:pt x="98"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grpSp>
      <p:sp>
        <p:nvSpPr>
          <p:cNvPr id="141" name="Google Shape;141;p2"/>
          <p:cNvSpPr txBox="1"/>
          <p:nvPr>
            <p:ph idx="1" type="subTitle"/>
          </p:nvPr>
        </p:nvSpPr>
        <p:spPr>
          <a:xfrm>
            <a:off x="1522413" y="5105400"/>
            <a:ext cx="9143999" cy="10668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2400"/>
              <a:buNone/>
              <a:defRPr>
                <a:solidFill>
                  <a:schemeClr val="lt1"/>
                </a:solidFill>
              </a:defRPr>
            </a:lvl1pPr>
            <a:lvl2pPr lvl="1" algn="ctr">
              <a:lnSpc>
                <a:spcPct val="90000"/>
              </a:lnSpc>
              <a:spcBef>
                <a:spcPts val="600"/>
              </a:spcBef>
              <a:spcAft>
                <a:spcPts val="0"/>
              </a:spcAft>
              <a:buClr>
                <a:schemeClr val="lt1"/>
              </a:buClr>
              <a:buSzPts val="2000"/>
              <a:buNone/>
              <a:defRPr>
                <a:solidFill>
                  <a:schemeClr val="lt1"/>
                </a:solidFill>
              </a:defRPr>
            </a:lvl2pPr>
            <a:lvl3pPr lvl="2" algn="ctr">
              <a:lnSpc>
                <a:spcPct val="90000"/>
              </a:lnSpc>
              <a:spcBef>
                <a:spcPts val="600"/>
              </a:spcBef>
              <a:spcAft>
                <a:spcPts val="0"/>
              </a:spcAft>
              <a:buClr>
                <a:schemeClr val="lt1"/>
              </a:buClr>
              <a:buSzPts val="1800"/>
              <a:buNone/>
              <a:defRPr>
                <a:solidFill>
                  <a:schemeClr val="lt1"/>
                </a:solidFill>
              </a:defRPr>
            </a:lvl3pPr>
            <a:lvl4pPr lvl="3" algn="ctr">
              <a:lnSpc>
                <a:spcPct val="90000"/>
              </a:lnSpc>
              <a:spcBef>
                <a:spcPts val="600"/>
              </a:spcBef>
              <a:spcAft>
                <a:spcPts val="0"/>
              </a:spcAft>
              <a:buClr>
                <a:schemeClr val="lt1"/>
              </a:buClr>
              <a:buSzPts val="1600"/>
              <a:buNone/>
              <a:defRPr>
                <a:solidFill>
                  <a:schemeClr val="lt1"/>
                </a:solidFill>
              </a:defRPr>
            </a:lvl4pPr>
            <a:lvl5pPr lvl="4" algn="ctr">
              <a:lnSpc>
                <a:spcPct val="90000"/>
              </a:lnSpc>
              <a:spcBef>
                <a:spcPts val="600"/>
              </a:spcBef>
              <a:spcAft>
                <a:spcPts val="0"/>
              </a:spcAft>
              <a:buClr>
                <a:schemeClr val="lt1"/>
              </a:buClr>
              <a:buSzPts val="1600"/>
              <a:buNone/>
              <a:defRPr>
                <a:solidFill>
                  <a:schemeClr val="lt1"/>
                </a:solidFill>
              </a:defRPr>
            </a:lvl5pPr>
            <a:lvl6pPr lvl="5" algn="ctr">
              <a:lnSpc>
                <a:spcPct val="90000"/>
              </a:lnSpc>
              <a:spcBef>
                <a:spcPts val="600"/>
              </a:spcBef>
              <a:spcAft>
                <a:spcPts val="0"/>
              </a:spcAft>
              <a:buClr>
                <a:schemeClr val="lt1"/>
              </a:buClr>
              <a:buSzPts val="1600"/>
              <a:buNone/>
              <a:defRPr>
                <a:solidFill>
                  <a:schemeClr val="lt1"/>
                </a:solidFill>
              </a:defRPr>
            </a:lvl6pPr>
            <a:lvl7pPr lvl="6" algn="ctr">
              <a:lnSpc>
                <a:spcPct val="90000"/>
              </a:lnSpc>
              <a:spcBef>
                <a:spcPts val="600"/>
              </a:spcBef>
              <a:spcAft>
                <a:spcPts val="0"/>
              </a:spcAft>
              <a:buClr>
                <a:schemeClr val="lt1"/>
              </a:buClr>
              <a:buSzPts val="1600"/>
              <a:buNone/>
              <a:defRPr>
                <a:solidFill>
                  <a:schemeClr val="lt1"/>
                </a:solidFill>
              </a:defRPr>
            </a:lvl7pPr>
            <a:lvl8pPr lvl="7" algn="ctr">
              <a:lnSpc>
                <a:spcPct val="90000"/>
              </a:lnSpc>
              <a:spcBef>
                <a:spcPts val="600"/>
              </a:spcBef>
              <a:spcAft>
                <a:spcPts val="0"/>
              </a:spcAft>
              <a:buClr>
                <a:schemeClr val="lt1"/>
              </a:buClr>
              <a:buSzPts val="1600"/>
              <a:buNone/>
              <a:defRPr>
                <a:solidFill>
                  <a:schemeClr val="lt1"/>
                </a:solidFill>
              </a:defRPr>
            </a:lvl8pPr>
            <a:lvl9pPr lvl="8" algn="ctr">
              <a:lnSpc>
                <a:spcPct val="90000"/>
              </a:lnSpc>
              <a:spcBef>
                <a:spcPts val="600"/>
              </a:spcBef>
              <a:spcAft>
                <a:spcPts val="0"/>
              </a:spcAft>
              <a:buClr>
                <a:schemeClr val="lt1"/>
              </a:buClr>
              <a:buSzPts val="1600"/>
              <a:buNone/>
              <a:defRPr>
                <a:solidFill>
                  <a:schemeClr val="lt1"/>
                </a:solidFill>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23" name="Shape 1223"/>
        <p:cNvGrpSpPr/>
        <p:nvPr/>
      </p:nvGrpSpPr>
      <p:grpSpPr>
        <a:xfrm>
          <a:off x="0" y="0"/>
          <a:ext cx="0" cy="0"/>
          <a:chOff x="0" y="0"/>
          <a:chExt cx="0" cy="0"/>
        </a:xfrm>
      </p:grpSpPr>
      <p:sp>
        <p:nvSpPr>
          <p:cNvPr id="1224" name="Google Shape;1224;p11"/>
          <p:cNvSpPr txBox="1"/>
          <p:nvPr>
            <p:ph type="title"/>
          </p:nvPr>
        </p:nvSpPr>
        <p:spPr>
          <a:xfrm>
            <a:off x="1522414" y="274638"/>
            <a:ext cx="9143998" cy="102076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descr="Line graphic" id="1225" name="Google Shape;1225;p11"/>
          <p:cNvGrpSpPr/>
          <p:nvPr/>
        </p:nvGrpSpPr>
        <p:grpSpPr>
          <a:xfrm>
            <a:off x="1522413" y="1514475"/>
            <a:ext cx="10569575" cy="64008"/>
            <a:chOff x="1522413" y="1514475"/>
            <a:chExt cx="10569575" cy="64008"/>
          </a:xfrm>
        </p:grpSpPr>
        <p:sp>
          <p:nvSpPr>
            <p:cNvPr id="1226" name="Google Shape;1226;p11"/>
            <p:cNvSpPr/>
            <p:nvPr/>
          </p:nvSpPr>
          <p:spPr>
            <a:xfrm>
              <a:off x="12028488" y="1525554"/>
              <a:ext cx="63500" cy="4924"/>
            </a:xfrm>
            <a:custGeom>
              <a:rect b="b" l="l" r="r" t="t"/>
              <a:pathLst>
                <a:path extrusionOk="0" h="6" w="67">
                  <a:moveTo>
                    <a:pt x="30" y="6"/>
                  </a:moveTo>
                  <a:lnTo>
                    <a:pt x="30" y="6"/>
                  </a:lnTo>
                  <a:lnTo>
                    <a:pt x="67" y="3"/>
                  </a:lnTo>
                  <a:cubicBezTo>
                    <a:pt x="60" y="2"/>
                    <a:pt x="26" y="1"/>
                    <a:pt x="39" y="0"/>
                  </a:cubicBezTo>
                  <a:cubicBezTo>
                    <a:pt x="0" y="1"/>
                    <a:pt x="8" y="3"/>
                    <a:pt x="30"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27" name="Google Shape;1227;p11"/>
            <p:cNvSpPr/>
            <p:nvPr/>
          </p:nvSpPr>
          <p:spPr>
            <a:xfrm>
              <a:off x="12022138" y="1532939"/>
              <a:ext cx="19050" cy="1231"/>
            </a:xfrm>
            <a:custGeom>
              <a:rect b="b" l="l" r="r" t="t"/>
              <a:pathLst>
                <a:path extrusionOk="0" h="2" w="20">
                  <a:moveTo>
                    <a:pt x="0" y="2"/>
                  </a:moveTo>
                  <a:lnTo>
                    <a:pt x="0" y="2"/>
                  </a:lnTo>
                  <a:lnTo>
                    <a:pt x="20" y="1"/>
                  </a:lnTo>
                  <a:cubicBezTo>
                    <a:pt x="16" y="0"/>
                    <a:pt x="11" y="0"/>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28" name="Google Shape;1228;p11"/>
            <p:cNvSpPr/>
            <p:nvPr/>
          </p:nvSpPr>
          <p:spPr>
            <a:xfrm>
              <a:off x="12041188" y="1531708"/>
              <a:ext cx="39687" cy="6155"/>
            </a:xfrm>
            <a:custGeom>
              <a:rect b="b" l="l" r="r" t="t"/>
              <a:pathLst>
                <a:path extrusionOk="0" h="6" w="41">
                  <a:moveTo>
                    <a:pt x="41" y="0"/>
                  </a:moveTo>
                  <a:lnTo>
                    <a:pt x="41" y="0"/>
                  </a:lnTo>
                  <a:lnTo>
                    <a:pt x="0" y="2"/>
                  </a:lnTo>
                  <a:cubicBezTo>
                    <a:pt x="5" y="3"/>
                    <a:pt x="6" y="6"/>
                    <a:pt x="19" y="1"/>
                  </a:cubicBezTo>
                  <a:cubicBezTo>
                    <a:pt x="15" y="3"/>
                    <a:pt x="23" y="1"/>
                    <a:pt x="4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29" name="Google Shape;1229;p11"/>
            <p:cNvSpPr/>
            <p:nvPr/>
          </p:nvSpPr>
          <p:spPr>
            <a:xfrm>
              <a:off x="11831638" y="1526784"/>
              <a:ext cx="42862" cy="4924"/>
            </a:xfrm>
            <a:custGeom>
              <a:rect b="b" l="l" r="r" t="t"/>
              <a:pathLst>
                <a:path extrusionOk="0" h="6" w="45">
                  <a:moveTo>
                    <a:pt x="2" y="0"/>
                  </a:moveTo>
                  <a:lnTo>
                    <a:pt x="2" y="0"/>
                  </a:lnTo>
                  <a:cubicBezTo>
                    <a:pt x="0" y="1"/>
                    <a:pt x="15" y="4"/>
                    <a:pt x="18" y="6"/>
                  </a:cubicBezTo>
                  <a:lnTo>
                    <a:pt x="45" y="4"/>
                  </a:lnTo>
                  <a:cubicBezTo>
                    <a:pt x="31" y="3"/>
                    <a:pt x="4" y="2"/>
                    <a:pt x="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30" name="Google Shape;1230;p11"/>
            <p:cNvSpPr/>
            <p:nvPr/>
          </p:nvSpPr>
          <p:spPr>
            <a:xfrm>
              <a:off x="11809413" y="1531708"/>
              <a:ext cx="41275" cy="2462"/>
            </a:xfrm>
            <a:custGeom>
              <a:rect b="b" l="l" r="r" t="t"/>
              <a:pathLst>
                <a:path extrusionOk="0" h="3" w="44">
                  <a:moveTo>
                    <a:pt x="42" y="0"/>
                  </a:moveTo>
                  <a:lnTo>
                    <a:pt x="42" y="0"/>
                  </a:lnTo>
                  <a:lnTo>
                    <a:pt x="0" y="3"/>
                  </a:lnTo>
                  <a:cubicBezTo>
                    <a:pt x="37" y="3"/>
                    <a:pt x="44" y="2"/>
                    <a:pt x="4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31" name="Google Shape;1231;p11"/>
            <p:cNvSpPr/>
            <p:nvPr/>
          </p:nvSpPr>
          <p:spPr>
            <a:xfrm>
              <a:off x="12003088" y="1537863"/>
              <a:ext cx="77787" cy="3693"/>
            </a:xfrm>
            <a:custGeom>
              <a:rect b="b" l="l" r="r" t="t"/>
              <a:pathLst>
                <a:path extrusionOk="0" h="5" w="82">
                  <a:moveTo>
                    <a:pt x="14" y="5"/>
                  </a:moveTo>
                  <a:lnTo>
                    <a:pt x="14" y="5"/>
                  </a:lnTo>
                  <a:lnTo>
                    <a:pt x="82" y="0"/>
                  </a:lnTo>
                  <a:lnTo>
                    <a:pt x="0" y="5"/>
                  </a:lnTo>
                  <a:lnTo>
                    <a:pt x="14"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32" name="Google Shape;1232;p11"/>
            <p:cNvSpPr/>
            <p:nvPr/>
          </p:nvSpPr>
          <p:spPr>
            <a:xfrm>
              <a:off x="11664950" y="1523092"/>
              <a:ext cx="39687" cy="4924"/>
            </a:xfrm>
            <a:custGeom>
              <a:rect b="b" l="l" r="r" t="t"/>
              <a:pathLst>
                <a:path extrusionOk="0" h="5" w="42">
                  <a:moveTo>
                    <a:pt x="19" y="4"/>
                  </a:moveTo>
                  <a:lnTo>
                    <a:pt x="19" y="4"/>
                  </a:lnTo>
                  <a:lnTo>
                    <a:pt x="42" y="0"/>
                  </a:lnTo>
                  <a:lnTo>
                    <a:pt x="0" y="5"/>
                  </a:lnTo>
                  <a:lnTo>
                    <a:pt x="19"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33" name="Google Shape;1233;p11"/>
            <p:cNvSpPr/>
            <p:nvPr/>
          </p:nvSpPr>
          <p:spPr>
            <a:xfrm>
              <a:off x="11506200" y="1521861"/>
              <a:ext cx="92075" cy="4924"/>
            </a:xfrm>
            <a:custGeom>
              <a:rect b="b" l="l" r="r" t="t"/>
              <a:pathLst>
                <a:path extrusionOk="0" h="6" w="98">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34" name="Google Shape;1234;p11"/>
            <p:cNvSpPr/>
            <p:nvPr/>
          </p:nvSpPr>
          <p:spPr>
            <a:xfrm>
              <a:off x="11471275" y="1525554"/>
              <a:ext cx="34925" cy="3693"/>
            </a:xfrm>
            <a:custGeom>
              <a:rect b="b" l="l" r="r" t="t"/>
              <a:pathLst>
                <a:path extrusionOk="0" h="3" w="36">
                  <a:moveTo>
                    <a:pt x="0" y="3"/>
                  </a:moveTo>
                  <a:lnTo>
                    <a:pt x="0" y="3"/>
                  </a:lnTo>
                  <a:cubicBezTo>
                    <a:pt x="11" y="2"/>
                    <a:pt x="23" y="1"/>
                    <a:pt x="36" y="0"/>
                  </a:cubicBezTo>
                  <a:cubicBezTo>
                    <a:pt x="24" y="0"/>
                    <a:pt x="12" y="1"/>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35" name="Google Shape;1235;p11"/>
            <p:cNvSpPr/>
            <p:nvPr/>
          </p:nvSpPr>
          <p:spPr>
            <a:xfrm>
              <a:off x="11710988" y="1529246"/>
              <a:ext cx="30162" cy="4924"/>
            </a:xfrm>
            <a:custGeom>
              <a:rect b="b" l="l" r="r" t="t"/>
              <a:pathLst>
                <a:path extrusionOk="0" h="5" w="32">
                  <a:moveTo>
                    <a:pt x="32" y="5"/>
                  </a:moveTo>
                  <a:lnTo>
                    <a:pt x="32" y="5"/>
                  </a:lnTo>
                  <a:cubicBezTo>
                    <a:pt x="29" y="4"/>
                    <a:pt x="23" y="1"/>
                    <a:pt x="0" y="0"/>
                  </a:cubicBezTo>
                  <a:lnTo>
                    <a:pt x="16" y="5"/>
                  </a:lnTo>
                  <a:lnTo>
                    <a:pt x="32"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36" name="Google Shape;1236;p11"/>
            <p:cNvSpPr/>
            <p:nvPr/>
          </p:nvSpPr>
          <p:spPr>
            <a:xfrm>
              <a:off x="11691938" y="1532939"/>
              <a:ext cx="34925" cy="1231"/>
            </a:xfrm>
            <a:custGeom>
              <a:rect b="b" l="l" r="r" t="t"/>
              <a:pathLst>
                <a:path extrusionOk="0" h="1" w="36">
                  <a:moveTo>
                    <a:pt x="36" y="1"/>
                  </a:moveTo>
                  <a:lnTo>
                    <a:pt x="36" y="1"/>
                  </a:lnTo>
                  <a:lnTo>
                    <a:pt x="35" y="1"/>
                  </a:lnTo>
                  <a:lnTo>
                    <a:pt x="0" y="0"/>
                  </a:lnTo>
                  <a:lnTo>
                    <a:pt x="36"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37" name="Google Shape;1237;p11"/>
            <p:cNvSpPr/>
            <p:nvPr/>
          </p:nvSpPr>
          <p:spPr>
            <a:xfrm>
              <a:off x="11741150" y="1534170"/>
              <a:ext cx="4762" cy="0"/>
            </a:xfrm>
            <a:custGeom>
              <a:rect b="b" l="l" r="r" t="t"/>
              <a:pathLst>
                <a:path extrusionOk="0" h="120000" w="5">
                  <a:moveTo>
                    <a:pt x="5" y="0"/>
                  </a:moveTo>
                  <a:lnTo>
                    <a:pt x="5" y="0"/>
                  </a:lnTo>
                  <a:lnTo>
                    <a:pt x="0" y="0"/>
                  </a:lnTo>
                  <a:cubicBezTo>
                    <a:pt x="2" y="0"/>
                    <a:pt x="3" y="0"/>
                    <a:pt x="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38" name="Google Shape;1238;p11"/>
            <p:cNvSpPr/>
            <p:nvPr/>
          </p:nvSpPr>
          <p:spPr>
            <a:xfrm>
              <a:off x="11841163" y="1537863"/>
              <a:ext cx="71437" cy="8617"/>
            </a:xfrm>
            <a:custGeom>
              <a:rect b="b" l="l" r="r" t="t"/>
              <a:pathLst>
                <a:path extrusionOk="0" h="9" w="75">
                  <a:moveTo>
                    <a:pt x="75" y="0"/>
                  </a:moveTo>
                  <a:lnTo>
                    <a:pt x="75" y="0"/>
                  </a:lnTo>
                  <a:cubicBezTo>
                    <a:pt x="51" y="3"/>
                    <a:pt x="0" y="5"/>
                    <a:pt x="49" y="9"/>
                  </a:cubicBezTo>
                  <a:cubicBezTo>
                    <a:pt x="66" y="6"/>
                    <a:pt x="38" y="4"/>
                    <a:pt x="7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39" name="Google Shape;1239;p11"/>
            <p:cNvSpPr/>
            <p:nvPr/>
          </p:nvSpPr>
          <p:spPr>
            <a:xfrm>
              <a:off x="11764963" y="1535401"/>
              <a:ext cx="44450" cy="3693"/>
            </a:xfrm>
            <a:custGeom>
              <a:rect b="b" l="l" r="r" t="t"/>
              <a:pathLst>
                <a:path extrusionOk="0" h="4" w="47">
                  <a:moveTo>
                    <a:pt x="0" y="3"/>
                  </a:moveTo>
                  <a:lnTo>
                    <a:pt x="0" y="3"/>
                  </a:lnTo>
                  <a:lnTo>
                    <a:pt x="44" y="4"/>
                  </a:lnTo>
                  <a:cubicBezTo>
                    <a:pt x="43" y="3"/>
                    <a:pt x="35" y="1"/>
                    <a:pt x="47" y="0"/>
                  </a:cubicBezTo>
                  <a:lnTo>
                    <a:pt x="0" y="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40" name="Google Shape;1240;p11"/>
            <p:cNvSpPr/>
            <p:nvPr/>
          </p:nvSpPr>
          <p:spPr>
            <a:xfrm>
              <a:off x="11744325" y="1537863"/>
              <a:ext cx="20637" cy="2462"/>
            </a:xfrm>
            <a:custGeom>
              <a:rect b="b" l="l" r="r" t="t"/>
              <a:pathLst>
                <a:path extrusionOk="0" h="2" w="22">
                  <a:moveTo>
                    <a:pt x="0" y="2"/>
                  </a:moveTo>
                  <a:lnTo>
                    <a:pt x="0" y="2"/>
                  </a:lnTo>
                  <a:lnTo>
                    <a:pt x="22" y="0"/>
                  </a:lnTo>
                  <a:lnTo>
                    <a:pt x="5" y="0"/>
                  </a:lnTo>
                  <a:lnTo>
                    <a:pt x="0"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41" name="Google Shape;1241;p11"/>
            <p:cNvSpPr/>
            <p:nvPr/>
          </p:nvSpPr>
          <p:spPr>
            <a:xfrm>
              <a:off x="11482388" y="1531708"/>
              <a:ext cx="85725" cy="3693"/>
            </a:xfrm>
            <a:custGeom>
              <a:rect b="b" l="l" r="r" t="t"/>
              <a:pathLst>
                <a:path extrusionOk="0" h="4" w="90">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42" name="Google Shape;1242;p11"/>
            <p:cNvSpPr/>
            <p:nvPr/>
          </p:nvSpPr>
          <p:spPr>
            <a:xfrm>
              <a:off x="11626850" y="1532939"/>
              <a:ext cx="4762" cy="1231"/>
            </a:xfrm>
            <a:custGeom>
              <a:rect b="b" l="l" r="r" t="t"/>
              <a:pathLst>
                <a:path extrusionOk="0" h="1" w="5">
                  <a:moveTo>
                    <a:pt x="5" y="0"/>
                  </a:moveTo>
                  <a:lnTo>
                    <a:pt x="5" y="0"/>
                  </a:lnTo>
                  <a:lnTo>
                    <a:pt x="0" y="1"/>
                  </a:lnTo>
                  <a:cubicBezTo>
                    <a:pt x="3" y="1"/>
                    <a:pt x="5" y="1"/>
                    <a:pt x="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43" name="Google Shape;1243;p11"/>
            <p:cNvSpPr/>
            <p:nvPr/>
          </p:nvSpPr>
          <p:spPr>
            <a:xfrm>
              <a:off x="11261725" y="1534170"/>
              <a:ext cx="4762" cy="0"/>
            </a:xfrm>
            <a:custGeom>
              <a:rect b="b" l="l" r="r" t="t"/>
              <a:pathLst>
                <a:path extrusionOk="0" h="1" w="5">
                  <a:moveTo>
                    <a:pt x="0" y="0"/>
                  </a:moveTo>
                  <a:lnTo>
                    <a:pt x="0" y="0"/>
                  </a:lnTo>
                  <a:lnTo>
                    <a:pt x="4" y="0"/>
                  </a:lnTo>
                  <a:cubicBezTo>
                    <a:pt x="4" y="0"/>
                    <a:pt x="4" y="0"/>
                    <a:pt x="5"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44" name="Google Shape;1244;p11"/>
            <p:cNvSpPr/>
            <p:nvPr/>
          </p:nvSpPr>
          <p:spPr>
            <a:xfrm>
              <a:off x="11553825" y="1534170"/>
              <a:ext cx="44450" cy="2462"/>
            </a:xfrm>
            <a:custGeom>
              <a:rect b="b" l="l" r="r" t="t"/>
              <a:pathLst>
                <a:path extrusionOk="0" h="2" w="47">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45" name="Google Shape;1245;p11"/>
            <p:cNvSpPr/>
            <p:nvPr/>
          </p:nvSpPr>
          <p:spPr>
            <a:xfrm>
              <a:off x="11409363" y="1529246"/>
              <a:ext cx="31750" cy="2462"/>
            </a:xfrm>
            <a:custGeom>
              <a:rect b="b" l="l" r="r" t="t"/>
              <a:pathLst>
                <a:path extrusionOk="0" h="3" w="33">
                  <a:moveTo>
                    <a:pt x="0" y="1"/>
                  </a:moveTo>
                  <a:lnTo>
                    <a:pt x="0" y="1"/>
                  </a:lnTo>
                  <a:cubicBezTo>
                    <a:pt x="10" y="2"/>
                    <a:pt x="21" y="3"/>
                    <a:pt x="33" y="3"/>
                  </a:cubicBezTo>
                  <a:cubicBezTo>
                    <a:pt x="23" y="2"/>
                    <a:pt x="3"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46" name="Google Shape;1246;p11"/>
            <p:cNvSpPr/>
            <p:nvPr/>
          </p:nvSpPr>
          <p:spPr>
            <a:xfrm>
              <a:off x="11618913" y="1531708"/>
              <a:ext cx="6350" cy="0"/>
            </a:xfrm>
            <a:custGeom>
              <a:rect b="b" l="l" r="r" t="t"/>
              <a:pathLst>
                <a:path extrusionOk="0" h="1" w="6">
                  <a:moveTo>
                    <a:pt x="3" y="0"/>
                  </a:moveTo>
                  <a:lnTo>
                    <a:pt x="3" y="0"/>
                  </a:lnTo>
                  <a:lnTo>
                    <a:pt x="6" y="0"/>
                  </a:lnTo>
                  <a:cubicBezTo>
                    <a:pt x="0" y="0"/>
                    <a:pt x="0" y="0"/>
                    <a:pt x="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47" name="Google Shape;1247;p11"/>
            <p:cNvSpPr/>
            <p:nvPr/>
          </p:nvSpPr>
          <p:spPr>
            <a:xfrm>
              <a:off x="11598275" y="1531708"/>
              <a:ext cx="28575" cy="2462"/>
            </a:xfrm>
            <a:custGeom>
              <a:rect b="b" l="l" r="r" t="t"/>
              <a:pathLst>
                <a:path extrusionOk="0" h="3" w="31">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48" name="Google Shape;1248;p11"/>
            <p:cNvSpPr/>
            <p:nvPr/>
          </p:nvSpPr>
          <p:spPr>
            <a:xfrm>
              <a:off x="11137900" y="1534170"/>
              <a:ext cx="188912" cy="23388"/>
            </a:xfrm>
            <a:custGeom>
              <a:rect b="b" l="l" r="r" t="t"/>
              <a:pathLst>
                <a:path extrusionOk="0" h="27" w="198">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49" name="Google Shape;1249;p11"/>
            <p:cNvSpPr/>
            <p:nvPr/>
          </p:nvSpPr>
          <p:spPr>
            <a:xfrm>
              <a:off x="11266488" y="1529246"/>
              <a:ext cx="95250" cy="4924"/>
            </a:xfrm>
            <a:custGeom>
              <a:rect b="b" l="l" r="r" t="t"/>
              <a:pathLst>
                <a:path extrusionOk="0" h="6" w="10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50" name="Google Shape;1250;p11"/>
            <p:cNvSpPr/>
            <p:nvPr/>
          </p:nvSpPr>
          <p:spPr>
            <a:xfrm>
              <a:off x="11361738" y="1531708"/>
              <a:ext cx="134937" cy="12309"/>
            </a:xfrm>
            <a:custGeom>
              <a:rect b="b" l="l" r="r" t="t"/>
              <a:pathLst>
                <a:path extrusionOk="0" h="14" w="142">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51" name="Google Shape;1251;p11"/>
            <p:cNvSpPr/>
            <p:nvPr/>
          </p:nvSpPr>
          <p:spPr>
            <a:xfrm>
              <a:off x="11834813" y="1552634"/>
              <a:ext cx="9525" cy="1231"/>
            </a:xfrm>
            <a:custGeom>
              <a:rect b="b" l="l" r="r" t="t"/>
              <a:pathLst>
                <a:path extrusionOk="0" h="1" w="11">
                  <a:moveTo>
                    <a:pt x="11" y="1"/>
                  </a:moveTo>
                  <a:lnTo>
                    <a:pt x="11" y="1"/>
                  </a:lnTo>
                  <a:cubicBezTo>
                    <a:pt x="8" y="1"/>
                    <a:pt x="8" y="1"/>
                    <a:pt x="8" y="0"/>
                  </a:cubicBezTo>
                  <a:cubicBezTo>
                    <a:pt x="2" y="1"/>
                    <a:pt x="0" y="1"/>
                    <a:pt x="11"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52" name="Google Shape;1252;p11"/>
            <p:cNvSpPr/>
            <p:nvPr/>
          </p:nvSpPr>
          <p:spPr>
            <a:xfrm>
              <a:off x="11764963" y="1542787"/>
              <a:ext cx="117475" cy="9847"/>
            </a:xfrm>
            <a:custGeom>
              <a:rect b="b" l="l" r="r" t="t"/>
              <a:pathLst>
                <a:path extrusionOk="0" h="12" w="12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53" name="Google Shape;1253;p11"/>
            <p:cNvSpPr/>
            <p:nvPr/>
          </p:nvSpPr>
          <p:spPr>
            <a:xfrm>
              <a:off x="11555413" y="1544017"/>
              <a:ext cx="69850" cy="4924"/>
            </a:xfrm>
            <a:custGeom>
              <a:rect b="b" l="l" r="r" t="t"/>
              <a:pathLst>
                <a:path extrusionOk="0" h="6" w="74">
                  <a:moveTo>
                    <a:pt x="70" y="0"/>
                  </a:moveTo>
                  <a:lnTo>
                    <a:pt x="70" y="0"/>
                  </a:lnTo>
                  <a:lnTo>
                    <a:pt x="0" y="2"/>
                  </a:lnTo>
                  <a:lnTo>
                    <a:pt x="36" y="6"/>
                  </a:lnTo>
                  <a:lnTo>
                    <a:pt x="34" y="4"/>
                  </a:lnTo>
                  <a:cubicBezTo>
                    <a:pt x="74" y="4"/>
                    <a:pt x="65" y="2"/>
                    <a:pt x="7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54" name="Google Shape;1254;p11"/>
            <p:cNvSpPr/>
            <p:nvPr/>
          </p:nvSpPr>
          <p:spPr>
            <a:xfrm>
              <a:off x="11223625" y="1528016"/>
              <a:ext cx="38100" cy="6155"/>
            </a:xfrm>
            <a:custGeom>
              <a:rect b="b" l="l" r="r" t="t"/>
              <a:pathLst>
                <a:path extrusionOk="0" h="7" w="40">
                  <a:moveTo>
                    <a:pt x="31" y="5"/>
                  </a:moveTo>
                  <a:lnTo>
                    <a:pt x="31" y="5"/>
                  </a:lnTo>
                  <a:lnTo>
                    <a:pt x="40" y="0"/>
                  </a:lnTo>
                  <a:lnTo>
                    <a:pt x="0" y="7"/>
                  </a:lnTo>
                  <a:lnTo>
                    <a:pt x="31"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55" name="Google Shape;1255;p11"/>
            <p:cNvSpPr/>
            <p:nvPr/>
          </p:nvSpPr>
          <p:spPr>
            <a:xfrm>
              <a:off x="11145838" y="1529246"/>
              <a:ext cx="22225" cy="2462"/>
            </a:xfrm>
            <a:custGeom>
              <a:rect b="b" l="l" r="r" t="t"/>
              <a:pathLst>
                <a:path extrusionOk="0" h="4" w="24">
                  <a:moveTo>
                    <a:pt x="21" y="4"/>
                  </a:moveTo>
                  <a:lnTo>
                    <a:pt x="21" y="4"/>
                  </a:lnTo>
                  <a:lnTo>
                    <a:pt x="24" y="0"/>
                  </a:lnTo>
                  <a:lnTo>
                    <a:pt x="0" y="3"/>
                  </a:lnTo>
                  <a:lnTo>
                    <a:pt x="21"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56" name="Google Shape;1256;p11"/>
            <p:cNvSpPr/>
            <p:nvPr/>
          </p:nvSpPr>
          <p:spPr>
            <a:xfrm>
              <a:off x="6197600" y="1566174"/>
              <a:ext cx="20637" cy="1231"/>
            </a:xfrm>
            <a:custGeom>
              <a:rect b="b" l="l" r="r" t="t"/>
              <a:pathLst>
                <a:path extrusionOk="0" h="1" w="21">
                  <a:moveTo>
                    <a:pt x="21" y="0"/>
                  </a:moveTo>
                  <a:lnTo>
                    <a:pt x="21" y="0"/>
                  </a:lnTo>
                  <a:lnTo>
                    <a:pt x="0" y="1"/>
                  </a:lnTo>
                  <a:cubicBezTo>
                    <a:pt x="10" y="0"/>
                    <a:pt x="16" y="0"/>
                    <a:pt x="2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57" name="Google Shape;1257;p11"/>
            <p:cNvSpPr/>
            <p:nvPr/>
          </p:nvSpPr>
          <p:spPr>
            <a:xfrm>
              <a:off x="6356350" y="1564943"/>
              <a:ext cx="9525" cy="1231"/>
            </a:xfrm>
            <a:custGeom>
              <a:rect b="b" l="l" r="r" t="t"/>
              <a:pathLst>
                <a:path extrusionOk="0" h="2" w="10">
                  <a:moveTo>
                    <a:pt x="6" y="2"/>
                  </a:moveTo>
                  <a:lnTo>
                    <a:pt x="6" y="2"/>
                  </a:lnTo>
                  <a:lnTo>
                    <a:pt x="10" y="0"/>
                  </a:lnTo>
                  <a:cubicBezTo>
                    <a:pt x="3" y="1"/>
                    <a:pt x="0" y="2"/>
                    <a:pt x="6"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58" name="Google Shape;1258;p11"/>
            <p:cNvSpPr/>
            <p:nvPr/>
          </p:nvSpPr>
          <p:spPr>
            <a:xfrm>
              <a:off x="8950325" y="1521861"/>
              <a:ext cx="61912" cy="7386"/>
            </a:xfrm>
            <a:custGeom>
              <a:rect b="b" l="l" r="r" t="t"/>
              <a:pathLst>
                <a:path extrusionOk="0" h="9" w="65">
                  <a:moveTo>
                    <a:pt x="65" y="9"/>
                  </a:moveTo>
                  <a:lnTo>
                    <a:pt x="65" y="9"/>
                  </a:lnTo>
                  <a:cubicBezTo>
                    <a:pt x="34" y="5"/>
                    <a:pt x="0" y="0"/>
                    <a:pt x="4" y="4"/>
                  </a:cubicBezTo>
                  <a:lnTo>
                    <a:pt x="13" y="8"/>
                  </a:lnTo>
                  <a:cubicBezTo>
                    <a:pt x="35" y="7"/>
                    <a:pt x="51" y="8"/>
                    <a:pt x="65" y="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59" name="Google Shape;1259;p11"/>
            <p:cNvSpPr/>
            <p:nvPr/>
          </p:nvSpPr>
          <p:spPr>
            <a:xfrm>
              <a:off x="7537450" y="1546479"/>
              <a:ext cx="28575" cy="3693"/>
            </a:xfrm>
            <a:custGeom>
              <a:rect b="b" l="l" r="r" t="t"/>
              <a:pathLst>
                <a:path extrusionOk="0" h="4" w="29">
                  <a:moveTo>
                    <a:pt x="0" y="3"/>
                  </a:moveTo>
                  <a:lnTo>
                    <a:pt x="0" y="3"/>
                  </a:lnTo>
                  <a:lnTo>
                    <a:pt x="9" y="4"/>
                  </a:lnTo>
                  <a:lnTo>
                    <a:pt x="29" y="0"/>
                  </a:lnTo>
                  <a:lnTo>
                    <a:pt x="0" y="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60" name="Google Shape;1260;p11"/>
            <p:cNvSpPr/>
            <p:nvPr/>
          </p:nvSpPr>
          <p:spPr>
            <a:xfrm>
              <a:off x="7478713" y="1562481"/>
              <a:ext cx="38100" cy="2462"/>
            </a:xfrm>
            <a:custGeom>
              <a:rect b="b" l="l" r="r" t="t"/>
              <a:pathLst>
                <a:path extrusionOk="0" h="3" w="40">
                  <a:moveTo>
                    <a:pt x="40" y="3"/>
                  </a:moveTo>
                  <a:lnTo>
                    <a:pt x="40" y="3"/>
                  </a:lnTo>
                  <a:lnTo>
                    <a:pt x="0" y="0"/>
                  </a:lnTo>
                  <a:cubicBezTo>
                    <a:pt x="9" y="1"/>
                    <a:pt x="22" y="2"/>
                    <a:pt x="4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61" name="Google Shape;1261;p11"/>
            <p:cNvSpPr/>
            <p:nvPr/>
          </p:nvSpPr>
          <p:spPr>
            <a:xfrm>
              <a:off x="5410200" y="1568636"/>
              <a:ext cx="36512" cy="3693"/>
            </a:xfrm>
            <a:custGeom>
              <a:rect b="b" l="l" r="r" t="t"/>
              <a:pathLst>
                <a:path extrusionOk="0" h="5" w="38">
                  <a:moveTo>
                    <a:pt x="24" y="0"/>
                  </a:moveTo>
                  <a:lnTo>
                    <a:pt x="24" y="0"/>
                  </a:lnTo>
                  <a:lnTo>
                    <a:pt x="0" y="5"/>
                  </a:lnTo>
                  <a:cubicBezTo>
                    <a:pt x="38" y="5"/>
                    <a:pt x="21" y="3"/>
                    <a:pt x="24"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62" name="Google Shape;1262;p11"/>
            <p:cNvSpPr/>
            <p:nvPr/>
          </p:nvSpPr>
          <p:spPr>
            <a:xfrm>
              <a:off x="10206038" y="1530477"/>
              <a:ext cx="61912" cy="4924"/>
            </a:xfrm>
            <a:custGeom>
              <a:rect b="b" l="l" r="r" t="t"/>
              <a:pathLst>
                <a:path extrusionOk="0" h="6" w="65">
                  <a:moveTo>
                    <a:pt x="65" y="3"/>
                  </a:moveTo>
                  <a:lnTo>
                    <a:pt x="65" y="3"/>
                  </a:lnTo>
                  <a:cubicBezTo>
                    <a:pt x="39" y="1"/>
                    <a:pt x="18" y="0"/>
                    <a:pt x="0" y="0"/>
                  </a:cubicBezTo>
                  <a:cubicBezTo>
                    <a:pt x="32" y="2"/>
                    <a:pt x="57" y="6"/>
                    <a:pt x="65"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63" name="Google Shape;1263;p11"/>
            <p:cNvSpPr/>
            <p:nvPr/>
          </p:nvSpPr>
          <p:spPr>
            <a:xfrm>
              <a:off x="6257925" y="1525554"/>
              <a:ext cx="19050" cy="2462"/>
            </a:xfrm>
            <a:custGeom>
              <a:rect b="b" l="l" r="r" t="t"/>
              <a:pathLst>
                <a:path extrusionOk="0" h="2" w="21">
                  <a:moveTo>
                    <a:pt x="18" y="0"/>
                  </a:moveTo>
                  <a:lnTo>
                    <a:pt x="18" y="0"/>
                  </a:lnTo>
                  <a:cubicBezTo>
                    <a:pt x="5" y="1"/>
                    <a:pt x="0" y="2"/>
                    <a:pt x="0" y="2"/>
                  </a:cubicBezTo>
                  <a:cubicBezTo>
                    <a:pt x="13" y="2"/>
                    <a:pt x="21" y="1"/>
                    <a:pt x="18"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64" name="Google Shape;1264;p11"/>
            <p:cNvSpPr/>
            <p:nvPr/>
          </p:nvSpPr>
          <p:spPr>
            <a:xfrm>
              <a:off x="10134600" y="1528016"/>
              <a:ext cx="71437" cy="3693"/>
            </a:xfrm>
            <a:custGeom>
              <a:rect b="b" l="l" r="r" t="t"/>
              <a:pathLst>
                <a:path extrusionOk="0" h="4" w="75">
                  <a:moveTo>
                    <a:pt x="0" y="3"/>
                  </a:moveTo>
                  <a:lnTo>
                    <a:pt x="0" y="3"/>
                  </a:lnTo>
                  <a:lnTo>
                    <a:pt x="13" y="4"/>
                  </a:lnTo>
                  <a:cubicBezTo>
                    <a:pt x="32" y="3"/>
                    <a:pt x="52" y="2"/>
                    <a:pt x="75" y="3"/>
                  </a:cubicBezTo>
                  <a:cubicBezTo>
                    <a:pt x="52" y="1"/>
                    <a:pt x="25" y="0"/>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65" name="Google Shape;1265;p11"/>
            <p:cNvSpPr/>
            <p:nvPr/>
          </p:nvSpPr>
          <p:spPr>
            <a:xfrm>
              <a:off x="2582863" y="1560020"/>
              <a:ext cx="7937" cy="1231"/>
            </a:xfrm>
            <a:custGeom>
              <a:rect b="b" l="l" r="r" t="t"/>
              <a:pathLst>
                <a:path extrusionOk="0" h="1" w="8">
                  <a:moveTo>
                    <a:pt x="8" y="1"/>
                  </a:moveTo>
                  <a:lnTo>
                    <a:pt x="8" y="1"/>
                  </a:lnTo>
                  <a:lnTo>
                    <a:pt x="1" y="0"/>
                  </a:lnTo>
                  <a:cubicBezTo>
                    <a:pt x="0" y="1"/>
                    <a:pt x="3" y="1"/>
                    <a:pt x="8"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66" name="Google Shape;1266;p11"/>
            <p:cNvSpPr/>
            <p:nvPr/>
          </p:nvSpPr>
          <p:spPr>
            <a:xfrm>
              <a:off x="1762125" y="1521861"/>
              <a:ext cx="34925" cy="1231"/>
            </a:xfrm>
            <a:custGeom>
              <a:rect b="b" l="l" r="r" t="t"/>
              <a:pathLst>
                <a:path extrusionOk="0" h="1" w="36">
                  <a:moveTo>
                    <a:pt x="0" y="1"/>
                  </a:moveTo>
                  <a:lnTo>
                    <a:pt x="0" y="1"/>
                  </a:lnTo>
                  <a:cubicBezTo>
                    <a:pt x="9" y="1"/>
                    <a:pt x="23" y="1"/>
                    <a:pt x="36" y="1"/>
                  </a:cubicBezTo>
                  <a:cubicBezTo>
                    <a:pt x="29" y="0"/>
                    <a:pt x="19"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67" name="Google Shape;1267;p11"/>
            <p:cNvSpPr/>
            <p:nvPr/>
          </p:nvSpPr>
          <p:spPr>
            <a:xfrm>
              <a:off x="10812463" y="1529246"/>
              <a:ext cx="19050" cy="1231"/>
            </a:xfrm>
            <a:custGeom>
              <a:rect b="b" l="l" r="r" t="t"/>
              <a:pathLst>
                <a:path extrusionOk="0" h="1" w="20">
                  <a:moveTo>
                    <a:pt x="0" y="1"/>
                  </a:moveTo>
                  <a:lnTo>
                    <a:pt x="0" y="1"/>
                  </a:lnTo>
                  <a:cubicBezTo>
                    <a:pt x="20" y="1"/>
                    <a:pt x="3"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68" name="Google Shape;1268;p11"/>
            <p:cNvSpPr/>
            <p:nvPr/>
          </p:nvSpPr>
          <p:spPr>
            <a:xfrm>
              <a:off x="10896600" y="1545248"/>
              <a:ext cx="7937" cy="2462"/>
            </a:xfrm>
            <a:custGeom>
              <a:rect b="b" l="l" r="r" t="t"/>
              <a:pathLst>
                <a:path extrusionOk="0" h="3" w="8">
                  <a:moveTo>
                    <a:pt x="8" y="0"/>
                  </a:moveTo>
                  <a:lnTo>
                    <a:pt x="8" y="0"/>
                  </a:lnTo>
                  <a:cubicBezTo>
                    <a:pt x="4" y="1"/>
                    <a:pt x="1" y="2"/>
                    <a:pt x="0" y="3"/>
                  </a:cubicBezTo>
                  <a:cubicBezTo>
                    <a:pt x="2" y="2"/>
                    <a:pt x="4" y="1"/>
                    <a:pt x="8"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69" name="Google Shape;1269;p11"/>
            <p:cNvSpPr/>
            <p:nvPr/>
          </p:nvSpPr>
          <p:spPr>
            <a:xfrm>
              <a:off x="9947275" y="1553865"/>
              <a:ext cx="4762" cy="1231"/>
            </a:xfrm>
            <a:custGeom>
              <a:rect b="b" l="l" r="r" t="t"/>
              <a:pathLst>
                <a:path extrusionOk="0" h="1" w="5">
                  <a:moveTo>
                    <a:pt x="1" y="0"/>
                  </a:moveTo>
                  <a:lnTo>
                    <a:pt x="1" y="0"/>
                  </a:lnTo>
                  <a:lnTo>
                    <a:pt x="0" y="0"/>
                  </a:lnTo>
                  <a:cubicBezTo>
                    <a:pt x="5" y="1"/>
                    <a:pt x="4" y="0"/>
                    <a:pt x="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70" name="Google Shape;1270;p11"/>
            <p:cNvSpPr/>
            <p:nvPr/>
          </p:nvSpPr>
          <p:spPr>
            <a:xfrm>
              <a:off x="10817225" y="1531708"/>
              <a:ext cx="23812" cy="0"/>
            </a:xfrm>
            <a:custGeom>
              <a:rect b="b" l="l" r="r" t="t"/>
              <a:pathLst>
                <a:path extrusionOk="0" h="1" w="25">
                  <a:moveTo>
                    <a:pt x="25" y="0"/>
                  </a:moveTo>
                  <a:lnTo>
                    <a:pt x="25" y="0"/>
                  </a:lnTo>
                  <a:cubicBezTo>
                    <a:pt x="18" y="0"/>
                    <a:pt x="10" y="0"/>
                    <a:pt x="0" y="0"/>
                  </a:cubicBezTo>
                  <a:cubicBezTo>
                    <a:pt x="5" y="0"/>
                    <a:pt x="12" y="0"/>
                    <a:pt x="2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71" name="Google Shape;1271;p11"/>
            <p:cNvSpPr/>
            <p:nvPr/>
          </p:nvSpPr>
          <p:spPr>
            <a:xfrm>
              <a:off x="10836275" y="1529246"/>
              <a:ext cx="19050" cy="1231"/>
            </a:xfrm>
            <a:custGeom>
              <a:rect b="b" l="l" r="r" t="t"/>
              <a:pathLst>
                <a:path extrusionOk="0" h="1" w="20">
                  <a:moveTo>
                    <a:pt x="0" y="1"/>
                  </a:moveTo>
                  <a:lnTo>
                    <a:pt x="0" y="1"/>
                  </a:lnTo>
                  <a:lnTo>
                    <a:pt x="18" y="1"/>
                  </a:lnTo>
                  <a:cubicBezTo>
                    <a:pt x="20" y="1"/>
                    <a:pt x="18"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72" name="Google Shape;1272;p11"/>
            <p:cNvSpPr/>
            <p:nvPr/>
          </p:nvSpPr>
          <p:spPr>
            <a:xfrm>
              <a:off x="10787063" y="1530477"/>
              <a:ext cx="30162" cy="1231"/>
            </a:xfrm>
            <a:custGeom>
              <a:rect b="b" l="l" r="r" t="t"/>
              <a:pathLst>
                <a:path extrusionOk="0" h="1" w="31">
                  <a:moveTo>
                    <a:pt x="0" y="0"/>
                  </a:moveTo>
                  <a:lnTo>
                    <a:pt x="0" y="0"/>
                  </a:lnTo>
                  <a:cubicBezTo>
                    <a:pt x="11" y="0"/>
                    <a:pt x="21" y="0"/>
                    <a:pt x="31" y="1"/>
                  </a:cubicBezTo>
                  <a:cubicBezTo>
                    <a:pt x="28" y="0"/>
                    <a:pt x="26" y="0"/>
                    <a:pt x="27"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73" name="Google Shape;1273;p11"/>
            <p:cNvSpPr/>
            <p:nvPr/>
          </p:nvSpPr>
          <p:spPr>
            <a:xfrm>
              <a:off x="4092575" y="1552634"/>
              <a:ext cx="20637" cy="2462"/>
            </a:xfrm>
            <a:custGeom>
              <a:rect b="b" l="l" r="r" t="t"/>
              <a:pathLst>
                <a:path extrusionOk="0" h="2" w="23">
                  <a:moveTo>
                    <a:pt x="23" y="0"/>
                  </a:moveTo>
                  <a:lnTo>
                    <a:pt x="23" y="0"/>
                  </a:lnTo>
                  <a:lnTo>
                    <a:pt x="19" y="0"/>
                  </a:lnTo>
                  <a:cubicBezTo>
                    <a:pt x="0" y="2"/>
                    <a:pt x="8" y="1"/>
                    <a:pt x="2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74" name="Google Shape;1274;p11"/>
            <p:cNvSpPr/>
            <p:nvPr/>
          </p:nvSpPr>
          <p:spPr>
            <a:xfrm>
              <a:off x="8528050" y="1567405"/>
              <a:ext cx="3175" cy="1231"/>
            </a:xfrm>
            <a:custGeom>
              <a:rect b="b" l="l" r="r" t="t"/>
              <a:pathLst>
                <a:path extrusionOk="0" h="1" w="3">
                  <a:moveTo>
                    <a:pt x="1" y="1"/>
                  </a:moveTo>
                  <a:lnTo>
                    <a:pt x="1" y="1"/>
                  </a:lnTo>
                  <a:lnTo>
                    <a:pt x="3" y="0"/>
                  </a:lnTo>
                  <a:lnTo>
                    <a:pt x="0" y="0"/>
                  </a:lnTo>
                  <a:lnTo>
                    <a:pt x="1"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75" name="Google Shape;1275;p11"/>
            <p:cNvSpPr/>
            <p:nvPr/>
          </p:nvSpPr>
          <p:spPr>
            <a:xfrm>
              <a:off x="8461375" y="1556326"/>
              <a:ext cx="66675" cy="14771"/>
            </a:xfrm>
            <a:custGeom>
              <a:rect b="b" l="l" r="r" t="t"/>
              <a:pathLst>
                <a:path extrusionOk="0" h="17" w="69">
                  <a:moveTo>
                    <a:pt x="0" y="17"/>
                  </a:moveTo>
                  <a:lnTo>
                    <a:pt x="0" y="17"/>
                  </a:lnTo>
                  <a:cubicBezTo>
                    <a:pt x="30" y="11"/>
                    <a:pt x="47" y="12"/>
                    <a:pt x="69" y="13"/>
                  </a:cubicBezTo>
                  <a:lnTo>
                    <a:pt x="46" y="0"/>
                  </a:lnTo>
                  <a:lnTo>
                    <a:pt x="0" y="17"/>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76" name="Google Shape;1276;p11"/>
            <p:cNvSpPr/>
            <p:nvPr/>
          </p:nvSpPr>
          <p:spPr>
            <a:xfrm>
              <a:off x="1562100" y="1514475"/>
              <a:ext cx="9563100" cy="64008"/>
            </a:xfrm>
            <a:custGeom>
              <a:rect b="b" l="l" r="r" t="t"/>
              <a:pathLst>
                <a:path extrusionOk="0" h="75" w="1003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77" name="Google Shape;1277;p11"/>
            <p:cNvSpPr/>
            <p:nvPr/>
          </p:nvSpPr>
          <p:spPr>
            <a:xfrm>
              <a:off x="7508875" y="1560020"/>
              <a:ext cx="11112" cy="3693"/>
            </a:xfrm>
            <a:custGeom>
              <a:rect b="b" l="l" r="r" t="t"/>
              <a:pathLst>
                <a:path extrusionOk="0" h="3" w="12">
                  <a:moveTo>
                    <a:pt x="12" y="3"/>
                  </a:moveTo>
                  <a:lnTo>
                    <a:pt x="12" y="3"/>
                  </a:lnTo>
                  <a:cubicBezTo>
                    <a:pt x="8" y="2"/>
                    <a:pt x="7" y="1"/>
                    <a:pt x="6" y="0"/>
                  </a:cubicBezTo>
                  <a:cubicBezTo>
                    <a:pt x="1" y="1"/>
                    <a:pt x="0" y="2"/>
                    <a:pt x="12"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78" name="Google Shape;1278;p11"/>
            <p:cNvSpPr/>
            <p:nvPr/>
          </p:nvSpPr>
          <p:spPr>
            <a:xfrm>
              <a:off x="5434013" y="1567405"/>
              <a:ext cx="4762" cy="1231"/>
            </a:xfrm>
            <a:custGeom>
              <a:rect b="b" l="l" r="r" t="t"/>
              <a:pathLst>
                <a:path extrusionOk="0" h="1" w="5">
                  <a:moveTo>
                    <a:pt x="5" y="1"/>
                  </a:moveTo>
                  <a:lnTo>
                    <a:pt x="5" y="1"/>
                  </a:lnTo>
                  <a:lnTo>
                    <a:pt x="3" y="0"/>
                  </a:lnTo>
                  <a:cubicBezTo>
                    <a:pt x="1" y="1"/>
                    <a:pt x="1" y="1"/>
                    <a:pt x="0" y="1"/>
                  </a:cubicBezTo>
                  <a:lnTo>
                    <a:pt x="5"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79" name="Google Shape;1279;p11"/>
            <p:cNvSpPr/>
            <p:nvPr/>
          </p:nvSpPr>
          <p:spPr>
            <a:xfrm>
              <a:off x="9672638" y="1567405"/>
              <a:ext cx="25400" cy="2462"/>
            </a:xfrm>
            <a:custGeom>
              <a:rect b="b" l="l" r="r" t="t"/>
              <a:pathLst>
                <a:path extrusionOk="0" h="3" w="27">
                  <a:moveTo>
                    <a:pt x="27" y="3"/>
                  </a:moveTo>
                  <a:lnTo>
                    <a:pt x="27" y="3"/>
                  </a:lnTo>
                  <a:cubicBezTo>
                    <a:pt x="13" y="2"/>
                    <a:pt x="6" y="1"/>
                    <a:pt x="1" y="0"/>
                  </a:cubicBezTo>
                  <a:cubicBezTo>
                    <a:pt x="0" y="1"/>
                    <a:pt x="6" y="2"/>
                    <a:pt x="27"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80" name="Google Shape;1280;p11"/>
            <p:cNvSpPr/>
            <p:nvPr/>
          </p:nvSpPr>
          <p:spPr>
            <a:xfrm>
              <a:off x="10966450" y="1529246"/>
              <a:ext cx="39687" cy="2462"/>
            </a:xfrm>
            <a:custGeom>
              <a:rect b="b" l="l" r="r" t="t"/>
              <a:pathLst>
                <a:path extrusionOk="0" h="3" w="42">
                  <a:moveTo>
                    <a:pt x="42" y="0"/>
                  </a:moveTo>
                  <a:lnTo>
                    <a:pt x="42" y="0"/>
                  </a:lnTo>
                  <a:lnTo>
                    <a:pt x="0" y="1"/>
                  </a:lnTo>
                  <a:cubicBezTo>
                    <a:pt x="20" y="1"/>
                    <a:pt x="27" y="2"/>
                    <a:pt x="38" y="3"/>
                  </a:cubicBezTo>
                  <a:cubicBezTo>
                    <a:pt x="37" y="2"/>
                    <a:pt x="29" y="0"/>
                    <a:pt x="4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81" name="Google Shape;1281;p11"/>
            <p:cNvSpPr/>
            <p:nvPr/>
          </p:nvSpPr>
          <p:spPr>
            <a:xfrm>
              <a:off x="11329988" y="1552634"/>
              <a:ext cx="44450" cy="2462"/>
            </a:xfrm>
            <a:custGeom>
              <a:rect b="b" l="l" r="r" t="t"/>
              <a:pathLst>
                <a:path extrusionOk="0" h="3" w="46">
                  <a:moveTo>
                    <a:pt x="27" y="3"/>
                  </a:moveTo>
                  <a:lnTo>
                    <a:pt x="27" y="3"/>
                  </a:lnTo>
                  <a:cubicBezTo>
                    <a:pt x="33" y="2"/>
                    <a:pt x="40" y="3"/>
                    <a:pt x="46" y="2"/>
                  </a:cubicBezTo>
                  <a:lnTo>
                    <a:pt x="44" y="0"/>
                  </a:lnTo>
                  <a:cubicBezTo>
                    <a:pt x="18" y="0"/>
                    <a:pt x="0" y="2"/>
                    <a:pt x="27"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82" name="Google Shape;1282;p11"/>
            <p:cNvSpPr/>
            <p:nvPr/>
          </p:nvSpPr>
          <p:spPr>
            <a:xfrm>
              <a:off x="11042650" y="1540325"/>
              <a:ext cx="60325" cy="6155"/>
            </a:xfrm>
            <a:custGeom>
              <a:rect b="b" l="l" r="r" t="t"/>
              <a:pathLst>
                <a:path extrusionOk="0" h="7" w="63">
                  <a:moveTo>
                    <a:pt x="0" y="3"/>
                  </a:moveTo>
                  <a:lnTo>
                    <a:pt x="0" y="3"/>
                  </a:lnTo>
                  <a:cubicBezTo>
                    <a:pt x="3" y="7"/>
                    <a:pt x="30" y="6"/>
                    <a:pt x="60" y="5"/>
                  </a:cubicBezTo>
                  <a:lnTo>
                    <a:pt x="54" y="5"/>
                  </a:lnTo>
                  <a:cubicBezTo>
                    <a:pt x="63" y="0"/>
                    <a:pt x="31" y="1"/>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83" name="Google Shape;1283;p11"/>
            <p:cNvSpPr/>
            <p:nvPr/>
          </p:nvSpPr>
          <p:spPr>
            <a:xfrm>
              <a:off x="11106150" y="1542787"/>
              <a:ext cx="28575" cy="1231"/>
            </a:xfrm>
            <a:custGeom>
              <a:rect b="b" l="l" r="r" t="t"/>
              <a:pathLst>
                <a:path extrusionOk="0" h="2" w="31">
                  <a:moveTo>
                    <a:pt x="0" y="2"/>
                  </a:moveTo>
                  <a:lnTo>
                    <a:pt x="0" y="2"/>
                  </a:lnTo>
                  <a:cubicBezTo>
                    <a:pt x="10" y="2"/>
                    <a:pt x="19" y="2"/>
                    <a:pt x="28" y="2"/>
                  </a:cubicBezTo>
                  <a:cubicBezTo>
                    <a:pt x="31" y="0"/>
                    <a:pt x="17" y="2"/>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84" name="Google Shape;1284;p11"/>
            <p:cNvSpPr/>
            <p:nvPr/>
          </p:nvSpPr>
          <p:spPr>
            <a:xfrm>
              <a:off x="10679113" y="1525554"/>
              <a:ext cx="103187" cy="9847"/>
            </a:xfrm>
            <a:custGeom>
              <a:rect b="b" l="l" r="r" t="t"/>
              <a:pathLst>
                <a:path extrusionOk="0" h="12" w="109">
                  <a:moveTo>
                    <a:pt x="77" y="9"/>
                  </a:moveTo>
                  <a:lnTo>
                    <a:pt x="77" y="9"/>
                  </a:lnTo>
                  <a:cubicBezTo>
                    <a:pt x="91" y="10"/>
                    <a:pt x="86" y="4"/>
                    <a:pt x="94" y="6"/>
                  </a:cubicBezTo>
                  <a:cubicBezTo>
                    <a:pt x="109" y="0"/>
                    <a:pt x="0" y="12"/>
                    <a:pt x="77" y="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85" name="Google Shape;1285;p11"/>
            <p:cNvSpPr/>
            <p:nvPr/>
          </p:nvSpPr>
          <p:spPr>
            <a:xfrm>
              <a:off x="11039475" y="1550172"/>
              <a:ext cx="26987" cy="4924"/>
            </a:xfrm>
            <a:custGeom>
              <a:rect b="b" l="l" r="r" t="t"/>
              <a:pathLst>
                <a:path extrusionOk="0" h="5" w="27">
                  <a:moveTo>
                    <a:pt x="27" y="5"/>
                  </a:moveTo>
                  <a:lnTo>
                    <a:pt x="27" y="5"/>
                  </a:lnTo>
                  <a:lnTo>
                    <a:pt x="16" y="0"/>
                  </a:lnTo>
                  <a:lnTo>
                    <a:pt x="0" y="4"/>
                  </a:lnTo>
                  <a:lnTo>
                    <a:pt x="27"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86" name="Google Shape;1286;p11"/>
            <p:cNvSpPr/>
            <p:nvPr/>
          </p:nvSpPr>
          <p:spPr>
            <a:xfrm>
              <a:off x="10841038" y="1548941"/>
              <a:ext cx="58737" cy="2462"/>
            </a:xfrm>
            <a:custGeom>
              <a:rect b="b" l="l" r="r" t="t"/>
              <a:pathLst>
                <a:path extrusionOk="0" h="3" w="61">
                  <a:moveTo>
                    <a:pt x="1" y="2"/>
                  </a:moveTo>
                  <a:lnTo>
                    <a:pt x="1" y="2"/>
                  </a:lnTo>
                  <a:lnTo>
                    <a:pt x="49" y="3"/>
                  </a:lnTo>
                  <a:cubicBezTo>
                    <a:pt x="48" y="2"/>
                    <a:pt x="54" y="2"/>
                    <a:pt x="61" y="2"/>
                  </a:cubicBezTo>
                  <a:cubicBezTo>
                    <a:pt x="32" y="1"/>
                    <a:pt x="0" y="0"/>
                    <a:pt x="1"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87" name="Google Shape;1287;p11"/>
            <p:cNvSpPr/>
            <p:nvPr/>
          </p:nvSpPr>
          <p:spPr>
            <a:xfrm>
              <a:off x="10899775" y="1550172"/>
              <a:ext cx="36512" cy="1231"/>
            </a:xfrm>
            <a:custGeom>
              <a:rect b="b" l="l" r="r" t="t"/>
              <a:pathLst>
                <a:path extrusionOk="0" h="1" w="38">
                  <a:moveTo>
                    <a:pt x="0" y="1"/>
                  </a:moveTo>
                  <a:lnTo>
                    <a:pt x="0" y="1"/>
                  </a:lnTo>
                  <a:cubicBezTo>
                    <a:pt x="15" y="1"/>
                    <a:pt x="30" y="1"/>
                    <a:pt x="38" y="0"/>
                  </a:cubicBezTo>
                  <a:cubicBezTo>
                    <a:pt x="30" y="0"/>
                    <a:pt x="12"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88" name="Google Shape;1288;p11"/>
            <p:cNvSpPr/>
            <p:nvPr/>
          </p:nvSpPr>
          <p:spPr>
            <a:xfrm>
              <a:off x="10958513" y="1555096"/>
              <a:ext cx="46037" cy="0"/>
            </a:xfrm>
            <a:custGeom>
              <a:rect b="b" l="l" r="r" t="t"/>
              <a:pathLst>
                <a:path extrusionOk="0" h="1" w="47">
                  <a:moveTo>
                    <a:pt x="47" y="0"/>
                  </a:moveTo>
                  <a:lnTo>
                    <a:pt x="47" y="0"/>
                  </a:lnTo>
                  <a:lnTo>
                    <a:pt x="33" y="0"/>
                  </a:lnTo>
                  <a:lnTo>
                    <a:pt x="0" y="0"/>
                  </a:lnTo>
                  <a:lnTo>
                    <a:pt x="47"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89" name="Google Shape;1289;p11"/>
            <p:cNvSpPr/>
            <p:nvPr/>
          </p:nvSpPr>
          <p:spPr>
            <a:xfrm>
              <a:off x="10304463" y="1548941"/>
              <a:ext cx="61912" cy="3693"/>
            </a:xfrm>
            <a:custGeom>
              <a:rect b="b" l="l" r="r" t="t"/>
              <a:pathLst>
                <a:path extrusionOk="0" h="4" w="65">
                  <a:moveTo>
                    <a:pt x="57" y="0"/>
                  </a:moveTo>
                  <a:lnTo>
                    <a:pt x="57" y="0"/>
                  </a:lnTo>
                  <a:lnTo>
                    <a:pt x="5" y="1"/>
                  </a:lnTo>
                  <a:cubicBezTo>
                    <a:pt x="0" y="3"/>
                    <a:pt x="14" y="4"/>
                    <a:pt x="33" y="4"/>
                  </a:cubicBezTo>
                  <a:cubicBezTo>
                    <a:pt x="45" y="2"/>
                    <a:pt x="65" y="2"/>
                    <a:pt x="57"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90" name="Google Shape;1290;p11"/>
            <p:cNvSpPr/>
            <p:nvPr/>
          </p:nvSpPr>
          <p:spPr>
            <a:xfrm>
              <a:off x="10483850" y="1557558"/>
              <a:ext cx="23812" cy="6155"/>
            </a:xfrm>
            <a:custGeom>
              <a:rect b="b" l="l" r="r" t="t"/>
              <a:pathLst>
                <a:path extrusionOk="0" h="7" w="25">
                  <a:moveTo>
                    <a:pt x="25" y="4"/>
                  </a:moveTo>
                  <a:lnTo>
                    <a:pt x="25" y="4"/>
                  </a:lnTo>
                  <a:cubicBezTo>
                    <a:pt x="11" y="3"/>
                    <a:pt x="10" y="2"/>
                    <a:pt x="2" y="0"/>
                  </a:cubicBezTo>
                  <a:lnTo>
                    <a:pt x="0" y="7"/>
                  </a:lnTo>
                  <a:lnTo>
                    <a:pt x="25"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91" name="Google Shape;1291;p11"/>
            <p:cNvSpPr/>
            <p:nvPr/>
          </p:nvSpPr>
          <p:spPr>
            <a:xfrm>
              <a:off x="10291763" y="1563712"/>
              <a:ext cx="117475" cy="2462"/>
            </a:xfrm>
            <a:custGeom>
              <a:rect b="b" l="l" r="r" t="t"/>
              <a:pathLst>
                <a:path extrusionOk="0" h="4" w="123">
                  <a:moveTo>
                    <a:pt x="75" y="0"/>
                  </a:moveTo>
                  <a:lnTo>
                    <a:pt x="75" y="0"/>
                  </a:lnTo>
                  <a:cubicBezTo>
                    <a:pt x="70" y="1"/>
                    <a:pt x="0" y="4"/>
                    <a:pt x="66" y="4"/>
                  </a:cubicBezTo>
                  <a:cubicBezTo>
                    <a:pt x="71" y="2"/>
                    <a:pt x="123" y="1"/>
                    <a:pt x="7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92" name="Google Shape;1292;p11"/>
            <p:cNvSpPr/>
            <p:nvPr/>
          </p:nvSpPr>
          <p:spPr>
            <a:xfrm>
              <a:off x="9621838" y="1546479"/>
              <a:ext cx="11112" cy="8617"/>
            </a:xfrm>
            <a:custGeom>
              <a:rect b="b" l="l" r="r" t="t"/>
              <a:pathLst>
                <a:path extrusionOk="0" h="10" w="13">
                  <a:moveTo>
                    <a:pt x="0" y="10"/>
                  </a:moveTo>
                  <a:lnTo>
                    <a:pt x="0" y="10"/>
                  </a:lnTo>
                  <a:lnTo>
                    <a:pt x="13" y="10"/>
                  </a:lnTo>
                  <a:lnTo>
                    <a:pt x="12" y="0"/>
                  </a:lnTo>
                  <a:lnTo>
                    <a:pt x="0" y="1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93" name="Google Shape;1293;p11"/>
            <p:cNvSpPr/>
            <p:nvPr/>
          </p:nvSpPr>
          <p:spPr>
            <a:xfrm>
              <a:off x="8951913" y="1568636"/>
              <a:ext cx="96837" cy="8617"/>
            </a:xfrm>
            <a:custGeom>
              <a:rect b="b" l="l" r="r" t="t"/>
              <a:pathLst>
                <a:path extrusionOk="0" h="10" w="101">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94" name="Google Shape;1294;p11"/>
            <p:cNvSpPr/>
            <p:nvPr/>
          </p:nvSpPr>
          <p:spPr>
            <a:xfrm>
              <a:off x="9005888" y="1566174"/>
              <a:ext cx="17462" cy="2462"/>
            </a:xfrm>
            <a:custGeom>
              <a:rect b="b" l="l" r="r" t="t"/>
              <a:pathLst>
                <a:path extrusionOk="0" h="2" w="19">
                  <a:moveTo>
                    <a:pt x="0" y="2"/>
                  </a:moveTo>
                  <a:lnTo>
                    <a:pt x="0" y="2"/>
                  </a:lnTo>
                  <a:lnTo>
                    <a:pt x="19" y="0"/>
                  </a:lnTo>
                  <a:cubicBezTo>
                    <a:pt x="8" y="1"/>
                    <a:pt x="3" y="1"/>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95" name="Google Shape;1295;p11"/>
            <p:cNvSpPr/>
            <p:nvPr/>
          </p:nvSpPr>
          <p:spPr>
            <a:xfrm>
              <a:off x="1587500" y="1516937"/>
              <a:ext cx="38100" cy="3693"/>
            </a:xfrm>
            <a:custGeom>
              <a:rect b="b" l="l" r="r" t="t"/>
              <a:pathLst>
                <a:path extrusionOk="0" h="4" w="39">
                  <a:moveTo>
                    <a:pt x="39" y="2"/>
                  </a:moveTo>
                  <a:lnTo>
                    <a:pt x="39" y="2"/>
                  </a:lnTo>
                  <a:lnTo>
                    <a:pt x="0" y="0"/>
                  </a:lnTo>
                  <a:lnTo>
                    <a:pt x="25" y="4"/>
                  </a:lnTo>
                  <a:lnTo>
                    <a:pt x="39"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96" name="Google Shape;1296;p11"/>
            <p:cNvSpPr/>
            <p:nvPr/>
          </p:nvSpPr>
          <p:spPr>
            <a:xfrm>
              <a:off x="1522413" y="1519399"/>
              <a:ext cx="30162" cy="4924"/>
            </a:xfrm>
            <a:custGeom>
              <a:rect b="b" l="l" r="r" t="t"/>
              <a:pathLst>
                <a:path extrusionOk="0" h="6" w="32">
                  <a:moveTo>
                    <a:pt x="32" y="6"/>
                  </a:moveTo>
                  <a:lnTo>
                    <a:pt x="32" y="6"/>
                  </a:lnTo>
                  <a:lnTo>
                    <a:pt x="23" y="0"/>
                  </a:lnTo>
                  <a:lnTo>
                    <a:pt x="0" y="5"/>
                  </a:lnTo>
                  <a:cubicBezTo>
                    <a:pt x="8" y="5"/>
                    <a:pt x="26" y="5"/>
                    <a:pt x="32"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97" name="Google Shape;1297;p11"/>
            <p:cNvSpPr/>
            <p:nvPr/>
          </p:nvSpPr>
          <p:spPr>
            <a:xfrm>
              <a:off x="6650038" y="1573559"/>
              <a:ext cx="33337" cy="3693"/>
            </a:xfrm>
            <a:custGeom>
              <a:rect b="b" l="l" r="r" t="t"/>
              <a:pathLst>
                <a:path extrusionOk="0" h="4" w="34">
                  <a:moveTo>
                    <a:pt x="31" y="4"/>
                  </a:moveTo>
                  <a:lnTo>
                    <a:pt x="31" y="4"/>
                  </a:lnTo>
                  <a:lnTo>
                    <a:pt x="34" y="2"/>
                  </a:lnTo>
                  <a:cubicBezTo>
                    <a:pt x="28" y="1"/>
                    <a:pt x="18" y="1"/>
                    <a:pt x="0" y="0"/>
                  </a:cubicBezTo>
                  <a:lnTo>
                    <a:pt x="31"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98" name="Google Shape;1298;p11"/>
            <p:cNvSpPr/>
            <p:nvPr/>
          </p:nvSpPr>
          <p:spPr>
            <a:xfrm>
              <a:off x="6162675" y="1566174"/>
              <a:ext cx="15875" cy="4924"/>
            </a:xfrm>
            <a:custGeom>
              <a:rect b="b" l="l" r="r" t="t"/>
              <a:pathLst>
                <a:path extrusionOk="0" h="6" w="17">
                  <a:moveTo>
                    <a:pt x="8" y="6"/>
                  </a:moveTo>
                  <a:lnTo>
                    <a:pt x="8" y="6"/>
                  </a:lnTo>
                  <a:lnTo>
                    <a:pt x="17" y="6"/>
                  </a:lnTo>
                  <a:lnTo>
                    <a:pt x="0" y="0"/>
                  </a:lnTo>
                  <a:lnTo>
                    <a:pt x="8" y="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99" name="Google Shape;1299;p11"/>
            <p:cNvSpPr/>
            <p:nvPr/>
          </p:nvSpPr>
          <p:spPr>
            <a:xfrm>
              <a:off x="5738813" y="1571097"/>
              <a:ext cx="60325" cy="6155"/>
            </a:xfrm>
            <a:custGeom>
              <a:rect b="b" l="l" r="r" t="t"/>
              <a:pathLst>
                <a:path extrusionOk="0" h="8" w="63">
                  <a:moveTo>
                    <a:pt x="5" y="7"/>
                  </a:moveTo>
                  <a:lnTo>
                    <a:pt x="5" y="7"/>
                  </a:lnTo>
                  <a:cubicBezTo>
                    <a:pt x="23" y="8"/>
                    <a:pt x="45" y="6"/>
                    <a:pt x="63" y="7"/>
                  </a:cubicBezTo>
                  <a:cubicBezTo>
                    <a:pt x="23" y="8"/>
                    <a:pt x="0" y="0"/>
                    <a:pt x="5" y="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grpSp>
      <p:sp>
        <p:nvSpPr>
          <p:cNvPr id="1300" name="Google Shape;1300;p11"/>
          <p:cNvSpPr txBox="1"/>
          <p:nvPr>
            <p:ph idx="1" type="body"/>
          </p:nvPr>
        </p:nvSpPr>
        <p:spPr>
          <a:xfrm rot="5400000">
            <a:off x="3960814" y="-533400"/>
            <a:ext cx="4267200" cy="91440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800"/>
              </a:spcBef>
              <a:spcAft>
                <a:spcPts val="0"/>
              </a:spcAft>
              <a:buClr>
                <a:schemeClr val="lt1"/>
              </a:buClr>
              <a:buSzPts val="1800"/>
              <a:buChar char="▪"/>
              <a:defRPr/>
            </a:lvl1pPr>
            <a:lvl2pPr indent="-342900" lvl="1" marL="914400" algn="l">
              <a:lnSpc>
                <a:spcPct val="90000"/>
              </a:lnSpc>
              <a:spcBef>
                <a:spcPts val="600"/>
              </a:spcBef>
              <a:spcAft>
                <a:spcPts val="0"/>
              </a:spcAft>
              <a:buClr>
                <a:schemeClr val="lt1"/>
              </a:buClr>
              <a:buSzPts val="1800"/>
              <a:buChar char="–"/>
              <a:defRPr/>
            </a:lvl2pPr>
            <a:lvl3pPr indent="-342900" lvl="2" marL="1371600" algn="l">
              <a:lnSpc>
                <a:spcPct val="90000"/>
              </a:lnSpc>
              <a:spcBef>
                <a:spcPts val="600"/>
              </a:spcBef>
              <a:spcAft>
                <a:spcPts val="0"/>
              </a:spcAft>
              <a:buClr>
                <a:schemeClr val="lt1"/>
              </a:buClr>
              <a:buSzPts val="1800"/>
              <a:buChar char="▪"/>
              <a:defRPr/>
            </a:lvl3pPr>
            <a:lvl4pPr indent="-342900" lvl="3" marL="1828800" algn="l">
              <a:lnSpc>
                <a:spcPct val="90000"/>
              </a:lnSpc>
              <a:spcBef>
                <a:spcPts val="600"/>
              </a:spcBef>
              <a:spcAft>
                <a:spcPts val="0"/>
              </a:spcAft>
              <a:buClr>
                <a:schemeClr val="lt1"/>
              </a:buClr>
              <a:buSzPts val="1800"/>
              <a:buChar char="–"/>
              <a:defRPr/>
            </a:lvl4pPr>
            <a:lvl5pPr indent="-330200" lvl="4" marL="2286000" algn="l">
              <a:lnSpc>
                <a:spcPct val="90000"/>
              </a:lnSpc>
              <a:spcBef>
                <a:spcPts val="600"/>
              </a:spcBef>
              <a:spcAft>
                <a:spcPts val="0"/>
              </a:spcAft>
              <a:buClr>
                <a:schemeClr val="lt1"/>
              </a:buClr>
              <a:buSzPts val="1600"/>
              <a:buChar char="▪"/>
              <a:defRPr/>
            </a:lvl5pPr>
            <a:lvl6pPr indent="-330200" lvl="5" marL="2743200" algn="l">
              <a:lnSpc>
                <a:spcPct val="90000"/>
              </a:lnSpc>
              <a:spcBef>
                <a:spcPts val="600"/>
              </a:spcBef>
              <a:spcAft>
                <a:spcPts val="0"/>
              </a:spcAft>
              <a:buClr>
                <a:schemeClr val="lt1"/>
              </a:buClr>
              <a:buSzPts val="1600"/>
              <a:buChar char="–"/>
              <a:defRPr/>
            </a:lvl6pPr>
            <a:lvl7pPr indent="-330200" lvl="6" marL="3200400" algn="l">
              <a:lnSpc>
                <a:spcPct val="90000"/>
              </a:lnSpc>
              <a:spcBef>
                <a:spcPts val="600"/>
              </a:spcBef>
              <a:spcAft>
                <a:spcPts val="0"/>
              </a:spcAft>
              <a:buClr>
                <a:schemeClr val="lt1"/>
              </a:buClr>
              <a:buSzPts val="1600"/>
              <a:buChar char="▪"/>
              <a:defRPr/>
            </a:lvl7pPr>
            <a:lvl8pPr indent="-330200" lvl="7" marL="3657600" algn="l">
              <a:lnSpc>
                <a:spcPct val="90000"/>
              </a:lnSpc>
              <a:spcBef>
                <a:spcPts val="600"/>
              </a:spcBef>
              <a:spcAft>
                <a:spcPts val="0"/>
              </a:spcAft>
              <a:buClr>
                <a:schemeClr val="lt1"/>
              </a:buClr>
              <a:buSzPts val="1600"/>
              <a:buChar char="–"/>
              <a:defRPr/>
            </a:lvl8pPr>
            <a:lvl9pPr indent="-330200" lvl="8" marL="4114800" algn="l">
              <a:lnSpc>
                <a:spcPct val="90000"/>
              </a:lnSpc>
              <a:spcBef>
                <a:spcPts val="600"/>
              </a:spcBef>
              <a:spcAft>
                <a:spcPts val="0"/>
              </a:spcAft>
              <a:buClr>
                <a:schemeClr val="lt1"/>
              </a:buClr>
              <a:buSzPts val="1600"/>
              <a:buChar char="▪"/>
              <a:defRPr/>
            </a:lvl9pPr>
          </a:lstStyle>
          <a:p/>
        </p:txBody>
      </p:sp>
      <p:sp>
        <p:nvSpPr>
          <p:cNvPr id="1301" name="Google Shape;1301;p11"/>
          <p:cNvSpPr txBox="1"/>
          <p:nvPr>
            <p:ph idx="11" type="ftr"/>
          </p:nvPr>
        </p:nvSpPr>
        <p:spPr>
          <a:xfrm>
            <a:off x="1522413" y="6400801"/>
            <a:ext cx="6324599" cy="27622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2" name="Google Shape;1302;p11"/>
          <p:cNvSpPr txBox="1"/>
          <p:nvPr>
            <p:ph idx="10" type="dt"/>
          </p:nvPr>
        </p:nvSpPr>
        <p:spPr>
          <a:xfrm>
            <a:off x="8075612" y="6400801"/>
            <a:ext cx="1243859" cy="27622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3" name="Google Shape;1303;p11"/>
          <p:cNvSpPr txBox="1"/>
          <p:nvPr>
            <p:ph idx="12" type="sldNum"/>
          </p:nvPr>
        </p:nvSpPr>
        <p:spPr>
          <a:xfrm>
            <a:off x="9523412" y="6400801"/>
            <a:ext cx="1143002" cy="27622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04" name="Shape 1304"/>
        <p:cNvGrpSpPr/>
        <p:nvPr/>
      </p:nvGrpSpPr>
      <p:grpSpPr>
        <a:xfrm>
          <a:off x="0" y="0"/>
          <a:ext cx="0" cy="0"/>
          <a:chOff x="0" y="0"/>
          <a:chExt cx="0" cy="0"/>
        </a:xfrm>
      </p:grpSpPr>
      <p:sp>
        <p:nvSpPr>
          <p:cNvPr id="1305" name="Google Shape;1305;p12"/>
          <p:cNvSpPr txBox="1"/>
          <p:nvPr>
            <p:ph type="title"/>
          </p:nvPr>
        </p:nvSpPr>
        <p:spPr>
          <a:xfrm rot="5400000">
            <a:off x="8096538" y="2539713"/>
            <a:ext cx="5901747" cy="1371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descr="Line graphic" id="1306" name="Google Shape;1306;p12"/>
          <p:cNvGrpSpPr/>
          <p:nvPr/>
        </p:nvGrpSpPr>
        <p:grpSpPr>
          <a:xfrm rot="5400000">
            <a:off x="6864412" y="3472598"/>
            <a:ext cx="6492240" cy="64008"/>
            <a:chOff x="1522413" y="1514475"/>
            <a:chExt cx="10569575" cy="64008"/>
          </a:xfrm>
        </p:grpSpPr>
        <p:sp>
          <p:nvSpPr>
            <p:cNvPr id="1307" name="Google Shape;1307;p12"/>
            <p:cNvSpPr/>
            <p:nvPr/>
          </p:nvSpPr>
          <p:spPr>
            <a:xfrm>
              <a:off x="12028488" y="1525554"/>
              <a:ext cx="63500" cy="4924"/>
            </a:xfrm>
            <a:custGeom>
              <a:rect b="b" l="l" r="r" t="t"/>
              <a:pathLst>
                <a:path extrusionOk="0" h="6" w="67">
                  <a:moveTo>
                    <a:pt x="30" y="6"/>
                  </a:moveTo>
                  <a:lnTo>
                    <a:pt x="30" y="6"/>
                  </a:lnTo>
                  <a:lnTo>
                    <a:pt x="67" y="3"/>
                  </a:lnTo>
                  <a:cubicBezTo>
                    <a:pt x="60" y="2"/>
                    <a:pt x="26" y="1"/>
                    <a:pt x="39" y="0"/>
                  </a:cubicBezTo>
                  <a:cubicBezTo>
                    <a:pt x="0" y="1"/>
                    <a:pt x="8" y="3"/>
                    <a:pt x="30"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08" name="Google Shape;1308;p12"/>
            <p:cNvSpPr/>
            <p:nvPr/>
          </p:nvSpPr>
          <p:spPr>
            <a:xfrm>
              <a:off x="12022138" y="1532939"/>
              <a:ext cx="19050" cy="1231"/>
            </a:xfrm>
            <a:custGeom>
              <a:rect b="b" l="l" r="r" t="t"/>
              <a:pathLst>
                <a:path extrusionOk="0" h="2" w="20">
                  <a:moveTo>
                    <a:pt x="0" y="2"/>
                  </a:moveTo>
                  <a:lnTo>
                    <a:pt x="0" y="2"/>
                  </a:lnTo>
                  <a:lnTo>
                    <a:pt x="20" y="1"/>
                  </a:lnTo>
                  <a:cubicBezTo>
                    <a:pt x="16" y="0"/>
                    <a:pt x="11" y="0"/>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09" name="Google Shape;1309;p12"/>
            <p:cNvSpPr/>
            <p:nvPr/>
          </p:nvSpPr>
          <p:spPr>
            <a:xfrm>
              <a:off x="12041188" y="1531708"/>
              <a:ext cx="39687" cy="6155"/>
            </a:xfrm>
            <a:custGeom>
              <a:rect b="b" l="l" r="r" t="t"/>
              <a:pathLst>
                <a:path extrusionOk="0" h="6" w="41">
                  <a:moveTo>
                    <a:pt x="41" y="0"/>
                  </a:moveTo>
                  <a:lnTo>
                    <a:pt x="41" y="0"/>
                  </a:lnTo>
                  <a:lnTo>
                    <a:pt x="0" y="2"/>
                  </a:lnTo>
                  <a:cubicBezTo>
                    <a:pt x="5" y="3"/>
                    <a:pt x="6" y="6"/>
                    <a:pt x="19" y="1"/>
                  </a:cubicBezTo>
                  <a:cubicBezTo>
                    <a:pt x="15" y="3"/>
                    <a:pt x="23" y="1"/>
                    <a:pt x="4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10" name="Google Shape;1310;p12"/>
            <p:cNvSpPr/>
            <p:nvPr/>
          </p:nvSpPr>
          <p:spPr>
            <a:xfrm>
              <a:off x="11831638" y="1526784"/>
              <a:ext cx="42862" cy="4924"/>
            </a:xfrm>
            <a:custGeom>
              <a:rect b="b" l="l" r="r" t="t"/>
              <a:pathLst>
                <a:path extrusionOk="0" h="6" w="45">
                  <a:moveTo>
                    <a:pt x="2" y="0"/>
                  </a:moveTo>
                  <a:lnTo>
                    <a:pt x="2" y="0"/>
                  </a:lnTo>
                  <a:cubicBezTo>
                    <a:pt x="0" y="1"/>
                    <a:pt x="15" y="4"/>
                    <a:pt x="18" y="6"/>
                  </a:cubicBezTo>
                  <a:lnTo>
                    <a:pt x="45" y="4"/>
                  </a:lnTo>
                  <a:cubicBezTo>
                    <a:pt x="31" y="3"/>
                    <a:pt x="4" y="2"/>
                    <a:pt x="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11" name="Google Shape;1311;p12"/>
            <p:cNvSpPr/>
            <p:nvPr/>
          </p:nvSpPr>
          <p:spPr>
            <a:xfrm>
              <a:off x="11809413" y="1531708"/>
              <a:ext cx="41275" cy="2462"/>
            </a:xfrm>
            <a:custGeom>
              <a:rect b="b" l="l" r="r" t="t"/>
              <a:pathLst>
                <a:path extrusionOk="0" h="3" w="44">
                  <a:moveTo>
                    <a:pt x="42" y="0"/>
                  </a:moveTo>
                  <a:lnTo>
                    <a:pt x="42" y="0"/>
                  </a:lnTo>
                  <a:lnTo>
                    <a:pt x="0" y="3"/>
                  </a:lnTo>
                  <a:cubicBezTo>
                    <a:pt x="37" y="3"/>
                    <a:pt x="44" y="2"/>
                    <a:pt x="4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12" name="Google Shape;1312;p12"/>
            <p:cNvSpPr/>
            <p:nvPr/>
          </p:nvSpPr>
          <p:spPr>
            <a:xfrm>
              <a:off x="12003088" y="1537863"/>
              <a:ext cx="77787" cy="3693"/>
            </a:xfrm>
            <a:custGeom>
              <a:rect b="b" l="l" r="r" t="t"/>
              <a:pathLst>
                <a:path extrusionOk="0" h="5" w="82">
                  <a:moveTo>
                    <a:pt x="14" y="5"/>
                  </a:moveTo>
                  <a:lnTo>
                    <a:pt x="14" y="5"/>
                  </a:lnTo>
                  <a:lnTo>
                    <a:pt x="82" y="0"/>
                  </a:lnTo>
                  <a:lnTo>
                    <a:pt x="0" y="5"/>
                  </a:lnTo>
                  <a:lnTo>
                    <a:pt x="14"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13" name="Google Shape;1313;p12"/>
            <p:cNvSpPr/>
            <p:nvPr/>
          </p:nvSpPr>
          <p:spPr>
            <a:xfrm>
              <a:off x="11664950" y="1523092"/>
              <a:ext cx="39687" cy="4924"/>
            </a:xfrm>
            <a:custGeom>
              <a:rect b="b" l="l" r="r" t="t"/>
              <a:pathLst>
                <a:path extrusionOk="0" h="5" w="42">
                  <a:moveTo>
                    <a:pt x="19" y="4"/>
                  </a:moveTo>
                  <a:lnTo>
                    <a:pt x="19" y="4"/>
                  </a:lnTo>
                  <a:lnTo>
                    <a:pt x="42" y="0"/>
                  </a:lnTo>
                  <a:lnTo>
                    <a:pt x="0" y="5"/>
                  </a:lnTo>
                  <a:lnTo>
                    <a:pt x="19"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14" name="Google Shape;1314;p12"/>
            <p:cNvSpPr/>
            <p:nvPr/>
          </p:nvSpPr>
          <p:spPr>
            <a:xfrm>
              <a:off x="11506200" y="1521861"/>
              <a:ext cx="92075" cy="4924"/>
            </a:xfrm>
            <a:custGeom>
              <a:rect b="b" l="l" r="r" t="t"/>
              <a:pathLst>
                <a:path extrusionOk="0" h="6" w="98">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15" name="Google Shape;1315;p12"/>
            <p:cNvSpPr/>
            <p:nvPr/>
          </p:nvSpPr>
          <p:spPr>
            <a:xfrm>
              <a:off x="11471275" y="1525554"/>
              <a:ext cx="34925" cy="3693"/>
            </a:xfrm>
            <a:custGeom>
              <a:rect b="b" l="l" r="r" t="t"/>
              <a:pathLst>
                <a:path extrusionOk="0" h="3" w="36">
                  <a:moveTo>
                    <a:pt x="0" y="3"/>
                  </a:moveTo>
                  <a:lnTo>
                    <a:pt x="0" y="3"/>
                  </a:lnTo>
                  <a:cubicBezTo>
                    <a:pt x="11" y="2"/>
                    <a:pt x="23" y="1"/>
                    <a:pt x="36" y="0"/>
                  </a:cubicBezTo>
                  <a:cubicBezTo>
                    <a:pt x="24" y="0"/>
                    <a:pt x="12" y="1"/>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16" name="Google Shape;1316;p12"/>
            <p:cNvSpPr/>
            <p:nvPr/>
          </p:nvSpPr>
          <p:spPr>
            <a:xfrm>
              <a:off x="11710988" y="1529246"/>
              <a:ext cx="30162" cy="4924"/>
            </a:xfrm>
            <a:custGeom>
              <a:rect b="b" l="l" r="r" t="t"/>
              <a:pathLst>
                <a:path extrusionOk="0" h="5" w="32">
                  <a:moveTo>
                    <a:pt x="32" y="5"/>
                  </a:moveTo>
                  <a:lnTo>
                    <a:pt x="32" y="5"/>
                  </a:lnTo>
                  <a:cubicBezTo>
                    <a:pt x="29" y="4"/>
                    <a:pt x="23" y="1"/>
                    <a:pt x="0" y="0"/>
                  </a:cubicBezTo>
                  <a:lnTo>
                    <a:pt x="16" y="5"/>
                  </a:lnTo>
                  <a:lnTo>
                    <a:pt x="32"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17" name="Google Shape;1317;p12"/>
            <p:cNvSpPr/>
            <p:nvPr/>
          </p:nvSpPr>
          <p:spPr>
            <a:xfrm>
              <a:off x="11691938" y="1532939"/>
              <a:ext cx="34925" cy="1231"/>
            </a:xfrm>
            <a:custGeom>
              <a:rect b="b" l="l" r="r" t="t"/>
              <a:pathLst>
                <a:path extrusionOk="0" h="1" w="36">
                  <a:moveTo>
                    <a:pt x="36" y="1"/>
                  </a:moveTo>
                  <a:lnTo>
                    <a:pt x="36" y="1"/>
                  </a:lnTo>
                  <a:lnTo>
                    <a:pt x="35" y="1"/>
                  </a:lnTo>
                  <a:lnTo>
                    <a:pt x="0" y="0"/>
                  </a:lnTo>
                  <a:lnTo>
                    <a:pt x="36"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18" name="Google Shape;1318;p12"/>
            <p:cNvSpPr/>
            <p:nvPr/>
          </p:nvSpPr>
          <p:spPr>
            <a:xfrm>
              <a:off x="11741150" y="1534170"/>
              <a:ext cx="4762" cy="0"/>
            </a:xfrm>
            <a:custGeom>
              <a:rect b="b" l="l" r="r" t="t"/>
              <a:pathLst>
                <a:path extrusionOk="0" h="120000" w="5">
                  <a:moveTo>
                    <a:pt x="5" y="0"/>
                  </a:moveTo>
                  <a:lnTo>
                    <a:pt x="5" y="0"/>
                  </a:lnTo>
                  <a:lnTo>
                    <a:pt x="0" y="0"/>
                  </a:lnTo>
                  <a:cubicBezTo>
                    <a:pt x="2" y="0"/>
                    <a:pt x="3" y="0"/>
                    <a:pt x="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19" name="Google Shape;1319;p12"/>
            <p:cNvSpPr/>
            <p:nvPr/>
          </p:nvSpPr>
          <p:spPr>
            <a:xfrm>
              <a:off x="11841163" y="1537863"/>
              <a:ext cx="71437" cy="8617"/>
            </a:xfrm>
            <a:custGeom>
              <a:rect b="b" l="l" r="r" t="t"/>
              <a:pathLst>
                <a:path extrusionOk="0" h="9" w="75">
                  <a:moveTo>
                    <a:pt x="75" y="0"/>
                  </a:moveTo>
                  <a:lnTo>
                    <a:pt x="75" y="0"/>
                  </a:lnTo>
                  <a:cubicBezTo>
                    <a:pt x="51" y="3"/>
                    <a:pt x="0" y="5"/>
                    <a:pt x="49" y="9"/>
                  </a:cubicBezTo>
                  <a:cubicBezTo>
                    <a:pt x="66" y="6"/>
                    <a:pt x="38" y="4"/>
                    <a:pt x="7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20" name="Google Shape;1320;p12"/>
            <p:cNvSpPr/>
            <p:nvPr/>
          </p:nvSpPr>
          <p:spPr>
            <a:xfrm>
              <a:off x="11764963" y="1535401"/>
              <a:ext cx="44450" cy="3693"/>
            </a:xfrm>
            <a:custGeom>
              <a:rect b="b" l="l" r="r" t="t"/>
              <a:pathLst>
                <a:path extrusionOk="0" h="4" w="47">
                  <a:moveTo>
                    <a:pt x="0" y="3"/>
                  </a:moveTo>
                  <a:lnTo>
                    <a:pt x="0" y="3"/>
                  </a:lnTo>
                  <a:lnTo>
                    <a:pt x="44" y="4"/>
                  </a:lnTo>
                  <a:cubicBezTo>
                    <a:pt x="43" y="3"/>
                    <a:pt x="35" y="1"/>
                    <a:pt x="47" y="0"/>
                  </a:cubicBezTo>
                  <a:lnTo>
                    <a:pt x="0" y="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21" name="Google Shape;1321;p12"/>
            <p:cNvSpPr/>
            <p:nvPr/>
          </p:nvSpPr>
          <p:spPr>
            <a:xfrm>
              <a:off x="11744325" y="1537863"/>
              <a:ext cx="20637" cy="2462"/>
            </a:xfrm>
            <a:custGeom>
              <a:rect b="b" l="l" r="r" t="t"/>
              <a:pathLst>
                <a:path extrusionOk="0" h="2" w="22">
                  <a:moveTo>
                    <a:pt x="0" y="2"/>
                  </a:moveTo>
                  <a:lnTo>
                    <a:pt x="0" y="2"/>
                  </a:lnTo>
                  <a:lnTo>
                    <a:pt x="22" y="0"/>
                  </a:lnTo>
                  <a:lnTo>
                    <a:pt x="5" y="0"/>
                  </a:lnTo>
                  <a:lnTo>
                    <a:pt x="0"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22" name="Google Shape;1322;p12"/>
            <p:cNvSpPr/>
            <p:nvPr/>
          </p:nvSpPr>
          <p:spPr>
            <a:xfrm>
              <a:off x="11482388" y="1531708"/>
              <a:ext cx="85725" cy="3693"/>
            </a:xfrm>
            <a:custGeom>
              <a:rect b="b" l="l" r="r" t="t"/>
              <a:pathLst>
                <a:path extrusionOk="0" h="4" w="90">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23" name="Google Shape;1323;p12"/>
            <p:cNvSpPr/>
            <p:nvPr/>
          </p:nvSpPr>
          <p:spPr>
            <a:xfrm>
              <a:off x="11626850" y="1532939"/>
              <a:ext cx="4762" cy="1231"/>
            </a:xfrm>
            <a:custGeom>
              <a:rect b="b" l="l" r="r" t="t"/>
              <a:pathLst>
                <a:path extrusionOk="0" h="1" w="5">
                  <a:moveTo>
                    <a:pt x="5" y="0"/>
                  </a:moveTo>
                  <a:lnTo>
                    <a:pt x="5" y="0"/>
                  </a:lnTo>
                  <a:lnTo>
                    <a:pt x="0" y="1"/>
                  </a:lnTo>
                  <a:cubicBezTo>
                    <a:pt x="3" y="1"/>
                    <a:pt x="5" y="1"/>
                    <a:pt x="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24" name="Google Shape;1324;p12"/>
            <p:cNvSpPr/>
            <p:nvPr/>
          </p:nvSpPr>
          <p:spPr>
            <a:xfrm>
              <a:off x="11261725" y="1534170"/>
              <a:ext cx="4762" cy="0"/>
            </a:xfrm>
            <a:custGeom>
              <a:rect b="b" l="l" r="r" t="t"/>
              <a:pathLst>
                <a:path extrusionOk="0" h="1" w="5">
                  <a:moveTo>
                    <a:pt x="0" y="0"/>
                  </a:moveTo>
                  <a:lnTo>
                    <a:pt x="0" y="0"/>
                  </a:lnTo>
                  <a:lnTo>
                    <a:pt x="4" y="0"/>
                  </a:lnTo>
                  <a:cubicBezTo>
                    <a:pt x="4" y="0"/>
                    <a:pt x="4" y="0"/>
                    <a:pt x="5"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25" name="Google Shape;1325;p12"/>
            <p:cNvSpPr/>
            <p:nvPr/>
          </p:nvSpPr>
          <p:spPr>
            <a:xfrm>
              <a:off x="11553825" y="1534170"/>
              <a:ext cx="44450" cy="2462"/>
            </a:xfrm>
            <a:custGeom>
              <a:rect b="b" l="l" r="r" t="t"/>
              <a:pathLst>
                <a:path extrusionOk="0" h="2" w="47">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26" name="Google Shape;1326;p12"/>
            <p:cNvSpPr/>
            <p:nvPr/>
          </p:nvSpPr>
          <p:spPr>
            <a:xfrm>
              <a:off x="11409363" y="1529246"/>
              <a:ext cx="31750" cy="2462"/>
            </a:xfrm>
            <a:custGeom>
              <a:rect b="b" l="l" r="r" t="t"/>
              <a:pathLst>
                <a:path extrusionOk="0" h="3" w="33">
                  <a:moveTo>
                    <a:pt x="0" y="1"/>
                  </a:moveTo>
                  <a:lnTo>
                    <a:pt x="0" y="1"/>
                  </a:lnTo>
                  <a:cubicBezTo>
                    <a:pt x="10" y="2"/>
                    <a:pt x="21" y="3"/>
                    <a:pt x="33" y="3"/>
                  </a:cubicBezTo>
                  <a:cubicBezTo>
                    <a:pt x="23" y="2"/>
                    <a:pt x="3"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27" name="Google Shape;1327;p12"/>
            <p:cNvSpPr/>
            <p:nvPr/>
          </p:nvSpPr>
          <p:spPr>
            <a:xfrm>
              <a:off x="11618913" y="1531708"/>
              <a:ext cx="6350" cy="0"/>
            </a:xfrm>
            <a:custGeom>
              <a:rect b="b" l="l" r="r" t="t"/>
              <a:pathLst>
                <a:path extrusionOk="0" h="1" w="6">
                  <a:moveTo>
                    <a:pt x="3" y="0"/>
                  </a:moveTo>
                  <a:lnTo>
                    <a:pt x="3" y="0"/>
                  </a:lnTo>
                  <a:lnTo>
                    <a:pt x="6" y="0"/>
                  </a:lnTo>
                  <a:cubicBezTo>
                    <a:pt x="0" y="0"/>
                    <a:pt x="0" y="0"/>
                    <a:pt x="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28" name="Google Shape;1328;p12"/>
            <p:cNvSpPr/>
            <p:nvPr/>
          </p:nvSpPr>
          <p:spPr>
            <a:xfrm>
              <a:off x="11598275" y="1531708"/>
              <a:ext cx="28575" cy="2462"/>
            </a:xfrm>
            <a:custGeom>
              <a:rect b="b" l="l" r="r" t="t"/>
              <a:pathLst>
                <a:path extrusionOk="0" h="3" w="31">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29" name="Google Shape;1329;p12"/>
            <p:cNvSpPr/>
            <p:nvPr/>
          </p:nvSpPr>
          <p:spPr>
            <a:xfrm>
              <a:off x="11137900" y="1534170"/>
              <a:ext cx="188912" cy="23388"/>
            </a:xfrm>
            <a:custGeom>
              <a:rect b="b" l="l" r="r" t="t"/>
              <a:pathLst>
                <a:path extrusionOk="0" h="27" w="198">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30" name="Google Shape;1330;p12"/>
            <p:cNvSpPr/>
            <p:nvPr/>
          </p:nvSpPr>
          <p:spPr>
            <a:xfrm>
              <a:off x="11266488" y="1529246"/>
              <a:ext cx="95250" cy="4924"/>
            </a:xfrm>
            <a:custGeom>
              <a:rect b="b" l="l" r="r" t="t"/>
              <a:pathLst>
                <a:path extrusionOk="0" h="6" w="10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31" name="Google Shape;1331;p12"/>
            <p:cNvSpPr/>
            <p:nvPr/>
          </p:nvSpPr>
          <p:spPr>
            <a:xfrm>
              <a:off x="11361738" y="1531708"/>
              <a:ext cx="134937" cy="12309"/>
            </a:xfrm>
            <a:custGeom>
              <a:rect b="b" l="l" r="r" t="t"/>
              <a:pathLst>
                <a:path extrusionOk="0" h="14" w="142">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32" name="Google Shape;1332;p12"/>
            <p:cNvSpPr/>
            <p:nvPr/>
          </p:nvSpPr>
          <p:spPr>
            <a:xfrm>
              <a:off x="11834813" y="1552634"/>
              <a:ext cx="9525" cy="1231"/>
            </a:xfrm>
            <a:custGeom>
              <a:rect b="b" l="l" r="r" t="t"/>
              <a:pathLst>
                <a:path extrusionOk="0" h="1" w="11">
                  <a:moveTo>
                    <a:pt x="11" y="1"/>
                  </a:moveTo>
                  <a:lnTo>
                    <a:pt x="11" y="1"/>
                  </a:lnTo>
                  <a:cubicBezTo>
                    <a:pt x="8" y="1"/>
                    <a:pt x="8" y="1"/>
                    <a:pt x="8" y="0"/>
                  </a:cubicBezTo>
                  <a:cubicBezTo>
                    <a:pt x="2" y="1"/>
                    <a:pt x="0" y="1"/>
                    <a:pt x="11"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33" name="Google Shape;1333;p12"/>
            <p:cNvSpPr/>
            <p:nvPr/>
          </p:nvSpPr>
          <p:spPr>
            <a:xfrm>
              <a:off x="11764963" y="1542787"/>
              <a:ext cx="117475" cy="9847"/>
            </a:xfrm>
            <a:custGeom>
              <a:rect b="b" l="l" r="r" t="t"/>
              <a:pathLst>
                <a:path extrusionOk="0" h="12" w="12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34" name="Google Shape;1334;p12"/>
            <p:cNvSpPr/>
            <p:nvPr/>
          </p:nvSpPr>
          <p:spPr>
            <a:xfrm>
              <a:off x="11555413" y="1544017"/>
              <a:ext cx="69850" cy="4924"/>
            </a:xfrm>
            <a:custGeom>
              <a:rect b="b" l="l" r="r" t="t"/>
              <a:pathLst>
                <a:path extrusionOk="0" h="6" w="74">
                  <a:moveTo>
                    <a:pt x="70" y="0"/>
                  </a:moveTo>
                  <a:lnTo>
                    <a:pt x="70" y="0"/>
                  </a:lnTo>
                  <a:lnTo>
                    <a:pt x="0" y="2"/>
                  </a:lnTo>
                  <a:lnTo>
                    <a:pt x="36" y="6"/>
                  </a:lnTo>
                  <a:lnTo>
                    <a:pt x="34" y="4"/>
                  </a:lnTo>
                  <a:cubicBezTo>
                    <a:pt x="74" y="4"/>
                    <a:pt x="65" y="2"/>
                    <a:pt x="7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35" name="Google Shape;1335;p12"/>
            <p:cNvSpPr/>
            <p:nvPr/>
          </p:nvSpPr>
          <p:spPr>
            <a:xfrm>
              <a:off x="11223625" y="1528016"/>
              <a:ext cx="38100" cy="6155"/>
            </a:xfrm>
            <a:custGeom>
              <a:rect b="b" l="l" r="r" t="t"/>
              <a:pathLst>
                <a:path extrusionOk="0" h="7" w="40">
                  <a:moveTo>
                    <a:pt x="31" y="5"/>
                  </a:moveTo>
                  <a:lnTo>
                    <a:pt x="31" y="5"/>
                  </a:lnTo>
                  <a:lnTo>
                    <a:pt x="40" y="0"/>
                  </a:lnTo>
                  <a:lnTo>
                    <a:pt x="0" y="7"/>
                  </a:lnTo>
                  <a:lnTo>
                    <a:pt x="31"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36" name="Google Shape;1336;p12"/>
            <p:cNvSpPr/>
            <p:nvPr/>
          </p:nvSpPr>
          <p:spPr>
            <a:xfrm>
              <a:off x="11145838" y="1529246"/>
              <a:ext cx="22225" cy="2462"/>
            </a:xfrm>
            <a:custGeom>
              <a:rect b="b" l="l" r="r" t="t"/>
              <a:pathLst>
                <a:path extrusionOk="0" h="4" w="24">
                  <a:moveTo>
                    <a:pt x="21" y="4"/>
                  </a:moveTo>
                  <a:lnTo>
                    <a:pt x="21" y="4"/>
                  </a:lnTo>
                  <a:lnTo>
                    <a:pt x="24" y="0"/>
                  </a:lnTo>
                  <a:lnTo>
                    <a:pt x="0" y="3"/>
                  </a:lnTo>
                  <a:lnTo>
                    <a:pt x="21"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37" name="Google Shape;1337;p12"/>
            <p:cNvSpPr/>
            <p:nvPr/>
          </p:nvSpPr>
          <p:spPr>
            <a:xfrm>
              <a:off x="6197600" y="1566174"/>
              <a:ext cx="20637" cy="1231"/>
            </a:xfrm>
            <a:custGeom>
              <a:rect b="b" l="l" r="r" t="t"/>
              <a:pathLst>
                <a:path extrusionOk="0" h="1" w="21">
                  <a:moveTo>
                    <a:pt x="21" y="0"/>
                  </a:moveTo>
                  <a:lnTo>
                    <a:pt x="21" y="0"/>
                  </a:lnTo>
                  <a:lnTo>
                    <a:pt x="0" y="1"/>
                  </a:lnTo>
                  <a:cubicBezTo>
                    <a:pt x="10" y="0"/>
                    <a:pt x="16" y="0"/>
                    <a:pt x="2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38" name="Google Shape;1338;p12"/>
            <p:cNvSpPr/>
            <p:nvPr/>
          </p:nvSpPr>
          <p:spPr>
            <a:xfrm>
              <a:off x="6356350" y="1564943"/>
              <a:ext cx="9525" cy="1231"/>
            </a:xfrm>
            <a:custGeom>
              <a:rect b="b" l="l" r="r" t="t"/>
              <a:pathLst>
                <a:path extrusionOk="0" h="2" w="10">
                  <a:moveTo>
                    <a:pt x="6" y="2"/>
                  </a:moveTo>
                  <a:lnTo>
                    <a:pt x="6" y="2"/>
                  </a:lnTo>
                  <a:lnTo>
                    <a:pt x="10" y="0"/>
                  </a:lnTo>
                  <a:cubicBezTo>
                    <a:pt x="3" y="1"/>
                    <a:pt x="0" y="2"/>
                    <a:pt x="6"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39" name="Google Shape;1339;p12"/>
            <p:cNvSpPr/>
            <p:nvPr/>
          </p:nvSpPr>
          <p:spPr>
            <a:xfrm>
              <a:off x="8950325" y="1521861"/>
              <a:ext cx="61912" cy="7386"/>
            </a:xfrm>
            <a:custGeom>
              <a:rect b="b" l="l" r="r" t="t"/>
              <a:pathLst>
                <a:path extrusionOk="0" h="9" w="65">
                  <a:moveTo>
                    <a:pt x="65" y="9"/>
                  </a:moveTo>
                  <a:lnTo>
                    <a:pt x="65" y="9"/>
                  </a:lnTo>
                  <a:cubicBezTo>
                    <a:pt x="34" y="5"/>
                    <a:pt x="0" y="0"/>
                    <a:pt x="4" y="4"/>
                  </a:cubicBezTo>
                  <a:lnTo>
                    <a:pt x="13" y="8"/>
                  </a:lnTo>
                  <a:cubicBezTo>
                    <a:pt x="35" y="7"/>
                    <a:pt x="51" y="8"/>
                    <a:pt x="65" y="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40" name="Google Shape;1340;p12"/>
            <p:cNvSpPr/>
            <p:nvPr/>
          </p:nvSpPr>
          <p:spPr>
            <a:xfrm>
              <a:off x="7537450" y="1546479"/>
              <a:ext cx="28575" cy="3693"/>
            </a:xfrm>
            <a:custGeom>
              <a:rect b="b" l="l" r="r" t="t"/>
              <a:pathLst>
                <a:path extrusionOk="0" h="4" w="29">
                  <a:moveTo>
                    <a:pt x="0" y="3"/>
                  </a:moveTo>
                  <a:lnTo>
                    <a:pt x="0" y="3"/>
                  </a:lnTo>
                  <a:lnTo>
                    <a:pt x="9" y="4"/>
                  </a:lnTo>
                  <a:lnTo>
                    <a:pt x="29" y="0"/>
                  </a:lnTo>
                  <a:lnTo>
                    <a:pt x="0" y="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41" name="Google Shape;1341;p12"/>
            <p:cNvSpPr/>
            <p:nvPr/>
          </p:nvSpPr>
          <p:spPr>
            <a:xfrm>
              <a:off x="7478713" y="1562481"/>
              <a:ext cx="38100" cy="2462"/>
            </a:xfrm>
            <a:custGeom>
              <a:rect b="b" l="l" r="r" t="t"/>
              <a:pathLst>
                <a:path extrusionOk="0" h="3" w="40">
                  <a:moveTo>
                    <a:pt x="40" y="3"/>
                  </a:moveTo>
                  <a:lnTo>
                    <a:pt x="40" y="3"/>
                  </a:lnTo>
                  <a:lnTo>
                    <a:pt x="0" y="0"/>
                  </a:lnTo>
                  <a:cubicBezTo>
                    <a:pt x="9" y="1"/>
                    <a:pt x="22" y="2"/>
                    <a:pt x="4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42" name="Google Shape;1342;p12"/>
            <p:cNvSpPr/>
            <p:nvPr/>
          </p:nvSpPr>
          <p:spPr>
            <a:xfrm>
              <a:off x="5410200" y="1568636"/>
              <a:ext cx="36512" cy="3693"/>
            </a:xfrm>
            <a:custGeom>
              <a:rect b="b" l="l" r="r" t="t"/>
              <a:pathLst>
                <a:path extrusionOk="0" h="5" w="38">
                  <a:moveTo>
                    <a:pt x="24" y="0"/>
                  </a:moveTo>
                  <a:lnTo>
                    <a:pt x="24" y="0"/>
                  </a:lnTo>
                  <a:lnTo>
                    <a:pt x="0" y="5"/>
                  </a:lnTo>
                  <a:cubicBezTo>
                    <a:pt x="38" y="5"/>
                    <a:pt x="21" y="3"/>
                    <a:pt x="24"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43" name="Google Shape;1343;p12"/>
            <p:cNvSpPr/>
            <p:nvPr/>
          </p:nvSpPr>
          <p:spPr>
            <a:xfrm>
              <a:off x="10206038" y="1530477"/>
              <a:ext cx="61912" cy="4924"/>
            </a:xfrm>
            <a:custGeom>
              <a:rect b="b" l="l" r="r" t="t"/>
              <a:pathLst>
                <a:path extrusionOk="0" h="6" w="65">
                  <a:moveTo>
                    <a:pt x="65" y="3"/>
                  </a:moveTo>
                  <a:lnTo>
                    <a:pt x="65" y="3"/>
                  </a:lnTo>
                  <a:cubicBezTo>
                    <a:pt x="39" y="1"/>
                    <a:pt x="18" y="0"/>
                    <a:pt x="0" y="0"/>
                  </a:cubicBezTo>
                  <a:cubicBezTo>
                    <a:pt x="32" y="2"/>
                    <a:pt x="57" y="6"/>
                    <a:pt x="65"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44" name="Google Shape;1344;p12"/>
            <p:cNvSpPr/>
            <p:nvPr/>
          </p:nvSpPr>
          <p:spPr>
            <a:xfrm>
              <a:off x="6257925" y="1525554"/>
              <a:ext cx="19050" cy="2462"/>
            </a:xfrm>
            <a:custGeom>
              <a:rect b="b" l="l" r="r" t="t"/>
              <a:pathLst>
                <a:path extrusionOk="0" h="2" w="21">
                  <a:moveTo>
                    <a:pt x="18" y="0"/>
                  </a:moveTo>
                  <a:lnTo>
                    <a:pt x="18" y="0"/>
                  </a:lnTo>
                  <a:cubicBezTo>
                    <a:pt x="5" y="1"/>
                    <a:pt x="0" y="2"/>
                    <a:pt x="0" y="2"/>
                  </a:cubicBezTo>
                  <a:cubicBezTo>
                    <a:pt x="13" y="2"/>
                    <a:pt x="21" y="1"/>
                    <a:pt x="18"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45" name="Google Shape;1345;p12"/>
            <p:cNvSpPr/>
            <p:nvPr/>
          </p:nvSpPr>
          <p:spPr>
            <a:xfrm>
              <a:off x="10134600" y="1528016"/>
              <a:ext cx="71437" cy="3693"/>
            </a:xfrm>
            <a:custGeom>
              <a:rect b="b" l="l" r="r" t="t"/>
              <a:pathLst>
                <a:path extrusionOk="0" h="4" w="75">
                  <a:moveTo>
                    <a:pt x="0" y="3"/>
                  </a:moveTo>
                  <a:lnTo>
                    <a:pt x="0" y="3"/>
                  </a:lnTo>
                  <a:lnTo>
                    <a:pt x="13" y="4"/>
                  </a:lnTo>
                  <a:cubicBezTo>
                    <a:pt x="32" y="3"/>
                    <a:pt x="52" y="2"/>
                    <a:pt x="75" y="3"/>
                  </a:cubicBezTo>
                  <a:cubicBezTo>
                    <a:pt x="52" y="1"/>
                    <a:pt x="25" y="0"/>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46" name="Google Shape;1346;p12"/>
            <p:cNvSpPr/>
            <p:nvPr/>
          </p:nvSpPr>
          <p:spPr>
            <a:xfrm>
              <a:off x="2582863" y="1560020"/>
              <a:ext cx="7937" cy="1231"/>
            </a:xfrm>
            <a:custGeom>
              <a:rect b="b" l="l" r="r" t="t"/>
              <a:pathLst>
                <a:path extrusionOk="0" h="1" w="8">
                  <a:moveTo>
                    <a:pt x="8" y="1"/>
                  </a:moveTo>
                  <a:lnTo>
                    <a:pt x="8" y="1"/>
                  </a:lnTo>
                  <a:lnTo>
                    <a:pt x="1" y="0"/>
                  </a:lnTo>
                  <a:cubicBezTo>
                    <a:pt x="0" y="1"/>
                    <a:pt x="3" y="1"/>
                    <a:pt x="8"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47" name="Google Shape;1347;p12"/>
            <p:cNvSpPr/>
            <p:nvPr/>
          </p:nvSpPr>
          <p:spPr>
            <a:xfrm>
              <a:off x="1762125" y="1521861"/>
              <a:ext cx="34925" cy="1231"/>
            </a:xfrm>
            <a:custGeom>
              <a:rect b="b" l="l" r="r" t="t"/>
              <a:pathLst>
                <a:path extrusionOk="0" h="1" w="36">
                  <a:moveTo>
                    <a:pt x="0" y="1"/>
                  </a:moveTo>
                  <a:lnTo>
                    <a:pt x="0" y="1"/>
                  </a:lnTo>
                  <a:cubicBezTo>
                    <a:pt x="9" y="1"/>
                    <a:pt x="23" y="1"/>
                    <a:pt x="36" y="1"/>
                  </a:cubicBezTo>
                  <a:cubicBezTo>
                    <a:pt x="29" y="0"/>
                    <a:pt x="19"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48" name="Google Shape;1348;p12"/>
            <p:cNvSpPr/>
            <p:nvPr/>
          </p:nvSpPr>
          <p:spPr>
            <a:xfrm>
              <a:off x="10812463" y="1529246"/>
              <a:ext cx="19050" cy="1231"/>
            </a:xfrm>
            <a:custGeom>
              <a:rect b="b" l="l" r="r" t="t"/>
              <a:pathLst>
                <a:path extrusionOk="0" h="1" w="20">
                  <a:moveTo>
                    <a:pt x="0" y="1"/>
                  </a:moveTo>
                  <a:lnTo>
                    <a:pt x="0" y="1"/>
                  </a:lnTo>
                  <a:cubicBezTo>
                    <a:pt x="20" y="1"/>
                    <a:pt x="3"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49" name="Google Shape;1349;p12"/>
            <p:cNvSpPr/>
            <p:nvPr/>
          </p:nvSpPr>
          <p:spPr>
            <a:xfrm>
              <a:off x="10896600" y="1545248"/>
              <a:ext cx="7937" cy="2462"/>
            </a:xfrm>
            <a:custGeom>
              <a:rect b="b" l="l" r="r" t="t"/>
              <a:pathLst>
                <a:path extrusionOk="0" h="3" w="8">
                  <a:moveTo>
                    <a:pt x="8" y="0"/>
                  </a:moveTo>
                  <a:lnTo>
                    <a:pt x="8" y="0"/>
                  </a:lnTo>
                  <a:cubicBezTo>
                    <a:pt x="4" y="1"/>
                    <a:pt x="1" y="2"/>
                    <a:pt x="0" y="3"/>
                  </a:cubicBezTo>
                  <a:cubicBezTo>
                    <a:pt x="2" y="2"/>
                    <a:pt x="4" y="1"/>
                    <a:pt x="8"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50" name="Google Shape;1350;p12"/>
            <p:cNvSpPr/>
            <p:nvPr/>
          </p:nvSpPr>
          <p:spPr>
            <a:xfrm>
              <a:off x="9947275" y="1553865"/>
              <a:ext cx="4762" cy="1231"/>
            </a:xfrm>
            <a:custGeom>
              <a:rect b="b" l="l" r="r" t="t"/>
              <a:pathLst>
                <a:path extrusionOk="0" h="1" w="5">
                  <a:moveTo>
                    <a:pt x="1" y="0"/>
                  </a:moveTo>
                  <a:lnTo>
                    <a:pt x="1" y="0"/>
                  </a:lnTo>
                  <a:lnTo>
                    <a:pt x="0" y="0"/>
                  </a:lnTo>
                  <a:cubicBezTo>
                    <a:pt x="5" y="1"/>
                    <a:pt x="4" y="0"/>
                    <a:pt x="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51" name="Google Shape;1351;p12"/>
            <p:cNvSpPr/>
            <p:nvPr/>
          </p:nvSpPr>
          <p:spPr>
            <a:xfrm>
              <a:off x="10817225" y="1531708"/>
              <a:ext cx="23812" cy="0"/>
            </a:xfrm>
            <a:custGeom>
              <a:rect b="b" l="l" r="r" t="t"/>
              <a:pathLst>
                <a:path extrusionOk="0" h="1" w="25">
                  <a:moveTo>
                    <a:pt x="25" y="0"/>
                  </a:moveTo>
                  <a:lnTo>
                    <a:pt x="25" y="0"/>
                  </a:lnTo>
                  <a:cubicBezTo>
                    <a:pt x="18" y="0"/>
                    <a:pt x="10" y="0"/>
                    <a:pt x="0" y="0"/>
                  </a:cubicBezTo>
                  <a:cubicBezTo>
                    <a:pt x="5" y="0"/>
                    <a:pt x="12" y="0"/>
                    <a:pt x="2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52" name="Google Shape;1352;p12"/>
            <p:cNvSpPr/>
            <p:nvPr/>
          </p:nvSpPr>
          <p:spPr>
            <a:xfrm>
              <a:off x="10836275" y="1529246"/>
              <a:ext cx="19050" cy="1231"/>
            </a:xfrm>
            <a:custGeom>
              <a:rect b="b" l="l" r="r" t="t"/>
              <a:pathLst>
                <a:path extrusionOk="0" h="1" w="20">
                  <a:moveTo>
                    <a:pt x="0" y="1"/>
                  </a:moveTo>
                  <a:lnTo>
                    <a:pt x="0" y="1"/>
                  </a:lnTo>
                  <a:lnTo>
                    <a:pt x="18" y="1"/>
                  </a:lnTo>
                  <a:cubicBezTo>
                    <a:pt x="20" y="1"/>
                    <a:pt x="18"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53" name="Google Shape;1353;p12"/>
            <p:cNvSpPr/>
            <p:nvPr/>
          </p:nvSpPr>
          <p:spPr>
            <a:xfrm>
              <a:off x="10787063" y="1530477"/>
              <a:ext cx="30162" cy="1231"/>
            </a:xfrm>
            <a:custGeom>
              <a:rect b="b" l="l" r="r" t="t"/>
              <a:pathLst>
                <a:path extrusionOk="0" h="1" w="31">
                  <a:moveTo>
                    <a:pt x="0" y="0"/>
                  </a:moveTo>
                  <a:lnTo>
                    <a:pt x="0" y="0"/>
                  </a:lnTo>
                  <a:cubicBezTo>
                    <a:pt x="11" y="0"/>
                    <a:pt x="21" y="0"/>
                    <a:pt x="31" y="1"/>
                  </a:cubicBezTo>
                  <a:cubicBezTo>
                    <a:pt x="28" y="0"/>
                    <a:pt x="26" y="0"/>
                    <a:pt x="27"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54" name="Google Shape;1354;p12"/>
            <p:cNvSpPr/>
            <p:nvPr/>
          </p:nvSpPr>
          <p:spPr>
            <a:xfrm>
              <a:off x="4092575" y="1552634"/>
              <a:ext cx="20637" cy="2462"/>
            </a:xfrm>
            <a:custGeom>
              <a:rect b="b" l="l" r="r" t="t"/>
              <a:pathLst>
                <a:path extrusionOk="0" h="2" w="23">
                  <a:moveTo>
                    <a:pt x="23" y="0"/>
                  </a:moveTo>
                  <a:lnTo>
                    <a:pt x="23" y="0"/>
                  </a:lnTo>
                  <a:lnTo>
                    <a:pt x="19" y="0"/>
                  </a:lnTo>
                  <a:cubicBezTo>
                    <a:pt x="0" y="2"/>
                    <a:pt x="8" y="1"/>
                    <a:pt x="2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55" name="Google Shape;1355;p12"/>
            <p:cNvSpPr/>
            <p:nvPr/>
          </p:nvSpPr>
          <p:spPr>
            <a:xfrm>
              <a:off x="8528050" y="1567405"/>
              <a:ext cx="3175" cy="1231"/>
            </a:xfrm>
            <a:custGeom>
              <a:rect b="b" l="l" r="r" t="t"/>
              <a:pathLst>
                <a:path extrusionOk="0" h="1" w="3">
                  <a:moveTo>
                    <a:pt x="1" y="1"/>
                  </a:moveTo>
                  <a:lnTo>
                    <a:pt x="1" y="1"/>
                  </a:lnTo>
                  <a:lnTo>
                    <a:pt x="3" y="0"/>
                  </a:lnTo>
                  <a:lnTo>
                    <a:pt x="0" y="0"/>
                  </a:lnTo>
                  <a:lnTo>
                    <a:pt x="1"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56" name="Google Shape;1356;p12"/>
            <p:cNvSpPr/>
            <p:nvPr/>
          </p:nvSpPr>
          <p:spPr>
            <a:xfrm>
              <a:off x="8461375" y="1556326"/>
              <a:ext cx="66675" cy="14771"/>
            </a:xfrm>
            <a:custGeom>
              <a:rect b="b" l="l" r="r" t="t"/>
              <a:pathLst>
                <a:path extrusionOk="0" h="17" w="69">
                  <a:moveTo>
                    <a:pt x="0" y="17"/>
                  </a:moveTo>
                  <a:lnTo>
                    <a:pt x="0" y="17"/>
                  </a:lnTo>
                  <a:cubicBezTo>
                    <a:pt x="30" y="11"/>
                    <a:pt x="47" y="12"/>
                    <a:pt x="69" y="13"/>
                  </a:cubicBezTo>
                  <a:lnTo>
                    <a:pt x="46" y="0"/>
                  </a:lnTo>
                  <a:lnTo>
                    <a:pt x="0" y="17"/>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57" name="Google Shape;1357;p12"/>
            <p:cNvSpPr/>
            <p:nvPr/>
          </p:nvSpPr>
          <p:spPr>
            <a:xfrm>
              <a:off x="1562100" y="1514475"/>
              <a:ext cx="9563100" cy="64008"/>
            </a:xfrm>
            <a:custGeom>
              <a:rect b="b" l="l" r="r" t="t"/>
              <a:pathLst>
                <a:path extrusionOk="0" h="75" w="1003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58" name="Google Shape;1358;p12"/>
            <p:cNvSpPr/>
            <p:nvPr/>
          </p:nvSpPr>
          <p:spPr>
            <a:xfrm>
              <a:off x="7508875" y="1560020"/>
              <a:ext cx="11112" cy="3693"/>
            </a:xfrm>
            <a:custGeom>
              <a:rect b="b" l="l" r="r" t="t"/>
              <a:pathLst>
                <a:path extrusionOk="0" h="3" w="12">
                  <a:moveTo>
                    <a:pt x="12" y="3"/>
                  </a:moveTo>
                  <a:lnTo>
                    <a:pt x="12" y="3"/>
                  </a:lnTo>
                  <a:cubicBezTo>
                    <a:pt x="8" y="2"/>
                    <a:pt x="7" y="1"/>
                    <a:pt x="6" y="0"/>
                  </a:cubicBezTo>
                  <a:cubicBezTo>
                    <a:pt x="1" y="1"/>
                    <a:pt x="0" y="2"/>
                    <a:pt x="12"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59" name="Google Shape;1359;p12"/>
            <p:cNvSpPr/>
            <p:nvPr/>
          </p:nvSpPr>
          <p:spPr>
            <a:xfrm>
              <a:off x="5434013" y="1567405"/>
              <a:ext cx="4762" cy="1231"/>
            </a:xfrm>
            <a:custGeom>
              <a:rect b="b" l="l" r="r" t="t"/>
              <a:pathLst>
                <a:path extrusionOk="0" h="1" w="5">
                  <a:moveTo>
                    <a:pt x="5" y="1"/>
                  </a:moveTo>
                  <a:lnTo>
                    <a:pt x="5" y="1"/>
                  </a:lnTo>
                  <a:lnTo>
                    <a:pt x="3" y="0"/>
                  </a:lnTo>
                  <a:cubicBezTo>
                    <a:pt x="1" y="1"/>
                    <a:pt x="1" y="1"/>
                    <a:pt x="0" y="1"/>
                  </a:cubicBezTo>
                  <a:lnTo>
                    <a:pt x="5"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60" name="Google Shape;1360;p12"/>
            <p:cNvSpPr/>
            <p:nvPr/>
          </p:nvSpPr>
          <p:spPr>
            <a:xfrm>
              <a:off x="9672638" y="1567405"/>
              <a:ext cx="25400" cy="2462"/>
            </a:xfrm>
            <a:custGeom>
              <a:rect b="b" l="l" r="r" t="t"/>
              <a:pathLst>
                <a:path extrusionOk="0" h="3" w="27">
                  <a:moveTo>
                    <a:pt x="27" y="3"/>
                  </a:moveTo>
                  <a:lnTo>
                    <a:pt x="27" y="3"/>
                  </a:lnTo>
                  <a:cubicBezTo>
                    <a:pt x="13" y="2"/>
                    <a:pt x="6" y="1"/>
                    <a:pt x="1" y="0"/>
                  </a:cubicBezTo>
                  <a:cubicBezTo>
                    <a:pt x="0" y="1"/>
                    <a:pt x="6" y="2"/>
                    <a:pt x="27"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61" name="Google Shape;1361;p12"/>
            <p:cNvSpPr/>
            <p:nvPr/>
          </p:nvSpPr>
          <p:spPr>
            <a:xfrm>
              <a:off x="10966450" y="1529246"/>
              <a:ext cx="39687" cy="2462"/>
            </a:xfrm>
            <a:custGeom>
              <a:rect b="b" l="l" r="r" t="t"/>
              <a:pathLst>
                <a:path extrusionOk="0" h="3" w="42">
                  <a:moveTo>
                    <a:pt x="42" y="0"/>
                  </a:moveTo>
                  <a:lnTo>
                    <a:pt x="42" y="0"/>
                  </a:lnTo>
                  <a:lnTo>
                    <a:pt x="0" y="1"/>
                  </a:lnTo>
                  <a:cubicBezTo>
                    <a:pt x="20" y="1"/>
                    <a:pt x="27" y="2"/>
                    <a:pt x="38" y="3"/>
                  </a:cubicBezTo>
                  <a:cubicBezTo>
                    <a:pt x="37" y="2"/>
                    <a:pt x="29" y="0"/>
                    <a:pt x="4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62" name="Google Shape;1362;p12"/>
            <p:cNvSpPr/>
            <p:nvPr/>
          </p:nvSpPr>
          <p:spPr>
            <a:xfrm>
              <a:off x="11329988" y="1552634"/>
              <a:ext cx="44450" cy="2462"/>
            </a:xfrm>
            <a:custGeom>
              <a:rect b="b" l="l" r="r" t="t"/>
              <a:pathLst>
                <a:path extrusionOk="0" h="3" w="46">
                  <a:moveTo>
                    <a:pt x="27" y="3"/>
                  </a:moveTo>
                  <a:lnTo>
                    <a:pt x="27" y="3"/>
                  </a:lnTo>
                  <a:cubicBezTo>
                    <a:pt x="33" y="2"/>
                    <a:pt x="40" y="3"/>
                    <a:pt x="46" y="2"/>
                  </a:cubicBezTo>
                  <a:lnTo>
                    <a:pt x="44" y="0"/>
                  </a:lnTo>
                  <a:cubicBezTo>
                    <a:pt x="18" y="0"/>
                    <a:pt x="0" y="2"/>
                    <a:pt x="27"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63" name="Google Shape;1363;p12"/>
            <p:cNvSpPr/>
            <p:nvPr/>
          </p:nvSpPr>
          <p:spPr>
            <a:xfrm>
              <a:off x="11042650" y="1540325"/>
              <a:ext cx="60325" cy="6155"/>
            </a:xfrm>
            <a:custGeom>
              <a:rect b="b" l="l" r="r" t="t"/>
              <a:pathLst>
                <a:path extrusionOk="0" h="7" w="63">
                  <a:moveTo>
                    <a:pt x="0" y="3"/>
                  </a:moveTo>
                  <a:lnTo>
                    <a:pt x="0" y="3"/>
                  </a:lnTo>
                  <a:cubicBezTo>
                    <a:pt x="3" y="7"/>
                    <a:pt x="30" y="6"/>
                    <a:pt x="60" y="5"/>
                  </a:cubicBezTo>
                  <a:lnTo>
                    <a:pt x="54" y="5"/>
                  </a:lnTo>
                  <a:cubicBezTo>
                    <a:pt x="63" y="0"/>
                    <a:pt x="31" y="1"/>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64" name="Google Shape;1364;p12"/>
            <p:cNvSpPr/>
            <p:nvPr/>
          </p:nvSpPr>
          <p:spPr>
            <a:xfrm>
              <a:off x="11106150" y="1542787"/>
              <a:ext cx="28575" cy="1231"/>
            </a:xfrm>
            <a:custGeom>
              <a:rect b="b" l="l" r="r" t="t"/>
              <a:pathLst>
                <a:path extrusionOk="0" h="2" w="31">
                  <a:moveTo>
                    <a:pt x="0" y="2"/>
                  </a:moveTo>
                  <a:lnTo>
                    <a:pt x="0" y="2"/>
                  </a:lnTo>
                  <a:cubicBezTo>
                    <a:pt x="10" y="2"/>
                    <a:pt x="19" y="2"/>
                    <a:pt x="28" y="2"/>
                  </a:cubicBezTo>
                  <a:cubicBezTo>
                    <a:pt x="31" y="0"/>
                    <a:pt x="17" y="2"/>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65" name="Google Shape;1365;p12"/>
            <p:cNvSpPr/>
            <p:nvPr/>
          </p:nvSpPr>
          <p:spPr>
            <a:xfrm>
              <a:off x="10679113" y="1525554"/>
              <a:ext cx="103187" cy="9847"/>
            </a:xfrm>
            <a:custGeom>
              <a:rect b="b" l="l" r="r" t="t"/>
              <a:pathLst>
                <a:path extrusionOk="0" h="12" w="109">
                  <a:moveTo>
                    <a:pt x="77" y="9"/>
                  </a:moveTo>
                  <a:lnTo>
                    <a:pt x="77" y="9"/>
                  </a:lnTo>
                  <a:cubicBezTo>
                    <a:pt x="91" y="10"/>
                    <a:pt x="86" y="4"/>
                    <a:pt x="94" y="6"/>
                  </a:cubicBezTo>
                  <a:cubicBezTo>
                    <a:pt x="109" y="0"/>
                    <a:pt x="0" y="12"/>
                    <a:pt x="77" y="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66" name="Google Shape;1366;p12"/>
            <p:cNvSpPr/>
            <p:nvPr/>
          </p:nvSpPr>
          <p:spPr>
            <a:xfrm>
              <a:off x="11039475" y="1550172"/>
              <a:ext cx="26987" cy="4924"/>
            </a:xfrm>
            <a:custGeom>
              <a:rect b="b" l="l" r="r" t="t"/>
              <a:pathLst>
                <a:path extrusionOk="0" h="5" w="27">
                  <a:moveTo>
                    <a:pt x="27" y="5"/>
                  </a:moveTo>
                  <a:lnTo>
                    <a:pt x="27" y="5"/>
                  </a:lnTo>
                  <a:lnTo>
                    <a:pt x="16" y="0"/>
                  </a:lnTo>
                  <a:lnTo>
                    <a:pt x="0" y="4"/>
                  </a:lnTo>
                  <a:lnTo>
                    <a:pt x="27"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67" name="Google Shape;1367;p12"/>
            <p:cNvSpPr/>
            <p:nvPr/>
          </p:nvSpPr>
          <p:spPr>
            <a:xfrm>
              <a:off x="10841038" y="1548941"/>
              <a:ext cx="58737" cy="2462"/>
            </a:xfrm>
            <a:custGeom>
              <a:rect b="b" l="l" r="r" t="t"/>
              <a:pathLst>
                <a:path extrusionOk="0" h="3" w="61">
                  <a:moveTo>
                    <a:pt x="1" y="2"/>
                  </a:moveTo>
                  <a:lnTo>
                    <a:pt x="1" y="2"/>
                  </a:lnTo>
                  <a:lnTo>
                    <a:pt x="49" y="3"/>
                  </a:lnTo>
                  <a:cubicBezTo>
                    <a:pt x="48" y="2"/>
                    <a:pt x="54" y="2"/>
                    <a:pt x="61" y="2"/>
                  </a:cubicBezTo>
                  <a:cubicBezTo>
                    <a:pt x="32" y="1"/>
                    <a:pt x="0" y="0"/>
                    <a:pt x="1"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68" name="Google Shape;1368;p12"/>
            <p:cNvSpPr/>
            <p:nvPr/>
          </p:nvSpPr>
          <p:spPr>
            <a:xfrm>
              <a:off x="10899775" y="1550172"/>
              <a:ext cx="36512" cy="1231"/>
            </a:xfrm>
            <a:custGeom>
              <a:rect b="b" l="l" r="r" t="t"/>
              <a:pathLst>
                <a:path extrusionOk="0" h="1" w="38">
                  <a:moveTo>
                    <a:pt x="0" y="1"/>
                  </a:moveTo>
                  <a:lnTo>
                    <a:pt x="0" y="1"/>
                  </a:lnTo>
                  <a:cubicBezTo>
                    <a:pt x="15" y="1"/>
                    <a:pt x="30" y="1"/>
                    <a:pt x="38" y="0"/>
                  </a:cubicBezTo>
                  <a:cubicBezTo>
                    <a:pt x="30" y="0"/>
                    <a:pt x="12"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69" name="Google Shape;1369;p12"/>
            <p:cNvSpPr/>
            <p:nvPr/>
          </p:nvSpPr>
          <p:spPr>
            <a:xfrm>
              <a:off x="10958513" y="1555096"/>
              <a:ext cx="46037" cy="0"/>
            </a:xfrm>
            <a:custGeom>
              <a:rect b="b" l="l" r="r" t="t"/>
              <a:pathLst>
                <a:path extrusionOk="0" h="1" w="47">
                  <a:moveTo>
                    <a:pt x="47" y="0"/>
                  </a:moveTo>
                  <a:lnTo>
                    <a:pt x="47" y="0"/>
                  </a:lnTo>
                  <a:lnTo>
                    <a:pt x="33" y="0"/>
                  </a:lnTo>
                  <a:lnTo>
                    <a:pt x="0" y="0"/>
                  </a:lnTo>
                  <a:lnTo>
                    <a:pt x="47"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70" name="Google Shape;1370;p12"/>
            <p:cNvSpPr/>
            <p:nvPr/>
          </p:nvSpPr>
          <p:spPr>
            <a:xfrm>
              <a:off x="10304463" y="1548941"/>
              <a:ext cx="61912" cy="3693"/>
            </a:xfrm>
            <a:custGeom>
              <a:rect b="b" l="l" r="r" t="t"/>
              <a:pathLst>
                <a:path extrusionOk="0" h="4" w="65">
                  <a:moveTo>
                    <a:pt x="57" y="0"/>
                  </a:moveTo>
                  <a:lnTo>
                    <a:pt x="57" y="0"/>
                  </a:lnTo>
                  <a:lnTo>
                    <a:pt x="5" y="1"/>
                  </a:lnTo>
                  <a:cubicBezTo>
                    <a:pt x="0" y="3"/>
                    <a:pt x="14" y="4"/>
                    <a:pt x="33" y="4"/>
                  </a:cubicBezTo>
                  <a:cubicBezTo>
                    <a:pt x="45" y="2"/>
                    <a:pt x="65" y="2"/>
                    <a:pt x="57"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71" name="Google Shape;1371;p12"/>
            <p:cNvSpPr/>
            <p:nvPr/>
          </p:nvSpPr>
          <p:spPr>
            <a:xfrm>
              <a:off x="10483850" y="1557558"/>
              <a:ext cx="23812" cy="6155"/>
            </a:xfrm>
            <a:custGeom>
              <a:rect b="b" l="l" r="r" t="t"/>
              <a:pathLst>
                <a:path extrusionOk="0" h="7" w="25">
                  <a:moveTo>
                    <a:pt x="25" y="4"/>
                  </a:moveTo>
                  <a:lnTo>
                    <a:pt x="25" y="4"/>
                  </a:lnTo>
                  <a:cubicBezTo>
                    <a:pt x="11" y="3"/>
                    <a:pt x="10" y="2"/>
                    <a:pt x="2" y="0"/>
                  </a:cubicBezTo>
                  <a:lnTo>
                    <a:pt x="0" y="7"/>
                  </a:lnTo>
                  <a:lnTo>
                    <a:pt x="25"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72" name="Google Shape;1372;p12"/>
            <p:cNvSpPr/>
            <p:nvPr/>
          </p:nvSpPr>
          <p:spPr>
            <a:xfrm>
              <a:off x="10291763" y="1563712"/>
              <a:ext cx="117475" cy="2462"/>
            </a:xfrm>
            <a:custGeom>
              <a:rect b="b" l="l" r="r" t="t"/>
              <a:pathLst>
                <a:path extrusionOk="0" h="4" w="123">
                  <a:moveTo>
                    <a:pt x="75" y="0"/>
                  </a:moveTo>
                  <a:lnTo>
                    <a:pt x="75" y="0"/>
                  </a:lnTo>
                  <a:cubicBezTo>
                    <a:pt x="70" y="1"/>
                    <a:pt x="0" y="4"/>
                    <a:pt x="66" y="4"/>
                  </a:cubicBezTo>
                  <a:cubicBezTo>
                    <a:pt x="71" y="2"/>
                    <a:pt x="123" y="1"/>
                    <a:pt x="7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73" name="Google Shape;1373;p12"/>
            <p:cNvSpPr/>
            <p:nvPr/>
          </p:nvSpPr>
          <p:spPr>
            <a:xfrm>
              <a:off x="9621838" y="1546479"/>
              <a:ext cx="11112" cy="8617"/>
            </a:xfrm>
            <a:custGeom>
              <a:rect b="b" l="l" r="r" t="t"/>
              <a:pathLst>
                <a:path extrusionOk="0" h="10" w="13">
                  <a:moveTo>
                    <a:pt x="0" y="10"/>
                  </a:moveTo>
                  <a:lnTo>
                    <a:pt x="0" y="10"/>
                  </a:lnTo>
                  <a:lnTo>
                    <a:pt x="13" y="10"/>
                  </a:lnTo>
                  <a:lnTo>
                    <a:pt x="12" y="0"/>
                  </a:lnTo>
                  <a:lnTo>
                    <a:pt x="0" y="1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74" name="Google Shape;1374;p12"/>
            <p:cNvSpPr/>
            <p:nvPr/>
          </p:nvSpPr>
          <p:spPr>
            <a:xfrm>
              <a:off x="8951913" y="1568636"/>
              <a:ext cx="96837" cy="8617"/>
            </a:xfrm>
            <a:custGeom>
              <a:rect b="b" l="l" r="r" t="t"/>
              <a:pathLst>
                <a:path extrusionOk="0" h="10" w="101">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75" name="Google Shape;1375;p12"/>
            <p:cNvSpPr/>
            <p:nvPr/>
          </p:nvSpPr>
          <p:spPr>
            <a:xfrm>
              <a:off x="9005888" y="1566174"/>
              <a:ext cx="17462" cy="2462"/>
            </a:xfrm>
            <a:custGeom>
              <a:rect b="b" l="l" r="r" t="t"/>
              <a:pathLst>
                <a:path extrusionOk="0" h="2" w="19">
                  <a:moveTo>
                    <a:pt x="0" y="2"/>
                  </a:moveTo>
                  <a:lnTo>
                    <a:pt x="0" y="2"/>
                  </a:lnTo>
                  <a:lnTo>
                    <a:pt x="19" y="0"/>
                  </a:lnTo>
                  <a:cubicBezTo>
                    <a:pt x="8" y="1"/>
                    <a:pt x="3" y="1"/>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76" name="Google Shape;1376;p12"/>
            <p:cNvSpPr/>
            <p:nvPr/>
          </p:nvSpPr>
          <p:spPr>
            <a:xfrm>
              <a:off x="1587500" y="1516937"/>
              <a:ext cx="38100" cy="3693"/>
            </a:xfrm>
            <a:custGeom>
              <a:rect b="b" l="l" r="r" t="t"/>
              <a:pathLst>
                <a:path extrusionOk="0" h="4" w="39">
                  <a:moveTo>
                    <a:pt x="39" y="2"/>
                  </a:moveTo>
                  <a:lnTo>
                    <a:pt x="39" y="2"/>
                  </a:lnTo>
                  <a:lnTo>
                    <a:pt x="0" y="0"/>
                  </a:lnTo>
                  <a:lnTo>
                    <a:pt x="25" y="4"/>
                  </a:lnTo>
                  <a:lnTo>
                    <a:pt x="39"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77" name="Google Shape;1377;p12"/>
            <p:cNvSpPr/>
            <p:nvPr/>
          </p:nvSpPr>
          <p:spPr>
            <a:xfrm>
              <a:off x="1522413" y="1519399"/>
              <a:ext cx="30162" cy="4924"/>
            </a:xfrm>
            <a:custGeom>
              <a:rect b="b" l="l" r="r" t="t"/>
              <a:pathLst>
                <a:path extrusionOk="0" h="6" w="32">
                  <a:moveTo>
                    <a:pt x="32" y="6"/>
                  </a:moveTo>
                  <a:lnTo>
                    <a:pt x="32" y="6"/>
                  </a:lnTo>
                  <a:lnTo>
                    <a:pt x="23" y="0"/>
                  </a:lnTo>
                  <a:lnTo>
                    <a:pt x="0" y="5"/>
                  </a:lnTo>
                  <a:cubicBezTo>
                    <a:pt x="8" y="5"/>
                    <a:pt x="26" y="5"/>
                    <a:pt x="32"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78" name="Google Shape;1378;p12"/>
            <p:cNvSpPr/>
            <p:nvPr/>
          </p:nvSpPr>
          <p:spPr>
            <a:xfrm>
              <a:off x="6650038" y="1573559"/>
              <a:ext cx="33337" cy="3693"/>
            </a:xfrm>
            <a:custGeom>
              <a:rect b="b" l="l" r="r" t="t"/>
              <a:pathLst>
                <a:path extrusionOk="0" h="4" w="34">
                  <a:moveTo>
                    <a:pt x="31" y="4"/>
                  </a:moveTo>
                  <a:lnTo>
                    <a:pt x="31" y="4"/>
                  </a:lnTo>
                  <a:lnTo>
                    <a:pt x="34" y="2"/>
                  </a:lnTo>
                  <a:cubicBezTo>
                    <a:pt x="28" y="1"/>
                    <a:pt x="18" y="1"/>
                    <a:pt x="0" y="0"/>
                  </a:cubicBezTo>
                  <a:lnTo>
                    <a:pt x="31"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79" name="Google Shape;1379;p12"/>
            <p:cNvSpPr/>
            <p:nvPr/>
          </p:nvSpPr>
          <p:spPr>
            <a:xfrm>
              <a:off x="6162675" y="1566174"/>
              <a:ext cx="15875" cy="4924"/>
            </a:xfrm>
            <a:custGeom>
              <a:rect b="b" l="l" r="r" t="t"/>
              <a:pathLst>
                <a:path extrusionOk="0" h="6" w="17">
                  <a:moveTo>
                    <a:pt x="8" y="6"/>
                  </a:moveTo>
                  <a:lnTo>
                    <a:pt x="8" y="6"/>
                  </a:lnTo>
                  <a:lnTo>
                    <a:pt x="17" y="6"/>
                  </a:lnTo>
                  <a:lnTo>
                    <a:pt x="0" y="0"/>
                  </a:lnTo>
                  <a:lnTo>
                    <a:pt x="8" y="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80" name="Google Shape;1380;p12"/>
            <p:cNvSpPr/>
            <p:nvPr/>
          </p:nvSpPr>
          <p:spPr>
            <a:xfrm>
              <a:off x="5738813" y="1571097"/>
              <a:ext cx="60325" cy="6155"/>
            </a:xfrm>
            <a:custGeom>
              <a:rect b="b" l="l" r="r" t="t"/>
              <a:pathLst>
                <a:path extrusionOk="0" h="8" w="63">
                  <a:moveTo>
                    <a:pt x="5" y="7"/>
                  </a:moveTo>
                  <a:lnTo>
                    <a:pt x="5" y="7"/>
                  </a:lnTo>
                  <a:cubicBezTo>
                    <a:pt x="23" y="8"/>
                    <a:pt x="45" y="6"/>
                    <a:pt x="63" y="7"/>
                  </a:cubicBezTo>
                  <a:cubicBezTo>
                    <a:pt x="23" y="8"/>
                    <a:pt x="0" y="0"/>
                    <a:pt x="5" y="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grpSp>
      <p:sp>
        <p:nvSpPr>
          <p:cNvPr id="1381" name="Google Shape;1381;p12"/>
          <p:cNvSpPr txBox="1"/>
          <p:nvPr>
            <p:ph idx="1" type="body"/>
          </p:nvPr>
        </p:nvSpPr>
        <p:spPr>
          <a:xfrm rot="5400000">
            <a:off x="2230726" y="-1344901"/>
            <a:ext cx="5898573" cy="914400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800"/>
              </a:spcBef>
              <a:spcAft>
                <a:spcPts val="0"/>
              </a:spcAft>
              <a:buClr>
                <a:schemeClr val="lt1"/>
              </a:buClr>
              <a:buSzPts val="1800"/>
              <a:buChar char="▪"/>
              <a:defRPr/>
            </a:lvl1pPr>
            <a:lvl2pPr indent="-342900" lvl="1" marL="914400" algn="l">
              <a:lnSpc>
                <a:spcPct val="90000"/>
              </a:lnSpc>
              <a:spcBef>
                <a:spcPts val="600"/>
              </a:spcBef>
              <a:spcAft>
                <a:spcPts val="0"/>
              </a:spcAft>
              <a:buClr>
                <a:schemeClr val="lt1"/>
              </a:buClr>
              <a:buSzPts val="1800"/>
              <a:buChar char="–"/>
              <a:defRPr/>
            </a:lvl2pPr>
            <a:lvl3pPr indent="-342900" lvl="2" marL="1371600" algn="l">
              <a:lnSpc>
                <a:spcPct val="90000"/>
              </a:lnSpc>
              <a:spcBef>
                <a:spcPts val="600"/>
              </a:spcBef>
              <a:spcAft>
                <a:spcPts val="0"/>
              </a:spcAft>
              <a:buClr>
                <a:schemeClr val="lt1"/>
              </a:buClr>
              <a:buSzPts val="1800"/>
              <a:buChar char="▪"/>
              <a:defRPr/>
            </a:lvl3pPr>
            <a:lvl4pPr indent="-342900" lvl="3" marL="1828800" algn="l">
              <a:lnSpc>
                <a:spcPct val="90000"/>
              </a:lnSpc>
              <a:spcBef>
                <a:spcPts val="600"/>
              </a:spcBef>
              <a:spcAft>
                <a:spcPts val="0"/>
              </a:spcAft>
              <a:buClr>
                <a:schemeClr val="lt1"/>
              </a:buClr>
              <a:buSzPts val="1800"/>
              <a:buChar char="–"/>
              <a:defRPr/>
            </a:lvl4pPr>
            <a:lvl5pPr indent="-330200" lvl="4" marL="2286000" algn="l">
              <a:lnSpc>
                <a:spcPct val="90000"/>
              </a:lnSpc>
              <a:spcBef>
                <a:spcPts val="600"/>
              </a:spcBef>
              <a:spcAft>
                <a:spcPts val="0"/>
              </a:spcAft>
              <a:buClr>
                <a:schemeClr val="lt1"/>
              </a:buClr>
              <a:buSzPts val="1600"/>
              <a:buChar char="▪"/>
              <a:defRPr/>
            </a:lvl5pPr>
            <a:lvl6pPr indent="-228600" lvl="5" marL="2743200" algn="l">
              <a:lnSpc>
                <a:spcPct val="90000"/>
              </a:lnSpc>
              <a:spcBef>
                <a:spcPts val="600"/>
              </a:spcBef>
              <a:spcAft>
                <a:spcPts val="0"/>
              </a:spcAft>
              <a:buClr>
                <a:schemeClr val="lt1"/>
              </a:buClr>
              <a:buSzPts val="1600"/>
              <a:buNone/>
              <a:defRPr/>
            </a:lvl6pPr>
            <a:lvl7pPr indent="-330200" lvl="6" marL="3200400" algn="l">
              <a:lnSpc>
                <a:spcPct val="90000"/>
              </a:lnSpc>
              <a:spcBef>
                <a:spcPts val="600"/>
              </a:spcBef>
              <a:spcAft>
                <a:spcPts val="0"/>
              </a:spcAft>
              <a:buClr>
                <a:schemeClr val="lt1"/>
              </a:buClr>
              <a:buSzPts val="1600"/>
              <a:buChar char="▪"/>
              <a:defRPr/>
            </a:lvl7pPr>
            <a:lvl8pPr indent="-330200" lvl="7" marL="3657600" algn="l">
              <a:lnSpc>
                <a:spcPct val="90000"/>
              </a:lnSpc>
              <a:spcBef>
                <a:spcPts val="600"/>
              </a:spcBef>
              <a:spcAft>
                <a:spcPts val="0"/>
              </a:spcAft>
              <a:buClr>
                <a:schemeClr val="lt1"/>
              </a:buClr>
              <a:buSzPts val="1600"/>
              <a:buChar char="–"/>
              <a:defRPr/>
            </a:lvl8pPr>
            <a:lvl9pPr indent="-330200" lvl="8" marL="4114800" algn="l">
              <a:lnSpc>
                <a:spcPct val="90000"/>
              </a:lnSpc>
              <a:spcBef>
                <a:spcPts val="600"/>
              </a:spcBef>
              <a:spcAft>
                <a:spcPts val="0"/>
              </a:spcAft>
              <a:buClr>
                <a:schemeClr val="lt1"/>
              </a:buClr>
              <a:buSzPts val="1600"/>
              <a:buChar char="▪"/>
              <a:defRPr/>
            </a:lvl9pPr>
          </a:lstStyle>
          <a:p/>
        </p:txBody>
      </p:sp>
      <p:sp>
        <p:nvSpPr>
          <p:cNvPr id="1382" name="Google Shape;1382;p12"/>
          <p:cNvSpPr txBox="1"/>
          <p:nvPr>
            <p:ph idx="11" type="ftr"/>
          </p:nvPr>
        </p:nvSpPr>
        <p:spPr>
          <a:xfrm>
            <a:off x="1522413" y="6400801"/>
            <a:ext cx="6324599" cy="27622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3" name="Google Shape;1383;p12"/>
          <p:cNvSpPr txBox="1"/>
          <p:nvPr>
            <p:ph idx="10" type="dt"/>
          </p:nvPr>
        </p:nvSpPr>
        <p:spPr>
          <a:xfrm>
            <a:off x="8075612" y="6400801"/>
            <a:ext cx="1243859" cy="27622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4" name="Google Shape;1384;p12"/>
          <p:cNvSpPr txBox="1"/>
          <p:nvPr>
            <p:ph idx="12" type="sldNum"/>
          </p:nvPr>
        </p:nvSpPr>
        <p:spPr>
          <a:xfrm>
            <a:off x="9523412" y="6400801"/>
            <a:ext cx="1143002" cy="27622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2" name="Shape 142"/>
        <p:cNvGrpSpPr/>
        <p:nvPr/>
      </p:nvGrpSpPr>
      <p:grpSpPr>
        <a:xfrm>
          <a:off x="0" y="0"/>
          <a:ext cx="0" cy="0"/>
          <a:chOff x="0" y="0"/>
          <a:chExt cx="0" cy="0"/>
        </a:xfrm>
      </p:grpSpPr>
      <p:sp>
        <p:nvSpPr>
          <p:cNvPr id="143" name="Google Shape;143;p3"/>
          <p:cNvSpPr txBox="1"/>
          <p:nvPr>
            <p:ph type="title"/>
          </p:nvPr>
        </p:nvSpPr>
        <p:spPr>
          <a:xfrm>
            <a:off x="1522414" y="274638"/>
            <a:ext cx="9143998" cy="102076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descr="Line graphic" id="144" name="Google Shape;144;p3"/>
          <p:cNvGrpSpPr/>
          <p:nvPr/>
        </p:nvGrpSpPr>
        <p:grpSpPr>
          <a:xfrm>
            <a:off x="1522413" y="1514475"/>
            <a:ext cx="10569575" cy="64008"/>
            <a:chOff x="1522413" y="1514475"/>
            <a:chExt cx="10569575" cy="64008"/>
          </a:xfrm>
        </p:grpSpPr>
        <p:sp>
          <p:nvSpPr>
            <p:cNvPr id="145" name="Google Shape;145;p3"/>
            <p:cNvSpPr/>
            <p:nvPr/>
          </p:nvSpPr>
          <p:spPr>
            <a:xfrm>
              <a:off x="12028488" y="1525554"/>
              <a:ext cx="63500" cy="4924"/>
            </a:xfrm>
            <a:custGeom>
              <a:rect b="b" l="l" r="r" t="t"/>
              <a:pathLst>
                <a:path extrusionOk="0" h="6" w="67">
                  <a:moveTo>
                    <a:pt x="30" y="6"/>
                  </a:moveTo>
                  <a:lnTo>
                    <a:pt x="30" y="6"/>
                  </a:lnTo>
                  <a:lnTo>
                    <a:pt x="67" y="3"/>
                  </a:lnTo>
                  <a:cubicBezTo>
                    <a:pt x="60" y="2"/>
                    <a:pt x="26" y="1"/>
                    <a:pt x="39" y="0"/>
                  </a:cubicBezTo>
                  <a:cubicBezTo>
                    <a:pt x="0" y="1"/>
                    <a:pt x="8" y="3"/>
                    <a:pt x="30"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46" name="Google Shape;146;p3"/>
            <p:cNvSpPr/>
            <p:nvPr/>
          </p:nvSpPr>
          <p:spPr>
            <a:xfrm>
              <a:off x="12022138" y="1532939"/>
              <a:ext cx="19050" cy="1231"/>
            </a:xfrm>
            <a:custGeom>
              <a:rect b="b" l="l" r="r" t="t"/>
              <a:pathLst>
                <a:path extrusionOk="0" h="2" w="20">
                  <a:moveTo>
                    <a:pt x="0" y="2"/>
                  </a:moveTo>
                  <a:lnTo>
                    <a:pt x="0" y="2"/>
                  </a:lnTo>
                  <a:lnTo>
                    <a:pt x="20" y="1"/>
                  </a:lnTo>
                  <a:cubicBezTo>
                    <a:pt x="16" y="0"/>
                    <a:pt x="11" y="0"/>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47" name="Google Shape;147;p3"/>
            <p:cNvSpPr/>
            <p:nvPr/>
          </p:nvSpPr>
          <p:spPr>
            <a:xfrm>
              <a:off x="12041188" y="1531708"/>
              <a:ext cx="39687" cy="6155"/>
            </a:xfrm>
            <a:custGeom>
              <a:rect b="b" l="l" r="r" t="t"/>
              <a:pathLst>
                <a:path extrusionOk="0" h="6" w="41">
                  <a:moveTo>
                    <a:pt x="41" y="0"/>
                  </a:moveTo>
                  <a:lnTo>
                    <a:pt x="41" y="0"/>
                  </a:lnTo>
                  <a:lnTo>
                    <a:pt x="0" y="2"/>
                  </a:lnTo>
                  <a:cubicBezTo>
                    <a:pt x="5" y="3"/>
                    <a:pt x="6" y="6"/>
                    <a:pt x="19" y="1"/>
                  </a:cubicBezTo>
                  <a:cubicBezTo>
                    <a:pt x="15" y="3"/>
                    <a:pt x="23" y="1"/>
                    <a:pt x="4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48" name="Google Shape;148;p3"/>
            <p:cNvSpPr/>
            <p:nvPr/>
          </p:nvSpPr>
          <p:spPr>
            <a:xfrm>
              <a:off x="11831638" y="1526784"/>
              <a:ext cx="42862" cy="4924"/>
            </a:xfrm>
            <a:custGeom>
              <a:rect b="b" l="l" r="r" t="t"/>
              <a:pathLst>
                <a:path extrusionOk="0" h="6" w="45">
                  <a:moveTo>
                    <a:pt x="2" y="0"/>
                  </a:moveTo>
                  <a:lnTo>
                    <a:pt x="2" y="0"/>
                  </a:lnTo>
                  <a:cubicBezTo>
                    <a:pt x="0" y="1"/>
                    <a:pt x="15" y="4"/>
                    <a:pt x="18" y="6"/>
                  </a:cubicBezTo>
                  <a:lnTo>
                    <a:pt x="45" y="4"/>
                  </a:lnTo>
                  <a:cubicBezTo>
                    <a:pt x="31" y="3"/>
                    <a:pt x="4" y="2"/>
                    <a:pt x="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49" name="Google Shape;149;p3"/>
            <p:cNvSpPr/>
            <p:nvPr/>
          </p:nvSpPr>
          <p:spPr>
            <a:xfrm>
              <a:off x="11809413" y="1531708"/>
              <a:ext cx="41275" cy="2462"/>
            </a:xfrm>
            <a:custGeom>
              <a:rect b="b" l="l" r="r" t="t"/>
              <a:pathLst>
                <a:path extrusionOk="0" h="3" w="44">
                  <a:moveTo>
                    <a:pt x="42" y="0"/>
                  </a:moveTo>
                  <a:lnTo>
                    <a:pt x="42" y="0"/>
                  </a:lnTo>
                  <a:lnTo>
                    <a:pt x="0" y="3"/>
                  </a:lnTo>
                  <a:cubicBezTo>
                    <a:pt x="37" y="3"/>
                    <a:pt x="44" y="2"/>
                    <a:pt x="4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50" name="Google Shape;150;p3"/>
            <p:cNvSpPr/>
            <p:nvPr/>
          </p:nvSpPr>
          <p:spPr>
            <a:xfrm>
              <a:off x="12003088" y="1537863"/>
              <a:ext cx="77787" cy="3693"/>
            </a:xfrm>
            <a:custGeom>
              <a:rect b="b" l="l" r="r" t="t"/>
              <a:pathLst>
                <a:path extrusionOk="0" h="5" w="82">
                  <a:moveTo>
                    <a:pt x="14" y="5"/>
                  </a:moveTo>
                  <a:lnTo>
                    <a:pt x="14" y="5"/>
                  </a:lnTo>
                  <a:lnTo>
                    <a:pt x="82" y="0"/>
                  </a:lnTo>
                  <a:lnTo>
                    <a:pt x="0" y="5"/>
                  </a:lnTo>
                  <a:lnTo>
                    <a:pt x="14"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51" name="Google Shape;151;p3"/>
            <p:cNvSpPr/>
            <p:nvPr/>
          </p:nvSpPr>
          <p:spPr>
            <a:xfrm>
              <a:off x="11664950" y="1523092"/>
              <a:ext cx="39687" cy="4924"/>
            </a:xfrm>
            <a:custGeom>
              <a:rect b="b" l="l" r="r" t="t"/>
              <a:pathLst>
                <a:path extrusionOk="0" h="5" w="42">
                  <a:moveTo>
                    <a:pt x="19" y="4"/>
                  </a:moveTo>
                  <a:lnTo>
                    <a:pt x="19" y="4"/>
                  </a:lnTo>
                  <a:lnTo>
                    <a:pt x="42" y="0"/>
                  </a:lnTo>
                  <a:lnTo>
                    <a:pt x="0" y="5"/>
                  </a:lnTo>
                  <a:lnTo>
                    <a:pt x="19"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52" name="Google Shape;152;p3"/>
            <p:cNvSpPr/>
            <p:nvPr/>
          </p:nvSpPr>
          <p:spPr>
            <a:xfrm>
              <a:off x="11506200" y="1521861"/>
              <a:ext cx="92075" cy="4924"/>
            </a:xfrm>
            <a:custGeom>
              <a:rect b="b" l="l" r="r" t="t"/>
              <a:pathLst>
                <a:path extrusionOk="0" h="6" w="98">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53" name="Google Shape;153;p3"/>
            <p:cNvSpPr/>
            <p:nvPr/>
          </p:nvSpPr>
          <p:spPr>
            <a:xfrm>
              <a:off x="11471275" y="1525554"/>
              <a:ext cx="34925" cy="3693"/>
            </a:xfrm>
            <a:custGeom>
              <a:rect b="b" l="l" r="r" t="t"/>
              <a:pathLst>
                <a:path extrusionOk="0" h="3" w="36">
                  <a:moveTo>
                    <a:pt x="0" y="3"/>
                  </a:moveTo>
                  <a:lnTo>
                    <a:pt x="0" y="3"/>
                  </a:lnTo>
                  <a:cubicBezTo>
                    <a:pt x="11" y="2"/>
                    <a:pt x="23" y="1"/>
                    <a:pt x="36" y="0"/>
                  </a:cubicBezTo>
                  <a:cubicBezTo>
                    <a:pt x="24" y="0"/>
                    <a:pt x="12" y="1"/>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54" name="Google Shape;154;p3"/>
            <p:cNvSpPr/>
            <p:nvPr/>
          </p:nvSpPr>
          <p:spPr>
            <a:xfrm>
              <a:off x="11710988" y="1529246"/>
              <a:ext cx="30162" cy="4924"/>
            </a:xfrm>
            <a:custGeom>
              <a:rect b="b" l="l" r="r" t="t"/>
              <a:pathLst>
                <a:path extrusionOk="0" h="5" w="32">
                  <a:moveTo>
                    <a:pt x="32" y="5"/>
                  </a:moveTo>
                  <a:lnTo>
                    <a:pt x="32" y="5"/>
                  </a:lnTo>
                  <a:cubicBezTo>
                    <a:pt x="29" y="4"/>
                    <a:pt x="23" y="1"/>
                    <a:pt x="0" y="0"/>
                  </a:cubicBezTo>
                  <a:lnTo>
                    <a:pt x="16" y="5"/>
                  </a:lnTo>
                  <a:lnTo>
                    <a:pt x="32"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55" name="Google Shape;155;p3"/>
            <p:cNvSpPr/>
            <p:nvPr/>
          </p:nvSpPr>
          <p:spPr>
            <a:xfrm>
              <a:off x="11691938" y="1532939"/>
              <a:ext cx="34925" cy="1231"/>
            </a:xfrm>
            <a:custGeom>
              <a:rect b="b" l="l" r="r" t="t"/>
              <a:pathLst>
                <a:path extrusionOk="0" h="1" w="36">
                  <a:moveTo>
                    <a:pt x="36" y="1"/>
                  </a:moveTo>
                  <a:lnTo>
                    <a:pt x="36" y="1"/>
                  </a:lnTo>
                  <a:lnTo>
                    <a:pt x="35" y="1"/>
                  </a:lnTo>
                  <a:lnTo>
                    <a:pt x="0" y="0"/>
                  </a:lnTo>
                  <a:lnTo>
                    <a:pt x="36"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56" name="Google Shape;156;p3"/>
            <p:cNvSpPr/>
            <p:nvPr/>
          </p:nvSpPr>
          <p:spPr>
            <a:xfrm>
              <a:off x="11741150" y="1534170"/>
              <a:ext cx="4762" cy="0"/>
            </a:xfrm>
            <a:custGeom>
              <a:rect b="b" l="l" r="r" t="t"/>
              <a:pathLst>
                <a:path extrusionOk="0" h="120000" w="5">
                  <a:moveTo>
                    <a:pt x="5" y="0"/>
                  </a:moveTo>
                  <a:lnTo>
                    <a:pt x="5" y="0"/>
                  </a:lnTo>
                  <a:lnTo>
                    <a:pt x="0" y="0"/>
                  </a:lnTo>
                  <a:cubicBezTo>
                    <a:pt x="2" y="0"/>
                    <a:pt x="3" y="0"/>
                    <a:pt x="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57" name="Google Shape;157;p3"/>
            <p:cNvSpPr/>
            <p:nvPr/>
          </p:nvSpPr>
          <p:spPr>
            <a:xfrm>
              <a:off x="11841163" y="1537863"/>
              <a:ext cx="71437" cy="8617"/>
            </a:xfrm>
            <a:custGeom>
              <a:rect b="b" l="l" r="r" t="t"/>
              <a:pathLst>
                <a:path extrusionOk="0" h="9" w="75">
                  <a:moveTo>
                    <a:pt x="75" y="0"/>
                  </a:moveTo>
                  <a:lnTo>
                    <a:pt x="75" y="0"/>
                  </a:lnTo>
                  <a:cubicBezTo>
                    <a:pt x="51" y="3"/>
                    <a:pt x="0" y="5"/>
                    <a:pt x="49" y="9"/>
                  </a:cubicBezTo>
                  <a:cubicBezTo>
                    <a:pt x="66" y="6"/>
                    <a:pt x="38" y="4"/>
                    <a:pt x="7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58" name="Google Shape;158;p3"/>
            <p:cNvSpPr/>
            <p:nvPr/>
          </p:nvSpPr>
          <p:spPr>
            <a:xfrm>
              <a:off x="11764963" y="1535401"/>
              <a:ext cx="44450" cy="3693"/>
            </a:xfrm>
            <a:custGeom>
              <a:rect b="b" l="l" r="r" t="t"/>
              <a:pathLst>
                <a:path extrusionOk="0" h="4" w="47">
                  <a:moveTo>
                    <a:pt x="0" y="3"/>
                  </a:moveTo>
                  <a:lnTo>
                    <a:pt x="0" y="3"/>
                  </a:lnTo>
                  <a:lnTo>
                    <a:pt x="44" y="4"/>
                  </a:lnTo>
                  <a:cubicBezTo>
                    <a:pt x="43" y="3"/>
                    <a:pt x="35" y="1"/>
                    <a:pt x="47" y="0"/>
                  </a:cubicBezTo>
                  <a:lnTo>
                    <a:pt x="0" y="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59" name="Google Shape;159;p3"/>
            <p:cNvSpPr/>
            <p:nvPr/>
          </p:nvSpPr>
          <p:spPr>
            <a:xfrm>
              <a:off x="11744325" y="1537863"/>
              <a:ext cx="20637" cy="2462"/>
            </a:xfrm>
            <a:custGeom>
              <a:rect b="b" l="l" r="r" t="t"/>
              <a:pathLst>
                <a:path extrusionOk="0" h="2" w="22">
                  <a:moveTo>
                    <a:pt x="0" y="2"/>
                  </a:moveTo>
                  <a:lnTo>
                    <a:pt x="0" y="2"/>
                  </a:lnTo>
                  <a:lnTo>
                    <a:pt x="22" y="0"/>
                  </a:lnTo>
                  <a:lnTo>
                    <a:pt x="5" y="0"/>
                  </a:lnTo>
                  <a:lnTo>
                    <a:pt x="0"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60" name="Google Shape;160;p3"/>
            <p:cNvSpPr/>
            <p:nvPr/>
          </p:nvSpPr>
          <p:spPr>
            <a:xfrm>
              <a:off x="11482388" y="1531708"/>
              <a:ext cx="85725" cy="3693"/>
            </a:xfrm>
            <a:custGeom>
              <a:rect b="b" l="l" r="r" t="t"/>
              <a:pathLst>
                <a:path extrusionOk="0" h="4" w="90">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61" name="Google Shape;161;p3"/>
            <p:cNvSpPr/>
            <p:nvPr/>
          </p:nvSpPr>
          <p:spPr>
            <a:xfrm>
              <a:off x="11626850" y="1532939"/>
              <a:ext cx="4762" cy="1231"/>
            </a:xfrm>
            <a:custGeom>
              <a:rect b="b" l="l" r="r" t="t"/>
              <a:pathLst>
                <a:path extrusionOk="0" h="1" w="5">
                  <a:moveTo>
                    <a:pt x="5" y="0"/>
                  </a:moveTo>
                  <a:lnTo>
                    <a:pt x="5" y="0"/>
                  </a:lnTo>
                  <a:lnTo>
                    <a:pt x="0" y="1"/>
                  </a:lnTo>
                  <a:cubicBezTo>
                    <a:pt x="3" y="1"/>
                    <a:pt x="5" y="1"/>
                    <a:pt x="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62" name="Google Shape;162;p3"/>
            <p:cNvSpPr/>
            <p:nvPr/>
          </p:nvSpPr>
          <p:spPr>
            <a:xfrm>
              <a:off x="11261725" y="1534170"/>
              <a:ext cx="4762" cy="0"/>
            </a:xfrm>
            <a:custGeom>
              <a:rect b="b" l="l" r="r" t="t"/>
              <a:pathLst>
                <a:path extrusionOk="0" h="1" w="5">
                  <a:moveTo>
                    <a:pt x="0" y="0"/>
                  </a:moveTo>
                  <a:lnTo>
                    <a:pt x="0" y="0"/>
                  </a:lnTo>
                  <a:lnTo>
                    <a:pt x="4" y="0"/>
                  </a:lnTo>
                  <a:cubicBezTo>
                    <a:pt x="4" y="0"/>
                    <a:pt x="4" y="0"/>
                    <a:pt x="5"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63" name="Google Shape;163;p3"/>
            <p:cNvSpPr/>
            <p:nvPr/>
          </p:nvSpPr>
          <p:spPr>
            <a:xfrm>
              <a:off x="11553825" y="1534170"/>
              <a:ext cx="44450" cy="2462"/>
            </a:xfrm>
            <a:custGeom>
              <a:rect b="b" l="l" r="r" t="t"/>
              <a:pathLst>
                <a:path extrusionOk="0" h="2" w="47">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64" name="Google Shape;164;p3"/>
            <p:cNvSpPr/>
            <p:nvPr/>
          </p:nvSpPr>
          <p:spPr>
            <a:xfrm>
              <a:off x="11409363" y="1529246"/>
              <a:ext cx="31750" cy="2462"/>
            </a:xfrm>
            <a:custGeom>
              <a:rect b="b" l="l" r="r" t="t"/>
              <a:pathLst>
                <a:path extrusionOk="0" h="3" w="33">
                  <a:moveTo>
                    <a:pt x="0" y="1"/>
                  </a:moveTo>
                  <a:lnTo>
                    <a:pt x="0" y="1"/>
                  </a:lnTo>
                  <a:cubicBezTo>
                    <a:pt x="10" y="2"/>
                    <a:pt x="21" y="3"/>
                    <a:pt x="33" y="3"/>
                  </a:cubicBezTo>
                  <a:cubicBezTo>
                    <a:pt x="23" y="2"/>
                    <a:pt x="3"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65" name="Google Shape;165;p3"/>
            <p:cNvSpPr/>
            <p:nvPr/>
          </p:nvSpPr>
          <p:spPr>
            <a:xfrm>
              <a:off x="11618913" y="1531708"/>
              <a:ext cx="6350" cy="0"/>
            </a:xfrm>
            <a:custGeom>
              <a:rect b="b" l="l" r="r" t="t"/>
              <a:pathLst>
                <a:path extrusionOk="0" h="1" w="6">
                  <a:moveTo>
                    <a:pt x="3" y="0"/>
                  </a:moveTo>
                  <a:lnTo>
                    <a:pt x="3" y="0"/>
                  </a:lnTo>
                  <a:lnTo>
                    <a:pt x="6" y="0"/>
                  </a:lnTo>
                  <a:cubicBezTo>
                    <a:pt x="0" y="0"/>
                    <a:pt x="0" y="0"/>
                    <a:pt x="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66" name="Google Shape;166;p3"/>
            <p:cNvSpPr/>
            <p:nvPr/>
          </p:nvSpPr>
          <p:spPr>
            <a:xfrm>
              <a:off x="11598275" y="1531708"/>
              <a:ext cx="28575" cy="2462"/>
            </a:xfrm>
            <a:custGeom>
              <a:rect b="b" l="l" r="r" t="t"/>
              <a:pathLst>
                <a:path extrusionOk="0" h="3" w="31">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67" name="Google Shape;167;p3"/>
            <p:cNvSpPr/>
            <p:nvPr/>
          </p:nvSpPr>
          <p:spPr>
            <a:xfrm>
              <a:off x="11137900" y="1534170"/>
              <a:ext cx="188912" cy="23388"/>
            </a:xfrm>
            <a:custGeom>
              <a:rect b="b" l="l" r="r" t="t"/>
              <a:pathLst>
                <a:path extrusionOk="0" h="27" w="198">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68" name="Google Shape;168;p3"/>
            <p:cNvSpPr/>
            <p:nvPr/>
          </p:nvSpPr>
          <p:spPr>
            <a:xfrm>
              <a:off x="11266488" y="1529246"/>
              <a:ext cx="95250" cy="4924"/>
            </a:xfrm>
            <a:custGeom>
              <a:rect b="b" l="l" r="r" t="t"/>
              <a:pathLst>
                <a:path extrusionOk="0" h="6" w="10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69" name="Google Shape;169;p3"/>
            <p:cNvSpPr/>
            <p:nvPr/>
          </p:nvSpPr>
          <p:spPr>
            <a:xfrm>
              <a:off x="11361738" y="1531708"/>
              <a:ext cx="134937" cy="12309"/>
            </a:xfrm>
            <a:custGeom>
              <a:rect b="b" l="l" r="r" t="t"/>
              <a:pathLst>
                <a:path extrusionOk="0" h="14" w="142">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70" name="Google Shape;170;p3"/>
            <p:cNvSpPr/>
            <p:nvPr/>
          </p:nvSpPr>
          <p:spPr>
            <a:xfrm>
              <a:off x="11834813" y="1552634"/>
              <a:ext cx="9525" cy="1231"/>
            </a:xfrm>
            <a:custGeom>
              <a:rect b="b" l="l" r="r" t="t"/>
              <a:pathLst>
                <a:path extrusionOk="0" h="1" w="11">
                  <a:moveTo>
                    <a:pt x="11" y="1"/>
                  </a:moveTo>
                  <a:lnTo>
                    <a:pt x="11" y="1"/>
                  </a:lnTo>
                  <a:cubicBezTo>
                    <a:pt x="8" y="1"/>
                    <a:pt x="8" y="1"/>
                    <a:pt x="8" y="0"/>
                  </a:cubicBezTo>
                  <a:cubicBezTo>
                    <a:pt x="2" y="1"/>
                    <a:pt x="0" y="1"/>
                    <a:pt x="11"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71" name="Google Shape;171;p3"/>
            <p:cNvSpPr/>
            <p:nvPr/>
          </p:nvSpPr>
          <p:spPr>
            <a:xfrm>
              <a:off x="11764963" y="1542787"/>
              <a:ext cx="117475" cy="9847"/>
            </a:xfrm>
            <a:custGeom>
              <a:rect b="b" l="l" r="r" t="t"/>
              <a:pathLst>
                <a:path extrusionOk="0" h="12" w="12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72" name="Google Shape;172;p3"/>
            <p:cNvSpPr/>
            <p:nvPr/>
          </p:nvSpPr>
          <p:spPr>
            <a:xfrm>
              <a:off x="11555413" y="1544017"/>
              <a:ext cx="69850" cy="4924"/>
            </a:xfrm>
            <a:custGeom>
              <a:rect b="b" l="l" r="r" t="t"/>
              <a:pathLst>
                <a:path extrusionOk="0" h="6" w="74">
                  <a:moveTo>
                    <a:pt x="70" y="0"/>
                  </a:moveTo>
                  <a:lnTo>
                    <a:pt x="70" y="0"/>
                  </a:lnTo>
                  <a:lnTo>
                    <a:pt x="0" y="2"/>
                  </a:lnTo>
                  <a:lnTo>
                    <a:pt x="36" y="6"/>
                  </a:lnTo>
                  <a:lnTo>
                    <a:pt x="34" y="4"/>
                  </a:lnTo>
                  <a:cubicBezTo>
                    <a:pt x="74" y="4"/>
                    <a:pt x="65" y="2"/>
                    <a:pt x="7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73" name="Google Shape;173;p3"/>
            <p:cNvSpPr/>
            <p:nvPr/>
          </p:nvSpPr>
          <p:spPr>
            <a:xfrm>
              <a:off x="11223625" y="1528016"/>
              <a:ext cx="38100" cy="6155"/>
            </a:xfrm>
            <a:custGeom>
              <a:rect b="b" l="l" r="r" t="t"/>
              <a:pathLst>
                <a:path extrusionOk="0" h="7" w="40">
                  <a:moveTo>
                    <a:pt x="31" y="5"/>
                  </a:moveTo>
                  <a:lnTo>
                    <a:pt x="31" y="5"/>
                  </a:lnTo>
                  <a:lnTo>
                    <a:pt x="40" y="0"/>
                  </a:lnTo>
                  <a:lnTo>
                    <a:pt x="0" y="7"/>
                  </a:lnTo>
                  <a:lnTo>
                    <a:pt x="31"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74" name="Google Shape;174;p3"/>
            <p:cNvSpPr/>
            <p:nvPr/>
          </p:nvSpPr>
          <p:spPr>
            <a:xfrm>
              <a:off x="11145838" y="1529246"/>
              <a:ext cx="22225" cy="2462"/>
            </a:xfrm>
            <a:custGeom>
              <a:rect b="b" l="l" r="r" t="t"/>
              <a:pathLst>
                <a:path extrusionOk="0" h="4" w="24">
                  <a:moveTo>
                    <a:pt x="21" y="4"/>
                  </a:moveTo>
                  <a:lnTo>
                    <a:pt x="21" y="4"/>
                  </a:lnTo>
                  <a:lnTo>
                    <a:pt x="24" y="0"/>
                  </a:lnTo>
                  <a:lnTo>
                    <a:pt x="0" y="3"/>
                  </a:lnTo>
                  <a:lnTo>
                    <a:pt x="21"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75" name="Google Shape;175;p3"/>
            <p:cNvSpPr/>
            <p:nvPr/>
          </p:nvSpPr>
          <p:spPr>
            <a:xfrm>
              <a:off x="6197600" y="1566174"/>
              <a:ext cx="20637" cy="1231"/>
            </a:xfrm>
            <a:custGeom>
              <a:rect b="b" l="l" r="r" t="t"/>
              <a:pathLst>
                <a:path extrusionOk="0" h="1" w="21">
                  <a:moveTo>
                    <a:pt x="21" y="0"/>
                  </a:moveTo>
                  <a:lnTo>
                    <a:pt x="21" y="0"/>
                  </a:lnTo>
                  <a:lnTo>
                    <a:pt x="0" y="1"/>
                  </a:lnTo>
                  <a:cubicBezTo>
                    <a:pt x="10" y="0"/>
                    <a:pt x="16" y="0"/>
                    <a:pt x="2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76" name="Google Shape;176;p3"/>
            <p:cNvSpPr/>
            <p:nvPr/>
          </p:nvSpPr>
          <p:spPr>
            <a:xfrm>
              <a:off x="6356350" y="1564943"/>
              <a:ext cx="9525" cy="1231"/>
            </a:xfrm>
            <a:custGeom>
              <a:rect b="b" l="l" r="r" t="t"/>
              <a:pathLst>
                <a:path extrusionOk="0" h="2" w="10">
                  <a:moveTo>
                    <a:pt x="6" y="2"/>
                  </a:moveTo>
                  <a:lnTo>
                    <a:pt x="6" y="2"/>
                  </a:lnTo>
                  <a:lnTo>
                    <a:pt x="10" y="0"/>
                  </a:lnTo>
                  <a:cubicBezTo>
                    <a:pt x="3" y="1"/>
                    <a:pt x="0" y="2"/>
                    <a:pt x="6"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77" name="Google Shape;177;p3"/>
            <p:cNvSpPr/>
            <p:nvPr/>
          </p:nvSpPr>
          <p:spPr>
            <a:xfrm>
              <a:off x="8950325" y="1521861"/>
              <a:ext cx="61912" cy="7386"/>
            </a:xfrm>
            <a:custGeom>
              <a:rect b="b" l="l" r="r" t="t"/>
              <a:pathLst>
                <a:path extrusionOk="0" h="9" w="65">
                  <a:moveTo>
                    <a:pt x="65" y="9"/>
                  </a:moveTo>
                  <a:lnTo>
                    <a:pt x="65" y="9"/>
                  </a:lnTo>
                  <a:cubicBezTo>
                    <a:pt x="34" y="5"/>
                    <a:pt x="0" y="0"/>
                    <a:pt x="4" y="4"/>
                  </a:cubicBezTo>
                  <a:lnTo>
                    <a:pt x="13" y="8"/>
                  </a:lnTo>
                  <a:cubicBezTo>
                    <a:pt x="35" y="7"/>
                    <a:pt x="51" y="8"/>
                    <a:pt x="65" y="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78" name="Google Shape;178;p3"/>
            <p:cNvSpPr/>
            <p:nvPr/>
          </p:nvSpPr>
          <p:spPr>
            <a:xfrm>
              <a:off x="7537450" y="1546479"/>
              <a:ext cx="28575" cy="3693"/>
            </a:xfrm>
            <a:custGeom>
              <a:rect b="b" l="l" r="r" t="t"/>
              <a:pathLst>
                <a:path extrusionOk="0" h="4" w="29">
                  <a:moveTo>
                    <a:pt x="0" y="3"/>
                  </a:moveTo>
                  <a:lnTo>
                    <a:pt x="0" y="3"/>
                  </a:lnTo>
                  <a:lnTo>
                    <a:pt x="9" y="4"/>
                  </a:lnTo>
                  <a:lnTo>
                    <a:pt x="29" y="0"/>
                  </a:lnTo>
                  <a:lnTo>
                    <a:pt x="0" y="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79" name="Google Shape;179;p3"/>
            <p:cNvSpPr/>
            <p:nvPr/>
          </p:nvSpPr>
          <p:spPr>
            <a:xfrm>
              <a:off x="7478713" y="1562481"/>
              <a:ext cx="38100" cy="2462"/>
            </a:xfrm>
            <a:custGeom>
              <a:rect b="b" l="l" r="r" t="t"/>
              <a:pathLst>
                <a:path extrusionOk="0" h="3" w="40">
                  <a:moveTo>
                    <a:pt x="40" y="3"/>
                  </a:moveTo>
                  <a:lnTo>
                    <a:pt x="40" y="3"/>
                  </a:lnTo>
                  <a:lnTo>
                    <a:pt x="0" y="0"/>
                  </a:lnTo>
                  <a:cubicBezTo>
                    <a:pt x="9" y="1"/>
                    <a:pt x="22" y="2"/>
                    <a:pt x="4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80" name="Google Shape;180;p3"/>
            <p:cNvSpPr/>
            <p:nvPr/>
          </p:nvSpPr>
          <p:spPr>
            <a:xfrm>
              <a:off x="5410200" y="1568636"/>
              <a:ext cx="36512" cy="3693"/>
            </a:xfrm>
            <a:custGeom>
              <a:rect b="b" l="l" r="r" t="t"/>
              <a:pathLst>
                <a:path extrusionOk="0" h="5" w="38">
                  <a:moveTo>
                    <a:pt x="24" y="0"/>
                  </a:moveTo>
                  <a:lnTo>
                    <a:pt x="24" y="0"/>
                  </a:lnTo>
                  <a:lnTo>
                    <a:pt x="0" y="5"/>
                  </a:lnTo>
                  <a:cubicBezTo>
                    <a:pt x="38" y="5"/>
                    <a:pt x="21" y="3"/>
                    <a:pt x="24"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81" name="Google Shape;181;p3"/>
            <p:cNvSpPr/>
            <p:nvPr/>
          </p:nvSpPr>
          <p:spPr>
            <a:xfrm>
              <a:off x="10206038" y="1530477"/>
              <a:ext cx="61912" cy="4924"/>
            </a:xfrm>
            <a:custGeom>
              <a:rect b="b" l="l" r="r" t="t"/>
              <a:pathLst>
                <a:path extrusionOk="0" h="6" w="65">
                  <a:moveTo>
                    <a:pt x="65" y="3"/>
                  </a:moveTo>
                  <a:lnTo>
                    <a:pt x="65" y="3"/>
                  </a:lnTo>
                  <a:cubicBezTo>
                    <a:pt x="39" y="1"/>
                    <a:pt x="18" y="0"/>
                    <a:pt x="0" y="0"/>
                  </a:cubicBezTo>
                  <a:cubicBezTo>
                    <a:pt x="32" y="2"/>
                    <a:pt x="57" y="6"/>
                    <a:pt x="65"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82" name="Google Shape;182;p3"/>
            <p:cNvSpPr/>
            <p:nvPr/>
          </p:nvSpPr>
          <p:spPr>
            <a:xfrm>
              <a:off x="6257925" y="1525554"/>
              <a:ext cx="19050" cy="2462"/>
            </a:xfrm>
            <a:custGeom>
              <a:rect b="b" l="l" r="r" t="t"/>
              <a:pathLst>
                <a:path extrusionOk="0" h="2" w="21">
                  <a:moveTo>
                    <a:pt x="18" y="0"/>
                  </a:moveTo>
                  <a:lnTo>
                    <a:pt x="18" y="0"/>
                  </a:lnTo>
                  <a:cubicBezTo>
                    <a:pt x="5" y="1"/>
                    <a:pt x="0" y="2"/>
                    <a:pt x="0" y="2"/>
                  </a:cubicBezTo>
                  <a:cubicBezTo>
                    <a:pt x="13" y="2"/>
                    <a:pt x="21" y="1"/>
                    <a:pt x="18"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83" name="Google Shape;183;p3"/>
            <p:cNvSpPr/>
            <p:nvPr/>
          </p:nvSpPr>
          <p:spPr>
            <a:xfrm>
              <a:off x="10134600" y="1528016"/>
              <a:ext cx="71437" cy="3693"/>
            </a:xfrm>
            <a:custGeom>
              <a:rect b="b" l="l" r="r" t="t"/>
              <a:pathLst>
                <a:path extrusionOk="0" h="4" w="75">
                  <a:moveTo>
                    <a:pt x="0" y="3"/>
                  </a:moveTo>
                  <a:lnTo>
                    <a:pt x="0" y="3"/>
                  </a:lnTo>
                  <a:lnTo>
                    <a:pt x="13" y="4"/>
                  </a:lnTo>
                  <a:cubicBezTo>
                    <a:pt x="32" y="3"/>
                    <a:pt x="52" y="2"/>
                    <a:pt x="75" y="3"/>
                  </a:cubicBezTo>
                  <a:cubicBezTo>
                    <a:pt x="52" y="1"/>
                    <a:pt x="25" y="0"/>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84" name="Google Shape;184;p3"/>
            <p:cNvSpPr/>
            <p:nvPr/>
          </p:nvSpPr>
          <p:spPr>
            <a:xfrm>
              <a:off x="2582863" y="1560020"/>
              <a:ext cx="7937" cy="1231"/>
            </a:xfrm>
            <a:custGeom>
              <a:rect b="b" l="l" r="r" t="t"/>
              <a:pathLst>
                <a:path extrusionOk="0" h="1" w="8">
                  <a:moveTo>
                    <a:pt x="8" y="1"/>
                  </a:moveTo>
                  <a:lnTo>
                    <a:pt x="8" y="1"/>
                  </a:lnTo>
                  <a:lnTo>
                    <a:pt x="1" y="0"/>
                  </a:lnTo>
                  <a:cubicBezTo>
                    <a:pt x="0" y="1"/>
                    <a:pt x="3" y="1"/>
                    <a:pt x="8"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85" name="Google Shape;185;p3"/>
            <p:cNvSpPr/>
            <p:nvPr/>
          </p:nvSpPr>
          <p:spPr>
            <a:xfrm>
              <a:off x="1762125" y="1521861"/>
              <a:ext cx="34925" cy="1231"/>
            </a:xfrm>
            <a:custGeom>
              <a:rect b="b" l="l" r="r" t="t"/>
              <a:pathLst>
                <a:path extrusionOk="0" h="1" w="36">
                  <a:moveTo>
                    <a:pt x="0" y="1"/>
                  </a:moveTo>
                  <a:lnTo>
                    <a:pt x="0" y="1"/>
                  </a:lnTo>
                  <a:cubicBezTo>
                    <a:pt x="9" y="1"/>
                    <a:pt x="23" y="1"/>
                    <a:pt x="36" y="1"/>
                  </a:cubicBezTo>
                  <a:cubicBezTo>
                    <a:pt x="29" y="0"/>
                    <a:pt x="19"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86" name="Google Shape;186;p3"/>
            <p:cNvSpPr/>
            <p:nvPr/>
          </p:nvSpPr>
          <p:spPr>
            <a:xfrm>
              <a:off x="10812463" y="1529246"/>
              <a:ext cx="19050" cy="1231"/>
            </a:xfrm>
            <a:custGeom>
              <a:rect b="b" l="l" r="r" t="t"/>
              <a:pathLst>
                <a:path extrusionOk="0" h="1" w="20">
                  <a:moveTo>
                    <a:pt x="0" y="1"/>
                  </a:moveTo>
                  <a:lnTo>
                    <a:pt x="0" y="1"/>
                  </a:lnTo>
                  <a:cubicBezTo>
                    <a:pt x="20" y="1"/>
                    <a:pt x="3"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87" name="Google Shape;187;p3"/>
            <p:cNvSpPr/>
            <p:nvPr/>
          </p:nvSpPr>
          <p:spPr>
            <a:xfrm>
              <a:off x="10896600" y="1545248"/>
              <a:ext cx="7937" cy="2462"/>
            </a:xfrm>
            <a:custGeom>
              <a:rect b="b" l="l" r="r" t="t"/>
              <a:pathLst>
                <a:path extrusionOk="0" h="3" w="8">
                  <a:moveTo>
                    <a:pt x="8" y="0"/>
                  </a:moveTo>
                  <a:lnTo>
                    <a:pt x="8" y="0"/>
                  </a:lnTo>
                  <a:cubicBezTo>
                    <a:pt x="4" y="1"/>
                    <a:pt x="1" y="2"/>
                    <a:pt x="0" y="3"/>
                  </a:cubicBezTo>
                  <a:cubicBezTo>
                    <a:pt x="2" y="2"/>
                    <a:pt x="4" y="1"/>
                    <a:pt x="8"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88" name="Google Shape;188;p3"/>
            <p:cNvSpPr/>
            <p:nvPr/>
          </p:nvSpPr>
          <p:spPr>
            <a:xfrm>
              <a:off x="9947275" y="1553865"/>
              <a:ext cx="4762" cy="1231"/>
            </a:xfrm>
            <a:custGeom>
              <a:rect b="b" l="l" r="r" t="t"/>
              <a:pathLst>
                <a:path extrusionOk="0" h="1" w="5">
                  <a:moveTo>
                    <a:pt x="1" y="0"/>
                  </a:moveTo>
                  <a:lnTo>
                    <a:pt x="1" y="0"/>
                  </a:lnTo>
                  <a:lnTo>
                    <a:pt x="0" y="0"/>
                  </a:lnTo>
                  <a:cubicBezTo>
                    <a:pt x="5" y="1"/>
                    <a:pt x="4" y="0"/>
                    <a:pt x="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89" name="Google Shape;189;p3"/>
            <p:cNvSpPr/>
            <p:nvPr/>
          </p:nvSpPr>
          <p:spPr>
            <a:xfrm>
              <a:off x="10817225" y="1531708"/>
              <a:ext cx="23812" cy="0"/>
            </a:xfrm>
            <a:custGeom>
              <a:rect b="b" l="l" r="r" t="t"/>
              <a:pathLst>
                <a:path extrusionOk="0" h="1" w="25">
                  <a:moveTo>
                    <a:pt x="25" y="0"/>
                  </a:moveTo>
                  <a:lnTo>
                    <a:pt x="25" y="0"/>
                  </a:lnTo>
                  <a:cubicBezTo>
                    <a:pt x="18" y="0"/>
                    <a:pt x="10" y="0"/>
                    <a:pt x="0" y="0"/>
                  </a:cubicBezTo>
                  <a:cubicBezTo>
                    <a:pt x="5" y="0"/>
                    <a:pt x="12" y="0"/>
                    <a:pt x="2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90" name="Google Shape;190;p3"/>
            <p:cNvSpPr/>
            <p:nvPr/>
          </p:nvSpPr>
          <p:spPr>
            <a:xfrm>
              <a:off x="10836275" y="1529246"/>
              <a:ext cx="19050" cy="1231"/>
            </a:xfrm>
            <a:custGeom>
              <a:rect b="b" l="l" r="r" t="t"/>
              <a:pathLst>
                <a:path extrusionOk="0" h="1" w="20">
                  <a:moveTo>
                    <a:pt x="0" y="1"/>
                  </a:moveTo>
                  <a:lnTo>
                    <a:pt x="0" y="1"/>
                  </a:lnTo>
                  <a:lnTo>
                    <a:pt x="18" y="1"/>
                  </a:lnTo>
                  <a:cubicBezTo>
                    <a:pt x="20" y="1"/>
                    <a:pt x="18"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91" name="Google Shape;191;p3"/>
            <p:cNvSpPr/>
            <p:nvPr/>
          </p:nvSpPr>
          <p:spPr>
            <a:xfrm>
              <a:off x="10787063" y="1530477"/>
              <a:ext cx="30162" cy="1231"/>
            </a:xfrm>
            <a:custGeom>
              <a:rect b="b" l="l" r="r" t="t"/>
              <a:pathLst>
                <a:path extrusionOk="0" h="1" w="31">
                  <a:moveTo>
                    <a:pt x="0" y="0"/>
                  </a:moveTo>
                  <a:lnTo>
                    <a:pt x="0" y="0"/>
                  </a:lnTo>
                  <a:cubicBezTo>
                    <a:pt x="11" y="0"/>
                    <a:pt x="21" y="0"/>
                    <a:pt x="31" y="1"/>
                  </a:cubicBezTo>
                  <a:cubicBezTo>
                    <a:pt x="28" y="0"/>
                    <a:pt x="26" y="0"/>
                    <a:pt x="27"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92" name="Google Shape;192;p3"/>
            <p:cNvSpPr/>
            <p:nvPr/>
          </p:nvSpPr>
          <p:spPr>
            <a:xfrm>
              <a:off x="4092575" y="1552634"/>
              <a:ext cx="20637" cy="2462"/>
            </a:xfrm>
            <a:custGeom>
              <a:rect b="b" l="l" r="r" t="t"/>
              <a:pathLst>
                <a:path extrusionOk="0" h="2" w="23">
                  <a:moveTo>
                    <a:pt x="23" y="0"/>
                  </a:moveTo>
                  <a:lnTo>
                    <a:pt x="23" y="0"/>
                  </a:lnTo>
                  <a:lnTo>
                    <a:pt x="19" y="0"/>
                  </a:lnTo>
                  <a:cubicBezTo>
                    <a:pt x="0" y="2"/>
                    <a:pt x="8" y="1"/>
                    <a:pt x="2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93" name="Google Shape;193;p3"/>
            <p:cNvSpPr/>
            <p:nvPr/>
          </p:nvSpPr>
          <p:spPr>
            <a:xfrm>
              <a:off x="8528050" y="1567405"/>
              <a:ext cx="3175" cy="1231"/>
            </a:xfrm>
            <a:custGeom>
              <a:rect b="b" l="l" r="r" t="t"/>
              <a:pathLst>
                <a:path extrusionOk="0" h="1" w="3">
                  <a:moveTo>
                    <a:pt x="1" y="1"/>
                  </a:moveTo>
                  <a:lnTo>
                    <a:pt x="1" y="1"/>
                  </a:lnTo>
                  <a:lnTo>
                    <a:pt x="3" y="0"/>
                  </a:lnTo>
                  <a:lnTo>
                    <a:pt x="0" y="0"/>
                  </a:lnTo>
                  <a:lnTo>
                    <a:pt x="1"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94" name="Google Shape;194;p3"/>
            <p:cNvSpPr/>
            <p:nvPr/>
          </p:nvSpPr>
          <p:spPr>
            <a:xfrm>
              <a:off x="8461375" y="1556326"/>
              <a:ext cx="66675" cy="14771"/>
            </a:xfrm>
            <a:custGeom>
              <a:rect b="b" l="l" r="r" t="t"/>
              <a:pathLst>
                <a:path extrusionOk="0" h="17" w="69">
                  <a:moveTo>
                    <a:pt x="0" y="17"/>
                  </a:moveTo>
                  <a:lnTo>
                    <a:pt x="0" y="17"/>
                  </a:lnTo>
                  <a:cubicBezTo>
                    <a:pt x="30" y="11"/>
                    <a:pt x="47" y="12"/>
                    <a:pt x="69" y="13"/>
                  </a:cubicBezTo>
                  <a:lnTo>
                    <a:pt x="46" y="0"/>
                  </a:lnTo>
                  <a:lnTo>
                    <a:pt x="0" y="17"/>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95" name="Google Shape;195;p3"/>
            <p:cNvSpPr/>
            <p:nvPr/>
          </p:nvSpPr>
          <p:spPr>
            <a:xfrm>
              <a:off x="1562100" y="1514475"/>
              <a:ext cx="9563100" cy="64008"/>
            </a:xfrm>
            <a:custGeom>
              <a:rect b="b" l="l" r="r" t="t"/>
              <a:pathLst>
                <a:path extrusionOk="0" h="75" w="1003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96" name="Google Shape;196;p3"/>
            <p:cNvSpPr/>
            <p:nvPr/>
          </p:nvSpPr>
          <p:spPr>
            <a:xfrm>
              <a:off x="7508875" y="1560020"/>
              <a:ext cx="11112" cy="3693"/>
            </a:xfrm>
            <a:custGeom>
              <a:rect b="b" l="l" r="r" t="t"/>
              <a:pathLst>
                <a:path extrusionOk="0" h="3" w="12">
                  <a:moveTo>
                    <a:pt x="12" y="3"/>
                  </a:moveTo>
                  <a:lnTo>
                    <a:pt x="12" y="3"/>
                  </a:lnTo>
                  <a:cubicBezTo>
                    <a:pt x="8" y="2"/>
                    <a:pt x="7" y="1"/>
                    <a:pt x="6" y="0"/>
                  </a:cubicBezTo>
                  <a:cubicBezTo>
                    <a:pt x="1" y="1"/>
                    <a:pt x="0" y="2"/>
                    <a:pt x="12"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97" name="Google Shape;197;p3"/>
            <p:cNvSpPr/>
            <p:nvPr/>
          </p:nvSpPr>
          <p:spPr>
            <a:xfrm>
              <a:off x="5434013" y="1567405"/>
              <a:ext cx="4762" cy="1231"/>
            </a:xfrm>
            <a:custGeom>
              <a:rect b="b" l="l" r="r" t="t"/>
              <a:pathLst>
                <a:path extrusionOk="0" h="1" w="5">
                  <a:moveTo>
                    <a:pt x="5" y="1"/>
                  </a:moveTo>
                  <a:lnTo>
                    <a:pt x="5" y="1"/>
                  </a:lnTo>
                  <a:lnTo>
                    <a:pt x="3" y="0"/>
                  </a:lnTo>
                  <a:cubicBezTo>
                    <a:pt x="1" y="1"/>
                    <a:pt x="1" y="1"/>
                    <a:pt x="0" y="1"/>
                  </a:cubicBezTo>
                  <a:lnTo>
                    <a:pt x="5"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98" name="Google Shape;198;p3"/>
            <p:cNvSpPr/>
            <p:nvPr/>
          </p:nvSpPr>
          <p:spPr>
            <a:xfrm>
              <a:off x="9672638" y="1567405"/>
              <a:ext cx="25400" cy="2462"/>
            </a:xfrm>
            <a:custGeom>
              <a:rect b="b" l="l" r="r" t="t"/>
              <a:pathLst>
                <a:path extrusionOk="0" h="3" w="27">
                  <a:moveTo>
                    <a:pt x="27" y="3"/>
                  </a:moveTo>
                  <a:lnTo>
                    <a:pt x="27" y="3"/>
                  </a:lnTo>
                  <a:cubicBezTo>
                    <a:pt x="13" y="2"/>
                    <a:pt x="6" y="1"/>
                    <a:pt x="1" y="0"/>
                  </a:cubicBezTo>
                  <a:cubicBezTo>
                    <a:pt x="0" y="1"/>
                    <a:pt x="6" y="2"/>
                    <a:pt x="27"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99" name="Google Shape;199;p3"/>
            <p:cNvSpPr/>
            <p:nvPr/>
          </p:nvSpPr>
          <p:spPr>
            <a:xfrm>
              <a:off x="10966450" y="1529246"/>
              <a:ext cx="39687" cy="2462"/>
            </a:xfrm>
            <a:custGeom>
              <a:rect b="b" l="l" r="r" t="t"/>
              <a:pathLst>
                <a:path extrusionOk="0" h="3" w="42">
                  <a:moveTo>
                    <a:pt x="42" y="0"/>
                  </a:moveTo>
                  <a:lnTo>
                    <a:pt x="42" y="0"/>
                  </a:lnTo>
                  <a:lnTo>
                    <a:pt x="0" y="1"/>
                  </a:lnTo>
                  <a:cubicBezTo>
                    <a:pt x="20" y="1"/>
                    <a:pt x="27" y="2"/>
                    <a:pt x="38" y="3"/>
                  </a:cubicBezTo>
                  <a:cubicBezTo>
                    <a:pt x="37" y="2"/>
                    <a:pt x="29" y="0"/>
                    <a:pt x="4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00" name="Google Shape;200;p3"/>
            <p:cNvSpPr/>
            <p:nvPr/>
          </p:nvSpPr>
          <p:spPr>
            <a:xfrm>
              <a:off x="11329988" y="1552634"/>
              <a:ext cx="44450" cy="2462"/>
            </a:xfrm>
            <a:custGeom>
              <a:rect b="b" l="l" r="r" t="t"/>
              <a:pathLst>
                <a:path extrusionOk="0" h="3" w="46">
                  <a:moveTo>
                    <a:pt x="27" y="3"/>
                  </a:moveTo>
                  <a:lnTo>
                    <a:pt x="27" y="3"/>
                  </a:lnTo>
                  <a:cubicBezTo>
                    <a:pt x="33" y="2"/>
                    <a:pt x="40" y="3"/>
                    <a:pt x="46" y="2"/>
                  </a:cubicBezTo>
                  <a:lnTo>
                    <a:pt x="44" y="0"/>
                  </a:lnTo>
                  <a:cubicBezTo>
                    <a:pt x="18" y="0"/>
                    <a:pt x="0" y="2"/>
                    <a:pt x="27"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01" name="Google Shape;201;p3"/>
            <p:cNvSpPr/>
            <p:nvPr/>
          </p:nvSpPr>
          <p:spPr>
            <a:xfrm>
              <a:off x="11042650" y="1540325"/>
              <a:ext cx="60325" cy="6155"/>
            </a:xfrm>
            <a:custGeom>
              <a:rect b="b" l="l" r="r" t="t"/>
              <a:pathLst>
                <a:path extrusionOk="0" h="7" w="63">
                  <a:moveTo>
                    <a:pt x="0" y="3"/>
                  </a:moveTo>
                  <a:lnTo>
                    <a:pt x="0" y="3"/>
                  </a:lnTo>
                  <a:cubicBezTo>
                    <a:pt x="3" y="7"/>
                    <a:pt x="30" y="6"/>
                    <a:pt x="60" y="5"/>
                  </a:cubicBezTo>
                  <a:lnTo>
                    <a:pt x="54" y="5"/>
                  </a:lnTo>
                  <a:cubicBezTo>
                    <a:pt x="63" y="0"/>
                    <a:pt x="31" y="1"/>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02" name="Google Shape;202;p3"/>
            <p:cNvSpPr/>
            <p:nvPr/>
          </p:nvSpPr>
          <p:spPr>
            <a:xfrm>
              <a:off x="11106150" y="1542787"/>
              <a:ext cx="28575" cy="1231"/>
            </a:xfrm>
            <a:custGeom>
              <a:rect b="b" l="l" r="r" t="t"/>
              <a:pathLst>
                <a:path extrusionOk="0" h="2" w="31">
                  <a:moveTo>
                    <a:pt x="0" y="2"/>
                  </a:moveTo>
                  <a:lnTo>
                    <a:pt x="0" y="2"/>
                  </a:lnTo>
                  <a:cubicBezTo>
                    <a:pt x="10" y="2"/>
                    <a:pt x="19" y="2"/>
                    <a:pt x="28" y="2"/>
                  </a:cubicBezTo>
                  <a:cubicBezTo>
                    <a:pt x="31" y="0"/>
                    <a:pt x="17" y="2"/>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03" name="Google Shape;203;p3"/>
            <p:cNvSpPr/>
            <p:nvPr/>
          </p:nvSpPr>
          <p:spPr>
            <a:xfrm>
              <a:off x="10679113" y="1525554"/>
              <a:ext cx="103187" cy="9847"/>
            </a:xfrm>
            <a:custGeom>
              <a:rect b="b" l="l" r="r" t="t"/>
              <a:pathLst>
                <a:path extrusionOk="0" h="12" w="109">
                  <a:moveTo>
                    <a:pt x="77" y="9"/>
                  </a:moveTo>
                  <a:lnTo>
                    <a:pt x="77" y="9"/>
                  </a:lnTo>
                  <a:cubicBezTo>
                    <a:pt x="91" y="10"/>
                    <a:pt x="86" y="4"/>
                    <a:pt x="94" y="6"/>
                  </a:cubicBezTo>
                  <a:cubicBezTo>
                    <a:pt x="109" y="0"/>
                    <a:pt x="0" y="12"/>
                    <a:pt x="77" y="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04" name="Google Shape;204;p3"/>
            <p:cNvSpPr/>
            <p:nvPr/>
          </p:nvSpPr>
          <p:spPr>
            <a:xfrm>
              <a:off x="11039475" y="1550172"/>
              <a:ext cx="26987" cy="4924"/>
            </a:xfrm>
            <a:custGeom>
              <a:rect b="b" l="l" r="r" t="t"/>
              <a:pathLst>
                <a:path extrusionOk="0" h="5" w="27">
                  <a:moveTo>
                    <a:pt x="27" y="5"/>
                  </a:moveTo>
                  <a:lnTo>
                    <a:pt x="27" y="5"/>
                  </a:lnTo>
                  <a:lnTo>
                    <a:pt x="16" y="0"/>
                  </a:lnTo>
                  <a:lnTo>
                    <a:pt x="0" y="4"/>
                  </a:lnTo>
                  <a:lnTo>
                    <a:pt x="27"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05" name="Google Shape;205;p3"/>
            <p:cNvSpPr/>
            <p:nvPr/>
          </p:nvSpPr>
          <p:spPr>
            <a:xfrm>
              <a:off x="10841038" y="1548941"/>
              <a:ext cx="58737" cy="2462"/>
            </a:xfrm>
            <a:custGeom>
              <a:rect b="b" l="l" r="r" t="t"/>
              <a:pathLst>
                <a:path extrusionOk="0" h="3" w="61">
                  <a:moveTo>
                    <a:pt x="1" y="2"/>
                  </a:moveTo>
                  <a:lnTo>
                    <a:pt x="1" y="2"/>
                  </a:lnTo>
                  <a:lnTo>
                    <a:pt x="49" y="3"/>
                  </a:lnTo>
                  <a:cubicBezTo>
                    <a:pt x="48" y="2"/>
                    <a:pt x="54" y="2"/>
                    <a:pt x="61" y="2"/>
                  </a:cubicBezTo>
                  <a:cubicBezTo>
                    <a:pt x="32" y="1"/>
                    <a:pt x="0" y="0"/>
                    <a:pt x="1"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06" name="Google Shape;206;p3"/>
            <p:cNvSpPr/>
            <p:nvPr/>
          </p:nvSpPr>
          <p:spPr>
            <a:xfrm>
              <a:off x="10899775" y="1550172"/>
              <a:ext cx="36512" cy="1231"/>
            </a:xfrm>
            <a:custGeom>
              <a:rect b="b" l="l" r="r" t="t"/>
              <a:pathLst>
                <a:path extrusionOk="0" h="1" w="38">
                  <a:moveTo>
                    <a:pt x="0" y="1"/>
                  </a:moveTo>
                  <a:lnTo>
                    <a:pt x="0" y="1"/>
                  </a:lnTo>
                  <a:cubicBezTo>
                    <a:pt x="15" y="1"/>
                    <a:pt x="30" y="1"/>
                    <a:pt x="38" y="0"/>
                  </a:cubicBezTo>
                  <a:cubicBezTo>
                    <a:pt x="30" y="0"/>
                    <a:pt x="12"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07" name="Google Shape;207;p3"/>
            <p:cNvSpPr/>
            <p:nvPr/>
          </p:nvSpPr>
          <p:spPr>
            <a:xfrm>
              <a:off x="10958513" y="1555096"/>
              <a:ext cx="46037" cy="0"/>
            </a:xfrm>
            <a:custGeom>
              <a:rect b="b" l="l" r="r" t="t"/>
              <a:pathLst>
                <a:path extrusionOk="0" h="1" w="47">
                  <a:moveTo>
                    <a:pt x="47" y="0"/>
                  </a:moveTo>
                  <a:lnTo>
                    <a:pt x="47" y="0"/>
                  </a:lnTo>
                  <a:lnTo>
                    <a:pt x="33" y="0"/>
                  </a:lnTo>
                  <a:lnTo>
                    <a:pt x="0" y="0"/>
                  </a:lnTo>
                  <a:lnTo>
                    <a:pt x="47"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08" name="Google Shape;208;p3"/>
            <p:cNvSpPr/>
            <p:nvPr/>
          </p:nvSpPr>
          <p:spPr>
            <a:xfrm>
              <a:off x="10304463" y="1548941"/>
              <a:ext cx="61912" cy="3693"/>
            </a:xfrm>
            <a:custGeom>
              <a:rect b="b" l="l" r="r" t="t"/>
              <a:pathLst>
                <a:path extrusionOk="0" h="4" w="65">
                  <a:moveTo>
                    <a:pt x="57" y="0"/>
                  </a:moveTo>
                  <a:lnTo>
                    <a:pt x="57" y="0"/>
                  </a:lnTo>
                  <a:lnTo>
                    <a:pt x="5" y="1"/>
                  </a:lnTo>
                  <a:cubicBezTo>
                    <a:pt x="0" y="3"/>
                    <a:pt x="14" y="4"/>
                    <a:pt x="33" y="4"/>
                  </a:cubicBezTo>
                  <a:cubicBezTo>
                    <a:pt x="45" y="2"/>
                    <a:pt x="65" y="2"/>
                    <a:pt x="57"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09" name="Google Shape;209;p3"/>
            <p:cNvSpPr/>
            <p:nvPr/>
          </p:nvSpPr>
          <p:spPr>
            <a:xfrm>
              <a:off x="10483850" y="1557558"/>
              <a:ext cx="23812" cy="6155"/>
            </a:xfrm>
            <a:custGeom>
              <a:rect b="b" l="l" r="r" t="t"/>
              <a:pathLst>
                <a:path extrusionOk="0" h="7" w="25">
                  <a:moveTo>
                    <a:pt x="25" y="4"/>
                  </a:moveTo>
                  <a:lnTo>
                    <a:pt x="25" y="4"/>
                  </a:lnTo>
                  <a:cubicBezTo>
                    <a:pt x="11" y="3"/>
                    <a:pt x="10" y="2"/>
                    <a:pt x="2" y="0"/>
                  </a:cubicBezTo>
                  <a:lnTo>
                    <a:pt x="0" y="7"/>
                  </a:lnTo>
                  <a:lnTo>
                    <a:pt x="25"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10" name="Google Shape;210;p3"/>
            <p:cNvSpPr/>
            <p:nvPr/>
          </p:nvSpPr>
          <p:spPr>
            <a:xfrm>
              <a:off x="10291763" y="1563712"/>
              <a:ext cx="117475" cy="2462"/>
            </a:xfrm>
            <a:custGeom>
              <a:rect b="b" l="l" r="r" t="t"/>
              <a:pathLst>
                <a:path extrusionOk="0" h="4" w="123">
                  <a:moveTo>
                    <a:pt x="75" y="0"/>
                  </a:moveTo>
                  <a:lnTo>
                    <a:pt x="75" y="0"/>
                  </a:lnTo>
                  <a:cubicBezTo>
                    <a:pt x="70" y="1"/>
                    <a:pt x="0" y="4"/>
                    <a:pt x="66" y="4"/>
                  </a:cubicBezTo>
                  <a:cubicBezTo>
                    <a:pt x="71" y="2"/>
                    <a:pt x="123" y="1"/>
                    <a:pt x="7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11" name="Google Shape;211;p3"/>
            <p:cNvSpPr/>
            <p:nvPr/>
          </p:nvSpPr>
          <p:spPr>
            <a:xfrm>
              <a:off x="9621838" y="1546479"/>
              <a:ext cx="11112" cy="8617"/>
            </a:xfrm>
            <a:custGeom>
              <a:rect b="b" l="l" r="r" t="t"/>
              <a:pathLst>
                <a:path extrusionOk="0" h="10" w="13">
                  <a:moveTo>
                    <a:pt x="0" y="10"/>
                  </a:moveTo>
                  <a:lnTo>
                    <a:pt x="0" y="10"/>
                  </a:lnTo>
                  <a:lnTo>
                    <a:pt x="13" y="10"/>
                  </a:lnTo>
                  <a:lnTo>
                    <a:pt x="12" y="0"/>
                  </a:lnTo>
                  <a:lnTo>
                    <a:pt x="0" y="1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12" name="Google Shape;212;p3"/>
            <p:cNvSpPr/>
            <p:nvPr/>
          </p:nvSpPr>
          <p:spPr>
            <a:xfrm>
              <a:off x="8951913" y="1568636"/>
              <a:ext cx="96837" cy="8617"/>
            </a:xfrm>
            <a:custGeom>
              <a:rect b="b" l="l" r="r" t="t"/>
              <a:pathLst>
                <a:path extrusionOk="0" h="10" w="101">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13" name="Google Shape;213;p3"/>
            <p:cNvSpPr/>
            <p:nvPr/>
          </p:nvSpPr>
          <p:spPr>
            <a:xfrm>
              <a:off x="9005888" y="1566174"/>
              <a:ext cx="17462" cy="2462"/>
            </a:xfrm>
            <a:custGeom>
              <a:rect b="b" l="l" r="r" t="t"/>
              <a:pathLst>
                <a:path extrusionOk="0" h="2" w="19">
                  <a:moveTo>
                    <a:pt x="0" y="2"/>
                  </a:moveTo>
                  <a:lnTo>
                    <a:pt x="0" y="2"/>
                  </a:lnTo>
                  <a:lnTo>
                    <a:pt x="19" y="0"/>
                  </a:lnTo>
                  <a:cubicBezTo>
                    <a:pt x="8" y="1"/>
                    <a:pt x="3" y="1"/>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14" name="Google Shape;214;p3"/>
            <p:cNvSpPr/>
            <p:nvPr/>
          </p:nvSpPr>
          <p:spPr>
            <a:xfrm>
              <a:off x="1587500" y="1516937"/>
              <a:ext cx="38100" cy="3693"/>
            </a:xfrm>
            <a:custGeom>
              <a:rect b="b" l="l" r="r" t="t"/>
              <a:pathLst>
                <a:path extrusionOk="0" h="4" w="39">
                  <a:moveTo>
                    <a:pt x="39" y="2"/>
                  </a:moveTo>
                  <a:lnTo>
                    <a:pt x="39" y="2"/>
                  </a:lnTo>
                  <a:lnTo>
                    <a:pt x="0" y="0"/>
                  </a:lnTo>
                  <a:lnTo>
                    <a:pt x="25" y="4"/>
                  </a:lnTo>
                  <a:lnTo>
                    <a:pt x="39"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15" name="Google Shape;215;p3"/>
            <p:cNvSpPr/>
            <p:nvPr/>
          </p:nvSpPr>
          <p:spPr>
            <a:xfrm>
              <a:off x="1522413" y="1519399"/>
              <a:ext cx="30162" cy="4924"/>
            </a:xfrm>
            <a:custGeom>
              <a:rect b="b" l="l" r="r" t="t"/>
              <a:pathLst>
                <a:path extrusionOk="0" h="6" w="32">
                  <a:moveTo>
                    <a:pt x="32" y="6"/>
                  </a:moveTo>
                  <a:lnTo>
                    <a:pt x="32" y="6"/>
                  </a:lnTo>
                  <a:lnTo>
                    <a:pt x="23" y="0"/>
                  </a:lnTo>
                  <a:lnTo>
                    <a:pt x="0" y="5"/>
                  </a:lnTo>
                  <a:cubicBezTo>
                    <a:pt x="8" y="5"/>
                    <a:pt x="26" y="5"/>
                    <a:pt x="32"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16" name="Google Shape;216;p3"/>
            <p:cNvSpPr/>
            <p:nvPr/>
          </p:nvSpPr>
          <p:spPr>
            <a:xfrm>
              <a:off x="6650038" y="1573559"/>
              <a:ext cx="33337" cy="3693"/>
            </a:xfrm>
            <a:custGeom>
              <a:rect b="b" l="l" r="r" t="t"/>
              <a:pathLst>
                <a:path extrusionOk="0" h="4" w="34">
                  <a:moveTo>
                    <a:pt x="31" y="4"/>
                  </a:moveTo>
                  <a:lnTo>
                    <a:pt x="31" y="4"/>
                  </a:lnTo>
                  <a:lnTo>
                    <a:pt x="34" y="2"/>
                  </a:lnTo>
                  <a:cubicBezTo>
                    <a:pt x="28" y="1"/>
                    <a:pt x="18" y="1"/>
                    <a:pt x="0" y="0"/>
                  </a:cubicBezTo>
                  <a:lnTo>
                    <a:pt x="31"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17" name="Google Shape;217;p3"/>
            <p:cNvSpPr/>
            <p:nvPr/>
          </p:nvSpPr>
          <p:spPr>
            <a:xfrm>
              <a:off x="6162675" y="1566174"/>
              <a:ext cx="15875" cy="4924"/>
            </a:xfrm>
            <a:custGeom>
              <a:rect b="b" l="l" r="r" t="t"/>
              <a:pathLst>
                <a:path extrusionOk="0" h="6" w="17">
                  <a:moveTo>
                    <a:pt x="8" y="6"/>
                  </a:moveTo>
                  <a:lnTo>
                    <a:pt x="8" y="6"/>
                  </a:lnTo>
                  <a:lnTo>
                    <a:pt x="17" y="6"/>
                  </a:lnTo>
                  <a:lnTo>
                    <a:pt x="0" y="0"/>
                  </a:lnTo>
                  <a:lnTo>
                    <a:pt x="8" y="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18" name="Google Shape;218;p3"/>
            <p:cNvSpPr/>
            <p:nvPr/>
          </p:nvSpPr>
          <p:spPr>
            <a:xfrm>
              <a:off x="5738813" y="1571097"/>
              <a:ext cx="60325" cy="6155"/>
            </a:xfrm>
            <a:custGeom>
              <a:rect b="b" l="l" r="r" t="t"/>
              <a:pathLst>
                <a:path extrusionOk="0" h="8" w="63">
                  <a:moveTo>
                    <a:pt x="5" y="7"/>
                  </a:moveTo>
                  <a:lnTo>
                    <a:pt x="5" y="7"/>
                  </a:lnTo>
                  <a:cubicBezTo>
                    <a:pt x="23" y="8"/>
                    <a:pt x="45" y="6"/>
                    <a:pt x="63" y="7"/>
                  </a:cubicBezTo>
                  <a:cubicBezTo>
                    <a:pt x="23" y="8"/>
                    <a:pt x="0" y="0"/>
                    <a:pt x="5" y="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grpSp>
      <p:sp>
        <p:nvSpPr>
          <p:cNvPr id="219" name="Google Shape;219;p3"/>
          <p:cNvSpPr txBox="1"/>
          <p:nvPr>
            <p:ph idx="1" type="body"/>
          </p:nvPr>
        </p:nvSpPr>
        <p:spPr>
          <a:xfrm>
            <a:off x="1522414" y="1905000"/>
            <a:ext cx="9144000" cy="4267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800"/>
              </a:spcBef>
              <a:spcAft>
                <a:spcPts val="0"/>
              </a:spcAft>
              <a:buClr>
                <a:schemeClr val="lt1"/>
              </a:buClr>
              <a:buSzPts val="1800"/>
              <a:buChar char="▪"/>
              <a:defRPr/>
            </a:lvl1pPr>
            <a:lvl2pPr indent="-355600" lvl="1" marL="914400" algn="l">
              <a:lnSpc>
                <a:spcPct val="90000"/>
              </a:lnSpc>
              <a:spcBef>
                <a:spcPts val="600"/>
              </a:spcBef>
              <a:spcAft>
                <a:spcPts val="0"/>
              </a:spcAft>
              <a:buClr>
                <a:schemeClr val="lt1"/>
              </a:buClr>
              <a:buSzPts val="2000"/>
              <a:buChar char="–"/>
              <a:defRPr/>
            </a:lvl2pPr>
            <a:lvl3pPr indent="-342900" lvl="2" marL="1371600" algn="l">
              <a:lnSpc>
                <a:spcPct val="90000"/>
              </a:lnSpc>
              <a:spcBef>
                <a:spcPts val="600"/>
              </a:spcBef>
              <a:spcAft>
                <a:spcPts val="0"/>
              </a:spcAft>
              <a:buClr>
                <a:schemeClr val="lt1"/>
              </a:buClr>
              <a:buSzPts val="1800"/>
              <a:buChar char="▪"/>
              <a:defRPr/>
            </a:lvl3pPr>
            <a:lvl4pPr indent="-330200" lvl="3" marL="1828800" algn="l">
              <a:lnSpc>
                <a:spcPct val="90000"/>
              </a:lnSpc>
              <a:spcBef>
                <a:spcPts val="600"/>
              </a:spcBef>
              <a:spcAft>
                <a:spcPts val="0"/>
              </a:spcAft>
              <a:buClr>
                <a:schemeClr val="lt1"/>
              </a:buClr>
              <a:buSzPts val="1600"/>
              <a:buChar char="–"/>
              <a:defRPr/>
            </a:lvl4pPr>
            <a:lvl5pPr indent="-330200" lvl="4" marL="2286000" algn="l">
              <a:lnSpc>
                <a:spcPct val="90000"/>
              </a:lnSpc>
              <a:spcBef>
                <a:spcPts val="600"/>
              </a:spcBef>
              <a:spcAft>
                <a:spcPts val="0"/>
              </a:spcAft>
              <a:buClr>
                <a:schemeClr val="lt1"/>
              </a:buClr>
              <a:buSzPts val="1600"/>
              <a:buChar char="▪"/>
              <a:defRPr/>
            </a:lvl5pPr>
            <a:lvl6pPr indent="-330200" lvl="5" marL="2743200" algn="l">
              <a:lnSpc>
                <a:spcPct val="90000"/>
              </a:lnSpc>
              <a:spcBef>
                <a:spcPts val="600"/>
              </a:spcBef>
              <a:spcAft>
                <a:spcPts val="0"/>
              </a:spcAft>
              <a:buClr>
                <a:schemeClr val="lt1"/>
              </a:buClr>
              <a:buSzPts val="1600"/>
              <a:buChar char="–"/>
              <a:defRPr/>
            </a:lvl6pPr>
            <a:lvl7pPr indent="-330200" lvl="6" marL="3200400" algn="l">
              <a:lnSpc>
                <a:spcPct val="90000"/>
              </a:lnSpc>
              <a:spcBef>
                <a:spcPts val="600"/>
              </a:spcBef>
              <a:spcAft>
                <a:spcPts val="0"/>
              </a:spcAft>
              <a:buClr>
                <a:schemeClr val="lt1"/>
              </a:buClr>
              <a:buSzPts val="1600"/>
              <a:buChar char="▪"/>
              <a:defRPr/>
            </a:lvl7pPr>
            <a:lvl8pPr indent="-330200" lvl="7" marL="3657600" algn="l">
              <a:lnSpc>
                <a:spcPct val="90000"/>
              </a:lnSpc>
              <a:spcBef>
                <a:spcPts val="600"/>
              </a:spcBef>
              <a:spcAft>
                <a:spcPts val="0"/>
              </a:spcAft>
              <a:buClr>
                <a:schemeClr val="lt1"/>
              </a:buClr>
              <a:buSzPts val="1600"/>
              <a:buChar char="–"/>
              <a:defRPr/>
            </a:lvl8pPr>
            <a:lvl9pPr indent="-330200" lvl="8" marL="4114800" algn="l">
              <a:lnSpc>
                <a:spcPct val="90000"/>
              </a:lnSpc>
              <a:spcBef>
                <a:spcPts val="600"/>
              </a:spcBef>
              <a:spcAft>
                <a:spcPts val="0"/>
              </a:spcAft>
              <a:buClr>
                <a:schemeClr val="lt1"/>
              </a:buClr>
              <a:buSzPts val="1600"/>
              <a:buChar char="▪"/>
              <a:defRPr/>
            </a:lvl9pPr>
          </a:lstStyle>
          <a:p/>
        </p:txBody>
      </p:sp>
      <p:sp>
        <p:nvSpPr>
          <p:cNvPr id="220" name="Google Shape;220;p3"/>
          <p:cNvSpPr txBox="1"/>
          <p:nvPr>
            <p:ph idx="11" type="ftr"/>
          </p:nvPr>
        </p:nvSpPr>
        <p:spPr>
          <a:xfrm>
            <a:off x="1522413" y="6400801"/>
            <a:ext cx="6324599" cy="27622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1" name="Google Shape;221;p3"/>
          <p:cNvSpPr txBox="1"/>
          <p:nvPr>
            <p:ph idx="10" type="dt"/>
          </p:nvPr>
        </p:nvSpPr>
        <p:spPr>
          <a:xfrm>
            <a:off x="8075612" y="6400801"/>
            <a:ext cx="1243859" cy="27622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2" name="Google Shape;222;p3"/>
          <p:cNvSpPr txBox="1"/>
          <p:nvPr>
            <p:ph idx="12" type="sldNum"/>
          </p:nvPr>
        </p:nvSpPr>
        <p:spPr>
          <a:xfrm>
            <a:off x="9523412" y="6400801"/>
            <a:ext cx="1143002" cy="27622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23" name="Shape 223"/>
        <p:cNvGrpSpPr/>
        <p:nvPr/>
      </p:nvGrpSpPr>
      <p:grpSpPr>
        <a:xfrm>
          <a:off x="0" y="0"/>
          <a:ext cx="0" cy="0"/>
          <a:chOff x="0" y="0"/>
          <a:chExt cx="0" cy="0"/>
        </a:xfrm>
      </p:grpSpPr>
      <p:sp>
        <p:nvSpPr>
          <p:cNvPr id="224" name="Google Shape;224;p4"/>
          <p:cNvSpPr txBox="1"/>
          <p:nvPr>
            <p:ph type="title"/>
          </p:nvPr>
        </p:nvSpPr>
        <p:spPr>
          <a:xfrm>
            <a:off x="1522414" y="274638"/>
            <a:ext cx="9143998" cy="102076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descr="Line graphic" id="225" name="Google Shape;225;p4"/>
          <p:cNvGrpSpPr/>
          <p:nvPr/>
        </p:nvGrpSpPr>
        <p:grpSpPr>
          <a:xfrm>
            <a:off x="1522413" y="1514475"/>
            <a:ext cx="10569575" cy="64008"/>
            <a:chOff x="1522413" y="1514475"/>
            <a:chExt cx="10569575" cy="64008"/>
          </a:xfrm>
        </p:grpSpPr>
        <p:sp>
          <p:nvSpPr>
            <p:cNvPr id="226" name="Google Shape;226;p4"/>
            <p:cNvSpPr/>
            <p:nvPr/>
          </p:nvSpPr>
          <p:spPr>
            <a:xfrm>
              <a:off x="12028488" y="1525554"/>
              <a:ext cx="63500" cy="4924"/>
            </a:xfrm>
            <a:custGeom>
              <a:rect b="b" l="l" r="r" t="t"/>
              <a:pathLst>
                <a:path extrusionOk="0" h="6" w="67">
                  <a:moveTo>
                    <a:pt x="30" y="6"/>
                  </a:moveTo>
                  <a:lnTo>
                    <a:pt x="30" y="6"/>
                  </a:lnTo>
                  <a:lnTo>
                    <a:pt x="67" y="3"/>
                  </a:lnTo>
                  <a:cubicBezTo>
                    <a:pt x="60" y="2"/>
                    <a:pt x="26" y="1"/>
                    <a:pt x="39" y="0"/>
                  </a:cubicBezTo>
                  <a:cubicBezTo>
                    <a:pt x="0" y="1"/>
                    <a:pt x="8" y="3"/>
                    <a:pt x="30"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27" name="Google Shape;227;p4"/>
            <p:cNvSpPr/>
            <p:nvPr/>
          </p:nvSpPr>
          <p:spPr>
            <a:xfrm>
              <a:off x="12022138" y="1532939"/>
              <a:ext cx="19050" cy="1231"/>
            </a:xfrm>
            <a:custGeom>
              <a:rect b="b" l="l" r="r" t="t"/>
              <a:pathLst>
                <a:path extrusionOk="0" h="2" w="20">
                  <a:moveTo>
                    <a:pt x="0" y="2"/>
                  </a:moveTo>
                  <a:lnTo>
                    <a:pt x="0" y="2"/>
                  </a:lnTo>
                  <a:lnTo>
                    <a:pt x="20" y="1"/>
                  </a:lnTo>
                  <a:cubicBezTo>
                    <a:pt x="16" y="0"/>
                    <a:pt x="11" y="0"/>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28" name="Google Shape;228;p4"/>
            <p:cNvSpPr/>
            <p:nvPr/>
          </p:nvSpPr>
          <p:spPr>
            <a:xfrm>
              <a:off x="12041188" y="1531708"/>
              <a:ext cx="39687" cy="6155"/>
            </a:xfrm>
            <a:custGeom>
              <a:rect b="b" l="l" r="r" t="t"/>
              <a:pathLst>
                <a:path extrusionOk="0" h="6" w="41">
                  <a:moveTo>
                    <a:pt x="41" y="0"/>
                  </a:moveTo>
                  <a:lnTo>
                    <a:pt x="41" y="0"/>
                  </a:lnTo>
                  <a:lnTo>
                    <a:pt x="0" y="2"/>
                  </a:lnTo>
                  <a:cubicBezTo>
                    <a:pt x="5" y="3"/>
                    <a:pt x="6" y="6"/>
                    <a:pt x="19" y="1"/>
                  </a:cubicBezTo>
                  <a:cubicBezTo>
                    <a:pt x="15" y="3"/>
                    <a:pt x="23" y="1"/>
                    <a:pt x="4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29" name="Google Shape;229;p4"/>
            <p:cNvSpPr/>
            <p:nvPr/>
          </p:nvSpPr>
          <p:spPr>
            <a:xfrm>
              <a:off x="11831638" y="1526784"/>
              <a:ext cx="42862" cy="4924"/>
            </a:xfrm>
            <a:custGeom>
              <a:rect b="b" l="l" r="r" t="t"/>
              <a:pathLst>
                <a:path extrusionOk="0" h="6" w="45">
                  <a:moveTo>
                    <a:pt x="2" y="0"/>
                  </a:moveTo>
                  <a:lnTo>
                    <a:pt x="2" y="0"/>
                  </a:lnTo>
                  <a:cubicBezTo>
                    <a:pt x="0" y="1"/>
                    <a:pt x="15" y="4"/>
                    <a:pt x="18" y="6"/>
                  </a:cubicBezTo>
                  <a:lnTo>
                    <a:pt x="45" y="4"/>
                  </a:lnTo>
                  <a:cubicBezTo>
                    <a:pt x="31" y="3"/>
                    <a:pt x="4" y="2"/>
                    <a:pt x="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30" name="Google Shape;230;p4"/>
            <p:cNvSpPr/>
            <p:nvPr/>
          </p:nvSpPr>
          <p:spPr>
            <a:xfrm>
              <a:off x="11809413" y="1531708"/>
              <a:ext cx="41275" cy="2462"/>
            </a:xfrm>
            <a:custGeom>
              <a:rect b="b" l="l" r="r" t="t"/>
              <a:pathLst>
                <a:path extrusionOk="0" h="3" w="44">
                  <a:moveTo>
                    <a:pt x="42" y="0"/>
                  </a:moveTo>
                  <a:lnTo>
                    <a:pt x="42" y="0"/>
                  </a:lnTo>
                  <a:lnTo>
                    <a:pt x="0" y="3"/>
                  </a:lnTo>
                  <a:cubicBezTo>
                    <a:pt x="37" y="3"/>
                    <a:pt x="44" y="2"/>
                    <a:pt x="4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31" name="Google Shape;231;p4"/>
            <p:cNvSpPr/>
            <p:nvPr/>
          </p:nvSpPr>
          <p:spPr>
            <a:xfrm>
              <a:off x="12003088" y="1537863"/>
              <a:ext cx="77787" cy="3693"/>
            </a:xfrm>
            <a:custGeom>
              <a:rect b="b" l="l" r="r" t="t"/>
              <a:pathLst>
                <a:path extrusionOk="0" h="5" w="82">
                  <a:moveTo>
                    <a:pt x="14" y="5"/>
                  </a:moveTo>
                  <a:lnTo>
                    <a:pt x="14" y="5"/>
                  </a:lnTo>
                  <a:lnTo>
                    <a:pt x="82" y="0"/>
                  </a:lnTo>
                  <a:lnTo>
                    <a:pt x="0" y="5"/>
                  </a:lnTo>
                  <a:lnTo>
                    <a:pt x="14"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32" name="Google Shape;232;p4"/>
            <p:cNvSpPr/>
            <p:nvPr/>
          </p:nvSpPr>
          <p:spPr>
            <a:xfrm>
              <a:off x="11664950" y="1523092"/>
              <a:ext cx="39687" cy="4924"/>
            </a:xfrm>
            <a:custGeom>
              <a:rect b="b" l="l" r="r" t="t"/>
              <a:pathLst>
                <a:path extrusionOk="0" h="5" w="42">
                  <a:moveTo>
                    <a:pt x="19" y="4"/>
                  </a:moveTo>
                  <a:lnTo>
                    <a:pt x="19" y="4"/>
                  </a:lnTo>
                  <a:lnTo>
                    <a:pt x="42" y="0"/>
                  </a:lnTo>
                  <a:lnTo>
                    <a:pt x="0" y="5"/>
                  </a:lnTo>
                  <a:lnTo>
                    <a:pt x="19"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33" name="Google Shape;233;p4"/>
            <p:cNvSpPr/>
            <p:nvPr/>
          </p:nvSpPr>
          <p:spPr>
            <a:xfrm>
              <a:off x="11506200" y="1521861"/>
              <a:ext cx="92075" cy="4924"/>
            </a:xfrm>
            <a:custGeom>
              <a:rect b="b" l="l" r="r" t="t"/>
              <a:pathLst>
                <a:path extrusionOk="0" h="6" w="98">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34" name="Google Shape;234;p4"/>
            <p:cNvSpPr/>
            <p:nvPr/>
          </p:nvSpPr>
          <p:spPr>
            <a:xfrm>
              <a:off x="11471275" y="1525554"/>
              <a:ext cx="34925" cy="3693"/>
            </a:xfrm>
            <a:custGeom>
              <a:rect b="b" l="l" r="r" t="t"/>
              <a:pathLst>
                <a:path extrusionOk="0" h="3" w="36">
                  <a:moveTo>
                    <a:pt x="0" y="3"/>
                  </a:moveTo>
                  <a:lnTo>
                    <a:pt x="0" y="3"/>
                  </a:lnTo>
                  <a:cubicBezTo>
                    <a:pt x="11" y="2"/>
                    <a:pt x="23" y="1"/>
                    <a:pt x="36" y="0"/>
                  </a:cubicBezTo>
                  <a:cubicBezTo>
                    <a:pt x="24" y="0"/>
                    <a:pt x="12" y="1"/>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35" name="Google Shape;235;p4"/>
            <p:cNvSpPr/>
            <p:nvPr/>
          </p:nvSpPr>
          <p:spPr>
            <a:xfrm>
              <a:off x="11710988" y="1529246"/>
              <a:ext cx="30162" cy="4924"/>
            </a:xfrm>
            <a:custGeom>
              <a:rect b="b" l="l" r="r" t="t"/>
              <a:pathLst>
                <a:path extrusionOk="0" h="5" w="32">
                  <a:moveTo>
                    <a:pt x="32" y="5"/>
                  </a:moveTo>
                  <a:lnTo>
                    <a:pt x="32" y="5"/>
                  </a:lnTo>
                  <a:cubicBezTo>
                    <a:pt x="29" y="4"/>
                    <a:pt x="23" y="1"/>
                    <a:pt x="0" y="0"/>
                  </a:cubicBezTo>
                  <a:lnTo>
                    <a:pt x="16" y="5"/>
                  </a:lnTo>
                  <a:lnTo>
                    <a:pt x="32"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36" name="Google Shape;236;p4"/>
            <p:cNvSpPr/>
            <p:nvPr/>
          </p:nvSpPr>
          <p:spPr>
            <a:xfrm>
              <a:off x="11691938" y="1532939"/>
              <a:ext cx="34925" cy="1231"/>
            </a:xfrm>
            <a:custGeom>
              <a:rect b="b" l="l" r="r" t="t"/>
              <a:pathLst>
                <a:path extrusionOk="0" h="1" w="36">
                  <a:moveTo>
                    <a:pt x="36" y="1"/>
                  </a:moveTo>
                  <a:lnTo>
                    <a:pt x="36" y="1"/>
                  </a:lnTo>
                  <a:lnTo>
                    <a:pt x="35" y="1"/>
                  </a:lnTo>
                  <a:lnTo>
                    <a:pt x="0" y="0"/>
                  </a:lnTo>
                  <a:lnTo>
                    <a:pt x="36"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37" name="Google Shape;237;p4"/>
            <p:cNvSpPr/>
            <p:nvPr/>
          </p:nvSpPr>
          <p:spPr>
            <a:xfrm>
              <a:off x="11741150" y="1534170"/>
              <a:ext cx="4762" cy="0"/>
            </a:xfrm>
            <a:custGeom>
              <a:rect b="b" l="l" r="r" t="t"/>
              <a:pathLst>
                <a:path extrusionOk="0" h="120000" w="5">
                  <a:moveTo>
                    <a:pt x="5" y="0"/>
                  </a:moveTo>
                  <a:lnTo>
                    <a:pt x="5" y="0"/>
                  </a:lnTo>
                  <a:lnTo>
                    <a:pt x="0" y="0"/>
                  </a:lnTo>
                  <a:cubicBezTo>
                    <a:pt x="2" y="0"/>
                    <a:pt x="3" y="0"/>
                    <a:pt x="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38" name="Google Shape;238;p4"/>
            <p:cNvSpPr/>
            <p:nvPr/>
          </p:nvSpPr>
          <p:spPr>
            <a:xfrm>
              <a:off x="11841163" y="1537863"/>
              <a:ext cx="71437" cy="8617"/>
            </a:xfrm>
            <a:custGeom>
              <a:rect b="b" l="l" r="r" t="t"/>
              <a:pathLst>
                <a:path extrusionOk="0" h="9" w="75">
                  <a:moveTo>
                    <a:pt x="75" y="0"/>
                  </a:moveTo>
                  <a:lnTo>
                    <a:pt x="75" y="0"/>
                  </a:lnTo>
                  <a:cubicBezTo>
                    <a:pt x="51" y="3"/>
                    <a:pt x="0" y="5"/>
                    <a:pt x="49" y="9"/>
                  </a:cubicBezTo>
                  <a:cubicBezTo>
                    <a:pt x="66" y="6"/>
                    <a:pt x="38" y="4"/>
                    <a:pt x="7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39" name="Google Shape;239;p4"/>
            <p:cNvSpPr/>
            <p:nvPr/>
          </p:nvSpPr>
          <p:spPr>
            <a:xfrm>
              <a:off x="11764963" y="1535401"/>
              <a:ext cx="44450" cy="3693"/>
            </a:xfrm>
            <a:custGeom>
              <a:rect b="b" l="l" r="r" t="t"/>
              <a:pathLst>
                <a:path extrusionOk="0" h="4" w="47">
                  <a:moveTo>
                    <a:pt x="0" y="3"/>
                  </a:moveTo>
                  <a:lnTo>
                    <a:pt x="0" y="3"/>
                  </a:lnTo>
                  <a:lnTo>
                    <a:pt x="44" y="4"/>
                  </a:lnTo>
                  <a:cubicBezTo>
                    <a:pt x="43" y="3"/>
                    <a:pt x="35" y="1"/>
                    <a:pt x="47" y="0"/>
                  </a:cubicBezTo>
                  <a:lnTo>
                    <a:pt x="0" y="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40" name="Google Shape;240;p4"/>
            <p:cNvSpPr/>
            <p:nvPr/>
          </p:nvSpPr>
          <p:spPr>
            <a:xfrm>
              <a:off x="11744325" y="1537863"/>
              <a:ext cx="20637" cy="2462"/>
            </a:xfrm>
            <a:custGeom>
              <a:rect b="b" l="l" r="r" t="t"/>
              <a:pathLst>
                <a:path extrusionOk="0" h="2" w="22">
                  <a:moveTo>
                    <a:pt x="0" y="2"/>
                  </a:moveTo>
                  <a:lnTo>
                    <a:pt x="0" y="2"/>
                  </a:lnTo>
                  <a:lnTo>
                    <a:pt x="22" y="0"/>
                  </a:lnTo>
                  <a:lnTo>
                    <a:pt x="5" y="0"/>
                  </a:lnTo>
                  <a:lnTo>
                    <a:pt x="0"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41" name="Google Shape;241;p4"/>
            <p:cNvSpPr/>
            <p:nvPr/>
          </p:nvSpPr>
          <p:spPr>
            <a:xfrm>
              <a:off x="11482388" y="1531708"/>
              <a:ext cx="85725" cy="3693"/>
            </a:xfrm>
            <a:custGeom>
              <a:rect b="b" l="l" r="r" t="t"/>
              <a:pathLst>
                <a:path extrusionOk="0" h="4" w="90">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42" name="Google Shape;242;p4"/>
            <p:cNvSpPr/>
            <p:nvPr/>
          </p:nvSpPr>
          <p:spPr>
            <a:xfrm>
              <a:off x="11626850" y="1532939"/>
              <a:ext cx="4762" cy="1231"/>
            </a:xfrm>
            <a:custGeom>
              <a:rect b="b" l="l" r="r" t="t"/>
              <a:pathLst>
                <a:path extrusionOk="0" h="1" w="5">
                  <a:moveTo>
                    <a:pt x="5" y="0"/>
                  </a:moveTo>
                  <a:lnTo>
                    <a:pt x="5" y="0"/>
                  </a:lnTo>
                  <a:lnTo>
                    <a:pt x="0" y="1"/>
                  </a:lnTo>
                  <a:cubicBezTo>
                    <a:pt x="3" y="1"/>
                    <a:pt x="5" y="1"/>
                    <a:pt x="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43" name="Google Shape;243;p4"/>
            <p:cNvSpPr/>
            <p:nvPr/>
          </p:nvSpPr>
          <p:spPr>
            <a:xfrm>
              <a:off x="11261725" y="1534170"/>
              <a:ext cx="4762" cy="0"/>
            </a:xfrm>
            <a:custGeom>
              <a:rect b="b" l="l" r="r" t="t"/>
              <a:pathLst>
                <a:path extrusionOk="0" h="1" w="5">
                  <a:moveTo>
                    <a:pt x="0" y="0"/>
                  </a:moveTo>
                  <a:lnTo>
                    <a:pt x="0" y="0"/>
                  </a:lnTo>
                  <a:lnTo>
                    <a:pt x="4" y="0"/>
                  </a:lnTo>
                  <a:cubicBezTo>
                    <a:pt x="4" y="0"/>
                    <a:pt x="4" y="0"/>
                    <a:pt x="5"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44" name="Google Shape;244;p4"/>
            <p:cNvSpPr/>
            <p:nvPr/>
          </p:nvSpPr>
          <p:spPr>
            <a:xfrm>
              <a:off x="11553825" y="1534170"/>
              <a:ext cx="44450" cy="2462"/>
            </a:xfrm>
            <a:custGeom>
              <a:rect b="b" l="l" r="r" t="t"/>
              <a:pathLst>
                <a:path extrusionOk="0" h="2" w="47">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45" name="Google Shape;245;p4"/>
            <p:cNvSpPr/>
            <p:nvPr/>
          </p:nvSpPr>
          <p:spPr>
            <a:xfrm>
              <a:off x="11409363" y="1529246"/>
              <a:ext cx="31750" cy="2462"/>
            </a:xfrm>
            <a:custGeom>
              <a:rect b="b" l="l" r="r" t="t"/>
              <a:pathLst>
                <a:path extrusionOk="0" h="3" w="33">
                  <a:moveTo>
                    <a:pt x="0" y="1"/>
                  </a:moveTo>
                  <a:lnTo>
                    <a:pt x="0" y="1"/>
                  </a:lnTo>
                  <a:cubicBezTo>
                    <a:pt x="10" y="2"/>
                    <a:pt x="21" y="3"/>
                    <a:pt x="33" y="3"/>
                  </a:cubicBezTo>
                  <a:cubicBezTo>
                    <a:pt x="23" y="2"/>
                    <a:pt x="3"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46" name="Google Shape;246;p4"/>
            <p:cNvSpPr/>
            <p:nvPr/>
          </p:nvSpPr>
          <p:spPr>
            <a:xfrm>
              <a:off x="11618913" y="1531708"/>
              <a:ext cx="6350" cy="0"/>
            </a:xfrm>
            <a:custGeom>
              <a:rect b="b" l="l" r="r" t="t"/>
              <a:pathLst>
                <a:path extrusionOk="0" h="1" w="6">
                  <a:moveTo>
                    <a:pt x="3" y="0"/>
                  </a:moveTo>
                  <a:lnTo>
                    <a:pt x="3" y="0"/>
                  </a:lnTo>
                  <a:lnTo>
                    <a:pt x="6" y="0"/>
                  </a:lnTo>
                  <a:cubicBezTo>
                    <a:pt x="0" y="0"/>
                    <a:pt x="0" y="0"/>
                    <a:pt x="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47" name="Google Shape;247;p4"/>
            <p:cNvSpPr/>
            <p:nvPr/>
          </p:nvSpPr>
          <p:spPr>
            <a:xfrm>
              <a:off x="11598275" y="1531708"/>
              <a:ext cx="28575" cy="2462"/>
            </a:xfrm>
            <a:custGeom>
              <a:rect b="b" l="l" r="r" t="t"/>
              <a:pathLst>
                <a:path extrusionOk="0" h="3" w="31">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48" name="Google Shape;248;p4"/>
            <p:cNvSpPr/>
            <p:nvPr/>
          </p:nvSpPr>
          <p:spPr>
            <a:xfrm>
              <a:off x="11137900" y="1534170"/>
              <a:ext cx="188912" cy="23388"/>
            </a:xfrm>
            <a:custGeom>
              <a:rect b="b" l="l" r="r" t="t"/>
              <a:pathLst>
                <a:path extrusionOk="0" h="27" w="198">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49" name="Google Shape;249;p4"/>
            <p:cNvSpPr/>
            <p:nvPr/>
          </p:nvSpPr>
          <p:spPr>
            <a:xfrm>
              <a:off x="11266488" y="1529246"/>
              <a:ext cx="95250" cy="4924"/>
            </a:xfrm>
            <a:custGeom>
              <a:rect b="b" l="l" r="r" t="t"/>
              <a:pathLst>
                <a:path extrusionOk="0" h="6" w="10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50" name="Google Shape;250;p4"/>
            <p:cNvSpPr/>
            <p:nvPr/>
          </p:nvSpPr>
          <p:spPr>
            <a:xfrm>
              <a:off x="11361738" y="1531708"/>
              <a:ext cx="134937" cy="12309"/>
            </a:xfrm>
            <a:custGeom>
              <a:rect b="b" l="l" r="r" t="t"/>
              <a:pathLst>
                <a:path extrusionOk="0" h="14" w="142">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51" name="Google Shape;251;p4"/>
            <p:cNvSpPr/>
            <p:nvPr/>
          </p:nvSpPr>
          <p:spPr>
            <a:xfrm>
              <a:off x="11834813" y="1552634"/>
              <a:ext cx="9525" cy="1231"/>
            </a:xfrm>
            <a:custGeom>
              <a:rect b="b" l="l" r="r" t="t"/>
              <a:pathLst>
                <a:path extrusionOk="0" h="1" w="11">
                  <a:moveTo>
                    <a:pt x="11" y="1"/>
                  </a:moveTo>
                  <a:lnTo>
                    <a:pt x="11" y="1"/>
                  </a:lnTo>
                  <a:cubicBezTo>
                    <a:pt x="8" y="1"/>
                    <a:pt x="8" y="1"/>
                    <a:pt x="8" y="0"/>
                  </a:cubicBezTo>
                  <a:cubicBezTo>
                    <a:pt x="2" y="1"/>
                    <a:pt x="0" y="1"/>
                    <a:pt x="11"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52" name="Google Shape;252;p4"/>
            <p:cNvSpPr/>
            <p:nvPr/>
          </p:nvSpPr>
          <p:spPr>
            <a:xfrm>
              <a:off x="11764963" y="1542787"/>
              <a:ext cx="117475" cy="9847"/>
            </a:xfrm>
            <a:custGeom>
              <a:rect b="b" l="l" r="r" t="t"/>
              <a:pathLst>
                <a:path extrusionOk="0" h="12" w="12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53" name="Google Shape;253;p4"/>
            <p:cNvSpPr/>
            <p:nvPr/>
          </p:nvSpPr>
          <p:spPr>
            <a:xfrm>
              <a:off x="11555413" y="1544017"/>
              <a:ext cx="69850" cy="4924"/>
            </a:xfrm>
            <a:custGeom>
              <a:rect b="b" l="l" r="r" t="t"/>
              <a:pathLst>
                <a:path extrusionOk="0" h="6" w="74">
                  <a:moveTo>
                    <a:pt x="70" y="0"/>
                  </a:moveTo>
                  <a:lnTo>
                    <a:pt x="70" y="0"/>
                  </a:lnTo>
                  <a:lnTo>
                    <a:pt x="0" y="2"/>
                  </a:lnTo>
                  <a:lnTo>
                    <a:pt x="36" y="6"/>
                  </a:lnTo>
                  <a:lnTo>
                    <a:pt x="34" y="4"/>
                  </a:lnTo>
                  <a:cubicBezTo>
                    <a:pt x="74" y="4"/>
                    <a:pt x="65" y="2"/>
                    <a:pt x="7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54" name="Google Shape;254;p4"/>
            <p:cNvSpPr/>
            <p:nvPr/>
          </p:nvSpPr>
          <p:spPr>
            <a:xfrm>
              <a:off x="11223625" y="1528016"/>
              <a:ext cx="38100" cy="6155"/>
            </a:xfrm>
            <a:custGeom>
              <a:rect b="b" l="l" r="r" t="t"/>
              <a:pathLst>
                <a:path extrusionOk="0" h="7" w="40">
                  <a:moveTo>
                    <a:pt x="31" y="5"/>
                  </a:moveTo>
                  <a:lnTo>
                    <a:pt x="31" y="5"/>
                  </a:lnTo>
                  <a:lnTo>
                    <a:pt x="40" y="0"/>
                  </a:lnTo>
                  <a:lnTo>
                    <a:pt x="0" y="7"/>
                  </a:lnTo>
                  <a:lnTo>
                    <a:pt x="31"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55" name="Google Shape;255;p4"/>
            <p:cNvSpPr/>
            <p:nvPr/>
          </p:nvSpPr>
          <p:spPr>
            <a:xfrm>
              <a:off x="11145838" y="1529246"/>
              <a:ext cx="22225" cy="2462"/>
            </a:xfrm>
            <a:custGeom>
              <a:rect b="b" l="l" r="r" t="t"/>
              <a:pathLst>
                <a:path extrusionOk="0" h="4" w="24">
                  <a:moveTo>
                    <a:pt x="21" y="4"/>
                  </a:moveTo>
                  <a:lnTo>
                    <a:pt x="21" y="4"/>
                  </a:lnTo>
                  <a:lnTo>
                    <a:pt x="24" y="0"/>
                  </a:lnTo>
                  <a:lnTo>
                    <a:pt x="0" y="3"/>
                  </a:lnTo>
                  <a:lnTo>
                    <a:pt x="21"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56" name="Google Shape;256;p4"/>
            <p:cNvSpPr/>
            <p:nvPr/>
          </p:nvSpPr>
          <p:spPr>
            <a:xfrm>
              <a:off x="6197600" y="1566174"/>
              <a:ext cx="20637" cy="1231"/>
            </a:xfrm>
            <a:custGeom>
              <a:rect b="b" l="l" r="r" t="t"/>
              <a:pathLst>
                <a:path extrusionOk="0" h="1" w="21">
                  <a:moveTo>
                    <a:pt x="21" y="0"/>
                  </a:moveTo>
                  <a:lnTo>
                    <a:pt x="21" y="0"/>
                  </a:lnTo>
                  <a:lnTo>
                    <a:pt x="0" y="1"/>
                  </a:lnTo>
                  <a:cubicBezTo>
                    <a:pt x="10" y="0"/>
                    <a:pt x="16" y="0"/>
                    <a:pt x="2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57" name="Google Shape;257;p4"/>
            <p:cNvSpPr/>
            <p:nvPr/>
          </p:nvSpPr>
          <p:spPr>
            <a:xfrm>
              <a:off x="6356350" y="1564943"/>
              <a:ext cx="9525" cy="1231"/>
            </a:xfrm>
            <a:custGeom>
              <a:rect b="b" l="l" r="r" t="t"/>
              <a:pathLst>
                <a:path extrusionOk="0" h="2" w="10">
                  <a:moveTo>
                    <a:pt x="6" y="2"/>
                  </a:moveTo>
                  <a:lnTo>
                    <a:pt x="6" y="2"/>
                  </a:lnTo>
                  <a:lnTo>
                    <a:pt x="10" y="0"/>
                  </a:lnTo>
                  <a:cubicBezTo>
                    <a:pt x="3" y="1"/>
                    <a:pt x="0" y="2"/>
                    <a:pt x="6"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58" name="Google Shape;258;p4"/>
            <p:cNvSpPr/>
            <p:nvPr/>
          </p:nvSpPr>
          <p:spPr>
            <a:xfrm>
              <a:off x="8950325" y="1521861"/>
              <a:ext cx="61912" cy="7386"/>
            </a:xfrm>
            <a:custGeom>
              <a:rect b="b" l="l" r="r" t="t"/>
              <a:pathLst>
                <a:path extrusionOk="0" h="9" w="65">
                  <a:moveTo>
                    <a:pt x="65" y="9"/>
                  </a:moveTo>
                  <a:lnTo>
                    <a:pt x="65" y="9"/>
                  </a:lnTo>
                  <a:cubicBezTo>
                    <a:pt x="34" y="5"/>
                    <a:pt x="0" y="0"/>
                    <a:pt x="4" y="4"/>
                  </a:cubicBezTo>
                  <a:lnTo>
                    <a:pt x="13" y="8"/>
                  </a:lnTo>
                  <a:cubicBezTo>
                    <a:pt x="35" y="7"/>
                    <a:pt x="51" y="8"/>
                    <a:pt x="65" y="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59" name="Google Shape;259;p4"/>
            <p:cNvSpPr/>
            <p:nvPr/>
          </p:nvSpPr>
          <p:spPr>
            <a:xfrm>
              <a:off x="7537450" y="1546479"/>
              <a:ext cx="28575" cy="3693"/>
            </a:xfrm>
            <a:custGeom>
              <a:rect b="b" l="l" r="r" t="t"/>
              <a:pathLst>
                <a:path extrusionOk="0" h="4" w="29">
                  <a:moveTo>
                    <a:pt x="0" y="3"/>
                  </a:moveTo>
                  <a:lnTo>
                    <a:pt x="0" y="3"/>
                  </a:lnTo>
                  <a:lnTo>
                    <a:pt x="9" y="4"/>
                  </a:lnTo>
                  <a:lnTo>
                    <a:pt x="29" y="0"/>
                  </a:lnTo>
                  <a:lnTo>
                    <a:pt x="0" y="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60" name="Google Shape;260;p4"/>
            <p:cNvSpPr/>
            <p:nvPr/>
          </p:nvSpPr>
          <p:spPr>
            <a:xfrm>
              <a:off x="7478713" y="1562481"/>
              <a:ext cx="38100" cy="2462"/>
            </a:xfrm>
            <a:custGeom>
              <a:rect b="b" l="l" r="r" t="t"/>
              <a:pathLst>
                <a:path extrusionOk="0" h="3" w="40">
                  <a:moveTo>
                    <a:pt x="40" y="3"/>
                  </a:moveTo>
                  <a:lnTo>
                    <a:pt x="40" y="3"/>
                  </a:lnTo>
                  <a:lnTo>
                    <a:pt x="0" y="0"/>
                  </a:lnTo>
                  <a:cubicBezTo>
                    <a:pt x="9" y="1"/>
                    <a:pt x="22" y="2"/>
                    <a:pt x="4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61" name="Google Shape;261;p4"/>
            <p:cNvSpPr/>
            <p:nvPr/>
          </p:nvSpPr>
          <p:spPr>
            <a:xfrm>
              <a:off x="5410200" y="1568636"/>
              <a:ext cx="36512" cy="3693"/>
            </a:xfrm>
            <a:custGeom>
              <a:rect b="b" l="l" r="r" t="t"/>
              <a:pathLst>
                <a:path extrusionOk="0" h="5" w="38">
                  <a:moveTo>
                    <a:pt x="24" y="0"/>
                  </a:moveTo>
                  <a:lnTo>
                    <a:pt x="24" y="0"/>
                  </a:lnTo>
                  <a:lnTo>
                    <a:pt x="0" y="5"/>
                  </a:lnTo>
                  <a:cubicBezTo>
                    <a:pt x="38" y="5"/>
                    <a:pt x="21" y="3"/>
                    <a:pt x="24"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62" name="Google Shape;262;p4"/>
            <p:cNvSpPr/>
            <p:nvPr/>
          </p:nvSpPr>
          <p:spPr>
            <a:xfrm>
              <a:off x="10206038" y="1530477"/>
              <a:ext cx="61912" cy="4924"/>
            </a:xfrm>
            <a:custGeom>
              <a:rect b="b" l="l" r="r" t="t"/>
              <a:pathLst>
                <a:path extrusionOk="0" h="6" w="65">
                  <a:moveTo>
                    <a:pt x="65" y="3"/>
                  </a:moveTo>
                  <a:lnTo>
                    <a:pt x="65" y="3"/>
                  </a:lnTo>
                  <a:cubicBezTo>
                    <a:pt x="39" y="1"/>
                    <a:pt x="18" y="0"/>
                    <a:pt x="0" y="0"/>
                  </a:cubicBezTo>
                  <a:cubicBezTo>
                    <a:pt x="32" y="2"/>
                    <a:pt x="57" y="6"/>
                    <a:pt x="65"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63" name="Google Shape;263;p4"/>
            <p:cNvSpPr/>
            <p:nvPr/>
          </p:nvSpPr>
          <p:spPr>
            <a:xfrm>
              <a:off x="6257925" y="1525554"/>
              <a:ext cx="19050" cy="2462"/>
            </a:xfrm>
            <a:custGeom>
              <a:rect b="b" l="l" r="r" t="t"/>
              <a:pathLst>
                <a:path extrusionOk="0" h="2" w="21">
                  <a:moveTo>
                    <a:pt x="18" y="0"/>
                  </a:moveTo>
                  <a:lnTo>
                    <a:pt x="18" y="0"/>
                  </a:lnTo>
                  <a:cubicBezTo>
                    <a:pt x="5" y="1"/>
                    <a:pt x="0" y="2"/>
                    <a:pt x="0" y="2"/>
                  </a:cubicBezTo>
                  <a:cubicBezTo>
                    <a:pt x="13" y="2"/>
                    <a:pt x="21" y="1"/>
                    <a:pt x="18"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64" name="Google Shape;264;p4"/>
            <p:cNvSpPr/>
            <p:nvPr/>
          </p:nvSpPr>
          <p:spPr>
            <a:xfrm>
              <a:off x="10134600" y="1528016"/>
              <a:ext cx="71437" cy="3693"/>
            </a:xfrm>
            <a:custGeom>
              <a:rect b="b" l="l" r="r" t="t"/>
              <a:pathLst>
                <a:path extrusionOk="0" h="4" w="75">
                  <a:moveTo>
                    <a:pt x="0" y="3"/>
                  </a:moveTo>
                  <a:lnTo>
                    <a:pt x="0" y="3"/>
                  </a:lnTo>
                  <a:lnTo>
                    <a:pt x="13" y="4"/>
                  </a:lnTo>
                  <a:cubicBezTo>
                    <a:pt x="32" y="3"/>
                    <a:pt x="52" y="2"/>
                    <a:pt x="75" y="3"/>
                  </a:cubicBezTo>
                  <a:cubicBezTo>
                    <a:pt x="52" y="1"/>
                    <a:pt x="25" y="0"/>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65" name="Google Shape;265;p4"/>
            <p:cNvSpPr/>
            <p:nvPr/>
          </p:nvSpPr>
          <p:spPr>
            <a:xfrm>
              <a:off x="2582863" y="1560020"/>
              <a:ext cx="7937" cy="1231"/>
            </a:xfrm>
            <a:custGeom>
              <a:rect b="b" l="l" r="r" t="t"/>
              <a:pathLst>
                <a:path extrusionOk="0" h="1" w="8">
                  <a:moveTo>
                    <a:pt x="8" y="1"/>
                  </a:moveTo>
                  <a:lnTo>
                    <a:pt x="8" y="1"/>
                  </a:lnTo>
                  <a:lnTo>
                    <a:pt x="1" y="0"/>
                  </a:lnTo>
                  <a:cubicBezTo>
                    <a:pt x="0" y="1"/>
                    <a:pt x="3" y="1"/>
                    <a:pt x="8"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66" name="Google Shape;266;p4"/>
            <p:cNvSpPr/>
            <p:nvPr/>
          </p:nvSpPr>
          <p:spPr>
            <a:xfrm>
              <a:off x="1762125" y="1521861"/>
              <a:ext cx="34925" cy="1231"/>
            </a:xfrm>
            <a:custGeom>
              <a:rect b="b" l="l" r="r" t="t"/>
              <a:pathLst>
                <a:path extrusionOk="0" h="1" w="36">
                  <a:moveTo>
                    <a:pt x="0" y="1"/>
                  </a:moveTo>
                  <a:lnTo>
                    <a:pt x="0" y="1"/>
                  </a:lnTo>
                  <a:cubicBezTo>
                    <a:pt x="9" y="1"/>
                    <a:pt x="23" y="1"/>
                    <a:pt x="36" y="1"/>
                  </a:cubicBezTo>
                  <a:cubicBezTo>
                    <a:pt x="29" y="0"/>
                    <a:pt x="19"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67" name="Google Shape;267;p4"/>
            <p:cNvSpPr/>
            <p:nvPr/>
          </p:nvSpPr>
          <p:spPr>
            <a:xfrm>
              <a:off x="10812463" y="1529246"/>
              <a:ext cx="19050" cy="1231"/>
            </a:xfrm>
            <a:custGeom>
              <a:rect b="b" l="l" r="r" t="t"/>
              <a:pathLst>
                <a:path extrusionOk="0" h="1" w="20">
                  <a:moveTo>
                    <a:pt x="0" y="1"/>
                  </a:moveTo>
                  <a:lnTo>
                    <a:pt x="0" y="1"/>
                  </a:lnTo>
                  <a:cubicBezTo>
                    <a:pt x="20" y="1"/>
                    <a:pt x="3"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68" name="Google Shape;268;p4"/>
            <p:cNvSpPr/>
            <p:nvPr/>
          </p:nvSpPr>
          <p:spPr>
            <a:xfrm>
              <a:off x="10896600" y="1545248"/>
              <a:ext cx="7937" cy="2462"/>
            </a:xfrm>
            <a:custGeom>
              <a:rect b="b" l="l" r="r" t="t"/>
              <a:pathLst>
                <a:path extrusionOk="0" h="3" w="8">
                  <a:moveTo>
                    <a:pt x="8" y="0"/>
                  </a:moveTo>
                  <a:lnTo>
                    <a:pt x="8" y="0"/>
                  </a:lnTo>
                  <a:cubicBezTo>
                    <a:pt x="4" y="1"/>
                    <a:pt x="1" y="2"/>
                    <a:pt x="0" y="3"/>
                  </a:cubicBezTo>
                  <a:cubicBezTo>
                    <a:pt x="2" y="2"/>
                    <a:pt x="4" y="1"/>
                    <a:pt x="8"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69" name="Google Shape;269;p4"/>
            <p:cNvSpPr/>
            <p:nvPr/>
          </p:nvSpPr>
          <p:spPr>
            <a:xfrm>
              <a:off x="9947275" y="1553865"/>
              <a:ext cx="4762" cy="1231"/>
            </a:xfrm>
            <a:custGeom>
              <a:rect b="b" l="l" r="r" t="t"/>
              <a:pathLst>
                <a:path extrusionOk="0" h="1" w="5">
                  <a:moveTo>
                    <a:pt x="1" y="0"/>
                  </a:moveTo>
                  <a:lnTo>
                    <a:pt x="1" y="0"/>
                  </a:lnTo>
                  <a:lnTo>
                    <a:pt x="0" y="0"/>
                  </a:lnTo>
                  <a:cubicBezTo>
                    <a:pt x="5" y="1"/>
                    <a:pt x="4" y="0"/>
                    <a:pt x="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70" name="Google Shape;270;p4"/>
            <p:cNvSpPr/>
            <p:nvPr/>
          </p:nvSpPr>
          <p:spPr>
            <a:xfrm>
              <a:off x="10817225" y="1531708"/>
              <a:ext cx="23812" cy="0"/>
            </a:xfrm>
            <a:custGeom>
              <a:rect b="b" l="l" r="r" t="t"/>
              <a:pathLst>
                <a:path extrusionOk="0" h="1" w="25">
                  <a:moveTo>
                    <a:pt x="25" y="0"/>
                  </a:moveTo>
                  <a:lnTo>
                    <a:pt x="25" y="0"/>
                  </a:lnTo>
                  <a:cubicBezTo>
                    <a:pt x="18" y="0"/>
                    <a:pt x="10" y="0"/>
                    <a:pt x="0" y="0"/>
                  </a:cubicBezTo>
                  <a:cubicBezTo>
                    <a:pt x="5" y="0"/>
                    <a:pt x="12" y="0"/>
                    <a:pt x="2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71" name="Google Shape;271;p4"/>
            <p:cNvSpPr/>
            <p:nvPr/>
          </p:nvSpPr>
          <p:spPr>
            <a:xfrm>
              <a:off x="10836275" y="1529246"/>
              <a:ext cx="19050" cy="1231"/>
            </a:xfrm>
            <a:custGeom>
              <a:rect b="b" l="l" r="r" t="t"/>
              <a:pathLst>
                <a:path extrusionOk="0" h="1" w="20">
                  <a:moveTo>
                    <a:pt x="0" y="1"/>
                  </a:moveTo>
                  <a:lnTo>
                    <a:pt x="0" y="1"/>
                  </a:lnTo>
                  <a:lnTo>
                    <a:pt x="18" y="1"/>
                  </a:lnTo>
                  <a:cubicBezTo>
                    <a:pt x="20" y="1"/>
                    <a:pt x="18"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72" name="Google Shape;272;p4"/>
            <p:cNvSpPr/>
            <p:nvPr/>
          </p:nvSpPr>
          <p:spPr>
            <a:xfrm>
              <a:off x="10787063" y="1530477"/>
              <a:ext cx="30162" cy="1231"/>
            </a:xfrm>
            <a:custGeom>
              <a:rect b="b" l="l" r="r" t="t"/>
              <a:pathLst>
                <a:path extrusionOk="0" h="1" w="31">
                  <a:moveTo>
                    <a:pt x="0" y="0"/>
                  </a:moveTo>
                  <a:lnTo>
                    <a:pt x="0" y="0"/>
                  </a:lnTo>
                  <a:cubicBezTo>
                    <a:pt x="11" y="0"/>
                    <a:pt x="21" y="0"/>
                    <a:pt x="31" y="1"/>
                  </a:cubicBezTo>
                  <a:cubicBezTo>
                    <a:pt x="28" y="0"/>
                    <a:pt x="26" y="0"/>
                    <a:pt x="27"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73" name="Google Shape;273;p4"/>
            <p:cNvSpPr/>
            <p:nvPr/>
          </p:nvSpPr>
          <p:spPr>
            <a:xfrm>
              <a:off x="4092575" y="1552634"/>
              <a:ext cx="20637" cy="2462"/>
            </a:xfrm>
            <a:custGeom>
              <a:rect b="b" l="l" r="r" t="t"/>
              <a:pathLst>
                <a:path extrusionOk="0" h="2" w="23">
                  <a:moveTo>
                    <a:pt x="23" y="0"/>
                  </a:moveTo>
                  <a:lnTo>
                    <a:pt x="23" y="0"/>
                  </a:lnTo>
                  <a:lnTo>
                    <a:pt x="19" y="0"/>
                  </a:lnTo>
                  <a:cubicBezTo>
                    <a:pt x="0" y="2"/>
                    <a:pt x="8" y="1"/>
                    <a:pt x="2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74" name="Google Shape;274;p4"/>
            <p:cNvSpPr/>
            <p:nvPr/>
          </p:nvSpPr>
          <p:spPr>
            <a:xfrm>
              <a:off x="8528050" y="1567405"/>
              <a:ext cx="3175" cy="1231"/>
            </a:xfrm>
            <a:custGeom>
              <a:rect b="b" l="l" r="r" t="t"/>
              <a:pathLst>
                <a:path extrusionOk="0" h="1" w="3">
                  <a:moveTo>
                    <a:pt x="1" y="1"/>
                  </a:moveTo>
                  <a:lnTo>
                    <a:pt x="1" y="1"/>
                  </a:lnTo>
                  <a:lnTo>
                    <a:pt x="3" y="0"/>
                  </a:lnTo>
                  <a:lnTo>
                    <a:pt x="0" y="0"/>
                  </a:lnTo>
                  <a:lnTo>
                    <a:pt x="1"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75" name="Google Shape;275;p4"/>
            <p:cNvSpPr/>
            <p:nvPr/>
          </p:nvSpPr>
          <p:spPr>
            <a:xfrm>
              <a:off x="8461375" y="1556326"/>
              <a:ext cx="66675" cy="14771"/>
            </a:xfrm>
            <a:custGeom>
              <a:rect b="b" l="l" r="r" t="t"/>
              <a:pathLst>
                <a:path extrusionOk="0" h="17" w="69">
                  <a:moveTo>
                    <a:pt x="0" y="17"/>
                  </a:moveTo>
                  <a:lnTo>
                    <a:pt x="0" y="17"/>
                  </a:lnTo>
                  <a:cubicBezTo>
                    <a:pt x="30" y="11"/>
                    <a:pt x="47" y="12"/>
                    <a:pt x="69" y="13"/>
                  </a:cubicBezTo>
                  <a:lnTo>
                    <a:pt x="46" y="0"/>
                  </a:lnTo>
                  <a:lnTo>
                    <a:pt x="0" y="17"/>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76" name="Google Shape;276;p4"/>
            <p:cNvSpPr/>
            <p:nvPr/>
          </p:nvSpPr>
          <p:spPr>
            <a:xfrm>
              <a:off x="1562100" y="1514475"/>
              <a:ext cx="9563100" cy="64008"/>
            </a:xfrm>
            <a:custGeom>
              <a:rect b="b" l="l" r="r" t="t"/>
              <a:pathLst>
                <a:path extrusionOk="0" h="75" w="1003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77" name="Google Shape;277;p4"/>
            <p:cNvSpPr/>
            <p:nvPr/>
          </p:nvSpPr>
          <p:spPr>
            <a:xfrm>
              <a:off x="7508875" y="1560020"/>
              <a:ext cx="11112" cy="3693"/>
            </a:xfrm>
            <a:custGeom>
              <a:rect b="b" l="l" r="r" t="t"/>
              <a:pathLst>
                <a:path extrusionOk="0" h="3" w="12">
                  <a:moveTo>
                    <a:pt x="12" y="3"/>
                  </a:moveTo>
                  <a:lnTo>
                    <a:pt x="12" y="3"/>
                  </a:lnTo>
                  <a:cubicBezTo>
                    <a:pt x="8" y="2"/>
                    <a:pt x="7" y="1"/>
                    <a:pt x="6" y="0"/>
                  </a:cubicBezTo>
                  <a:cubicBezTo>
                    <a:pt x="1" y="1"/>
                    <a:pt x="0" y="2"/>
                    <a:pt x="12"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78" name="Google Shape;278;p4"/>
            <p:cNvSpPr/>
            <p:nvPr/>
          </p:nvSpPr>
          <p:spPr>
            <a:xfrm>
              <a:off x="5434013" y="1567405"/>
              <a:ext cx="4762" cy="1231"/>
            </a:xfrm>
            <a:custGeom>
              <a:rect b="b" l="l" r="r" t="t"/>
              <a:pathLst>
                <a:path extrusionOk="0" h="1" w="5">
                  <a:moveTo>
                    <a:pt x="5" y="1"/>
                  </a:moveTo>
                  <a:lnTo>
                    <a:pt x="5" y="1"/>
                  </a:lnTo>
                  <a:lnTo>
                    <a:pt x="3" y="0"/>
                  </a:lnTo>
                  <a:cubicBezTo>
                    <a:pt x="1" y="1"/>
                    <a:pt x="1" y="1"/>
                    <a:pt x="0" y="1"/>
                  </a:cubicBezTo>
                  <a:lnTo>
                    <a:pt x="5"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79" name="Google Shape;279;p4"/>
            <p:cNvSpPr/>
            <p:nvPr/>
          </p:nvSpPr>
          <p:spPr>
            <a:xfrm>
              <a:off x="9672638" y="1567405"/>
              <a:ext cx="25400" cy="2462"/>
            </a:xfrm>
            <a:custGeom>
              <a:rect b="b" l="l" r="r" t="t"/>
              <a:pathLst>
                <a:path extrusionOk="0" h="3" w="27">
                  <a:moveTo>
                    <a:pt x="27" y="3"/>
                  </a:moveTo>
                  <a:lnTo>
                    <a:pt x="27" y="3"/>
                  </a:lnTo>
                  <a:cubicBezTo>
                    <a:pt x="13" y="2"/>
                    <a:pt x="6" y="1"/>
                    <a:pt x="1" y="0"/>
                  </a:cubicBezTo>
                  <a:cubicBezTo>
                    <a:pt x="0" y="1"/>
                    <a:pt x="6" y="2"/>
                    <a:pt x="27"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80" name="Google Shape;280;p4"/>
            <p:cNvSpPr/>
            <p:nvPr/>
          </p:nvSpPr>
          <p:spPr>
            <a:xfrm>
              <a:off x="10966450" y="1529246"/>
              <a:ext cx="39687" cy="2462"/>
            </a:xfrm>
            <a:custGeom>
              <a:rect b="b" l="l" r="r" t="t"/>
              <a:pathLst>
                <a:path extrusionOk="0" h="3" w="42">
                  <a:moveTo>
                    <a:pt x="42" y="0"/>
                  </a:moveTo>
                  <a:lnTo>
                    <a:pt x="42" y="0"/>
                  </a:lnTo>
                  <a:lnTo>
                    <a:pt x="0" y="1"/>
                  </a:lnTo>
                  <a:cubicBezTo>
                    <a:pt x="20" y="1"/>
                    <a:pt x="27" y="2"/>
                    <a:pt x="38" y="3"/>
                  </a:cubicBezTo>
                  <a:cubicBezTo>
                    <a:pt x="37" y="2"/>
                    <a:pt x="29" y="0"/>
                    <a:pt x="4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81" name="Google Shape;281;p4"/>
            <p:cNvSpPr/>
            <p:nvPr/>
          </p:nvSpPr>
          <p:spPr>
            <a:xfrm>
              <a:off x="11329988" y="1552634"/>
              <a:ext cx="44450" cy="2462"/>
            </a:xfrm>
            <a:custGeom>
              <a:rect b="b" l="l" r="r" t="t"/>
              <a:pathLst>
                <a:path extrusionOk="0" h="3" w="46">
                  <a:moveTo>
                    <a:pt x="27" y="3"/>
                  </a:moveTo>
                  <a:lnTo>
                    <a:pt x="27" y="3"/>
                  </a:lnTo>
                  <a:cubicBezTo>
                    <a:pt x="33" y="2"/>
                    <a:pt x="40" y="3"/>
                    <a:pt x="46" y="2"/>
                  </a:cubicBezTo>
                  <a:lnTo>
                    <a:pt x="44" y="0"/>
                  </a:lnTo>
                  <a:cubicBezTo>
                    <a:pt x="18" y="0"/>
                    <a:pt x="0" y="2"/>
                    <a:pt x="27"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82" name="Google Shape;282;p4"/>
            <p:cNvSpPr/>
            <p:nvPr/>
          </p:nvSpPr>
          <p:spPr>
            <a:xfrm>
              <a:off x="11042650" y="1540325"/>
              <a:ext cx="60325" cy="6155"/>
            </a:xfrm>
            <a:custGeom>
              <a:rect b="b" l="l" r="r" t="t"/>
              <a:pathLst>
                <a:path extrusionOk="0" h="7" w="63">
                  <a:moveTo>
                    <a:pt x="0" y="3"/>
                  </a:moveTo>
                  <a:lnTo>
                    <a:pt x="0" y="3"/>
                  </a:lnTo>
                  <a:cubicBezTo>
                    <a:pt x="3" y="7"/>
                    <a:pt x="30" y="6"/>
                    <a:pt x="60" y="5"/>
                  </a:cubicBezTo>
                  <a:lnTo>
                    <a:pt x="54" y="5"/>
                  </a:lnTo>
                  <a:cubicBezTo>
                    <a:pt x="63" y="0"/>
                    <a:pt x="31" y="1"/>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83" name="Google Shape;283;p4"/>
            <p:cNvSpPr/>
            <p:nvPr/>
          </p:nvSpPr>
          <p:spPr>
            <a:xfrm>
              <a:off x="11106150" y="1542787"/>
              <a:ext cx="28575" cy="1231"/>
            </a:xfrm>
            <a:custGeom>
              <a:rect b="b" l="l" r="r" t="t"/>
              <a:pathLst>
                <a:path extrusionOk="0" h="2" w="31">
                  <a:moveTo>
                    <a:pt x="0" y="2"/>
                  </a:moveTo>
                  <a:lnTo>
                    <a:pt x="0" y="2"/>
                  </a:lnTo>
                  <a:cubicBezTo>
                    <a:pt x="10" y="2"/>
                    <a:pt x="19" y="2"/>
                    <a:pt x="28" y="2"/>
                  </a:cubicBezTo>
                  <a:cubicBezTo>
                    <a:pt x="31" y="0"/>
                    <a:pt x="17" y="2"/>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84" name="Google Shape;284;p4"/>
            <p:cNvSpPr/>
            <p:nvPr/>
          </p:nvSpPr>
          <p:spPr>
            <a:xfrm>
              <a:off x="10679113" y="1525554"/>
              <a:ext cx="103187" cy="9847"/>
            </a:xfrm>
            <a:custGeom>
              <a:rect b="b" l="l" r="r" t="t"/>
              <a:pathLst>
                <a:path extrusionOk="0" h="12" w="109">
                  <a:moveTo>
                    <a:pt x="77" y="9"/>
                  </a:moveTo>
                  <a:lnTo>
                    <a:pt x="77" y="9"/>
                  </a:lnTo>
                  <a:cubicBezTo>
                    <a:pt x="91" y="10"/>
                    <a:pt x="86" y="4"/>
                    <a:pt x="94" y="6"/>
                  </a:cubicBezTo>
                  <a:cubicBezTo>
                    <a:pt x="109" y="0"/>
                    <a:pt x="0" y="12"/>
                    <a:pt x="77" y="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85" name="Google Shape;285;p4"/>
            <p:cNvSpPr/>
            <p:nvPr/>
          </p:nvSpPr>
          <p:spPr>
            <a:xfrm>
              <a:off x="11039475" y="1550172"/>
              <a:ext cx="26987" cy="4924"/>
            </a:xfrm>
            <a:custGeom>
              <a:rect b="b" l="l" r="r" t="t"/>
              <a:pathLst>
                <a:path extrusionOk="0" h="5" w="27">
                  <a:moveTo>
                    <a:pt x="27" y="5"/>
                  </a:moveTo>
                  <a:lnTo>
                    <a:pt x="27" y="5"/>
                  </a:lnTo>
                  <a:lnTo>
                    <a:pt x="16" y="0"/>
                  </a:lnTo>
                  <a:lnTo>
                    <a:pt x="0" y="4"/>
                  </a:lnTo>
                  <a:lnTo>
                    <a:pt x="27"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86" name="Google Shape;286;p4"/>
            <p:cNvSpPr/>
            <p:nvPr/>
          </p:nvSpPr>
          <p:spPr>
            <a:xfrm>
              <a:off x="10841038" y="1548941"/>
              <a:ext cx="58737" cy="2462"/>
            </a:xfrm>
            <a:custGeom>
              <a:rect b="b" l="l" r="r" t="t"/>
              <a:pathLst>
                <a:path extrusionOk="0" h="3" w="61">
                  <a:moveTo>
                    <a:pt x="1" y="2"/>
                  </a:moveTo>
                  <a:lnTo>
                    <a:pt x="1" y="2"/>
                  </a:lnTo>
                  <a:lnTo>
                    <a:pt x="49" y="3"/>
                  </a:lnTo>
                  <a:cubicBezTo>
                    <a:pt x="48" y="2"/>
                    <a:pt x="54" y="2"/>
                    <a:pt x="61" y="2"/>
                  </a:cubicBezTo>
                  <a:cubicBezTo>
                    <a:pt x="32" y="1"/>
                    <a:pt x="0" y="0"/>
                    <a:pt x="1"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87" name="Google Shape;287;p4"/>
            <p:cNvSpPr/>
            <p:nvPr/>
          </p:nvSpPr>
          <p:spPr>
            <a:xfrm>
              <a:off x="10899775" y="1550172"/>
              <a:ext cx="36512" cy="1231"/>
            </a:xfrm>
            <a:custGeom>
              <a:rect b="b" l="l" r="r" t="t"/>
              <a:pathLst>
                <a:path extrusionOk="0" h="1" w="38">
                  <a:moveTo>
                    <a:pt x="0" y="1"/>
                  </a:moveTo>
                  <a:lnTo>
                    <a:pt x="0" y="1"/>
                  </a:lnTo>
                  <a:cubicBezTo>
                    <a:pt x="15" y="1"/>
                    <a:pt x="30" y="1"/>
                    <a:pt x="38" y="0"/>
                  </a:cubicBezTo>
                  <a:cubicBezTo>
                    <a:pt x="30" y="0"/>
                    <a:pt x="12"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88" name="Google Shape;288;p4"/>
            <p:cNvSpPr/>
            <p:nvPr/>
          </p:nvSpPr>
          <p:spPr>
            <a:xfrm>
              <a:off x="10958513" y="1555096"/>
              <a:ext cx="46037" cy="0"/>
            </a:xfrm>
            <a:custGeom>
              <a:rect b="b" l="l" r="r" t="t"/>
              <a:pathLst>
                <a:path extrusionOk="0" h="1" w="47">
                  <a:moveTo>
                    <a:pt x="47" y="0"/>
                  </a:moveTo>
                  <a:lnTo>
                    <a:pt x="47" y="0"/>
                  </a:lnTo>
                  <a:lnTo>
                    <a:pt x="33" y="0"/>
                  </a:lnTo>
                  <a:lnTo>
                    <a:pt x="0" y="0"/>
                  </a:lnTo>
                  <a:lnTo>
                    <a:pt x="47"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89" name="Google Shape;289;p4"/>
            <p:cNvSpPr/>
            <p:nvPr/>
          </p:nvSpPr>
          <p:spPr>
            <a:xfrm>
              <a:off x="10304463" y="1548941"/>
              <a:ext cx="61912" cy="3693"/>
            </a:xfrm>
            <a:custGeom>
              <a:rect b="b" l="l" r="r" t="t"/>
              <a:pathLst>
                <a:path extrusionOk="0" h="4" w="65">
                  <a:moveTo>
                    <a:pt x="57" y="0"/>
                  </a:moveTo>
                  <a:lnTo>
                    <a:pt x="57" y="0"/>
                  </a:lnTo>
                  <a:lnTo>
                    <a:pt x="5" y="1"/>
                  </a:lnTo>
                  <a:cubicBezTo>
                    <a:pt x="0" y="3"/>
                    <a:pt x="14" y="4"/>
                    <a:pt x="33" y="4"/>
                  </a:cubicBezTo>
                  <a:cubicBezTo>
                    <a:pt x="45" y="2"/>
                    <a:pt x="65" y="2"/>
                    <a:pt x="57"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90" name="Google Shape;290;p4"/>
            <p:cNvSpPr/>
            <p:nvPr/>
          </p:nvSpPr>
          <p:spPr>
            <a:xfrm>
              <a:off x="10483850" y="1557558"/>
              <a:ext cx="23812" cy="6155"/>
            </a:xfrm>
            <a:custGeom>
              <a:rect b="b" l="l" r="r" t="t"/>
              <a:pathLst>
                <a:path extrusionOk="0" h="7" w="25">
                  <a:moveTo>
                    <a:pt x="25" y="4"/>
                  </a:moveTo>
                  <a:lnTo>
                    <a:pt x="25" y="4"/>
                  </a:lnTo>
                  <a:cubicBezTo>
                    <a:pt x="11" y="3"/>
                    <a:pt x="10" y="2"/>
                    <a:pt x="2" y="0"/>
                  </a:cubicBezTo>
                  <a:lnTo>
                    <a:pt x="0" y="7"/>
                  </a:lnTo>
                  <a:lnTo>
                    <a:pt x="25"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91" name="Google Shape;291;p4"/>
            <p:cNvSpPr/>
            <p:nvPr/>
          </p:nvSpPr>
          <p:spPr>
            <a:xfrm>
              <a:off x="10291763" y="1563712"/>
              <a:ext cx="117475" cy="2462"/>
            </a:xfrm>
            <a:custGeom>
              <a:rect b="b" l="l" r="r" t="t"/>
              <a:pathLst>
                <a:path extrusionOk="0" h="4" w="123">
                  <a:moveTo>
                    <a:pt x="75" y="0"/>
                  </a:moveTo>
                  <a:lnTo>
                    <a:pt x="75" y="0"/>
                  </a:lnTo>
                  <a:cubicBezTo>
                    <a:pt x="70" y="1"/>
                    <a:pt x="0" y="4"/>
                    <a:pt x="66" y="4"/>
                  </a:cubicBezTo>
                  <a:cubicBezTo>
                    <a:pt x="71" y="2"/>
                    <a:pt x="123" y="1"/>
                    <a:pt x="7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92" name="Google Shape;292;p4"/>
            <p:cNvSpPr/>
            <p:nvPr/>
          </p:nvSpPr>
          <p:spPr>
            <a:xfrm>
              <a:off x="9621838" y="1546479"/>
              <a:ext cx="11112" cy="8617"/>
            </a:xfrm>
            <a:custGeom>
              <a:rect b="b" l="l" r="r" t="t"/>
              <a:pathLst>
                <a:path extrusionOk="0" h="10" w="13">
                  <a:moveTo>
                    <a:pt x="0" y="10"/>
                  </a:moveTo>
                  <a:lnTo>
                    <a:pt x="0" y="10"/>
                  </a:lnTo>
                  <a:lnTo>
                    <a:pt x="13" y="10"/>
                  </a:lnTo>
                  <a:lnTo>
                    <a:pt x="12" y="0"/>
                  </a:lnTo>
                  <a:lnTo>
                    <a:pt x="0" y="1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93" name="Google Shape;293;p4"/>
            <p:cNvSpPr/>
            <p:nvPr/>
          </p:nvSpPr>
          <p:spPr>
            <a:xfrm>
              <a:off x="8951913" y="1568636"/>
              <a:ext cx="96837" cy="8617"/>
            </a:xfrm>
            <a:custGeom>
              <a:rect b="b" l="l" r="r" t="t"/>
              <a:pathLst>
                <a:path extrusionOk="0" h="10" w="101">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94" name="Google Shape;294;p4"/>
            <p:cNvSpPr/>
            <p:nvPr/>
          </p:nvSpPr>
          <p:spPr>
            <a:xfrm>
              <a:off x="9005888" y="1566174"/>
              <a:ext cx="17462" cy="2462"/>
            </a:xfrm>
            <a:custGeom>
              <a:rect b="b" l="l" r="r" t="t"/>
              <a:pathLst>
                <a:path extrusionOk="0" h="2" w="19">
                  <a:moveTo>
                    <a:pt x="0" y="2"/>
                  </a:moveTo>
                  <a:lnTo>
                    <a:pt x="0" y="2"/>
                  </a:lnTo>
                  <a:lnTo>
                    <a:pt x="19" y="0"/>
                  </a:lnTo>
                  <a:cubicBezTo>
                    <a:pt x="8" y="1"/>
                    <a:pt x="3" y="1"/>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95" name="Google Shape;295;p4"/>
            <p:cNvSpPr/>
            <p:nvPr/>
          </p:nvSpPr>
          <p:spPr>
            <a:xfrm>
              <a:off x="1587500" y="1516937"/>
              <a:ext cx="38100" cy="3693"/>
            </a:xfrm>
            <a:custGeom>
              <a:rect b="b" l="l" r="r" t="t"/>
              <a:pathLst>
                <a:path extrusionOk="0" h="4" w="39">
                  <a:moveTo>
                    <a:pt x="39" y="2"/>
                  </a:moveTo>
                  <a:lnTo>
                    <a:pt x="39" y="2"/>
                  </a:lnTo>
                  <a:lnTo>
                    <a:pt x="0" y="0"/>
                  </a:lnTo>
                  <a:lnTo>
                    <a:pt x="25" y="4"/>
                  </a:lnTo>
                  <a:lnTo>
                    <a:pt x="39"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96" name="Google Shape;296;p4"/>
            <p:cNvSpPr/>
            <p:nvPr/>
          </p:nvSpPr>
          <p:spPr>
            <a:xfrm>
              <a:off x="1522413" y="1519399"/>
              <a:ext cx="30162" cy="4924"/>
            </a:xfrm>
            <a:custGeom>
              <a:rect b="b" l="l" r="r" t="t"/>
              <a:pathLst>
                <a:path extrusionOk="0" h="6" w="32">
                  <a:moveTo>
                    <a:pt x="32" y="6"/>
                  </a:moveTo>
                  <a:lnTo>
                    <a:pt x="32" y="6"/>
                  </a:lnTo>
                  <a:lnTo>
                    <a:pt x="23" y="0"/>
                  </a:lnTo>
                  <a:lnTo>
                    <a:pt x="0" y="5"/>
                  </a:lnTo>
                  <a:cubicBezTo>
                    <a:pt x="8" y="5"/>
                    <a:pt x="26" y="5"/>
                    <a:pt x="32"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97" name="Google Shape;297;p4"/>
            <p:cNvSpPr/>
            <p:nvPr/>
          </p:nvSpPr>
          <p:spPr>
            <a:xfrm>
              <a:off x="6650038" y="1573559"/>
              <a:ext cx="33337" cy="3693"/>
            </a:xfrm>
            <a:custGeom>
              <a:rect b="b" l="l" r="r" t="t"/>
              <a:pathLst>
                <a:path extrusionOk="0" h="4" w="34">
                  <a:moveTo>
                    <a:pt x="31" y="4"/>
                  </a:moveTo>
                  <a:lnTo>
                    <a:pt x="31" y="4"/>
                  </a:lnTo>
                  <a:lnTo>
                    <a:pt x="34" y="2"/>
                  </a:lnTo>
                  <a:cubicBezTo>
                    <a:pt x="28" y="1"/>
                    <a:pt x="18" y="1"/>
                    <a:pt x="0" y="0"/>
                  </a:cubicBezTo>
                  <a:lnTo>
                    <a:pt x="31"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98" name="Google Shape;298;p4"/>
            <p:cNvSpPr/>
            <p:nvPr/>
          </p:nvSpPr>
          <p:spPr>
            <a:xfrm>
              <a:off x="6162675" y="1566174"/>
              <a:ext cx="15875" cy="4924"/>
            </a:xfrm>
            <a:custGeom>
              <a:rect b="b" l="l" r="r" t="t"/>
              <a:pathLst>
                <a:path extrusionOk="0" h="6" w="17">
                  <a:moveTo>
                    <a:pt x="8" y="6"/>
                  </a:moveTo>
                  <a:lnTo>
                    <a:pt x="8" y="6"/>
                  </a:lnTo>
                  <a:lnTo>
                    <a:pt x="17" y="6"/>
                  </a:lnTo>
                  <a:lnTo>
                    <a:pt x="0" y="0"/>
                  </a:lnTo>
                  <a:lnTo>
                    <a:pt x="8" y="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99" name="Google Shape;299;p4"/>
            <p:cNvSpPr/>
            <p:nvPr/>
          </p:nvSpPr>
          <p:spPr>
            <a:xfrm>
              <a:off x="5738813" y="1571097"/>
              <a:ext cx="60325" cy="6155"/>
            </a:xfrm>
            <a:custGeom>
              <a:rect b="b" l="l" r="r" t="t"/>
              <a:pathLst>
                <a:path extrusionOk="0" h="8" w="63">
                  <a:moveTo>
                    <a:pt x="5" y="7"/>
                  </a:moveTo>
                  <a:lnTo>
                    <a:pt x="5" y="7"/>
                  </a:lnTo>
                  <a:cubicBezTo>
                    <a:pt x="23" y="8"/>
                    <a:pt x="45" y="6"/>
                    <a:pt x="63" y="7"/>
                  </a:cubicBezTo>
                  <a:cubicBezTo>
                    <a:pt x="23" y="8"/>
                    <a:pt x="0" y="0"/>
                    <a:pt x="5" y="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grpSp>
      <p:sp>
        <p:nvSpPr>
          <p:cNvPr id="300" name="Google Shape;300;p4"/>
          <p:cNvSpPr txBox="1"/>
          <p:nvPr>
            <p:ph idx="1" type="body"/>
          </p:nvPr>
        </p:nvSpPr>
        <p:spPr>
          <a:xfrm>
            <a:off x="1522413" y="1905000"/>
            <a:ext cx="4419599" cy="4267200"/>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800"/>
              </a:spcBef>
              <a:spcAft>
                <a:spcPts val="0"/>
              </a:spcAft>
              <a:buClr>
                <a:schemeClr val="lt1"/>
              </a:buClr>
              <a:buSzPts val="2400"/>
              <a:buChar char="▪"/>
              <a:defRPr sz="2400"/>
            </a:lvl1pPr>
            <a:lvl2pPr indent="-355600" lvl="1" marL="914400" algn="l">
              <a:lnSpc>
                <a:spcPct val="90000"/>
              </a:lnSpc>
              <a:spcBef>
                <a:spcPts val="600"/>
              </a:spcBef>
              <a:spcAft>
                <a:spcPts val="0"/>
              </a:spcAft>
              <a:buClr>
                <a:schemeClr val="lt1"/>
              </a:buClr>
              <a:buSzPts val="2000"/>
              <a:buChar char="–"/>
              <a:defRPr sz="2000"/>
            </a:lvl2pPr>
            <a:lvl3pPr indent="-342900" lvl="2" marL="1371600" algn="l">
              <a:lnSpc>
                <a:spcPct val="90000"/>
              </a:lnSpc>
              <a:spcBef>
                <a:spcPts val="600"/>
              </a:spcBef>
              <a:spcAft>
                <a:spcPts val="0"/>
              </a:spcAft>
              <a:buClr>
                <a:schemeClr val="lt1"/>
              </a:buClr>
              <a:buSzPts val="1800"/>
              <a:buChar char="▪"/>
              <a:defRPr sz="1800"/>
            </a:lvl3pPr>
            <a:lvl4pPr indent="-330200" lvl="3" marL="1828800" algn="l">
              <a:lnSpc>
                <a:spcPct val="90000"/>
              </a:lnSpc>
              <a:spcBef>
                <a:spcPts val="600"/>
              </a:spcBef>
              <a:spcAft>
                <a:spcPts val="0"/>
              </a:spcAft>
              <a:buClr>
                <a:schemeClr val="lt1"/>
              </a:buClr>
              <a:buSzPts val="1600"/>
              <a:buChar char="–"/>
              <a:defRPr sz="1600"/>
            </a:lvl4pPr>
            <a:lvl5pPr indent="-330200" lvl="4" marL="2286000" algn="l">
              <a:lnSpc>
                <a:spcPct val="90000"/>
              </a:lnSpc>
              <a:spcBef>
                <a:spcPts val="600"/>
              </a:spcBef>
              <a:spcAft>
                <a:spcPts val="0"/>
              </a:spcAft>
              <a:buClr>
                <a:schemeClr val="lt1"/>
              </a:buClr>
              <a:buSzPts val="1600"/>
              <a:buChar char="▪"/>
              <a:defRPr sz="1600"/>
            </a:lvl5pPr>
            <a:lvl6pPr indent="-330200" lvl="5" marL="2743200" algn="l">
              <a:lnSpc>
                <a:spcPct val="90000"/>
              </a:lnSpc>
              <a:spcBef>
                <a:spcPts val="600"/>
              </a:spcBef>
              <a:spcAft>
                <a:spcPts val="0"/>
              </a:spcAft>
              <a:buClr>
                <a:schemeClr val="lt1"/>
              </a:buClr>
              <a:buSzPts val="1600"/>
              <a:buChar char="–"/>
              <a:defRPr sz="1600"/>
            </a:lvl6pPr>
            <a:lvl7pPr indent="-330200" lvl="6" marL="3200400" algn="l">
              <a:lnSpc>
                <a:spcPct val="90000"/>
              </a:lnSpc>
              <a:spcBef>
                <a:spcPts val="600"/>
              </a:spcBef>
              <a:spcAft>
                <a:spcPts val="0"/>
              </a:spcAft>
              <a:buClr>
                <a:schemeClr val="lt1"/>
              </a:buClr>
              <a:buSzPts val="1600"/>
              <a:buChar char="▪"/>
              <a:defRPr sz="1600"/>
            </a:lvl7pPr>
            <a:lvl8pPr indent="-330200" lvl="7" marL="3657600" algn="l">
              <a:lnSpc>
                <a:spcPct val="90000"/>
              </a:lnSpc>
              <a:spcBef>
                <a:spcPts val="600"/>
              </a:spcBef>
              <a:spcAft>
                <a:spcPts val="0"/>
              </a:spcAft>
              <a:buClr>
                <a:schemeClr val="lt1"/>
              </a:buClr>
              <a:buSzPts val="1600"/>
              <a:buChar char="–"/>
              <a:defRPr sz="1600"/>
            </a:lvl8pPr>
            <a:lvl9pPr indent="-330200" lvl="8" marL="4114800" algn="l">
              <a:lnSpc>
                <a:spcPct val="90000"/>
              </a:lnSpc>
              <a:spcBef>
                <a:spcPts val="600"/>
              </a:spcBef>
              <a:spcAft>
                <a:spcPts val="0"/>
              </a:spcAft>
              <a:buClr>
                <a:schemeClr val="lt1"/>
              </a:buClr>
              <a:buSzPts val="1600"/>
              <a:buChar char="▪"/>
              <a:defRPr sz="1600"/>
            </a:lvl9pPr>
          </a:lstStyle>
          <a:p/>
        </p:txBody>
      </p:sp>
      <p:sp>
        <p:nvSpPr>
          <p:cNvPr id="301" name="Google Shape;301;p4"/>
          <p:cNvSpPr txBox="1"/>
          <p:nvPr>
            <p:ph idx="2" type="body"/>
          </p:nvPr>
        </p:nvSpPr>
        <p:spPr>
          <a:xfrm>
            <a:off x="6246815" y="1905000"/>
            <a:ext cx="4419598" cy="4267200"/>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800"/>
              </a:spcBef>
              <a:spcAft>
                <a:spcPts val="0"/>
              </a:spcAft>
              <a:buClr>
                <a:schemeClr val="lt1"/>
              </a:buClr>
              <a:buSzPts val="2400"/>
              <a:buChar char="▪"/>
              <a:defRPr sz="2400"/>
            </a:lvl1pPr>
            <a:lvl2pPr indent="-355600" lvl="1" marL="914400" algn="l">
              <a:lnSpc>
                <a:spcPct val="90000"/>
              </a:lnSpc>
              <a:spcBef>
                <a:spcPts val="600"/>
              </a:spcBef>
              <a:spcAft>
                <a:spcPts val="0"/>
              </a:spcAft>
              <a:buClr>
                <a:schemeClr val="lt1"/>
              </a:buClr>
              <a:buSzPts val="2000"/>
              <a:buChar char="–"/>
              <a:defRPr sz="2000"/>
            </a:lvl2pPr>
            <a:lvl3pPr indent="-342900" lvl="2" marL="1371600" algn="l">
              <a:lnSpc>
                <a:spcPct val="90000"/>
              </a:lnSpc>
              <a:spcBef>
                <a:spcPts val="600"/>
              </a:spcBef>
              <a:spcAft>
                <a:spcPts val="0"/>
              </a:spcAft>
              <a:buClr>
                <a:schemeClr val="lt1"/>
              </a:buClr>
              <a:buSzPts val="1800"/>
              <a:buChar char="▪"/>
              <a:defRPr sz="1800"/>
            </a:lvl3pPr>
            <a:lvl4pPr indent="-330200" lvl="3" marL="1828800" algn="l">
              <a:lnSpc>
                <a:spcPct val="90000"/>
              </a:lnSpc>
              <a:spcBef>
                <a:spcPts val="600"/>
              </a:spcBef>
              <a:spcAft>
                <a:spcPts val="0"/>
              </a:spcAft>
              <a:buClr>
                <a:schemeClr val="lt1"/>
              </a:buClr>
              <a:buSzPts val="1600"/>
              <a:buChar char="–"/>
              <a:defRPr sz="1600"/>
            </a:lvl4pPr>
            <a:lvl5pPr indent="-330200" lvl="4" marL="2286000" algn="l">
              <a:lnSpc>
                <a:spcPct val="90000"/>
              </a:lnSpc>
              <a:spcBef>
                <a:spcPts val="600"/>
              </a:spcBef>
              <a:spcAft>
                <a:spcPts val="0"/>
              </a:spcAft>
              <a:buClr>
                <a:schemeClr val="lt1"/>
              </a:buClr>
              <a:buSzPts val="1600"/>
              <a:buChar char="▪"/>
              <a:defRPr sz="1600"/>
            </a:lvl5pPr>
            <a:lvl6pPr indent="-330200" lvl="5" marL="2743200" algn="l">
              <a:lnSpc>
                <a:spcPct val="90000"/>
              </a:lnSpc>
              <a:spcBef>
                <a:spcPts val="600"/>
              </a:spcBef>
              <a:spcAft>
                <a:spcPts val="0"/>
              </a:spcAft>
              <a:buClr>
                <a:schemeClr val="lt1"/>
              </a:buClr>
              <a:buSzPts val="1600"/>
              <a:buChar char="–"/>
              <a:defRPr sz="1600"/>
            </a:lvl6pPr>
            <a:lvl7pPr indent="-330200" lvl="6" marL="3200400" algn="l">
              <a:lnSpc>
                <a:spcPct val="90000"/>
              </a:lnSpc>
              <a:spcBef>
                <a:spcPts val="600"/>
              </a:spcBef>
              <a:spcAft>
                <a:spcPts val="0"/>
              </a:spcAft>
              <a:buClr>
                <a:schemeClr val="lt1"/>
              </a:buClr>
              <a:buSzPts val="1600"/>
              <a:buChar char="▪"/>
              <a:defRPr sz="1600"/>
            </a:lvl7pPr>
            <a:lvl8pPr indent="-330200" lvl="7" marL="3657600" algn="l">
              <a:lnSpc>
                <a:spcPct val="90000"/>
              </a:lnSpc>
              <a:spcBef>
                <a:spcPts val="600"/>
              </a:spcBef>
              <a:spcAft>
                <a:spcPts val="0"/>
              </a:spcAft>
              <a:buClr>
                <a:schemeClr val="lt1"/>
              </a:buClr>
              <a:buSzPts val="1600"/>
              <a:buChar char="–"/>
              <a:defRPr sz="1600"/>
            </a:lvl8pPr>
            <a:lvl9pPr indent="-330200" lvl="8" marL="4114800" algn="l">
              <a:lnSpc>
                <a:spcPct val="90000"/>
              </a:lnSpc>
              <a:spcBef>
                <a:spcPts val="600"/>
              </a:spcBef>
              <a:spcAft>
                <a:spcPts val="0"/>
              </a:spcAft>
              <a:buClr>
                <a:schemeClr val="lt1"/>
              </a:buClr>
              <a:buSzPts val="1600"/>
              <a:buChar char="▪"/>
              <a:defRPr sz="1600"/>
            </a:lvl9pPr>
          </a:lstStyle>
          <a:p/>
        </p:txBody>
      </p:sp>
      <p:sp>
        <p:nvSpPr>
          <p:cNvPr id="302" name="Google Shape;302;p4"/>
          <p:cNvSpPr txBox="1"/>
          <p:nvPr>
            <p:ph idx="11" type="ftr"/>
          </p:nvPr>
        </p:nvSpPr>
        <p:spPr>
          <a:xfrm>
            <a:off x="1522413" y="6400801"/>
            <a:ext cx="6324599" cy="27622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3" name="Google Shape;303;p4"/>
          <p:cNvSpPr txBox="1"/>
          <p:nvPr>
            <p:ph idx="10" type="dt"/>
          </p:nvPr>
        </p:nvSpPr>
        <p:spPr>
          <a:xfrm>
            <a:off x="8075612" y="6400801"/>
            <a:ext cx="1243859" cy="27622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4" name="Google Shape;304;p4"/>
          <p:cNvSpPr txBox="1"/>
          <p:nvPr>
            <p:ph idx="12" type="sldNum"/>
          </p:nvPr>
        </p:nvSpPr>
        <p:spPr>
          <a:xfrm>
            <a:off x="9523412" y="6400801"/>
            <a:ext cx="1143002" cy="27622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5" name="Shape 305"/>
        <p:cNvGrpSpPr/>
        <p:nvPr/>
      </p:nvGrpSpPr>
      <p:grpSpPr>
        <a:xfrm>
          <a:off x="0" y="0"/>
          <a:ext cx="0" cy="0"/>
          <a:chOff x="0" y="0"/>
          <a:chExt cx="0" cy="0"/>
        </a:xfrm>
      </p:grpSpPr>
      <p:sp>
        <p:nvSpPr>
          <p:cNvPr id="306" name="Google Shape;306;p5"/>
          <p:cNvSpPr txBox="1"/>
          <p:nvPr>
            <p:ph type="title"/>
          </p:nvPr>
        </p:nvSpPr>
        <p:spPr>
          <a:xfrm>
            <a:off x="1522413" y="1905000"/>
            <a:ext cx="9144000" cy="26670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4400"/>
              <a:buFont typeface="Consolas"/>
              <a:buNone/>
              <a:defRPr b="0" sz="44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descr="Line graphic" id="307" name="Google Shape;307;p5"/>
          <p:cNvGrpSpPr/>
          <p:nvPr/>
        </p:nvGrpSpPr>
        <p:grpSpPr>
          <a:xfrm>
            <a:off x="1584896" y="4724400"/>
            <a:ext cx="8631936" cy="64008"/>
            <a:chOff x="-4110038" y="2703513"/>
            <a:chExt cx="17394239" cy="160336"/>
          </a:xfrm>
        </p:grpSpPr>
        <p:sp>
          <p:nvSpPr>
            <p:cNvPr id="308" name="Google Shape;308;p5"/>
            <p:cNvSpPr/>
            <p:nvPr/>
          </p:nvSpPr>
          <p:spPr>
            <a:xfrm>
              <a:off x="12815888" y="2768600"/>
              <a:ext cx="468313" cy="19050"/>
            </a:xfrm>
            <a:custGeom>
              <a:rect b="b" l="l" r="r" t="t"/>
              <a:pathLst>
                <a:path extrusionOk="0" h="8" w="244">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09" name="Google Shape;309;p5"/>
            <p:cNvSpPr/>
            <p:nvPr/>
          </p:nvSpPr>
          <p:spPr>
            <a:xfrm>
              <a:off x="12380913" y="2755900"/>
              <a:ext cx="461963" cy="26987"/>
            </a:xfrm>
            <a:custGeom>
              <a:rect b="b" l="l" r="r" t="t"/>
              <a:pathLst>
                <a:path extrusionOk="0" h="12" w="241">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10" name="Google Shape;310;p5"/>
            <p:cNvSpPr/>
            <p:nvPr/>
          </p:nvSpPr>
          <p:spPr>
            <a:xfrm>
              <a:off x="12814300" y="2779713"/>
              <a:ext cx="1588" cy="0"/>
            </a:xfrm>
            <a:custGeom>
              <a:rect b="b" l="l" r="r" t="t"/>
              <a:pathLst>
                <a:path extrusionOk="0" h="120000" w="1">
                  <a:moveTo>
                    <a:pt x="0" y="0"/>
                  </a:moveTo>
                  <a:lnTo>
                    <a:pt x="0" y="0"/>
                  </a:lnTo>
                  <a:lnTo>
                    <a:pt x="1" y="0"/>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11" name="Google Shape;311;p5"/>
            <p:cNvSpPr/>
            <p:nvPr/>
          </p:nvSpPr>
          <p:spPr>
            <a:xfrm>
              <a:off x="2738437" y="2795588"/>
              <a:ext cx="425450" cy="15875"/>
            </a:xfrm>
            <a:custGeom>
              <a:rect b="b" l="l" r="r" t="t"/>
              <a:pathLst>
                <a:path extrusionOk="0" h="7" w="222">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12" name="Google Shape;312;p5"/>
            <p:cNvSpPr/>
            <p:nvPr/>
          </p:nvSpPr>
          <p:spPr>
            <a:xfrm>
              <a:off x="-3646488" y="2800350"/>
              <a:ext cx="46038" cy="3175"/>
            </a:xfrm>
            <a:custGeom>
              <a:rect b="b" l="l" r="r" t="t"/>
              <a:pathLst>
                <a:path extrusionOk="0" h="1" w="24">
                  <a:moveTo>
                    <a:pt x="0" y="1"/>
                  </a:moveTo>
                  <a:lnTo>
                    <a:pt x="0" y="1"/>
                  </a:lnTo>
                  <a:cubicBezTo>
                    <a:pt x="21" y="0"/>
                    <a:pt x="24" y="0"/>
                    <a:pt x="21" y="0"/>
                  </a:cubicBezTo>
                  <a:lnTo>
                    <a:pt x="0"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13" name="Google Shape;313;p5"/>
            <p:cNvSpPr/>
            <p:nvPr/>
          </p:nvSpPr>
          <p:spPr>
            <a:xfrm>
              <a:off x="2627312" y="2816225"/>
              <a:ext cx="63500" cy="4762"/>
            </a:xfrm>
            <a:custGeom>
              <a:rect b="b" l="l" r="r" t="t"/>
              <a:pathLst>
                <a:path extrusionOk="0" h="2" w="33">
                  <a:moveTo>
                    <a:pt x="33" y="0"/>
                  </a:moveTo>
                  <a:lnTo>
                    <a:pt x="33" y="0"/>
                  </a:lnTo>
                  <a:lnTo>
                    <a:pt x="0" y="2"/>
                  </a:lnTo>
                  <a:cubicBezTo>
                    <a:pt x="14" y="1"/>
                    <a:pt x="25" y="1"/>
                    <a:pt x="3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14" name="Google Shape;314;p5"/>
            <p:cNvSpPr/>
            <p:nvPr/>
          </p:nvSpPr>
          <p:spPr>
            <a:xfrm>
              <a:off x="3103562" y="2741613"/>
              <a:ext cx="28575" cy="3175"/>
            </a:xfrm>
            <a:custGeom>
              <a:rect b="b" l="l" r="r" t="t"/>
              <a:pathLst>
                <a:path extrusionOk="0" h="1" w="15">
                  <a:moveTo>
                    <a:pt x="15" y="0"/>
                  </a:moveTo>
                  <a:lnTo>
                    <a:pt x="15" y="0"/>
                  </a:lnTo>
                  <a:cubicBezTo>
                    <a:pt x="15" y="0"/>
                    <a:pt x="15" y="0"/>
                    <a:pt x="15" y="0"/>
                  </a:cubicBezTo>
                  <a:lnTo>
                    <a:pt x="0" y="1"/>
                  </a:lnTo>
                  <a:lnTo>
                    <a:pt x="0" y="1"/>
                  </a:lnTo>
                  <a:lnTo>
                    <a:pt x="15"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15" name="Google Shape;315;p5"/>
            <p:cNvSpPr/>
            <p:nvPr/>
          </p:nvSpPr>
          <p:spPr>
            <a:xfrm>
              <a:off x="1227137" y="2836863"/>
              <a:ext cx="20638" cy="0"/>
            </a:xfrm>
            <a:custGeom>
              <a:rect b="b" l="l" r="r" t="t"/>
              <a:pathLst>
                <a:path extrusionOk="0" h="120000" w="11">
                  <a:moveTo>
                    <a:pt x="11" y="0"/>
                  </a:moveTo>
                  <a:lnTo>
                    <a:pt x="11" y="0"/>
                  </a:lnTo>
                  <a:lnTo>
                    <a:pt x="0" y="0"/>
                  </a:lnTo>
                  <a:lnTo>
                    <a:pt x="11"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16" name="Google Shape;316;p5"/>
            <p:cNvSpPr/>
            <p:nvPr/>
          </p:nvSpPr>
          <p:spPr>
            <a:xfrm>
              <a:off x="3660775" y="2713038"/>
              <a:ext cx="331788" cy="20637"/>
            </a:xfrm>
            <a:custGeom>
              <a:rect b="b" l="l" r="r" t="t"/>
              <a:pathLst>
                <a:path extrusionOk="0" h="9" w="173">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17" name="Google Shape;317;p5"/>
            <p:cNvSpPr/>
            <p:nvPr/>
          </p:nvSpPr>
          <p:spPr>
            <a:xfrm>
              <a:off x="-1674813" y="2768600"/>
              <a:ext cx="1588" cy="0"/>
            </a:xfrm>
            <a:custGeom>
              <a:rect b="b" l="l" r="r" t="t"/>
              <a:pathLst>
                <a:path extrusionOk="0" h="120000" w="1">
                  <a:moveTo>
                    <a:pt x="0" y="0"/>
                  </a:moveTo>
                  <a:lnTo>
                    <a:pt x="0" y="0"/>
                  </a:lnTo>
                  <a:lnTo>
                    <a:pt x="1" y="0"/>
                  </a:lnTo>
                  <a:cubicBezTo>
                    <a:pt x="0" y="0"/>
                    <a:pt x="0" y="0"/>
                    <a:pt x="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18" name="Google Shape;318;p5"/>
            <p:cNvSpPr/>
            <p:nvPr/>
          </p:nvSpPr>
          <p:spPr>
            <a:xfrm>
              <a:off x="-1673225" y="2767013"/>
              <a:ext cx="36513" cy="1587"/>
            </a:xfrm>
            <a:custGeom>
              <a:rect b="b" l="l" r="r" t="t"/>
              <a:pathLst>
                <a:path extrusionOk="0" h="1" w="19">
                  <a:moveTo>
                    <a:pt x="3" y="0"/>
                  </a:moveTo>
                  <a:lnTo>
                    <a:pt x="3" y="0"/>
                  </a:lnTo>
                  <a:lnTo>
                    <a:pt x="0" y="1"/>
                  </a:lnTo>
                  <a:cubicBezTo>
                    <a:pt x="4" y="0"/>
                    <a:pt x="19" y="0"/>
                    <a:pt x="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19" name="Google Shape;319;p5"/>
            <p:cNvSpPr/>
            <p:nvPr/>
          </p:nvSpPr>
          <p:spPr>
            <a:xfrm>
              <a:off x="2690812" y="2811463"/>
              <a:ext cx="47625" cy="4762"/>
            </a:xfrm>
            <a:custGeom>
              <a:rect b="b" l="l" r="r" t="t"/>
              <a:pathLst>
                <a:path extrusionOk="0" h="2" w="25">
                  <a:moveTo>
                    <a:pt x="13" y="0"/>
                  </a:moveTo>
                  <a:lnTo>
                    <a:pt x="13" y="0"/>
                  </a:lnTo>
                  <a:cubicBezTo>
                    <a:pt x="12" y="0"/>
                    <a:pt x="7" y="1"/>
                    <a:pt x="0" y="2"/>
                  </a:cubicBezTo>
                  <a:lnTo>
                    <a:pt x="25" y="0"/>
                  </a:lnTo>
                  <a:lnTo>
                    <a:pt x="13"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20" name="Google Shape;320;p5"/>
            <p:cNvSpPr/>
            <p:nvPr/>
          </p:nvSpPr>
          <p:spPr>
            <a:xfrm>
              <a:off x="2822575" y="2794000"/>
              <a:ext cx="163513" cy="4762"/>
            </a:xfrm>
            <a:custGeom>
              <a:rect b="b" l="l" r="r" t="t"/>
              <a:pathLst>
                <a:path extrusionOk="0" h="2" w="85">
                  <a:moveTo>
                    <a:pt x="0" y="2"/>
                  </a:moveTo>
                  <a:lnTo>
                    <a:pt x="0" y="2"/>
                  </a:lnTo>
                  <a:lnTo>
                    <a:pt x="62" y="1"/>
                  </a:lnTo>
                  <a:lnTo>
                    <a:pt x="85" y="0"/>
                  </a:lnTo>
                  <a:lnTo>
                    <a:pt x="0"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21" name="Google Shape;321;p5"/>
            <p:cNvSpPr/>
            <p:nvPr/>
          </p:nvSpPr>
          <p:spPr>
            <a:xfrm>
              <a:off x="715962" y="2809875"/>
              <a:ext cx="1911350" cy="50800"/>
            </a:xfrm>
            <a:custGeom>
              <a:rect b="b" l="l" r="r" t="t"/>
              <a:pathLst>
                <a:path extrusionOk="0" h="23" w="996">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22" name="Google Shape;322;p5"/>
            <p:cNvSpPr/>
            <p:nvPr/>
          </p:nvSpPr>
          <p:spPr>
            <a:xfrm>
              <a:off x="1995487" y="2822575"/>
              <a:ext cx="20638" cy="0"/>
            </a:xfrm>
            <a:custGeom>
              <a:rect b="b" l="l" r="r" t="t"/>
              <a:pathLst>
                <a:path extrusionOk="0" h="120000" w="10">
                  <a:moveTo>
                    <a:pt x="10" y="0"/>
                  </a:moveTo>
                  <a:lnTo>
                    <a:pt x="10" y="0"/>
                  </a:lnTo>
                  <a:lnTo>
                    <a:pt x="0" y="0"/>
                  </a:lnTo>
                  <a:cubicBezTo>
                    <a:pt x="1" y="0"/>
                    <a:pt x="4" y="0"/>
                    <a:pt x="1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23" name="Google Shape;323;p5"/>
            <p:cNvSpPr/>
            <p:nvPr/>
          </p:nvSpPr>
          <p:spPr>
            <a:xfrm>
              <a:off x="1630362" y="2830513"/>
              <a:ext cx="22225" cy="0"/>
            </a:xfrm>
            <a:custGeom>
              <a:rect b="b" l="l" r="r" t="t"/>
              <a:pathLst>
                <a:path extrusionOk="0" h="120000" w="12">
                  <a:moveTo>
                    <a:pt x="11" y="0"/>
                  </a:moveTo>
                  <a:lnTo>
                    <a:pt x="11" y="0"/>
                  </a:lnTo>
                  <a:cubicBezTo>
                    <a:pt x="12" y="0"/>
                    <a:pt x="11" y="0"/>
                    <a:pt x="12" y="0"/>
                  </a:cubicBezTo>
                  <a:lnTo>
                    <a:pt x="0" y="0"/>
                  </a:lnTo>
                  <a:lnTo>
                    <a:pt x="11"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24" name="Google Shape;324;p5"/>
            <p:cNvSpPr/>
            <p:nvPr/>
          </p:nvSpPr>
          <p:spPr>
            <a:xfrm>
              <a:off x="2651125" y="2798763"/>
              <a:ext cx="46038" cy="1587"/>
            </a:xfrm>
            <a:custGeom>
              <a:rect b="b" l="l" r="r" t="t"/>
              <a:pathLst>
                <a:path extrusionOk="0" h="1" w="24">
                  <a:moveTo>
                    <a:pt x="3" y="1"/>
                  </a:moveTo>
                  <a:lnTo>
                    <a:pt x="3" y="1"/>
                  </a:lnTo>
                  <a:lnTo>
                    <a:pt x="24" y="0"/>
                  </a:lnTo>
                  <a:lnTo>
                    <a:pt x="8" y="1"/>
                  </a:lnTo>
                  <a:cubicBezTo>
                    <a:pt x="2" y="1"/>
                    <a:pt x="0" y="1"/>
                    <a:pt x="3"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25" name="Google Shape;325;p5"/>
            <p:cNvSpPr/>
            <p:nvPr/>
          </p:nvSpPr>
          <p:spPr>
            <a:xfrm>
              <a:off x="2698750" y="2809875"/>
              <a:ext cx="19050" cy="1587"/>
            </a:xfrm>
            <a:custGeom>
              <a:rect b="b" l="l" r="r" t="t"/>
              <a:pathLst>
                <a:path extrusionOk="0" h="1" w="10">
                  <a:moveTo>
                    <a:pt x="4" y="0"/>
                  </a:moveTo>
                  <a:lnTo>
                    <a:pt x="4" y="0"/>
                  </a:lnTo>
                  <a:lnTo>
                    <a:pt x="0" y="1"/>
                  </a:lnTo>
                  <a:lnTo>
                    <a:pt x="9" y="1"/>
                  </a:lnTo>
                  <a:cubicBezTo>
                    <a:pt x="10" y="0"/>
                    <a:pt x="9" y="0"/>
                    <a:pt x="4"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26" name="Google Shape;326;p5"/>
            <p:cNvSpPr/>
            <p:nvPr/>
          </p:nvSpPr>
          <p:spPr>
            <a:xfrm>
              <a:off x="469900" y="2800350"/>
              <a:ext cx="23813" cy="3175"/>
            </a:xfrm>
            <a:custGeom>
              <a:rect b="b" l="l" r="r" t="t"/>
              <a:pathLst>
                <a:path extrusionOk="0" h="1" w="13">
                  <a:moveTo>
                    <a:pt x="13" y="0"/>
                  </a:moveTo>
                  <a:lnTo>
                    <a:pt x="13" y="0"/>
                  </a:lnTo>
                  <a:lnTo>
                    <a:pt x="0" y="1"/>
                  </a:lnTo>
                  <a:cubicBezTo>
                    <a:pt x="8" y="1"/>
                    <a:pt x="11" y="1"/>
                    <a:pt x="1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27" name="Google Shape;327;p5"/>
            <p:cNvSpPr/>
            <p:nvPr/>
          </p:nvSpPr>
          <p:spPr>
            <a:xfrm>
              <a:off x="998537" y="2811463"/>
              <a:ext cx="1076325" cy="20637"/>
            </a:xfrm>
            <a:custGeom>
              <a:rect b="b" l="l" r="r" t="t"/>
              <a:pathLst>
                <a:path extrusionOk="0" h="9" w="561">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28" name="Google Shape;328;p5"/>
            <p:cNvSpPr/>
            <p:nvPr/>
          </p:nvSpPr>
          <p:spPr>
            <a:xfrm>
              <a:off x="2495550" y="2803525"/>
              <a:ext cx="17463" cy="0"/>
            </a:xfrm>
            <a:custGeom>
              <a:rect b="b" l="l" r="r" t="t"/>
              <a:pathLst>
                <a:path extrusionOk="0" h="120000" w="9">
                  <a:moveTo>
                    <a:pt x="9" y="0"/>
                  </a:moveTo>
                  <a:lnTo>
                    <a:pt x="9" y="0"/>
                  </a:lnTo>
                  <a:lnTo>
                    <a:pt x="0" y="0"/>
                  </a:lnTo>
                  <a:lnTo>
                    <a:pt x="9"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29" name="Google Shape;329;p5"/>
            <p:cNvSpPr/>
            <p:nvPr/>
          </p:nvSpPr>
          <p:spPr>
            <a:xfrm>
              <a:off x="2538412" y="2816225"/>
              <a:ext cx="1057275" cy="31750"/>
            </a:xfrm>
            <a:custGeom>
              <a:rect b="b" l="l" r="r" t="t"/>
              <a:pathLst>
                <a:path extrusionOk="0" h="14" w="551">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30" name="Google Shape;330;p5"/>
            <p:cNvSpPr/>
            <p:nvPr/>
          </p:nvSpPr>
          <p:spPr>
            <a:xfrm>
              <a:off x="11777663" y="2757488"/>
              <a:ext cx="19050" cy="3175"/>
            </a:xfrm>
            <a:custGeom>
              <a:rect b="b" l="l" r="r" t="t"/>
              <a:pathLst>
                <a:path extrusionOk="0" h="1" w="10">
                  <a:moveTo>
                    <a:pt x="0" y="0"/>
                  </a:moveTo>
                  <a:lnTo>
                    <a:pt x="0" y="0"/>
                  </a:lnTo>
                  <a:lnTo>
                    <a:pt x="10" y="1"/>
                  </a:lnTo>
                  <a:cubicBezTo>
                    <a:pt x="8" y="1"/>
                    <a:pt x="4" y="1"/>
                    <a:pt x="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31" name="Google Shape;331;p5"/>
            <p:cNvSpPr/>
            <p:nvPr/>
          </p:nvSpPr>
          <p:spPr>
            <a:xfrm>
              <a:off x="5983288" y="2741613"/>
              <a:ext cx="38100" cy="0"/>
            </a:xfrm>
            <a:custGeom>
              <a:rect b="b" l="l" r="r" t="t"/>
              <a:pathLst>
                <a:path extrusionOk="0" h="120000" w="20">
                  <a:moveTo>
                    <a:pt x="0" y="0"/>
                  </a:moveTo>
                  <a:lnTo>
                    <a:pt x="0" y="0"/>
                  </a:lnTo>
                  <a:lnTo>
                    <a:pt x="20" y="0"/>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32" name="Google Shape;332;p5"/>
            <p:cNvSpPr/>
            <p:nvPr/>
          </p:nvSpPr>
          <p:spPr>
            <a:xfrm>
              <a:off x="6832600" y="2713038"/>
              <a:ext cx="53975" cy="1587"/>
            </a:xfrm>
            <a:custGeom>
              <a:rect b="b" l="l" r="r" t="t"/>
              <a:pathLst>
                <a:path extrusionOk="0" h="1" w="28">
                  <a:moveTo>
                    <a:pt x="0" y="1"/>
                  </a:moveTo>
                  <a:lnTo>
                    <a:pt x="0" y="1"/>
                  </a:lnTo>
                  <a:lnTo>
                    <a:pt x="28" y="0"/>
                  </a:lnTo>
                  <a:cubicBezTo>
                    <a:pt x="17" y="0"/>
                    <a:pt x="8" y="1"/>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33" name="Google Shape;333;p5"/>
            <p:cNvSpPr/>
            <p:nvPr/>
          </p:nvSpPr>
          <p:spPr>
            <a:xfrm>
              <a:off x="11317288" y="2755900"/>
              <a:ext cx="9525" cy="0"/>
            </a:xfrm>
            <a:custGeom>
              <a:rect b="b" l="l" r="r" t="t"/>
              <a:pathLst>
                <a:path extrusionOk="0" h="120000" w="5">
                  <a:moveTo>
                    <a:pt x="5" y="0"/>
                  </a:moveTo>
                  <a:lnTo>
                    <a:pt x="5" y="0"/>
                  </a:lnTo>
                  <a:lnTo>
                    <a:pt x="4" y="0"/>
                  </a:lnTo>
                  <a:lnTo>
                    <a:pt x="0" y="0"/>
                  </a:lnTo>
                  <a:lnTo>
                    <a:pt x="5"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34" name="Google Shape;334;p5"/>
            <p:cNvSpPr/>
            <p:nvPr/>
          </p:nvSpPr>
          <p:spPr>
            <a:xfrm>
              <a:off x="8534400" y="2735263"/>
              <a:ext cx="30163" cy="0"/>
            </a:xfrm>
            <a:custGeom>
              <a:rect b="b" l="l" r="r" t="t"/>
              <a:pathLst>
                <a:path extrusionOk="0" h="120000" w="16">
                  <a:moveTo>
                    <a:pt x="0" y="0"/>
                  </a:moveTo>
                  <a:lnTo>
                    <a:pt x="0" y="0"/>
                  </a:lnTo>
                  <a:cubicBezTo>
                    <a:pt x="4" y="0"/>
                    <a:pt x="9" y="0"/>
                    <a:pt x="16" y="0"/>
                  </a:cubicBezTo>
                  <a:cubicBezTo>
                    <a:pt x="15" y="0"/>
                    <a:pt x="9" y="0"/>
                    <a:pt x="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35" name="Google Shape;335;p5"/>
            <p:cNvSpPr/>
            <p:nvPr/>
          </p:nvSpPr>
          <p:spPr>
            <a:xfrm>
              <a:off x="6821488" y="2714625"/>
              <a:ext cx="9525" cy="0"/>
            </a:xfrm>
            <a:custGeom>
              <a:rect b="b" l="l" r="r" t="t"/>
              <a:pathLst>
                <a:path extrusionOk="0" h="120000" w="5">
                  <a:moveTo>
                    <a:pt x="0" y="0"/>
                  </a:moveTo>
                  <a:lnTo>
                    <a:pt x="0" y="0"/>
                  </a:lnTo>
                  <a:lnTo>
                    <a:pt x="2" y="0"/>
                  </a:lnTo>
                  <a:lnTo>
                    <a:pt x="5" y="0"/>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36" name="Google Shape;336;p5"/>
            <p:cNvSpPr/>
            <p:nvPr/>
          </p:nvSpPr>
          <p:spPr>
            <a:xfrm>
              <a:off x="5583238" y="2719388"/>
              <a:ext cx="25400" cy="0"/>
            </a:xfrm>
            <a:custGeom>
              <a:rect b="b" l="l" r="r" t="t"/>
              <a:pathLst>
                <a:path extrusionOk="0" h="120000" w="13">
                  <a:moveTo>
                    <a:pt x="13" y="0"/>
                  </a:moveTo>
                  <a:lnTo>
                    <a:pt x="13" y="0"/>
                  </a:lnTo>
                  <a:lnTo>
                    <a:pt x="0" y="0"/>
                  </a:lnTo>
                  <a:lnTo>
                    <a:pt x="13"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37" name="Google Shape;337;p5"/>
            <p:cNvSpPr/>
            <p:nvPr/>
          </p:nvSpPr>
          <p:spPr>
            <a:xfrm>
              <a:off x="5638800" y="2740025"/>
              <a:ext cx="23813" cy="1587"/>
            </a:xfrm>
            <a:custGeom>
              <a:rect b="b" l="l" r="r" t="t"/>
              <a:pathLst>
                <a:path extrusionOk="0" h="1" w="12">
                  <a:moveTo>
                    <a:pt x="12" y="0"/>
                  </a:moveTo>
                  <a:lnTo>
                    <a:pt x="12" y="0"/>
                  </a:lnTo>
                  <a:lnTo>
                    <a:pt x="0" y="1"/>
                  </a:lnTo>
                  <a:lnTo>
                    <a:pt x="12"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38" name="Google Shape;338;p5"/>
            <p:cNvSpPr/>
            <p:nvPr/>
          </p:nvSpPr>
          <p:spPr>
            <a:xfrm>
              <a:off x="4303712" y="2728913"/>
              <a:ext cx="50800" cy="0"/>
            </a:xfrm>
            <a:custGeom>
              <a:rect b="b" l="l" r="r" t="t"/>
              <a:pathLst>
                <a:path extrusionOk="0" h="120000" w="26">
                  <a:moveTo>
                    <a:pt x="26" y="0"/>
                  </a:moveTo>
                  <a:lnTo>
                    <a:pt x="26" y="0"/>
                  </a:lnTo>
                  <a:lnTo>
                    <a:pt x="0" y="0"/>
                  </a:lnTo>
                  <a:cubicBezTo>
                    <a:pt x="13" y="0"/>
                    <a:pt x="20" y="0"/>
                    <a:pt x="26"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39" name="Google Shape;339;p5"/>
            <p:cNvSpPr/>
            <p:nvPr/>
          </p:nvSpPr>
          <p:spPr>
            <a:xfrm>
              <a:off x="5519738" y="2735263"/>
              <a:ext cx="9525" cy="3175"/>
            </a:xfrm>
            <a:custGeom>
              <a:rect b="b" l="l" r="r" t="t"/>
              <a:pathLst>
                <a:path extrusionOk="0" h="1" w="5">
                  <a:moveTo>
                    <a:pt x="4" y="0"/>
                  </a:moveTo>
                  <a:lnTo>
                    <a:pt x="4" y="0"/>
                  </a:lnTo>
                  <a:lnTo>
                    <a:pt x="0" y="1"/>
                  </a:lnTo>
                  <a:cubicBezTo>
                    <a:pt x="3" y="1"/>
                    <a:pt x="5" y="1"/>
                    <a:pt x="4"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40" name="Google Shape;340;p5"/>
            <p:cNvSpPr/>
            <p:nvPr/>
          </p:nvSpPr>
          <p:spPr>
            <a:xfrm>
              <a:off x="12096750" y="2784475"/>
              <a:ext cx="6350" cy="0"/>
            </a:xfrm>
            <a:custGeom>
              <a:rect b="b" l="l" r="r" t="t"/>
              <a:pathLst>
                <a:path extrusionOk="0" h="120000" w="3">
                  <a:moveTo>
                    <a:pt x="3" y="0"/>
                  </a:moveTo>
                  <a:lnTo>
                    <a:pt x="3" y="0"/>
                  </a:lnTo>
                  <a:lnTo>
                    <a:pt x="1" y="0"/>
                  </a:lnTo>
                  <a:lnTo>
                    <a:pt x="0" y="0"/>
                  </a:lnTo>
                  <a:lnTo>
                    <a:pt x="3"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41" name="Google Shape;341;p5"/>
            <p:cNvSpPr/>
            <p:nvPr/>
          </p:nvSpPr>
          <p:spPr>
            <a:xfrm>
              <a:off x="12225338" y="2773363"/>
              <a:ext cx="46038" cy="0"/>
            </a:xfrm>
            <a:custGeom>
              <a:rect b="b" l="l" r="r" t="t"/>
              <a:pathLst>
                <a:path extrusionOk="0" h="120000" w="24">
                  <a:moveTo>
                    <a:pt x="0" y="0"/>
                  </a:moveTo>
                  <a:lnTo>
                    <a:pt x="0" y="0"/>
                  </a:lnTo>
                  <a:lnTo>
                    <a:pt x="24" y="0"/>
                  </a:lnTo>
                  <a:cubicBezTo>
                    <a:pt x="15" y="0"/>
                    <a:pt x="6" y="0"/>
                    <a:pt x="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42" name="Google Shape;342;p5"/>
            <p:cNvSpPr/>
            <p:nvPr/>
          </p:nvSpPr>
          <p:spPr>
            <a:xfrm>
              <a:off x="9274175" y="2746375"/>
              <a:ext cx="55563" cy="4762"/>
            </a:xfrm>
            <a:custGeom>
              <a:rect b="b" l="l" r="r" t="t"/>
              <a:pathLst>
                <a:path extrusionOk="0" h="2" w="29">
                  <a:moveTo>
                    <a:pt x="0" y="1"/>
                  </a:moveTo>
                  <a:lnTo>
                    <a:pt x="0" y="1"/>
                  </a:lnTo>
                  <a:cubicBezTo>
                    <a:pt x="7" y="1"/>
                    <a:pt x="23" y="2"/>
                    <a:pt x="15" y="2"/>
                  </a:cubicBezTo>
                  <a:cubicBezTo>
                    <a:pt x="29" y="2"/>
                    <a:pt x="28"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43" name="Google Shape;343;p5"/>
            <p:cNvSpPr/>
            <p:nvPr/>
          </p:nvSpPr>
          <p:spPr>
            <a:xfrm>
              <a:off x="11847513" y="2827338"/>
              <a:ext cx="34925" cy="3175"/>
            </a:xfrm>
            <a:custGeom>
              <a:rect b="b" l="l" r="r" t="t"/>
              <a:pathLst>
                <a:path extrusionOk="0" h="1" w="18">
                  <a:moveTo>
                    <a:pt x="3" y="1"/>
                  </a:moveTo>
                  <a:lnTo>
                    <a:pt x="3" y="1"/>
                  </a:lnTo>
                  <a:cubicBezTo>
                    <a:pt x="7" y="1"/>
                    <a:pt x="13" y="0"/>
                    <a:pt x="18" y="0"/>
                  </a:cubicBezTo>
                  <a:cubicBezTo>
                    <a:pt x="8" y="0"/>
                    <a:pt x="0" y="1"/>
                    <a:pt x="3"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44" name="Google Shape;344;p5"/>
            <p:cNvSpPr/>
            <p:nvPr/>
          </p:nvSpPr>
          <p:spPr>
            <a:xfrm>
              <a:off x="11882438" y="2825750"/>
              <a:ext cx="25400" cy="1587"/>
            </a:xfrm>
            <a:custGeom>
              <a:rect b="b" l="l" r="r" t="t"/>
              <a:pathLst>
                <a:path extrusionOk="0" h="1" w="14">
                  <a:moveTo>
                    <a:pt x="0" y="1"/>
                  </a:moveTo>
                  <a:lnTo>
                    <a:pt x="0" y="1"/>
                  </a:lnTo>
                  <a:lnTo>
                    <a:pt x="14" y="0"/>
                  </a:lnTo>
                  <a:lnTo>
                    <a:pt x="0"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45" name="Google Shape;345;p5"/>
            <p:cNvSpPr/>
            <p:nvPr/>
          </p:nvSpPr>
          <p:spPr>
            <a:xfrm>
              <a:off x="8915400" y="2809875"/>
              <a:ext cx="15875" cy="1587"/>
            </a:xfrm>
            <a:custGeom>
              <a:rect b="b" l="l" r="r" t="t"/>
              <a:pathLst>
                <a:path extrusionOk="0" h="1" w="8">
                  <a:moveTo>
                    <a:pt x="8" y="1"/>
                  </a:moveTo>
                  <a:lnTo>
                    <a:pt x="8" y="1"/>
                  </a:lnTo>
                  <a:cubicBezTo>
                    <a:pt x="6" y="0"/>
                    <a:pt x="3" y="0"/>
                    <a:pt x="0" y="0"/>
                  </a:cubicBezTo>
                  <a:cubicBezTo>
                    <a:pt x="1" y="0"/>
                    <a:pt x="4" y="1"/>
                    <a:pt x="8"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46" name="Google Shape;346;p5"/>
            <p:cNvSpPr/>
            <p:nvPr/>
          </p:nvSpPr>
          <p:spPr>
            <a:xfrm>
              <a:off x="12109450" y="2752725"/>
              <a:ext cx="454025" cy="23812"/>
            </a:xfrm>
            <a:custGeom>
              <a:rect b="b" l="l" r="r" t="t"/>
              <a:pathLst>
                <a:path extrusionOk="0" h="10" w="236">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47" name="Google Shape;347;p5"/>
            <p:cNvSpPr/>
            <p:nvPr/>
          </p:nvSpPr>
          <p:spPr>
            <a:xfrm>
              <a:off x="12182475" y="2816225"/>
              <a:ext cx="9525" cy="0"/>
            </a:xfrm>
            <a:custGeom>
              <a:rect b="b" l="l" r="r" t="t"/>
              <a:pathLst>
                <a:path extrusionOk="0" h="120000" w="5">
                  <a:moveTo>
                    <a:pt x="0" y="0"/>
                  </a:moveTo>
                  <a:lnTo>
                    <a:pt x="0" y="0"/>
                  </a:lnTo>
                  <a:lnTo>
                    <a:pt x="1" y="0"/>
                  </a:lnTo>
                  <a:lnTo>
                    <a:pt x="5" y="0"/>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48" name="Google Shape;348;p5"/>
            <p:cNvSpPr/>
            <p:nvPr/>
          </p:nvSpPr>
          <p:spPr>
            <a:xfrm>
              <a:off x="4348162" y="2827338"/>
              <a:ext cx="17463" cy="3175"/>
            </a:xfrm>
            <a:custGeom>
              <a:rect b="b" l="l" r="r" t="t"/>
              <a:pathLst>
                <a:path extrusionOk="0" h="1" w="9">
                  <a:moveTo>
                    <a:pt x="8" y="0"/>
                  </a:moveTo>
                  <a:lnTo>
                    <a:pt x="8" y="0"/>
                  </a:lnTo>
                  <a:lnTo>
                    <a:pt x="0" y="1"/>
                  </a:lnTo>
                  <a:cubicBezTo>
                    <a:pt x="7" y="0"/>
                    <a:pt x="9" y="0"/>
                    <a:pt x="8"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49" name="Google Shape;349;p5"/>
            <p:cNvSpPr/>
            <p:nvPr/>
          </p:nvSpPr>
          <p:spPr>
            <a:xfrm>
              <a:off x="12071350" y="2790825"/>
              <a:ext cx="0" cy="0"/>
            </a:xfrm>
            <a:custGeom>
              <a:rect b="b" l="l" r="r" t="t"/>
              <a:pathLst>
                <a:path extrusionOk="0" h="120000" w="120000">
                  <a:moveTo>
                    <a:pt x="0" y="0"/>
                  </a:moveTo>
                  <a:lnTo>
                    <a:pt x="0" y="0"/>
                  </a:lnTo>
                  <a:lnTo>
                    <a:pt x="0" y="0"/>
                  </a:lnTo>
                  <a:cubicBezTo>
                    <a:pt x="0" y="0"/>
                    <a:pt x="0" y="0"/>
                    <a:pt x="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50" name="Google Shape;350;p5"/>
            <p:cNvSpPr/>
            <p:nvPr/>
          </p:nvSpPr>
          <p:spPr>
            <a:xfrm>
              <a:off x="4754563" y="2827338"/>
              <a:ext cx="4763" cy="0"/>
            </a:xfrm>
            <a:custGeom>
              <a:rect b="b" l="l" r="r" t="t"/>
              <a:pathLst>
                <a:path extrusionOk="0" h="120000" w="2">
                  <a:moveTo>
                    <a:pt x="2" y="0"/>
                  </a:moveTo>
                  <a:lnTo>
                    <a:pt x="2" y="0"/>
                  </a:lnTo>
                  <a:lnTo>
                    <a:pt x="0" y="0"/>
                  </a:lnTo>
                  <a:cubicBezTo>
                    <a:pt x="1" y="0"/>
                    <a:pt x="1" y="0"/>
                    <a:pt x="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51" name="Google Shape;351;p5"/>
            <p:cNvSpPr/>
            <p:nvPr/>
          </p:nvSpPr>
          <p:spPr>
            <a:xfrm>
              <a:off x="4852988" y="2719388"/>
              <a:ext cx="9525" cy="3175"/>
            </a:xfrm>
            <a:custGeom>
              <a:rect b="b" l="l" r="r" t="t"/>
              <a:pathLst>
                <a:path extrusionOk="0" h="1" w="5">
                  <a:moveTo>
                    <a:pt x="5" y="1"/>
                  </a:moveTo>
                  <a:lnTo>
                    <a:pt x="5" y="1"/>
                  </a:lnTo>
                  <a:cubicBezTo>
                    <a:pt x="5" y="1"/>
                    <a:pt x="5" y="1"/>
                    <a:pt x="4" y="0"/>
                  </a:cubicBezTo>
                  <a:cubicBezTo>
                    <a:pt x="0" y="1"/>
                    <a:pt x="2" y="1"/>
                    <a:pt x="5"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52" name="Google Shape;352;p5"/>
            <p:cNvSpPr/>
            <p:nvPr/>
          </p:nvSpPr>
          <p:spPr>
            <a:xfrm>
              <a:off x="4759325" y="2827338"/>
              <a:ext cx="0" cy="0"/>
            </a:xfrm>
            <a:custGeom>
              <a:rect b="b" l="l" r="r" t="t"/>
              <a:pathLst>
                <a:path extrusionOk="0" h="120000" w="120000">
                  <a:moveTo>
                    <a:pt x="0" y="0"/>
                  </a:moveTo>
                  <a:lnTo>
                    <a:pt x="0" y="0"/>
                  </a:lnTo>
                  <a:cubicBezTo>
                    <a:pt x="0" y="0"/>
                    <a:pt x="0" y="0"/>
                    <a:pt x="0" y="0"/>
                  </a:cubicBezTo>
                  <a:cubicBezTo>
                    <a:pt x="0" y="0"/>
                    <a:pt x="0" y="0"/>
                    <a:pt x="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53" name="Google Shape;353;p5"/>
            <p:cNvSpPr/>
            <p:nvPr/>
          </p:nvSpPr>
          <p:spPr>
            <a:xfrm>
              <a:off x="6654800" y="2805113"/>
              <a:ext cx="19050" cy="1587"/>
            </a:xfrm>
            <a:custGeom>
              <a:rect b="b" l="l" r="r" t="t"/>
              <a:pathLst>
                <a:path extrusionOk="0" h="1" w="10">
                  <a:moveTo>
                    <a:pt x="10" y="1"/>
                  </a:moveTo>
                  <a:lnTo>
                    <a:pt x="10" y="1"/>
                  </a:lnTo>
                  <a:lnTo>
                    <a:pt x="2" y="0"/>
                  </a:lnTo>
                  <a:cubicBezTo>
                    <a:pt x="0" y="0"/>
                    <a:pt x="2" y="0"/>
                    <a:pt x="1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54" name="Google Shape;354;p5"/>
            <p:cNvSpPr/>
            <p:nvPr/>
          </p:nvSpPr>
          <p:spPr>
            <a:xfrm>
              <a:off x="6289675" y="2798763"/>
              <a:ext cx="6350" cy="0"/>
            </a:xfrm>
            <a:custGeom>
              <a:rect b="b" l="l" r="r" t="t"/>
              <a:pathLst>
                <a:path extrusionOk="0" h="120000" w="3">
                  <a:moveTo>
                    <a:pt x="3" y="0"/>
                  </a:moveTo>
                  <a:lnTo>
                    <a:pt x="3" y="0"/>
                  </a:lnTo>
                  <a:lnTo>
                    <a:pt x="0" y="0"/>
                  </a:lnTo>
                  <a:lnTo>
                    <a:pt x="3"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55" name="Google Shape;355;p5"/>
            <p:cNvSpPr/>
            <p:nvPr/>
          </p:nvSpPr>
          <p:spPr>
            <a:xfrm>
              <a:off x="9140825" y="2725738"/>
              <a:ext cx="44450" cy="0"/>
            </a:xfrm>
            <a:custGeom>
              <a:rect b="b" l="l" r="r" t="t"/>
              <a:pathLst>
                <a:path extrusionOk="0" h="120000" w="23">
                  <a:moveTo>
                    <a:pt x="23" y="0"/>
                  </a:moveTo>
                  <a:lnTo>
                    <a:pt x="23" y="0"/>
                  </a:lnTo>
                  <a:lnTo>
                    <a:pt x="0" y="0"/>
                  </a:lnTo>
                  <a:lnTo>
                    <a:pt x="23"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56" name="Google Shape;356;p5"/>
            <p:cNvSpPr/>
            <p:nvPr/>
          </p:nvSpPr>
          <p:spPr>
            <a:xfrm>
              <a:off x="4737100" y="2827338"/>
              <a:ext cx="17463" cy="3175"/>
            </a:xfrm>
            <a:custGeom>
              <a:rect b="b" l="l" r="r" t="t"/>
              <a:pathLst>
                <a:path extrusionOk="0" h="1" w="9">
                  <a:moveTo>
                    <a:pt x="9" y="0"/>
                  </a:moveTo>
                  <a:lnTo>
                    <a:pt x="9" y="0"/>
                  </a:lnTo>
                  <a:lnTo>
                    <a:pt x="0" y="1"/>
                  </a:lnTo>
                  <a:cubicBezTo>
                    <a:pt x="5" y="0"/>
                    <a:pt x="8" y="0"/>
                    <a:pt x="9"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57" name="Google Shape;357;p5"/>
            <p:cNvSpPr/>
            <p:nvPr/>
          </p:nvSpPr>
          <p:spPr>
            <a:xfrm>
              <a:off x="7239000" y="2779713"/>
              <a:ext cx="11113" cy="3175"/>
            </a:xfrm>
            <a:custGeom>
              <a:rect b="b" l="l" r="r" t="t"/>
              <a:pathLst>
                <a:path extrusionOk="0" h="1" w="6">
                  <a:moveTo>
                    <a:pt x="6" y="0"/>
                  </a:moveTo>
                  <a:lnTo>
                    <a:pt x="6" y="0"/>
                  </a:lnTo>
                  <a:lnTo>
                    <a:pt x="0" y="1"/>
                  </a:lnTo>
                  <a:lnTo>
                    <a:pt x="4" y="1"/>
                  </a:lnTo>
                  <a:lnTo>
                    <a:pt x="6"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58" name="Google Shape;358;p5"/>
            <p:cNvSpPr/>
            <p:nvPr/>
          </p:nvSpPr>
          <p:spPr>
            <a:xfrm>
              <a:off x="7181850" y="2773363"/>
              <a:ext cx="468313" cy="15875"/>
            </a:xfrm>
            <a:custGeom>
              <a:rect b="b" l="l" r="r" t="t"/>
              <a:pathLst>
                <a:path extrusionOk="0" h="7" w="244">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59" name="Google Shape;359;p5"/>
            <p:cNvSpPr/>
            <p:nvPr/>
          </p:nvSpPr>
          <p:spPr>
            <a:xfrm>
              <a:off x="7407275" y="2787650"/>
              <a:ext cx="26988" cy="0"/>
            </a:xfrm>
            <a:custGeom>
              <a:rect b="b" l="l" r="r" t="t"/>
              <a:pathLst>
                <a:path extrusionOk="0" h="120000" w="14">
                  <a:moveTo>
                    <a:pt x="14" y="0"/>
                  </a:moveTo>
                  <a:lnTo>
                    <a:pt x="14" y="0"/>
                  </a:lnTo>
                  <a:lnTo>
                    <a:pt x="0" y="0"/>
                  </a:lnTo>
                  <a:cubicBezTo>
                    <a:pt x="8" y="0"/>
                    <a:pt x="11" y="0"/>
                    <a:pt x="14"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60" name="Google Shape;360;p5"/>
            <p:cNvSpPr/>
            <p:nvPr/>
          </p:nvSpPr>
          <p:spPr>
            <a:xfrm>
              <a:off x="8123238" y="2794000"/>
              <a:ext cx="31750" cy="1587"/>
            </a:xfrm>
            <a:custGeom>
              <a:rect b="b" l="l" r="r" t="t"/>
              <a:pathLst>
                <a:path extrusionOk="0" h="1" w="16">
                  <a:moveTo>
                    <a:pt x="0" y="1"/>
                  </a:moveTo>
                  <a:lnTo>
                    <a:pt x="0" y="1"/>
                  </a:lnTo>
                  <a:lnTo>
                    <a:pt x="16" y="0"/>
                  </a:lnTo>
                  <a:lnTo>
                    <a:pt x="0"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61" name="Google Shape;361;p5"/>
            <p:cNvSpPr/>
            <p:nvPr/>
          </p:nvSpPr>
          <p:spPr>
            <a:xfrm>
              <a:off x="3070225" y="2794000"/>
              <a:ext cx="101600" cy="4762"/>
            </a:xfrm>
            <a:custGeom>
              <a:rect b="b" l="l" r="r" t="t"/>
              <a:pathLst>
                <a:path extrusionOk="0" h="2" w="53">
                  <a:moveTo>
                    <a:pt x="0" y="0"/>
                  </a:moveTo>
                  <a:lnTo>
                    <a:pt x="0" y="0"/>
                  </a:lnTo>
                  <a:cubicBezTo>
                    <a:pt x="2" y="1"/>
                    <a:pt x="53" y="2"/>
                    <a:pt x="52" y="0"/>
                  </a:cubicBezTo>
                  <a:lnTo>
                    <a:pt x="6" y="0"/>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62" name="Google Shape;362;p5"/>
            <p:cNvSpPr/>
            <p:nvPr/>
          </p:nvSpPr>
          <p:spPr>
            <a:xfrm>
              <a:off x="9963150" y="2778125"/>
              <a:ext cx="41275" cy="0"/>
            </a:xfrm>
            <a:custGeom>
              <a:rect b="b" l="l" r="r" t="t"/>
              <a:pathLst>
                <a:path extrusionOk="0" h="120000" w="21">
                  <a:moveTo>
                    <a:pt x="21" y="0"/>
                  </a:moveTo>
                  <a:lnTo>
                    <a:pt x="21" y="0"/>
                  </a:lnTo>
                  <a:lnTo>
                    <a:pt x="3" y="0"/>
                  </a:lnTo>
                  <a:lnTo>
                    <a:pt x="0" y="0"/>
                  </a:lnTo>
                  <a:cubicBezTo>
                    <a:pt x="4" y="0"/>
                    <a:pt x="15" y="0"/>
                    <a:pt x="2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63" name="Google Shape;363;p5"/>
            <p:cNvSpPr/>
            <p:nvPr/>
          </p:nvSpPr>
          <p:spPr>
            <a:xfrm>
              <a:off x="7523163" y="2773363"/>
              <a:ext cx="30163" cy="3175"/>
            </a:xfrm>
            <a:custGeom>
              <a:rect b="b" l="l" r="r" t="t"/>
              <a:pathLst>
                <a:path extrusionOk="0" h="1" w="16">
                  <a:moveTo>
                    <a:pt x="16" y="0"/>
                  </a:moveTo>
                  <a:lnTo>
                    <a:pt x="16" y="0"/>
                  </a:lnTo>
                  <a:cubicBezTo>
                    <a:pt x="6" y="0"/>
                    <a:pt x="2" y="1"/>
                    <a:pt x="0" y="1"/>
                  </a:cubicBezTo>
                  <a:cubicBezTo>
                    <a:pt x="6" y="1"/>
                    <a:pt x="12" y="1"/>
                    <a:pt x="16"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64" name="Google Shape;364;p5"/>
            <p:cNvSpPr/>
            <p:nvPr/>
          </p:nvSpPr>
          <p:spPr>
            <a:xfrm>
              <a:off x="10009188" y="2787650"/>
              <a:ext cx="115888" cy="3175"/>
            </a:xfrm>
            <a:custGeom>
              <a:rect b="b" l="l" r="r" t="t"/>
              <a:pathLst>
                <a:path extrusionOk="0" h="2" w="60">
                  <a:moveTo>
                    <a:pt x="0" y="0"/>
                  </a:moveTo>
                  <a:lnTo>
                    <a:pt x="0" y="0"/>
                  </a:lnTo>
                  <a:cubicBezTo>
                    <a:pt x="7" y="0"/>
                    <a:pt x="18" y="1"/>
                    <a:pt x="19" y="2"/>
                  </a:cubicBezTo>
                  <a:cubicBezTo>
                    <a:pt x="34" y="2"/>
                    <a:pt x="45" y="1"/>
                    <a:pt x="60" y="1"/>
                  </a:cubicBezTo>
                  <a:cubicBezTo>
                    <a:pt x="43" y="1"/>
                    <a:pt x="23" y="1"/>
                    <a:pt x="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65" name="Google Shape;365;p5"/>
            <p:cNvSpPr/>
            <p:nvPr/>
          </p:nvSpPr>
          <p:spPr>
            <a:xfrm>
              <a:off x="10125075" y="2789238"/>
              <a:ext cx="1588" cy="0"/>
            </a:xfrm>
            <a:custGeom>
              <a:rect b="b" l="l" r="r" t="t"/>
              <a:pathLst>
                <a:path extrusionOk="0" h="120000" w="1">
                  <a:moveTo>
                    <a:pt x="1" y="0"/>
                  </a:moveTo>
                  <a:lnTo>
                    <a:pt x="1" y="0"/>
                  </a:lnTo>
                  <a:lnTo>
                    <a:pt x="0" y="0"/>
                  </a:lnTo>
                  <a:lnTo>
                    <a:pt x="1"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66" name="Google Shape;366;p5"/>
            <p:cNvSpPr/>
            <p:nvPr/>
          </p:nvSpPr>
          <p:spPr>
            <a:xfrm>
              <a:off x="-4110038" y="2703513"/>
              <a:ext cx="16486189" cy="134937"/>
            </a:xfrm>
            <a:custGeom>
              <a:rect b="b" l="l" r="r" t="t"/>
              <a:pathLst>
                <a:path extrusionOk="0" h="60" w="8594">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67" name="Google Shape;367;p5"/>
            <p:cNvSpPr/>
            <p:nvPr/>
          </p:nvSpPr>
          <p:spPr>
            <a:xfrm>
              <a:off x="12117388" y="2779713"/>
              <a:ext cx="127000" cy="4762"/>
            </a:xfrm>
            <a:custGeom>
              <a:rect b="b" l="l" r="r" t="t"/>
              <a:pathLst>
                <a:path extrusionOk="0" h="2" w="66">
                  <a:moveTo>
                    <a:pt x="19" y="2"/>
                  </a:moveTo>
                  <a:lnTo>
                    <a:pt x="19" y="2"/>
                  </a:lnTo>
                  <a:cubicBezTo>
                    <a:pt x="33" y="2"/>
                    <a:pt x="66" y="2"/>
                    <a:pt x="60" y="0"/>
                  </a:cubicBezTo>
                  <a:cubicBezTo>
                    <a:pt x="60" y="2"/>
                    <a:pt x="0" y="0"/>
                    <a:pt x="19"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68" name="Google Shape;368;p5"/>
            <p:cNvSpPr/>
            <p:nvPr/>
          </p:nvSpPr>
          <p:spPr>
            <a:xfrm>
              <a:off x="12182475" y="2787650"/>
              <a:ext cx="79375" cy="1587"/>
            </a:xfrm>
            <a:custGeom>
              <a:rect b="b" l="l" r="r" t="t"/>
              <a:pathLst>
                <a:path extrusionOk="0" h="1" w="41">
                  <a:moveTo>
                    <a:pt x="25" y="1"/>
                  </a:moveTo>
                  <a:lnTo>
                    <a:pt x="25" y="1"/>
                  </a:lnTo>
                  <a:cubicBezTo>
                    <a:pt x="27" y="1"/>
                    <a:pt x="26" y="0"/>
                    <a:pt x="41" y="0"/>
                  </a:cubicBezTo>
                  <a:lnTo>
                    <a:pt x="0" y="0"/>
                  </a:lnTo>
                  <a:lnTo>
                    <a:pt x="25"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69" name="Google Shape;369;p5"/>
            <p:cNvSpPr/>
            <p:nvPr/>
          </p:nvSpPr>
          <p:spPr>
            <a:xfrm>
              <a:off x="12307888" y="2809875"/>
              <a:ext cx="249238" cy="15875"/>
            </a:xfrm>
            <a:custGeom>
              <a:rect b="b" l="l" r="r" t="t"/>
              <a:pathLst>
                <a:path extrusionOk="0" h="7" w="130">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70" name="Google Shape;370;p5"/>
            <p:cNvSpPr/>
            <p:nvPr/>
          </p:nvSpPr>
          <p:spPr>
            <a:xfrm>
              <a:off x="12252325" y="2825750"/>
              <a:ext cx="73025" cy="1587"/>
            </a:xfrm>
            <a:custGeom>
              <a:rect b="b" l="l" r="r" t="t"/>
              <a:pathLst>
                <a:path extrusionOk="0" h="1" w="38">
                  <a:moveTo>
                    <a:pt x="4" y="1"/>
                  </a:moveTo>
                  <a:lnTo>
                    <a:pt x="4" y="1"/>
                  </a:lnTo>
                  <a:lnTo>
                    <a:pt x="38" y="0"/>
                  </a:lnTo>
                  <a:lnTo>
                    <a:pt x="34" y="0"/>
                  </a:lnTo>
                  <a:lnTo>
                    <a:pt x="0" y="1"/>
                  </a:lnTo>
                  <a:lnTo>
                    <a:pt x="4"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71" name="Google Shape;371;p5"/>
            <p:cNvSpPr/>
            <p:nvPr/>
          </p:nvSpPr>
          <p:spPr>
            <a:xfrm>
              <a:off x="10779125" y="2733675"/>
              <a:ext cx="66675" cy="4762"/>
            </a:xfrm>
            <a:custGeom>
              <a:rect b="b" l="l" r="r" t="t"/>
              <a:pathLst>
                <a:path extrusionOk="0" h="2" w="35">
                  <a:moveTo>
                    <a:pt x="35" y="2"/>
                  </a:moveTo>
                  <a:lnTo>
                    <a:pt x="35" y="2"/>
                  </a:lnTo>
                  <a:cubicBezTo>
                    <a:pt x="32" y="0"/>
                    <a:pt x="11" y="1"/>
                    <a:pt x="0" y="2"/>
                  </a:cubicBezTo>
                  <a:cubicBezTo>
                    <a:pt x="9" y="2"/>
                    <a:pt x="22" y="2"/>
                    <a:pt x="35"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72" name="Google Shape;372;p5"/>
            <p:cNvSpPr/>
            <p:nvPr/>
          </p:nvSpPr>
          <p:spPr>
            <a:xfrm>
              <a:off x="-2471738" y="2738438"/>
              <a:ext cx="496888" cy="1587"/>
            </a:xfrm>
            <a:custGeom>
              <a:rect b="b" l="l" r="r" t="t"/>
              <a:pathLst>
                <a:path extrusionOk="0" h="1" w="259">
                  <a:moveTo>
                    <a:pt x="259" y="0"/>
                  </a:moveTo>
                  <a:lnTo>
                    <a:pt x="259" y="0"/>
                  </a:lnTo>
                  <a:lnTo>
                    <a:pt x="0" y="1"/>
                  </a:lnTo>
                  <a:lnTo>
                    <a:pt x="259"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73" name="Google Shape;373;p5"/>
            <p:cNvSpPr/>
            <p:nvPr/>
          </p:nvSpPr>
          <p:spPr>
            <a:xfrm>
              <a:off x="9136063" y="2735263"/>
              <a:ext cx="387350" cy="14287"/>
            </a:xfrm>
            <a:custGeom>
              <a:rect b="b" l="l" r="r" t="t"/>
              <a:pathLst>
                <a:path extrusionOk="0" h="6" w="202">
                  <a:moveTo>
                    <a:pt x="30" y="6"/>
                  </a:moveTo>
                  <a:lnTo>
                    <a:pt x="30" y="6"/>
                  </a:lnTo>
                  <a:cubicBezTo>
                    <a:pt x="100" y="5"/>
                    <a:pt x="131" y="3"/>
                    <a:pt x="202" y="3"/>
                  </a:cubicBezTo>
                  <a:cubicBezTo>
                    <a:pt x="109" y="0"/>
                    <a:pt x="79" y="6"/>
                    <a:pt x="0" y="3"/>
                  </a:cubicBezTo>
                  <a:lnTo>
                    <a:pt x="30" y="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74" name="Google Shape;374;p5"/>
            <p:cNvSpPr/>
            <p:nvPr/>
          </p:nvSpPr>
          <p:spPr>
            <a:xfrm>
              <a:off x="9139238" y="2725738"/>
              <a:ext cx="142875" cy="9525"/>
            </a:xfrm>
            <a:custGeom>
              <a:rect b="b" l="l" r="r" t="t"/>
              <a:pathLst>
                <a:path extrusionOk="0" h="4" w="75">
                  <a:moveTo>
                    <a:pt x="54" y="0"/>
                  </a:moveTo>
                  <a:lnTo>
                    <a:pt x="54" y="0"/>
                  </a:lnTo>
                  <a:cubicBezTo>
                    <a:pt x="65" y="2"/>
                    <a:pt x="0" y="3"/>
                    <a:pt x="10" y="4"/>
                  </a:cubicBezTo>
                  <a:cubicBezTo>
                    <a:pt x="57" y="4"/>
                    <a:pt x="32" y="2"/>
                    <a:pt x="75" y="2"/>
                  </a:cubicBezTo>
                  <a:lnTo>
                    <a:pt x="54"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75" name="Google Shape;375;p5"/>
            <p:cNvSpPr/>
            <p:nvPr/>
          </p:nvSpPr>
          <p:spPr>
            <a:xfrm>
              <a:off x="9805988" y="2817813"/>
              <a:ext cx="39688" cy="3175"/>
            </a:xfrm>
            <a:custGeom>
              <a:rect b="b" l="l" r="r" t="t"/>
              <a:pathLst>
                <a:path extrusionOk="0" h="1" w="21">
                  <a:moveTo>
                    <a:pt x="21" y="0"/>
                  </a:moveTo>
                  <a:lnTo>
                    <a:pt x="21" y="0"/>
                  </a:lnTo>
                  <a:lnTo>
                    <a:pt x="0" y="1"/>
                  </a:lnTo>
                  <a:lnTo>
                    <a:pt x="17" y="1"/>
                  </a:lnTo>
                  <a:lnTo>
                    <a:pt x="21"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76" name="Google Shape;376;p5"/>
            <p:cNvSpPr/>
            <p:nvPr/>
          </p:nvSpPr>
          <p:spPr>
            <a:xfrm>
              <a:off x="8580438" y="2725738"/>
              <a:ext cx="66675" cy="3175"/>
            </a:xfrm>
            <a:custGeom>
              <a:rect b="b" l="l" r="r" t="t"/>
              <a:pathLst>
                <a:path extrusionOk="0" h="1" w="35">
                  <a:moveTo>
                    <a:pt x="27" y="1"/>
                  </a:moveTo>
                  <a:lnTo>
                    <a:pt x="27" y="1"/>
                  </a:lnTo>
                  <a:lnTo>
                    <a:pt x="35" y="1"/>
                  </a:lnTo>
                  <a:lnTo>
                    <a:pt x="0" y="0"/>
                  </a:lnTo>
                  <a:lnTo>
                    <a:pt x="27"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77" name="Google Shape;377;p5"/>
            <p:cNvSpPr/>
            <p:nvPr/>
          </p:nvSpPr>
          <p:spPr>
            <a:xfrm>
              <a:off x="8647113" y="2725738"/>
              <a:ext cx="15875" cy="3175"/>
            </a:xfrm>
            <a:custGeom>
              <a:rect b="b" l="l" r="r" t="t"/>
              <a:pathLst>
                <a:path extrusionOk="0" h="1" w="8">
                  <a:moveTo>
                    <a:pt x="8" y="0"/>
                  </a:moveTo>
                  <a:lnTo>
                    <a:pt x="8" y="0"/>
                  </a:lnTo>
                  <a:lnTo>
                    <a:pt x="0" y="1"/>
                  </a:lnTo>
                  <a:lnTo>
                    <a:pt x="8"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78" name="Google Shape;378;p5"/>
            <p:cNvSpPr/>
            <p:nvPr/>
          </p:nvSpPr>
          <p:spPr>
            <a:xfrm>
              <a:off x="9794875" y="2830513"/>
              <a:ext cx="90488" cy="1587"/>
            </a:xfrm>
            <a:custGeom>
              <a:rect b="b" l="l" r="r" t="t"/>
              <a:pathLst>
                <a:path extrusionOk="0" h="1" w="47">
                  <a:moveTo>
                    <a:pt x="0" y="0"/>
                  </a:moveTo>
                  <a:lnTo>
                    <a:pt x="0" y="0"/>
                  </a:lnTo>
                  <a:lnTo>
                    <a:pt x="32" y="1"/>
                  </a:lnTo>
                  <a:lnTo>
                    <a:pt x="47" y="0"/>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79" name="Google Shape;379;p5"/>
            <p:cNvSpPr/>
            <p:nvPr/>
          </p:nvSpPr>
          <p:spPr>
            <a:xfrm>
              <a:off x="9232900" y="2795588"/>
              <a:ext cx="84138" cy="3175"/>
            </a:xfrm>
            <a:custGeom>
              <a:rect b="b" l="l" r="r" t="t"/>
              <a:pathLst>
                <a:path extrusionOk="0" h="1" w="44">
                  <a:moveTo>
                    <a:pt x="16" y="1"/>
                  </a:moveTo>
                  <a:lnTo>
                    <a:pt x="16" y="1"/>
                  </a:lnTo>
                  <a:lnTo>
                    <a:pt x="44" y="1"/>
                  </a:lnTo>
                  <a:cubicBezTo>
                    <a:pt x="39" y="1"/>
                    <a:pt x="0" y="0"/>
                    <a:pt x="16"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80" name="Google Shape;380;p5"/>
            <p:cNvSpPr/>
            <p:nvPr/>
          </p:nvSpPr>
          <p:spPr>
            <a:xfrm>
              <a:off x="8158163" y="2725738"/>
              <a:ext cx="71438" cy="3175"/>
            </a:xfrm>
            <a:custGeom>
              <a:rect b="b" l="l" r="r" t="t"/>
              <a:pathLst>
                <a:path extrusionOk="0" h="1" w="37">
                  <a:moveTo>
                    <a:pt x="34" y="0"/>
                  </a:moveTo>
                  <a:lnTo>
                    <a:pt x="34" y="0"/>
                  </a:lnTo>
                  <a:lnTo>
                    <a:pt x="0" y="1"/>
                  </a:lnTo>
                  <a:lnTo>
                    <a:pt x="3" y="1"/>
                  </a:lnTo>
                  <a:lnTo>
                    <a:pt x="37" y="0"/>
                  </a:lnTo>
                  <a:lnTo>
                    <a:pt x="34"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81" name="Google Shape;381;p5"/>
            <p:cNvSpPr/>
            <p:nvPr/>
          </p:nvSpPr>
          <p:spPr>
            <a:xfrm>
              <a:off x="8734425" y="2814638"/>
              <a:ext cx="144463" cy="3175"/>
            </a:xfrm>
            <a:custGeom>
              <a:rect b="b" l="l" r="r" t="t"/>
              <a:pathLst>
                <a:path extrusionOk="0" h="2" w="76">
                  <a:moveTo>
                    <a:pt x="56" y="0"/>
                  </a:moveTo>
                  <a:lnTo>
                    <a:pt x="56" y="0"/>
                  </a:lnTo>
                  <a:cubicBezTo>
                    <a:pt x="76" y="2"/>
                    <a:pt x="0" y="0"/>
                    <a:pt x="40" y="2"/>
                  </a:cubicBezTo>
                  <a:cubicBezTo>
                    <a:pt x="76" y="2"/>
                    <a:pt x="61" y="1"/>
                    <a:pt x="56"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82" name="Google Shape;382;p5"/>
            <p:cNvSpPr/>
            <p:nvPr/>
          </p:nvSpPr>
          <p:spPr>
            <a:xfrm>
              <a:off x="8023225" y="2782888"/>
              <a:ext cx="26988" cy="1587"/>
            </a:xfrm>
            <a:custGeom>
              <a:rect b="b" l="l" r="r" t="t"/>
              <a:pathLst>
                <a:path extrusionOk="0" h="1" w="14">
                  <a:moveTo>
                    <a:pt x="14" y="0"/>
                  </a:moveTo>
                  <a:lnTo>
                    <a:pt x="14" y="0"/>
                  </a:lnTo>
                  <a:cubicBezTo>
                    <a:pt x="9" y="0"/>
                    <a:pt x="5" y="0"/>
                    <a:pt x="0" y="1"/>
                  </a:cubicBezTo>
                  <a:lnTo>
                    <a:pt x="14"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83" name="Google Shape;383;p5"/>
            <p:cNvSpPr/>
            <p:nvPr/>
          </p:nvSpPr>
          <p:spPr>
            <a:xfrm>
              <a:off x="8050213" y="2782888"/>
              <a:ext cx="77788" cy="1587"/>
            </a:xfrm>
            <a:custGeom>
              <a:rect b="b" l="l" r="r" t="t"/>
              <a:pathLst>
                <a:path extrusionOk="0" h="1" w="40">
                  <a:moveTo>
                    <a:pt x="0" y="0"/>
                  </a:moveTo>
                  <a:lnTo>
                    <a:pt x="0" y="0"/>
                  </a:lnTo>
                  <a:cubicBezTo>
                    <a:pt x="15" y="0"/>
                    <a:pt x="30" y="1"/>
                    <a:pt x="40" y="1"/>
                  </a:cubicBezTo>
                  <a:cubicBezTo>
                    <a:pt x="21" y="0"/>
                    <a:pt x="15" y="0"/>
                    <a:pt x="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84" name="Google Shape;384;p5"/>
            <p:cNvSpPr/>
            <p:nvPr/>
          </p:nvSpPr>
          <p:spPr>
            <a:xfrm>
              <a:off x="7715250" y="2779713"/>
              <a:ext cx="90488" cy="7937"/>
            </a:xfrm>
            <a:custGeom>
              <a:rect b="b" l="l" r="r" t="t"/>
              <a:pathLst>
                <a:path extrusionOk="0" h="3" w="47">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85" name="Google Shape;385;p5"/>
            <p:cNvSpPr/>
            <p:nvPr/>
          </p:nvSpPr>
          <p:spPr>
            <a:xfrm>
              <a:off x="6508750" y="2713038"/>
              <a:ext cx="247650" cy="6350"/>
            </a:xfrm>
            <a:custGeom>
              <a:rect b="b" l="l" r="r" t="t"/>
              <a:pathLst>
                <a:path extrusionOk="0" h="3" w="129">
                  <a:moveTo>
                    <a:pt x="0" y="0"/>
                  </a:moveTo>
                  <a:lnTo>
                    <a:pt x="0" y="0"/>
                  </a:lnTo>
                  <a:cubicBezTo>
                    <a:pt x="50" y="1"/>
                    <a:pt x="63" y="1"/>
                    <a:pt x="60" y="2"/>
                  </a:cubicBezTo>
                  <a:cubicBezTo>
                    <a:pt x="108" y="3"/>
                    <a:pt x="100" y="0"/>
                    <a:pt x="129"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86" name="Google Shape;386;p5"/>
            <p:cNvSpPr/>
            <p:nvPr/>
          </p:nvSpPr>
          <p:spPr>
            <a:xfrm>
              <a:off x="6756400" y="2713038"/>
              <a:ext cx="33338" cy="0"/>
            </a:xfrm>
            <a:custGeom>
              <a:rect b="b" l="l" r="r" t="t"/>
              <a:pathLst>
                <a:path extrusionOk="0" h="120000" w="18">
                  <a:moveTo>
                    <a:pt x="0" y="0"/>
                  </a:moveTo>
                  <a:lnTo>
                    <a:pt x="0" y="0"/>
                  </a:lnTo>
                  <a:lnTo>
                    <a:pt x="18" y="0"/>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87" name="Google Shape;387;p5"/>
            <p:cNvSpPr/>
            <p:nvPr/>
          </p:nvSpPr>
          <p:spPr>
            <a:xfrm>
              <a:off x="8047038" y="2820988"/>
              <a:ext cx="58738" cy="4762"/>
            </a:xfrm>
            <a:custGeom>
              <a:rect b="b" l="l" r="r" t="t"/>
              <a:pathLst>
                <a:path extrusionOk="0" h="2" w="31">
                  <a:moveTo>
                    <a:pt x="31" y="0"/>
                  </a:moveTo>
                  <a:lnTo>
                    <a:pt x="31" y="0"/>
                  </a:lnTo>
                  <a:lnTo>
                    <a:pt x="0" y="2"/>
                  </a:lnTo>
                  <a:lnTo>
                    <a:pt x="11" y="2"/>
                  </a:lnTo>
                  <a:lnTo>
                    <a:pt x="31"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88" name="Google Shape;388;p5"/>
            <p:cNvSpPr/>
            <p:nvPr/>
          </p:nvSpPr>
          <p:spPr>
            <a:xfrm>
              <a:off x="6348413" y="2711451"/>
              <a:ext cx="82550" cy="1587"/>
            </a:xfrm>
            <a:custGeom>
              <a:rect b="b" l="l" r="r" t="t"/>
              <a:pathLst>
                <a:path extrusionOk="0" h="1" w="43">
                  <a:moveTo>
                    <a:pt x="9" y="1"/>
                  </a:moveTo>
                  <a:lnTo>
                    <a:pt x="9" y="1"/>
                  </a:lnTo>
                  <a:cubicBezTo>
                    <a:pt x="18" y="1"/>
                    <a:pt x="33" y="1"/>
                    <a:pt x="41" y="1"/>
                  </a:cubicBezTo>
                  <a:cubicBezTo>
                    <a:pt x="43" y="0"/>
                    <a:pt x="0" y="1"/>
                    <a:pt x="9"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89" name="Google Shape;389;p5"/>
            <p:cNvSpPr/>
            <p:nvPr/>
          </p:nvSpPr>
          <p:spPr>
            <a:xfrm>
              <a:off x="6734175" y="2771775"/>
              <a:ext cx="96838" cy="6350"/>
            </a:xfrm>
            <a:custGeom>
              <a:rect b="b" l="l" r="r" t="t"/>
              <a:pathLst>
                <a:path extrusionOk="0" h="3" w="50">
                  <a:moveTo>
                    <a:pt x="0" y="2"/>
                  </a:moveTo>
                  <a:lnTo>
                    <a:pt x="0" y="2"/>
                  </a:lnTo>
                  <a:cubicBezTo>
                    <a:pt x="6" y="3"/>
                    <a:pt x="37" y="2"/>
                    <a:pt x="50" y="3"/>
                  </a:cubicBezTo>
                  <a:cubicBezTo>
                    <a:pt x="32" y="2"/>
                    <a:pt x="17" y="0"/>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90" name="Google Shape;390;p5"/>
            <p:cNvSpPr/>
            <p:nvPr/>
          </p:nvSpPr>
          <p:spPr>
            <a:xfrm>
              <a:off x="6091238" y="2722563"/>
              <a:ext cx="95250" cy="7937"/>
            </a:xfrm>
            <a:custGeom>
              <a:rect b="b" l="l" r="r" t="t"/>
              <a:pathLst>
                <a:path extrusionOk="0" h="4" w="49">
                  <a:moveTo>
                    <a:pt x="0" y="1"/>
                  </a:moveTo>
                  <a:lnTo>
                    <a:pt x="0" y="1"/>
                  </a:lnTo>
                  <a:cubicBezTo>
                    <a:pt x="10" y="2"/>
                    <a:pt x="24" y="2"/>
                    <a:pt x="18" y="4"/>
                  </a:cubicBezTo>
                  <a:cubicBezTo>
                    <a:pt x="31" y="3"/>
                    <a:pt x="49"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91" name="Google Shape;391;p5"/>
            <p:cNvSpPr/>
            <p:nvPr/>
          </p:nvSpPr>
          <p:spPr>
            <a:xfrm>
              <a:off x="6559550" y="2773363"/>
              <a:ext cx="80963" cy="3175"/>
            </a:xfrm>
            <a:custGeom>
              <a:rect b="b" l="l" r="r" t="t"/>
              <a:pathLst>
                <a:path extrusionOk="0" h="1" w="42">
                  <a:moveTo>
                    <a:pt x="0" y="1"/>
                  </a:moveTo>
                  <a:lnTo>
                    <a:pt x="0" y="1"/>
                  </a:lnTo>
                  <a:lnTo>
                    <a:pt x="8" y="1"/>
                  </a:lnTo>
                  <a:lnTo>
                    <a:pt x="42" y="0"/>
                  </a:lnTo>
                  <a:lnTo>
                    <a:pt x="0"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92" name="Google Shape;392;p5"/>
            <p:cNvSpPr/>
            <p:nvPr/>
          </p:nvSpPr>
          <p:spPr>
            <a:xfrm>
              <a:off x="6640513" y="2806700"/>
              <a:ext cx="227013" cy="15875"/>
            </a:xfrm>
            <a:custGeom>
              <a:rect b="b" l="l" r="r" t="t"/>
              <a:pathLst>
                <a:path extrusionOk="0" h="7" w="118">
                  <a:moveTo>
                    <a:pt x="80" y="7"/>
                  </a:moveTo>
                  <a:lnTo>
                    <a:pt x="80" y="7"/>
                  </a:lnTo>
                  <a:cubicBezTo>
                    <a:pt x="118" y="5"/>
                    <a:pt x="19" y="3"/>
                    <a:pt x="85" y="1"/>
                  </a:cubicBezTo>
                  <a:cubicBezTo>
                    <a:pt x="0" y="0"/>
                    <a:pt x="92" y="4"/>
                    <a:pt x="29" y="4"/>
                  </a:cubicBezTo>
                  <a:cubicBezTo>
                    <a:pt x="66" y="4"/>
                    <a:pt x="84" y="6"/>
                    <a:pt x="80" y="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93" name="Google Shape;393;p5"/>
            <p:cNvSpPr/>
            <p:nvPr/>
          </p:nvSpPr>
          <p:spPr>
            <a:xfrm>
              <a:off x="6661150" y="2814638"/>
              <a:ext cx="34925" cy="1587"/>
            </a:xfrm>
            <a:custGeom>
              <a:rect b="b" l="l" r="r" t="t"/>
              <a:pathLst>
                <a:path extrusionOk="0" h="1" w="18">
                  <a:moveTo>
                    <a:pt x="18" y="1"/>
                  </a:moveTo>
                  <a:lnTo>
                    <a:pt x="18" y="1"/>
                  </a:lnTo>
                  <a:lnTo>
                    <a:pt x="0" y="0"/>
                  </a:lnTo>
                  <a:lnTo>
                    <a:pt x="18"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94" name="Google Shape;394;p5"/>
            <p:cNvSpPr/>
            <p:nvPr/>
          </p:nvSpPr>
          <p:spPr>
            <a:xfrm>
              <a:off x="5661025" y="2789238"/>
              <a:ext cx="23813" cy="1587"/>
            </a:xfrm>
            <a:custGeom>
              <a:rect b="b" l="l" r="r" t="t"/>
              <a:pathLst>
                <a:path extrusionOk="0" h="1" w="13">
                  <a:moveTo>
                    <a:pt x="0" y="1"/>
                  </a:moveTo>
                  <a:lnTo>
                    <a:pt x="0" y="1"/>
                  </a:lnTo>
                  <a:lnTo>
                    <a:pt x="13" y="0"/>
                  </a:lnTo>
                  <a:lnTo>
                    <a:pt x="0"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95" name="Google Shape;395;p5"/>
            <p:cNvSpPr/>
            <p:nvPr/>
          </p:nvSpPr>
          <p:spPr>
            <a:xfrm>
              <a:off x="6162675" y="2814638"/>
              <a:ext cx="258763" cy="7937"/>
            </a:xfrm>
            <a:custGeom>
              <a:rect b="b" l="l" r="r" t="t"/>
              <a:pathLst>
                <a:path extrusionOk="0" h="4" w="135">
                  <a:moveTo>
                    <a:pt x="77" y="2"/>
                  </a:moveTo>
                  <a:lnTo>
                    <a:pt x="77" y="2"/>
                  </a:lnTo>
                  <a:lnTo>
                    <a:pt x="135" y="0"/>
                  </a:lnTo>
                  <a:cubicBezTo>
                    <a:pt x="96" y="1"/>
                    <a:pt x="0" y="1"/>
                    <a:pt x="6" y="4"/>
                  </a:cubicBezTo>
                  <a:cubicBezTo>
                    <a:pt x="37" y="4"/>
                    <a:pt x="75" y="4"/>
                    <a:pt x="90" y="3"/>
                  </a:cubicBezTo>
                  <a:lnTo>
                    <a:pt x="77"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96" name="Google Shape;396;p5"/>
            <p:cNvSpPr/>
            <p:nvPr/>
          </p:nvSpPr>
          <p:spPr>
            <a:xfrm>
              <a:off x="5019675" y="2713038"/>
              <a:ext cx="73025" cy="4762"/>
            </a:xfrm>
            <a:custGeom>
              <a:rect b="b" l="l" r="r" t="t"/>
              <a:pathLst>
                <a:path extrusionOk="0" h="2" w="38">
                  <a:moveTo>
                    <a:pt x="13" y="1"/>
                  </a:moveTo>
                  <a:lnTo>
                    <a:pt x="13" y="1"/>
                  </a:lnTo>
                  <a:lnTo>
                    <a:pt x="38" y="0"/>
                  </a:lnTo>
                  <a:lnTo>
                    <a:pt x="7" y="0"/>
                  </a:lnTo>
                  <a:cubicBezTo>
                    <a:pt x="16" y="0"/>
                    <a:pt x="0" y="2"/>
                    <a:pt x="13"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97" name="Google Shape;397;p5"/>
            <p:cNvSpPr/>
            <p:nvPr/>
          </p:nvSpPr>
          <p:spPr>
            <a:xfrm>
              <a:off x="5021263" y="2713038"/>
              <a:ext cx="11113" cy="0"/>
            </a:xfrm>
            <a:custGeom>
              <a:rect b="b" l="l" r="r" t="t"/>
              <a:pathLst>
                <a:path extrusionOk="0" h="120000" w="6">
                  <a:moveTo>
                    <a:pt x="0" y="0"/>
                  </a:moveTo>
                  <a:lnTo>
                    <a:pt x="0" y="0"/>
                  </a:lnTo>
                  <a:lnTo>
                    <a:pt x="6" y="0"/>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98" name="Google Shape;398;p5"/>
            <p:cNvSpPr/>
            <p:nvPr/>
          </p:nvSpPr>
          <p:spPr>
            <a:xfrm>
              <a:off x="5864225" y="2784475"/>
              <a:ext cx="101600" cy="4762"/>
            </a:xfrm>
            <a:custGeom>
              <a:rect b="b" l="l" r="r" t="t"/>
              <a:pathLst>
                <a:path extrusionOk="0" h="2" w="53">
                  <a:moveTo>
                    <a:pt x="3" y="2"/>
                  </a:moveTo>
                  <a:lnTo>
                    <a:pt x="3" y="2"/>
                  </a:lnTo>
                  <a:cubicBezTo>
                    <a:pt x="21" y="2"/>
                    <a:pt x="36" y="2"/>
                    <a:pt x="53" y="1"/>
                  </a:cubicBezTo>
                  <a:cubicBezTo>
                    <a:pt x="46" y="1"/>
                    <a:pt x="0" y="0"/>
                    <a:pt x="3"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99" name="Google Shape;399;p5"/>
            <p:cNvSpPr/>
            <p:nvPr/>
          </p:nvSpPr>
          <p:spPr>
            <a:xfrm>
              <a:off x="4703763" y="2722563"/>
              <a:ext cx="84138" cy="1587"/>
            </a:xfrm>
            <a:custGeom>
              <a:rect b="b" l="l" r="r" t="t"/>
              <a:pathLst>
                <a:path extrusionOk="0" h="1" w="44">
                  <a:moveTo>
                    <a:pt x="3" y="1"/>
                  </a:moveTo>
                  <a:lnTo>
                    <a:pt x="3" y="1"/>
                  </a:lnTo>
                  <a:lnTo>
                    <a:pt x="44" y="0"/>
                  </a:lnTo>
                  <a:lnTo>
                    <a:pt x="0" y="0"/>
                  </a:lnTo>
                  <a:lnTo>
                    <a:pt x="3"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00" name="Google Shape;400;p5"/>
            <p:cNvSpPr/>
            <p:nvPr/>
          </p:nvSpPr>
          <p:spPr>
            <a:xfrm>
              <a:off x="4264025" y="2713038"/>
              <a:ext cx="77788" cy="4762"/>
            </a:xfrm>
            <a:custGeom>
              <a:rect b="b" l="l" r="r" t="t"/>
              <a:pathLst>
                <a:path extrusionOk="0" h="2" w="41">
                  <a:moveTo>
                    <a:pt x="41" y="1"/>
                  </a:moveTo>
                  <a:lnTo>
                    <a:pt x="41" y="1"/>
                  </a:lnTo>
                  <a:lnTo>
                    <a:pt x="34" y="0"/>
                  </a:lnTo>
                  <a:lnTo>
                    <a:pt x="0" y="1"/>
                  </a:lnTo>
                  <a:lnTo>
                    <a:pt x="7" y="2"/>
                  </a:lnTo>
                  <a:lnTo>
                    <a:pt x="41"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01" name="Google Shape;401;p5"/>
            <p:cNvSpPr/>
            <p:nvPr/>
          </p:nvSpPr>
          <p:spPr>
            <a:xfrm>
              <a:off x="4800600" y="2822575"/>
              <a:ext cx="117475" cy="7937"/>
            </a:xfrm>
            <a:custGeom>
              <a:rect b="b" l="l" r="r" t="t"/>
              <a:pathLst>
                <a:path extrusionOk="0" h="3" w="61">
                  <a:moveTo>
                    <a:pt x="11" y="2"/>
                  </a:moveTo>
                  <a:lnTo>
                    <a:pt x="11" y="2"/>
                  </a:lnTo>
                  <a:cubicBezTo>
                    <a:pt x="39" y="3"/>
                    <a:pt x="61" y="0"/>
                    <a:pt x="54" y="0"/>
                  </a:cubicBezTo>
                  <a:lnTo>
                    <a:pt x="0" y="0"/>
                  </a:lnTo>
                  <a:cubicBezTo>
                    <a:pt x="13" y="2"/>
                    <a:pt x="15" y="0"/>
                    <a:pt x="46" y="0"/>
                  </a:cubicBezTo>
                  <a:lnTo>
                    <a:pt x="11"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02" name="Google Shape;402;p5"/>
            <p:cNvSpPr/>
            <p:nvPr/>
          </p:nvSpPr>
          <p:spPr>
            <a:xfrm>
              <a:off x="187325" y="2714625"/>
              <a:ext cx="1925638" cy="31750"/>
            </a:xfrm>
            <a:custGeom>
              <a:rect b="b" l="l" r="r" t="t"/>
              <a:pathLst>
                <a:path extrusionOk="0" h="14" w="100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03" name="Google Shape;403;p5"/>
            <p:cNvSpPr/>
            <p:nvPr/>
          </p:nvSpPr>
          <p:spPr>
            <a:xfrm>
              <a:off x="1947862" y="2735263"/>
              <a:ext cx="47625" cy="0"/>
            </a:xfrm>
            <a:custGeom>
              <a:rect b="b" l="l" r="r" t="t"/>
              <a:pathLst>
                <a:path extrusionOk="0" h="120000" w="25">
                  <a:moveTo>
                    <a:pt x="0" y="0"/>
                  </a:moveTo>
                  <a:lnTo>
                    <a:pt x="0" y="0"/>
                  </a:lnTo>
                  <a:lnTo>
                    <a:pt x="25" y="0"/>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04" name="Google Shape;404;p5"/>
            <p:cNvSpPr/>
            <p:nvPr/>
          </p:nvSpPr>
          <p:spPr>
            <a:xfrm>
              <a:off x="112712" y="2724150"/>
              <a:ext cx="74613" cy="0"/>
            </a:xfrm>
            <a:custGeom>
              <a:rect b="b" l="l" r="r" t="t"/>
              <a:pathLst>
                <a:path extrusionOk="0" h="120000" w="39">
                  <a:moveTo>
                    <a:pt x="0" y="0"/>
                  </a:moveTo>
                  <a:lnTo>
                    <a:pt x="0" y="0"/>
                  </a:lnTo>
                  <a:lnTo>
                    <a:pt x="39" y="0"/>
                  </a:lnTo>
                  <a:cubicBezTo>
                    <a:pt x="27" y="0"/>
                    <a:pt x="14" y="0"/>
                    <a:pt x="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05" name="Google Shape;405;p5"/>
            <p:cNvSpPr/>
            <p:nvPr/>
          </p:nvSpPr>
          <p:spPr>
            <a:xfrm>
              <a:off x="2187575" y="2717800"/>
              <a:ext cx="176213" cy="6350"/>
            </a:xfrm>
            <a:custGeom>
              <a:rect b="b" l="l" r="r" t="t"/>
              <a:pathLst>
                <a:path extrusionOk="0" h="3" w="92">
                  <a:moveTo>
                    <a:pt x="71" y="3"/>
                  </a:moveTo>
                  <a:lnTo>
                    <a:pt x="71" y="3"/>
                  </a:lnTo>
                  <a:cubicBezTo>
                    <a:pt x="47" y="2"/>
                    <a:pt x="88" y="1"/>
                    <a:pt x="92" y="0"/>
                  </a:cubicBezTo>
                  <a:lnTo>
                    <a:pt x="8" y="1"/>
                  </a:lnTo>
                  <a:cubicBezTo>
                    <a:pt x="8" y="1"/>
                    <a:pt x="0" y="2"/>
                    <a:pt x="2" y="3"/>
                  </a:cubicBezTo>
                  <a:lnTo>
                    <a:pt x="71" y="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06" name="Google Shape;406;p5"/>
            <p:cNvSpPr/>
            <p:nvPr/>
          </p:nvSpPr>
          <p:spPr>
            <a:xfrm>
              <a:off x="2112962" y="2714625"/>
              <a:ext cx="90488" cy="4762"/>
            </a:xfrm>
            <a:custGeom>
              <a:rect b="b" l="l" r="r" t="t"/>
              <a:pathLst>
                <a:path extrusionOk="0" h="2" w="47">
                  <a:moveTo>
                    <a:pt x="22" y="0"/>
                  </a:moveTo>
                  <a:lnTo>
                    <a:pt x="22" y="0"/>
                  </a:lnTo>
                  <a:cubicBezTo>
                    <a:pt x="19" y="1"/>
                    <a:pt x="11" y="1"/>
                    <a:pt x="0" y="2"/>
                  </a:cubicBezTo>
                  <a:lnTo>
                    <a:pt x="47" y="2"/>
                  </a:lnTo>
                  <a:cubicBezTo>
                    <a:pt x="47" y="1"/>
                    <a:pt x="41" y="0"/>
                    <a:pt x="2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07" name="Google Shape;407;p5"/>
            <p:cNvSpPr/>
            <p:nvPr/>
          </p:nvSpPr>
          <p:spPr>
            <a:xfrm>
              <a:off x="2101850" y="2811463"/>
              <a:ext cx="71438" cy="3175"/>
            </a:xfrm>
            <a:custGeom>
              <a:rect b="b" l="l" r="r" t="t"/>
              <a:pathLst>
                <a:path extrusionOk="0" h="1" w="37">
                  <a:moveTo>
                    <a:pt x="37" y="0"/>
                  </a:moveTo>
                  <a:lnTo>
                    <a:pt x="37" y="0"/>
                  </a:lnTo>
                  <a:lnTo>
                    <a:pt x="22" y="1"/>
                  </a:lnTo>
                  <a:lnTo>
                    <a:pt x="0" y="1"/>
                  </a:lnTo>
                  <a:lnTo>
                    <a:pt x="37"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08" name="Google Shape;408;p5"/>
            <p:cNvSpPr/>
            <p:nvPr/>
          </p:nvSpPr>
          <p:spPr>
            <a:xfrm>
              <a:off x="1724025" y="2805113"/>
              <a:ext cx="120650" cy="4762"/>
            </a:xfrm>
            <a:custGeom>
              <a:rect b="b" l="l" r="r" t="t"/>
              <a:pathLst>
                <a:path extrusionOk="0" h="2" w="63">
                  <a:moveTo>
                    <a:pt x="0" y="0"/>
                  </a:moveTo>
                  <a:lnTo>
                    <a:pt x="0" y="0"/>
                  </a:lnTo>
                  <a:cubicBezTo>
                    <a:pt x="18" y="2"/>
                    <a:pt x="52" y="1"/>
                    <a:pt x="63" y="0"/>
                  </a:cubicBezTo>
                  <a:cubicBezTo>
                    <a:pt x="24" y="0"/>
                    <a:pt x="41" y="0"/>
                    <a:pt x="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09" name="Google Shape;409;p5"/>
            <p:cNvSpPr/>
            <p:nvPr/>
          </p:nvSpPr>
          <p:spPr>
            <a:xfrm>
              <a:off x="1744662" y="2833688"/>
              <a:ext cx="73025" cy="3175"/>
            </a:xfrm>
            <a:custGeom>
              <a:rect b="b" l="l" r="r" t="t"/>
              <a:pathLst>
                <a:path extrusionOk="0" h="1" w="38">
                  <a:moveTo>
                    <a:pt x="38" y="0"/>
                  </a:moveTo>
                  <a:lnTo>
                    <a:pt x="38" y="0"/>
                  </a:lnTo>
                  <a:lnTo>
                    <a:pt x="0" y="1"/>
                  </a:lnTo>
                  <a:lnTo>
                    <a:pt x="3" y="1"/>
                  </a:lnTo>
                  <a:lnTo>
                    <a:pt x="38"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10" name="Google Shape;410;p5"/>
            <p:cNvSpPr/>
            <p:nvPr/>
          </p:nvSpPr>
          <p:spPr>
            <a:xfrm>
              <a:off x="-474663" y="2741613"/>
              <a:ext cx="34925" cy="0"/>
            </a:xfrm>
            <a:custGeom>
              <a:rect b="b" l="l" r="r" t="t"/>
              <a:pathLst>
                <a:path extrusionOk="0" h="120000" w="18">
                  <a:moveTo>
                    <a:pt x="18" y="0"/>
                  </a:moveTo>
                  <a:lnTo>
                    <a:pt x="18" y="0"/>
                  </a:lnTo>
                  <a:lnTo>
                    <a:pt x="0" y="0"/>
                  </a:lnTo>
                  <a:lnTo>
                    <a:pt x="18"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11" name="Google Shape;411;p5"/>
            <p:cNvSpPr/>
            <p:nvPr/>
          </p:nvSpPr>
          <p:spPr>
            <a:xfrm>
              <a:off x="-947738" y="2725738"/>
              <a:ext cx="1239838" cy="19050"/>
            </a:xfrm>
            <a:custGeom>
              <a:rect b="b" l="l" r="r" t="t"/>
              <a:pathLst>
                <a:path extrusionOk="0" h="8" w="647">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12" name="Google Shape;412;p5"/>
            <p:cNvSpPr/>
            <p:nvPr/>
          </p:nvSpPr>
          <p:spPr>
            <a:xfrm>
              <a:off x="-1944688" y="2741613"/>
              <a:ext cx="4763" cy="0"/>
            </a:xfrm>
            <a:custGeom>
              <a:rect b="b" l="l" r="r" t="t"/>
              <a:pathLst>
                <a:path extrusionOk="0" h="120000" w="2">
                  <a:moveTo>
                    <a:pt x="1" y="0"/>
                  </a:moveTo>
                  <a:lnTo>
                    <a:pt x="1" y="0"/>
                  </a:lnTo>
                  <a:lnTo>
                    <a:pt x="2" y="0"/>
                  </a:lnTo>
                  <a:cubicBezTo>
                    <a:pt x="0" y="0"/>
                    <a:pt x="0" y="0"/>
                    <a:pt x="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13" name="Google Shape;413;p5"/>
            <p:cNvSpPr/>
            <p:nvPr/>
          </p:nvSpPr>
          <p:spPr>
            <a:xfrm>
              <a:off x="-1939925" y="2735263"/>
              <a:ext cx="173038" cy="6350"/>
            </a:xfrm>
            <a:custGeom>
              <a:rect b="b" l="l" r="r" t="t"/>
              <a:pathLst>
                <a:path extrusionOk="0" h="3" w="90">
                  <a:moveTo>
                    <a:pt x="36" y="3"/>
                  </a:moveTo>
                  <a:lnTo>
                    <a:pt x="36" y="3"/>
                  </a:lnTo>
                  <a:lnTo>
                    <a:pt x="90" y="0"/>
                  </a:lnTo>
                  <a:lnTo>
                    <a:pt x="6" y="1"/>
                  </a:lnTo>
                  <a:lnTo>
                    <a:pt x="0" y="3"/>
                  </a:lnTo>
                  <a:cubicBezTo>
                    <a:pt x="8" y="2"/>
                    <a:pt x="37" y="1"/>
                    <a:pt x="48" y="2"/>
                  </a:cubicBezTo>
                  <a:lnTo>
                    <a:pt x="36" y="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14" name="Google Shape;414;p5"/>
            <p:cNvSpPr/>
            <p:nvPr/>
          </p:nvSpPr>
          <p:spPr>
            <a:xfrm>
              <a:off x="-1773238" y="2733675"/>
              <a:ext cx="123825" cy="12700"/>
            </a:xfrm>
            <a:custGeom>
              <a:rect b="b" l="l" r="r" t="t"/>
              <a:pathLst>
                <a:path extrusionOk="0" h="6" w="65">
                  <a:moveTo>
                    <a:pt x="65" y="0"/>
                  </a:moveTo>
                  <a:lnTo>
                    <a:pt x="65" y="0"/>
                  </a:lnTo>
                  <a:cubicBezTo>
                    <a:pt x="22" y="1"/>
                    <a:pt x="25" y="3"/>
                    <a:pt x="48" y="4"/>
                  </a:cubicBezTo>
                  <a:cubicBezTo>
                    <a:pt x="8" y="5"/>
                    <a:pt x="27" y="1"/>
                    <a:pt x="0" y="4"/>
                  </a:cubicBezTo>
                  <a:cubicBezTo>
                    <a:pt x="1" y="6"/>
                    <a:pt x="50" y="5"/>
                    <a:pt x="61" y="4"/>
                  </a:cubicBezTo>
                  <a:lnTo>
                    <a:pt x="65"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15" name="Google Shape;415;p5"/>
            <p:cNvSpPr/>
            <p:nvPr/>
          </p:nvSpPr>
          <p:spPr>
            <a:xfrm>
              <a:off x="-1057275" y="2735263"/>
              <a:ext cx="57150" cy="3175"/>
            </a:xfrm>
            <a:custGeom>
              <a:rect b="b" l="l" r="r" t="t"/>
              <a:pathLst>
                <a:path extrusionOk="0" h="1" w="30">
                  <a:moveTo>
                    <a:pt x="12" y="0"/>
                  </a:moveTo>
                  <a:lnTo>
                    <a:pt x="12" y="0"/>
                  </a:lnTo>
                  <a:lnTo>
                    <a:pt x="0" y="1"/>
                  </a:lnTo>
                  <a:lnTo>
                    <a:pt x="30" y="1"/>
                  </a:lnTo>
                  <a:lnTo>
                    <a:pt x="12"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16" name="Google Shape;416;p5"/>
            <p:cNvSpPr/>
            <p:nvPr/>
          </p:nvSpPr>
          <p:spPr>
            <a:xfrm>
              <a:off x="-1116013" y="2738438"/>
              <a:ext cx="58738" cy="3175"/>
            </a:xfrm>
            <a:custGeom>
              <a:rect b="b" l="l" r="r" t="t"/>
              <a:pathLst>
                <a:path extrusionOk="0" h="2" w="30">
                  <a:moveTo>
                    <a:pt x="30" y="0"/>
                  </a:moveTo>
                  <a:lnTo>
                    <a:pt x="30" y="0"/>
                  </a:lnTo>
                  <a:lnTo>
                    <a:pt x="0" y="0"/>
                  </a:lnTo>
                  <a:cubicBezTo>
                    <a:pt x="2" y="0"/>
                    <a:pt x="4" y="1"/>
                    <a:pt x="9" y="2"/>
                  </a:cubicBezTo>
                  <a:lnTo>
                    <a:pt x="3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17" name="Google Shape;417;p5"/>
            <p:cNvSpPr/>
            <p:nvPr/>
          </p:nvSpPr>
          <p:spPr>
            <a:xfrm>
              <a:off x="-1349375" y="2735263"/>
              <a:ext cx="84138" cy="0"/>
            </a:xfrm>
            <a:custGeom>
              <a:rect b="b" l="l" r="r" t="t"/>
              <a:pathLst>
                <a:path extrusionOk="0" h="120000" w="44">
                  <a:moveTo>
                    <a:pt x="44" y="0"/>
                  </a:moveTo>
                  <a:lnTo>
                    <a:pt x="44" y="0"/>
                  </a:lnTo>
                  <a:lnTo>
                    <a:pt x="0" y="0"/>
                  </a:lnTo>
                  <a:lnTo>
                    <a:pt x="44"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18" name="Google Shape;418;p5"/>
            <p:cNvSpPr/>
            <p:nvPr/>
          </p:nvSpPr>
          <p:spPr>
            <a:xfrm>
              <a:off x="-1265238" y="2735263"/>
              <a:ext cx="65088" cy="3175"/>
            </a:xfrm>
            <a:custGeom>
              <a:rect b="b" l="l" r="r" t="t"/>
              <a:pathLst>
                <a:path extrusionOk="0" h="1" w="34">
                  <a:moveTo>
                    <a:pt x="34" y="1"/>
                  </a:moveTo>
                  <a:lnTo>
                    <a:pt x="34" y="1"/>
                  </a:lnTo>
                  <a:lnTo>
                    <a:pt x="33" y="0"/>
                  </a:lnTo>
                  <a:lnTo>
                    <a:pt x="0" y="0"/>
                  </a:lnTo>
                  <a:lnTo>
                    <a:pt x="34"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19" name="Google Shape;419;p5"/>
            <p:cNvSpPr/>
            <p:nvPr/>
          </p:nvSpPr>
          <p:spPr>
            <a:xfrm>
              <a:off x="-1219200" y="2728913"/>
              <a:ext cx="103188" cy="9525"/>
            </a:xfrm>
            <a:custGeom>
              <a:rect b="b" l="l" r="r" t="t"/>
              <a:pathLst>
                <a:path extrusionOk="0" h="4" w="54">
                  <a:moveTo>
                    <a:pt x="54" y="4"/>
                  </a:moveTo>
                  <a:lnTo>
                    <a:pt x="54" y="4"/>
                  </a:lnTo>
                  <a:cubicBezTo>
                    <a:pt x="49" y="2"/>
                    <a:pt x="43" y="0"/>
                    <a:pt x="0" y="1"/>
                  </a:cubicBezTo>
                  <a:lnTo>
                    <a:pt x="9" y="3"/>
                  </a:lnTo>
                  <a:lnTo>
                    <a:pt x="54"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20" name="Google Shape;420;p5"/>
            <p:cNvSpPr/>
            <p:nvPr/>
          </p:nvSpPr>
          <p:spPr>
            <a:xfrm>
              <a:off x="1225550" y="2830513"/>
              <a:ext cx="73025" cy="3175"/>
            </a:xfrm>
            <a:custGeom>
              <a:rect b="b" l="l" r="r" t="t"/>
              <a:pathLst>
                <a:path extrusionOk="0" h="2" w="38">
                  <a:moveTo>
                    <a:pt x="34" y="0"/>
                  </a:moveTo>
                  <a:lnTo>
                    <a:pt x="34" y="0"/>
                  </a:lnTo>
                  <a:lnTo>
                    <a:pt x="0" y="1"/>
                  </a:lnTo>
                  <a:lnTo>
                    <a:pt x="4" y="2"/>
                  </a:lnTo>
                  <a:lnTo>
                    <a:pt x="38" y="1"/>
                  </a:lnTo>
                  <a:lnTo>
                    <a:pt x="34"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21" name="Google Shape;421;p5"/>
            <p:cNvSpPr/>
            <p:nvPr/>
          </p:nvSpPr>
          <p:spPr>
            <a:xfrm>
              <a:off x="874712" y="2827338"/>
              <a:ext cx="39688" cy="3175"/>
            </a:xfrm>
            <a:custGeom>
              <a:rect b="b" l="l" r="r" t="t"/>
              <a:pathLst>
                <a:path extrusionOk="0" h="1" w="21">
                  <a:moveTo>
                    <a:pt x="21" y="0"/>
                  </a:moveTo>
                  <a:lnTo>
                    <a:pt x="21" y="0"/>
                  </a:lnTo>
                  <a:lnTo>
                    <a:pt x="0" y="1"/>
                  </a:lnTo>
                  <a:cubicBezTo>
                    <a:pt x="9" y="1"/>
                    <a:pt x="16" y="1"/>
                    <a:pt x="2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22" name="Google Shape;422;p5"/>
            <p:cNvSpPr/>
            <p:nvPr/>
          </p:nvSpPr>
          <p:spPr>
            <a:xfrm>
              <a:off x="417512" y="2827338"/>
              <a:ext cx="457200" cy="31750"/>
            </a:xfrm>
            <a:custGeom>
              <a:rect b="b" l="l" r="r" t="t"/>
              <a:pathLst>
                <a:path extrusionOk="0" h="14" w="238">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23" name="Google Shape;423;p5"/>
            <p:cNvSpPr/>
            <p:nvPr/>
          </p:nvSpPr>
          <p:spPr>
            <a:xfrm>
              <a:off x="755650" y="2859087"/>
              <a:ext cx="68263" cy="4762"/>
            </a:xfrm>
            <a:custGeom>
              <a:rect b="b" l="l" r="r" t="t"/>
              <a:pathLst>
                <a:path extrusionOk="0" h="2" w="36">
                  <a:moveTo>
                    <a:pt x="0" y="1"/>
                  </a:moveTo>
                  <a:lnTo>
                    <a:pt x="0" y="1"/>
                  </a:lnTo>
                  <a:cubicBezTo>
                    <a:pt x="19" y="2"/>
                    <a:pt x="24" y="1"/>
                    <a:pt x="36" y="1"/>
                  </a:cubicBezTo>
                  <a:cubicBezTo>
                    <a:pt x="33" y="0"/>
                    <a:pt x="15" y="1"/>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24" name="Google Shape;424;p5"/>
            <p:cNvSpPr/>
            <p:nvPr/>
          </p:nvSpPr>
          <p:spPr>
            <a:xfrm>
              <a:off x="-133350" y="2798763"/>
              <a:ext cx="111125" cy="4762"/>
            </a:xfrm>
            <a:custGeom>
              <a:rect b="b" l="l" r="r" t="t"/>
              <a:pathLst>
                <a:path extrusionOk="0" h="2" w="58">
                  <a:moveTo>
                    <a:pt x="37" y="0"/>
                  </a:moveTo>
                  <a:lnTo>
                    <a:pt x="37" y="0"/>
                  </a:lnTo>
                  <a:cubicBezTo>
                    <a:pt x="34" y="1"/>
                    <a:pt x="0" y="1"/>
                    <a:pt x="7" y="2"/>
                  </a:cubicBezTo>
                  <a:lnTo>
                    <a:pt x="58" y="2"/>
                  </a:lnTo>
                  <a:cubicBezTo>
                    <a:pt x="46" y="2"/>
                    <a:pt x="42" y="1"/>
                    <a:pt x="37"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25" name="Google Shape;425;p5"/>
            <p:cNvSpPr/>
            <p:nvPr/>
          </p:nvSpPr>
          <p:spPr>
            <a:xfrm>
              <a:off x="-22225" y="2800350"/>
              <a:ext cx="44450" cy="3175"/>
            </a:xfrm>
            <a:custGeom>
              <a:rect b="b" l="l" r="r" t="t"/>
              <a:pathLst>
                <a:path extrusionOk="0" h="1" w="23">
                  <a:moveTo>
                    <a:pt x="23" y="0"/>
                  </a:moveTo>
                  <a:lnTo>
                    <a:pt x="23" y="0"/>
                  </a:lnTo>
                  <a:lnTo>
                    <a:pt x="0" y="1"/>
                  </a:lnTo>
                  <a:cubicBezTo>
                    <a:pt x="6" y="1"/>
                    <a:pt x="13" y="1"/>
                    <a:pt x="2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26" name="Google Shape;426;p5"/>
            <p:cNvSpPr/>
            <p:nvPr/>
          </p:nvSpPr>
          <p:spPr>
            <a:xfrm>
              <a:off x="-66675" y="2798763"/>
              <a:ext cx="6350" cy="0"/>
            </a:xfrm>
            <a:custGeom>
              <a:rect b="b" l="l" r="r" t="t"/>
              <a:pathLst>
                <a:path extrusionOk="0" h="120000" w="3">
                  <a:moveTo>
                    <a:pt x="0" y="0"/>
                  </a:moveTo>
                  <a:lnTo>
                    <a:pt x="0" y="0"/>
                  </a:lnTo>
                  <a:lnTo>
                    <a:pt x="2" y="0"/>
                  </a:lnTo>
                  <a:cubicBezTo>
                    <a:pt x="3" y="0"/>
                    <a:pt x="3" y="0"/>
                    <a:pt x="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27" name="Google Shape;427;p5"/>
            <p:cNvSpPr/>
            <p:nvPr/>
          </p:nvSpPr>
          <p:spPr>
            <a:xfrm>
              <a:off x="-1566863" y="2730500"/>
              <a:ext cx="65088" cy="3175"/>
            </a:xfrm>
            <a:custGeom>
              <a:rect b="b" l="l" r="r" t="t"/>
              <a:pathLst>
                <a:path extrusionOk="0" h="1" w="34">
                  <a:moveTo>
                    <a:pt x="33" y="1"/>
                  </a:moveTo>
                  <a:lnTo>
                    <a:pt x="33" y="1"/>
                  </a:lnTo>
                  <a:cubicBezTo>
                    <a:pt x="34" y="0"/>
                    <a:pt x="12" y="1"/>
                    <a:pt x="0" y="1"/>
                  </a:cubicBezTo>
                  <a:cubicBezTo>
                    <a:pt x="9" y="1"/>
                    <a:pt x="22" y="1"/>
                    <a:pt x="33"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28" name="Google Shape;428;p5"/>
            <p:cNvSpPr/>
            <p:nvPr/>
          </p:nvSpPr>
          <p:spPr>
            <a:xfrm>
              <a:off x="-3175000" y="2740025"/>
              <a:ext cx="38100" cy="0"/>
            </a:xfrm>
            <a:custGeom>
              <a:rect b="b" l="l" r="r" t="t"/>
              <a:pathLst>
                <a:path extrusionOk="0" h="120000" w="20">
                  <a:moveTo>
                    <a:pt x="20" y="0"/>
                  </a:moveTo>
                  <a:lnTo>
                    <a:pt x="20" y="0"/>
                  </a:lnTo>
                  <a:lnTo>
                    <a:pt x="0" y="0"/>
                  </a:lnTo>
                  <a:cubicBezTo>
                    <a:pt x="7" y="0"/>
                    <a:pt x="11" y="0"/>
                    <a:pt x="2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29" name="Google Shape;429;p5"/>
            <p:cNvSpPr/>
            <p:nvPr/>
          </p:nvSpPr>
          <p:spPr>
            <a:xfrm>
              <a:off x="-3735388" y="2803525"/>
              <a:ext cx="6350" cy="1587"/>
            </a:xfrm>
            <a:custGeom>
              <a:rect b="b" l="l" r="r" t="t"/>
              <a:pathLst>
                <a:path extrusionOk="0" h="1" w="4">
                  <a:moveTo>
                    <a:pt x="4" y="0"/>
                  </a:moveTo>
                  <a:lnTo>
                    <a:pt x="4" y="0"/>
                  </a:lnTo>
                  <a:cubicBezTo>
                    <a:pt x="3" y="0"/>
                    <a:pt x="2" y="1"/>
                    <a:pt x="0" y="1"/>
                  </a:cubicBezTo>
                  <a:cubicBezTo>
                    <a:pt x="2" y="1"/>
                    <a:pt x="3" y="1"/>
                    <a:pt x="4"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30" name="Google Shape;430;p5"/>
            <p:cNvSpPr/>
            <p:nvPr/>
          </p:nvSpPr>
          <p:spPr>
            <a:xfrm>
              <a:off x="-3924300" y="2803525"/>
              <a:ext cx="188913" cy="3175"/>
            </a:xfrm>
            <a:custGeom>
              <a:rect b="b" l="l" r="r" t="t"/>
              <a:pathLst>
                <a:path extrusionOk="0" h="2" w="98">
                  <a:moveTo>
                    <a:pt x="98" y="1"/>
                  </a:moveTo>
                  <a:lnTo>
                    <a:pt x="98" y="1"/>
                  </a:lnTo>
                  <a:cubicBezTo>
                    <a:pt x="84" y="2"/>
                    <a:pt x="42" y="0"/>
                    <a:pt x="26" y="1"/>
                  </a:cubicBezTo>
                  <a:lnTo>
                    <a:pt x="28" y="1"/>
                  </a:lnTo>
                  <a:lnTo>
                    <a:pt x="0" y="2"/>
                  </a:lnTo>
                  <a:cubicBezTo>
                    <a:pt x="27" y="2"/>
                    <a:pt x="82" y="2"/>
                    <a:pt x="98"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grpSp>
      <p:sp>
        <p:nvSpPr>
          <p:cNvPr id="431" name="Google Shape;431;p5"/>
          <p:cNvSpPr txBox="1"/>
          <p:nvPr>
            <p:ph idx="1" type="body"/>
          </p:nvPr>
        </p:nvSpPr>
        <p:spPr>
          <a:xfrm>
            <a:off x="1522413" y="5102525"/>
            <a:ext cx="9143999" cy="106967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0"/>
              </a:spcBef>
              <a:spcAft>
                <a:spcPts val="0"/>
              </a:spcAft>
              <a:buClr>
                <a:schemeClr val="lt1"/>
              </a:buClr>
              <a:buSzPts val="2400"/>
              <a:buNone/>
              <a:defRPr sz="2400">
                <a:solidFill>
                  <a:schemeClr val="lt1"/>
                </a:solidFill>
              </a:defRPr>
            </a:lvl1pPr>
            <a:lvl2pPr indent="-228600" lvl="1" marL="914400" algn="l">
              <a:lnSpc>
                <a:spcPct val="90000"/>
              </a:lnSpc>
              <a:spcBef>
                <a:spcPts val="600"/>
              </a:spcBef>
              <a:spcAft>
                <a:spcPts val="0"/>
              </a:spcAft>
              <a:buClr>
                <a:schemeClr val="lt1"/>
              </a:buClr>
              <a:buSzPts val="1800"/>
              <a:buNone/>
              <a:defRPr sz="1800">
                <a:solidFill>
                  <a:schemeClr val="lt1"/>
                </a:solidFill>
              </a:defRPr>
            </a:lvl2pPr>
            <a:lvl3pPr indent="-228600" lvl="2" marL="1371600" algn="l">
              <a:lnSpc>
                <a:spcPct val="90000"/>
              </a:lnSpc>
              <a:spcBef>
                <a:spcPts val="600"/>
              </a:spcBef>
              <a:spcAft>
                <a:spcPts val="0"/>
              </a:spcAft>
              <a:buClr>
                <a:schemeClr val="lt1"/>
              </a:buClr>
              <a:buSzPts val="1600"/>
              <a:buNone/>
              <a:defRPr sz="1600">
                <a:solidFill>
                  <a:schemeClr val="lt1"/>
                </a:solidFill>
              </a:defRPr>
            </a:lvl3pPr>
            <a:lvl4pPr indent="-228600" lvl="3" marL="1828800" algn="l">
              <a:lnSpc>
                <a:spcPct val="90000"/>
              </a:lnSpc>
              <a:spcBef>
                <a:spcPts val="600"/>
              </a:spcBef>
              <a:spcAft>
                <a:spcPts val="0"/>
              </a:spcAft>
              <a:buClr>
                <a:schemeClr val="lt1"/>
              </a:buClr>
              <a:buSzPts val="1400"/>
              <a:buNone/>
              <a:defRPr sz="1400">
                <a:solidFill>
                  <a:schemeClr val="lt1"/>
                </a:solidFill>
              </a:defRPr>
            </a:lvl4pPr>
            <a:lvl5pPr indent="-228600" lvl="4" marL="2286000" algn="l">
              <a:lnSpc>
                <a:spcPct val="90000"/>
              </a:lnSpc>
              <a:spcBef>
                <a:spcPts val="600"/>
              </a:spcBef>
              <a:spcAft>
                <a:spcPts val="0"/>
              </a:spcAft>
              <a:buClr>
                <a:schemeClr val="lt1"/>
              </a:buClr>
              <a:buSzPts val="1400"/>
              <a:buNone/>
              <a:defRPr sz="1400">
                <a:solidFill>
                  <a:schemeClr val="lt1"/>
                </a:solidFill>
              </a:defRPr>
            </a:lvl5pPr>
            <a:lvl6pPr indent="-228600" lvl="5" marL="2743200" algn="l">
              <a:lnSpc>
                <a:spcPct val="90000"/>
              </a:lnSpc>
              <a:spcBef>
                <a:spcPts val="600"/>
              </a:spcBef>
              <a:spcAft>
                <a:spcPts val="0"/>
              </a:spcAft>
              <a:buClr>
                <a:schemeClr val="lt1"/>
              </a:buClr>
              <a:buSzPts val="1400"/>
              <a:buNone/>
              <a:defRPr sz="1400">
                <a:solidFill>
                  <a:schemeClr val="lt1"/>
                </a:solidFill>
              </a:defRPr>
            </a:lvl6pPr>
            <a:lvl7pPr indent="-228600" lvl="6" marL="3200400" algn="l">
              <a:lnSpc>
                <a:spcPct val="90000"/>
              </a:lnSpc>
              <a:spcBef>
                <a:spcPts val="600"/>
              </a:spcBef>
              <a:spcAft>
                <a:spcPts val="0"/>
              </a:spcAft>
              <a:buClr>
                <a:schemeClr val="lt1"/>
              </a:buClr>
              <a:buSzPts val="1400"/>
              <a:buNone/>
              <a:defRPr sz="1400">
                <a:solidFill>
                  <a:schemeClr val="lt1"/>
                </a:solidFill>
              </a:defRPr>
            </a:lvl7pPr>
            <a:lvl8pPr indent="-228600" lvl="7" marL="3657600" algn="l">
              <a:lnSpc>
                <a:spcPct val="90000"/>
              </a:lnSpc>
              <a:spcBef>
                <a:spcPts val="600"/>
              </a:spcBef>
              <a:spcAft>
                <a:spcPts val="0"/>
              </a:spcAft>
              <a:buClr>
                <a:schemeClr val="lt1"/>
              </a:buClr>
              <a:buSzPts val="1400"/>
              <a:buNone/>
              <a:defRPr sz="1400">
                <a:solidFill>
                  <a:schemeClr val="lt1"/>
                </a:solidFill>
              </a:defRPr>
            </a:lvl8pPr>
            <a:lvl9pPr indent="-228600" lvl="8" marL="4114800" algn="l">
              <a:lnSpc>
                <a:spcPct val="90000"/>
              </a:lnSpc>
              <a:spcBef>
                <a:spcPts val="600"/>
              </a:spcBef>
              <a:spcAft>
                <a:spcPts val="0"/>
              </a:spcAft>
              <a:buClr>
                <a:schemeClr val="lt1"/>
              </a:buClr>
              <a:buSzPts val="1400"/>
              <a:buNone/>
              <a:defRPr sz="1400">
                <a:solidFill>
                  <a:schemeClr val="lt1"/>
                </a:solidFill>
              </a:defRPr>
            </a:lvl9pPr>
          </a:lstStyle>
          <a:p/>
        </p:txBody>
      </p:sp>
      <p:sp>
        <p:nvSpPr>
          <p:cNvPr id="432" name="Google Shape;432;p5"/>
          <p:cNvSpPr txBox="1"/>
          <p:nvPr>
            <p:ph idx="11" type="ftr"/>
          </p:nvPr>
        </p:nvSpPr>
        <p:spPr>
          <a:xfrm>
            <a:off x="1522413" y="6400801"/>
            <a:ext cx="6324599" cy="27622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3" name="Google Shape;433;p5"/>
          <p:cNvSpPr txBox="1"/>
          <p:nvPr>
            <p:ph idx="10" type="dt"/>
          </p:nvPr>
        </p:nvSpPr>
        <p:spPr>
          <a:xfrm>
            <a:off x="8075612" y="6400801"/>
            <a:ext cx="1243859" cy="27622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4" name="Google Shape;434;p5"/>
          <p:cNvSpPr txBox="1"/>
          <p:nvPr>
            <p:ph idx="12" type="sldNum"/>
          </p:nvPr>
        </p:nvSpPr>
        <p:spPr>
          <a:xfrm>
            <a:off x="9523412" y="6400801"/>
            <a:ext cx="1143002" cy="27622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5" name="Shape 435"/>
        <p:cNvGrpSpPr/>
        <p:nvPr/>
      </p:nvGrpSpPr>
      <p:grpSpPr>
        <a:xfrm>
          <a:off x="0" y="0"/>
          <a:ext cx="0" cy="0"/>
          <a:chOff x="0" y="0"/>
          <a:chExt cx="0" cy="0"/>
        </a:xfrm>
      </p:grpSpPr>
      <p:sp>
        <p:nvSpPr>
          <p:cNvPr id="436" name="Google Shape;436;p6"/>
          <p:cNvSpPr txBox="1"/>
          <p:nvPr>
            <p:ph type="title"/>
          </p:nvPr>
        </p:nvSpPr>
        <p:spPr>
          <a:xfrm>
            <a:off x="1522414" y="274638"/>
            <a:ext cx="9143998" cy="102076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onsola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descr="Line graphic" id="437" name="Google Shape;437;p6"/>
          <p:cNvGrpSpPr/>
          <p:nvPr/>
        </p:nvGrpSpPr>
        <p:grpSpPr>
          <a:xfrm>
            <a:off x="1522413" y="1514475"/>
            <a:ext cx="10569575" cy="64008"/>
            <a:chOff x="1522413" y="1514475"/>
            <a:chExt cx="10569575" cy="64008"/>
          </a:xfrm>
        </p:grpSpPr>
        <p:sp>
          <p:nvSpPr>
            <p:cNvPr id="438" name="Google Shape;438;p6"/>
            <p:cNvSpPr/>
            <p:nvPr/>
          </p:nvSpPr>
          <p:spPr>
            <a:xfrm>
              <a:off x="12028488" y="1525554"/>
              <a:ext cx="63500" cy="4924"/>
            </a:xfrm>
            <a:custGeom>
              <a:rect b="b" l="l" r="r" t="t"/>
              <a:pathLst>
                <a:path extrusionOk="0" h="6" w="67">
                  <a:moveTo>
                    <a:pt x="30" y="6"/>
                  </a:moveTo>
                  <a:lnTo>
                    <a:pt x="30" y="6"/>
                  </a:lnTo>
                  <a:lnTo>
                    <a:pt x="67" y="3"/>
                  </a:lnTo>
                  <a:cubicBezTo>
                    <a:pt x="60" y="2"/>
                    <a:pt x="26" y="1"/>
                    <a:pt x="39" y="0"/>
                  </a:cubicBezTo>
                  <a:cubicBezTo>
                    <a:pt x="0" y="1"/>
                    <a:pt x="8" y="3"/>
                    <a:pt x="30"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39" name="Google Shape;439;p6"/>
            <p:cNvSpPr/>
            <p:nvPr/>
          </p:nvSpPr>
          <p:spPr>
            <a:xfrm>
              <a:off x="12022138" y="1532939"/>
              <a:ext cx="19050" cy="1231"/>
            </a:xfrm>
            <a:custGeom>
              <a:rect b="b" l="l" r="r" t="t"/>
              <a:pathLst>
                <a:path extrusionOk="0" h="2" w="20">
                  <a:moveTo>
                    <a:pt x="0" y="2"/>
                  </a:moveTo>
                  <a:lnTo>
                    <a:pt x="0" y="2"/>
                  </a:lnTo>
                  <a:lnTo>
                    <a:pt x="20" y="1"/>
                  </a:lnTo>
                  <a:cubicBezTo>
                    <a:pt x="16" y="0"/>
                    <a:pt x="11" y="0"/>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40" name="Google Shape;440;p6"/>
            <p:cNvSpPr/>
            <p:nvPr/>
          </p:nvSpPr>
          <p:spPr>
            <a:xfrm>
              <a:off x="12041188" y="1531708"/>
              <a:ext cx="39687" cy="6155"/>
            </a:xfrm>
            <a:custGeom>
              <a:rect b="b" l="l" r="r" t="t"/>
              <a:pathLst>
                <a:path extrusionOk="0" h="6" w="41">
                  <a:moveTo>
                    <a:pt x="41" y="0"/>
                  </a:moveTo>
                  <a:lnTo>
                    <a:pt x="41" y="0"/>
                  </a:lnTo>
                  <a:lnTo>
                    <a:pt x="0" y="2"/>
                  </a:lnTo>
                  <a:cubicBezTo>
                    <a:pt x="5" y="3"/>
                    <a:pt x="6" y="6"/>
                    <a:pt x="19" y="1"/>
                  </a:cubicBezTo>
                  <a:cubicBezTo>
                    <a:pt x="15" y="3"/>
                    <a:pt x="23" y="1"/>
                    <a:pt x="4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41" name="Google Shape;441;p6"/>
            <p:cNvSpPr/>
            <p:nvPr/>
          </p:nvSpPr>
          <p:spPr>
            <a:xfrm>
              <a:off x="11831638" y="1526784"/>
              <a:ext cx="42862" cy="4924"/>
            </a:xfrm>
            <a:custGeom>
              <a:rect b="b" l="l" r="r" t="t"/>
              <a:pathLst>
                <a:path extrusionOk="0" h="6" w="45">
                  <a:moveTo>
                    <a:pt x="2" y="0"/>
                  </a:moveTo>
                  <a:lnTo>
                    <a:pt x="2" y="0"/>
                  </a:lnTo>
                  <a:cubicBezTo>
                    <a:pt x="0" y="1"/>
                    <a:pt x="15" y="4"/>
                    <a:pt x="18" y="6"/>
                  </a:cubicBezTo>
                  <a:lnTo>
                    <a:pt x="45" y="4"/>
                  </a:lnTo>
                  <a:cubicBezTo>
                    <a:pt x="31" y="3"/>
                    <a:pt x="4" y="2"/>
                    <a:pt x="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42" name="Google Shape;442;p6"/>
            <p:cNvSpPr/>
            <p:nvPr/>
          </p:nvSpPr>
          <p:spPr>
            <a:xfrm>
              <a:off x="11809413" y="1531708"/>
              <a:ext cx="41275" cy="2462"/>
            </a:xfrm>
            <a:custGeom>
              <a:rect b="b" l="l" r="r" t="t"/>
              <a:pathLst>
                <a:path extrusionOk="0" h="3" w="44">
                  <a:moveTo>
                    <a:pt x="42" y="0"/>
                  </a:moveTo>
                  <a:lnTo>
                    <a:pt x="42" y="0"/>
                  </a:lnTo>
                  <a:lnTo>
                    <a:pt x="0" y="3"/>
                  </a:lnTo>
                  <a:cubicBezTo>
                    <a:pt x="37" y="3"/>
                    <a:pt x="44" y="2"/>
                    <a:pt x="4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43" name="Google Shape;443;p6"/>
            <p:cNvSpPr/>
            <p:nvPr/>
          </p:nvSpPr>
          <p:spPr>
            <a:xfrm>
              <a:off x="12003088" y="1537863"/>
              <a:ext cx="77787" cy="3693"/>
            </a:xfrm>
            <a:custGeom>
              <a:rect b="b" l="l" r="r" t="t"/>
              <a:pathLst>
                <a:path extrusionOk="0" h="5" w="82">
                  <a:moveTo>
                    <a:pt x="14" y="5"/>
                  </a:moveTo>
                  <a:lnTo>
                    <a:pt x="14" y="5"/>
                  </a:lnTo>
                  <a:lnTo>
                    <a:pt x="82" y="0"/>
                  </a:lnTo>
                  <a:lnTo>
                    <a:pt x="0" y="5"/>
                  </a:lnTo>
                  <a:lnTo>
                    <a:pt x="14"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44" name="Google Shape;444;p6"/>
            <p:cNvSpPr/>
            <p:nvPr/>
          </p:nvSpPr>
          <p:spPr>
            <a:xfrm>
              <a:off x="11664950" y="1523092"/>
              <a:ext cx="39687" cy="4924"/>
            </a:xfrm>
            <a:custGeom>
              <a:rect b="b" l="l" r="r" t="t"/>
              <a:pathLst>
                <a:path extrusionOk="0" h="5" w="42">
                  <a:moveTo>
                    <a:pt x="19" y="4"/>
                  </a:moveTo>
                  <a:lnTo>
                    <a:pt x="19" y="4"/>
                  </a:lnTo>
                  <a:lnTo>
                    <a:pt x="42" y="0"/>
                  </a:lnTo>
                  <a:lnTo>
                    <a:pt x="0" y="5"/>
                  </a:lnTo>
                  <a:lnTo>
                    <a:pt x="19"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45" name="Google Shape;445;p6"/>
            <p:cNvSpPr/>
            <p:nvPr/>
          </p:nvSpPr>
          <p:spPr>
            <a:xfrm>
              <a:off x="11506200" y="1521861"/>
              <a:ext cx="92075" cy="4924"/>
            </a:xfrm>
            <a:custGeom>
              <a:rect b="b" l="l" r="r" t="t"/>
              <a:pathLst>
                <a:path extrusionOk="0" h="6" w="98">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46" name="Google Shape;446;p6"/>
            <p:cNvSpPr/>
            <p:nvPr/>
          </p:nvSpPr>
          <p:spPr>
            <a:xfrm>
              <a:off x="11471275" y="1525554"/>
              <a:ext cx="34925" cy="3693"/>
            </a:xfrm>
            <a:custGeom>
              <a:rect b="b" l="l" r="r" t="t"/>
              <a:pathLst>
                <a:path extrusionOk="0" h="3" w="36">
                  <a:moveTo>
                    <a:pt x="0" y="3"/>
                  </a:moveTo>
                  <a:lnTo>
                    <a:pt x="0" y="3"/>
                  </a:lnTo>
                  <a:cubicBezTo>
                    <a:pt x="11" y="2"/>
                    <a:pt x="23" y="1"/>
                    <a:pt x="36" y="0"/>
                  </a:cubicBezTo>
                  <a:cubicBezTo>
                    <a:pt x="24" y="0"/>
                    <a:pt x="12" y="1"/>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47" name="Google Shape;447;p6"/>
            <p:cNvSpPr/>
            <p:nvPr/>
          </p:nvSpPr>
          <p:spPr>
            <a:xfrm>
              <a:off x="11710988" y="1529246"/>
              <a:ext cx="30162" cy="4924"/>
            </a:xfrm>
            <a:custGeom>
              <a:rect b="b" l="l" r="r" t="t"/>
              <a:pathLst>
                <a:path extrusionOk="0" h="5" w="32">
                  <a:moveTo>
                    <a:pt x="32" y="5"/>
                  </a:moveTo>
                  <a:lnTo>
                    <a:pt x="32" y="5"/>
                  </a:lnTo>
                  <a:cubicBezTo>
                    <a:pt x="29" y="4"/>
                    <a:pt x="23" y="1"/>
                    <a:pt x="0" y="0"/>
                  </a:cubicBezTo>
                  <a:lnTo>
                    <a:pt x="16" y="5"/>
                  </a:lnTo>
                  <a:lnTo>
                    <a:pt x="32"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48" name="Google Shape;448;p6"/>
            <p:cNvSpPr/>
            <p:nvPr/>
          </p:nvSpPr>
          <p:spPr>
            <a:xfrm>
              <a:off x="11691938" y="1532939"/>
              <a:ext cx="34925" cy="1231"/>
            </a:xfrm>
            <a:custGeom>
              <a:rect b="b" l="l" r="r" t="t"/>
              <a:pathLst>
                <a:path extrusionOk="0" h="1" w="36">
                  <a:moveTo>
                    <a:pt x="36" y="1"/>
                  </a:moveTo>
                  <a:lnTo>
                    <a:pt x="36" y="1"/>
                  </a:lnTo>
                  <a:lnTo>
                    <a:pt x="35" y="1"/>
                  </a:lnTo>
                  <a:lnTo>
                    <a:pt x="0" y="0"/>
                  </a:lnTo>
                  <a:lnTo>
                    <a:pt x="36"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49" name="Google Shape;449;p6"/>
            <p:cNvSpPr/>
            <p:nvPr/>
          </p:nvSpPr>
          <p:spPr>
            <a:xfrm>
              <a:off x="11741150" y="1534170"/>
              <a:ext cx="4762" cy="0"/>
            </a:xfrm>
            <a:custGeom>
              <a:rect b="b" l="l" r="r" t="t"/>
              <a:pathLst>
                <a:path extrusionOk="0" h="120000" w="5">
                  <a:moveTo>
                    <a:pt x="5" y="0"/>
                  </a:moveTo>
                  <a:lnTo>
                    <a:pt x="5" y="0"/>
                  </a:lnTo>
                  <a:lnTo>
                    <a:pt x="0" y="0"/>
                  </a:lnTo>
                  <a:cubicBezTo>
                    <a:pt x="2" y="0"/>
                    <a:pt x="3" y="0"/>
                    <a:pt x="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50" name="Google Shape;450;p6"/>
            <p:cNvSpPr/>
            <p:nvPr/>
          </p:nvSpPr>
          <p:spPr>
            <a:xfrm>
              <a:off x="11841163" y="1537863"/>
              <a:ext cx="71437" cy="8617"/>
            </a:xfrm>
            <a:custGeom>
              <a:rect b="b" l="l" r="r" t="t"/>
              <a:pathLst>
                <a:path extrusionOk="0" h="9" w="75">
                  <a:moveTo>
                    <a:pt x="75" y="0"/>
                  </a:moveTo>
                  <a:lnTo>
                    <a:pt x="75" y="0"/>
                  </a:lnTo>
                  <a:cubicBezTo>
                    <a:pt x="51" y="3"/>
                    <a:pt x="0" y="5"/>
                    <a:pt x="49" y="9"/>
                  </a:cubicBezTo>
                  <a:cubicBezTo>
                    <a:pt x="66" y="6"/>
                    <a:pt x="38" y="4"/>
                    <a:pt x="7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51" name="Google Shape;451;p6"/>
            <p:cNvSpPr/>
            <p:nvPr/>
          </p:nvSpPr>
          <p:spPr>
            <a:xfrm>
              <a:off x="11764963" y="1535401"/>
              <a:ext cx="44450" cy="3693"/>
            </a:xfrm>
            <a:custGeom>
              <a:rect b="b" l="l" r="r" t="t"/>
              <a:pathLst>
                <a:path extrusionOk="0" h="4" w="47">
                  <a:moveTo>
                    <a:pt x="0" y="3"/>
                  </a:moveTo>
                  <a:lnTo>
                    <a:pt x="0" y="3"/>
                  </a:lnTo>
                  <a:lnTo>
                    <a:pt x="44" y="4"/>
                  </a:lnTo>
                  <a:cubicBezTo>
                    <a:pt x="43" y="3"/>
                    <a:pt x="35" y="1"/>
                    <a:pt x="47" y="0"/>
                  </a:cubicBezTo>
                  <a:lnTo>
                    <a:pt x="0" y="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52" name="Google Shape;452;p6"/>
            <p:cNvSpPr/>
            <p:nvPr/>
          </p:nvSpPr>
          <p:spPr>
            <a:xfrm>
              <a:off x="11744325" y="1537863"/>
              <a:ext cx="20637" cy="2462"/>
            </a:xfrm>
            <a:custGeom>
              <a:rect b="b" l="l" r="r" t="t"/>
              <a:pathLst>
                <a:path extrusionOk="0" h="2" w="22">
                  <a:moveTo>
                    <a:pt x="0" y="2"/>
                  </a:moveTo>
                  <a:lnTo>
                    <a:pt x="0" y="2"/>
                  </a:lnTo>
                  <a:lnTo>
                    <a:pt x="22" y="0"/>
                  </a:lnTo>
                  <a:lnTo>
                    <a:pt x="5" y="0"/>
                  </a:lnTo>
                  <a:lnTo>
                    <a:pt x="0"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53" name="Google Shape;453;p6"/>
            <p:cNvSpPr/>
            <p:nvPr/>
          </p:nvSpPr>
          <p:spPr>
            <a:xfrm>
              <a:off x="11482388" y="1531708"/>
              <a:ext cx="85725" cy="3693"/>
            </a:xfrm>
            <a:custGeom>
              <a:rect b="b" l="l" r="r" t="t"/>
              <a:pathLst>
                <a:path extrusionOk="0" h="4" w="90">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54" name="Google Shape;454;p6"/>
            <p:cNvSpPr/>
            <p:nvPr/>
          </p:nvSpPr>
          <p:spPr>
            <a:xfrm>
              <a:off x="11626850" y="1532939"/>
              <a:ext cx="4762" cy="1231"/>
            </a:xfrm>
            <a:custGeom>
              <a:rect b="b" l="l" r="r" t="t"/>
              <a:pathLst>
                <a:path extrusionOk="0" h="1" w="5">
                  <a:moveTo>
                    <a:pt x="5" y="0"/>
                  </a:moveTo>
                  <a:lnTo>
                    <a:pt x="5" y="0"/>
                  </a:lnTo>
                  <a:lnTo>
                    <a:pt x="0" y="1"/>
                  </a:lnTo>
                  <a:cubicBezTo>
                    <a:pt x="3" y="1"/>
                    <a:pt x="5" y="1"/>
                    <a:pt x="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55" name="Google Shape;455;p6"/>
            <p:cNvSpPr/>
            <p:nvPr/>
          </p:nvSpPr>
          <p:spPr>
            <a:xfrm>
              <a:off x="11261725" y="1534170"/>
              <a:ext cx="4762" cy="0"/>
            </a:xfrm>
            <a:custGeom>
              <a:rect b="b" l="l" r="r" t="t"/>
              <a:pathLst>
                <a:path extrusionOk="0" h="1" w="5">
                  <a:moveTo>
                    <a:pt x="0" y="0"/>
                  </a:moveTo>
                  <a:lnTo>
                    <a:pt x="0" y="0"/>
                  </a:lnTo>
                  <a:lnTo>
                    <a:pt x="4" y="0"/>
                  </a:lnTo>
                  <a:cubicBezTo>
                    <a:pt x="4" y="0"/>
                    <a:pt x="4" y="0"/>
                    <a:pt x="5"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56" name="Google Shape;456;p6"/>
            <p:cNvSpPr/>
            <p:nvPr/>
          </p:nvSpPr>
          <p:spPr>
            <a:xfrm>
              <a:off x="11553825" y="1534170"/>
              <a:ext cx="44450" cy="2462"/>
            </a:xfrm>
            <a:custGeom>
              <a:rect b="b" l="l" r="r" t="t"/>
              <a:pathLst>
                <a:path extrusionOk="0" h="2" w="47">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57" name="Google Shape;457;p6"/>
            <p:cNvSpPr/>
            <p:nvPr/>
          </p:nvSpPr>
          <p:spPr>
            <a:xfrm>
              <a:off x="11409363" y="1529246"/>
              <a:ext cx="31750" cy="2462"/>
            </a:xfrm>
            <a:custGeom>
              <a:rect b="b" l="l" r="r" t="t"/>
              <a:pathLst>
                <a:path extrusionOk="0" h="3" w="33">
                  <a:moveTo>
                    <a:pt x="0" y="1"/>
                  </a:moveTo>
                  <a:lnTo>
                    <a:pt x="0" y="1"/>
                  </a:lnTo>
                  <a:cubicBezTo>
                    <a:pt x="10" y="2"/>
                    <a:pt x="21" y="3"/>
                    <a:pt x="33" y="3"/>
                  </a:cubicBezTo>
                  <a:cubicBezTo>
                    <a:pt x="23" y="2"/>
                    <a:pt x="3"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58" name="Google Shape;458;p6"/>
            <p:cNvSpPr/>
            <p:nvPr/>
          </p:nvSpPr>
          <p:spPr>
            <a:xfrm>
              <a:off x="11618913" y="1531708"/>
              <a:ext cx="6350" cy="0"/>
            </a:xfrm>
            <a:custGeom>
              <a:rect b="b" l="l" r="r" t="t"/>
              <a:pathLst>
                <a:path extrusionOk="0" h="1" w="6">
                  <a:moveTo>
                    <a:pt x="3" y="0"/>
                  </a:moveTo>
                  <a:lnTo>
                    <a:pt x="3" y="0"/>
                  </a:lnTo>
                  <a:lnTo>
                    <a:pt x="6" y="0"/>
                  </a:lnTo>
                  <a:cubicBezTo>
                    <a:pt x="0" y="0"/>
                    <a:pt x="0" y="0"/>
                    <a:pt x="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59" name="Google Shape;459;p6"/>
            <p:cNvSpPr/>
            <p:nvPr/>
          </p:nvSpPr>
          <p:spPr>
            <a:xfrm>
              <a:off x="11598275" y="1531708"/>
              <a:ext cx="28575" cy="2462"/>
            </a:xfrm>
            <a:custGeom>
              <a:rect b="b" l="l" r="r" t="t"/>
              <a:pathLst>
                <a:path extrusionOk="0" h="3" w="31">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60" name="Google Shape;460;p6"/>
            <p:cNvSpPr/>
            <p:nvPr/>
          </p:nvSpPr>
          <p:spPr>
            <a:xfrm>
              <a:off x="11137900" y="1534170"/>
              <a:ext cx="188912" cy="23388"/>
            </a:xfrm>
            <a:custGeom>
              <a:rect b="b" l="l" r="r" t="t"/>
              <a:pathLst>
                <a:path extrusionOk="0" h="27" w="198">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61" name="Google Shape;461;p6"/>
            <p:cNvSpPr/>
            <p:nvPr/>
          </p:nvSpPr>
          <p:spPr>
            <a:xfrm>
              <a:off x="11266488" y="1529246"/>
              <a:ext cx="95250" cy="4924"/>
            </a:xfrm>
            <a:custGeom>
              <a:rect b="b" l="l" r="r" t="t"/>
              <a:pathLst>
                <a:path extrusionOk="0" h="6" w="10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62" name="Google Shape;462;p6"/>
            <p:cNvSpPr/>
            <p:nvPr/>
          </p:nvSpPr>
          <p:spPr>
            <a:xfrm>
              <a:off x="11361738" y="1531708"/>
              <a:ext cx="134937" cy="12309"/>
            </a:xfrm>
            <a:custGeom>
              <a:rect b="b" l="l" r="r" t="t"/>
              <a:pathLst>
                <a:path extrusionOk="0" h="14" w="142">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63" name="Google Shape;463;p6"/>
            <p:cNvSpPr/>
            <p:nvPr/>
          </p:nvSpPr>
          <p:spPr>
            <a:xfrm>
              <a:off x="11834813" y="1552634"/>
              <a:ext cx="9525" cy="1231"/>
            </a:xfrm>
            <a:custGeom>
              <a:rect b="b" l="l" r="r" t="t"/>
              <a:pathLst>
                <a:path extrusionOk="0" h="1" w="11">
                  <a:moveTo>
                    <a:pt x="11" y="1"/>
                  </a:moveTo>
                  <a:lnTo>
                    <a:pt x="11" y="1"/>
                  </a:lnTo>
                  <a:cubicBezTo>
                    <a:pt x="8" y="1"/>
                    <a:pt x="8" y="1"/>
                    <a:pt x="8" y="0"/>
                  </a:cubicBezTo>
                  <a:cubicBezTo>
                    <a:pt x="2" y="1"/>
                    <a:pt x="0" y="1"/>
                    <a:pt x="11"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64" name="Google Shape;464;p6"/>
            <p:cNvSpPr/>
            <p:nvPr/>
          </p:nvSpPr>
          <p:spPr>
            <a:xfrm>
              <a:off x="11764963" y="1542787"/>
              <a:ext cx="117475" cy="9847"/>
            </a:xfrm>
            <a:custGeom>
              <a:rect b="b" l="l" r="r" t="t"/>
              <a:pathLst>
                <a:path extrusionOk="0" h="12" w="12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65" name="Google Shape;465;p6"/>
            <p:cNvSpPr/>
            <p:nvPr/>
          </p:nvSpPr>
          <p:spPr>
            <a:xfrm>
              <a:off x="11555413" y="1544017"/>
              <a:ext cx="69850" cy="4924"/>
            </a:xfrm>
            <a:custGeom>
              <a:rect b="b" l="l" r="r" t="t"/>
              <a:pathLst>
                <a:path extrusionOk="0" h="6" w="74">
                  <a:moveTo>
                    <a:pt x="70" y="0"/>
                  </a:moveTo>
                  <a:lnTo>
                    <a:pt x="70" y="0"/>
                  </a:lnTo>
                  <a:lnTo>
                    <a:pt x="0" y="2"/>
                  </a:lnTo>
                  <a:lnTo>
                    <a:pt x="36" y="6"/>
                  </a:lnTo>
                  <a:lnTo>
                    <a:pt x="34" y="4"/>
                  </a:lnTo>
                  <a:cubicBezTo>
                    <a:pt x="74" y="4"/>
                    <a:pt x="65" y="2"/>
                    <a:pt x="7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66" name="Google Shape;466;p6"/>
            <p:cNvSpPr/>
            <p:nvPr/>
          </p:nvSpPr>
          <p:spPr>
            <a:xfrm>
              <a:off x="11223625" y="1528016"/>
              <a:ext cx="38100" cy="6155"/>
            </a:xfrm>
            <a:custGeom>
              <a:rect b="b" l="l" r="r" t="t"/>
              <a:pathLst>
                <a:path extrusionOk="0" h="7" w="40">
                  <a:moveTo>
                    <a:pt x="31" y="5"/>
                  </a:moveTo>
                  <a:lnTo>
                    <a:pt x="31" y="5"/>
                  </a:lnTo>
                  <a:lnTo>
                    <a:pt x="40" y="0"/>
                  </a:lnTo>
                  <a:lnTo>
                    <a:pt x="0" y="7"/>
                  </a:lnTo>
                  <a:lnTo>
                    <a:pt x="31"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67" name="Google Shape;467;p6"/>
            <p:cNvSpPr/>
            <p:nvPr/>
          </p:nvSpPr>
          <p:spPr>
            <a:xfrm>
              <a:off x="11145838" y="1529246"/>
              <a:ext cx="22225" cy="2462"/>
            </a:xfrm>
            <a:custGeom>
              <a:rect b="b" l="l" r="r" t="t"/>
              <a:pathLst>
                <a:path extrusionOk="0" h="4" w="24">
                  <a:moveTo>
                    <a:pt x="21" y="4"/>
                  </a:moveTo>
                  <a:lnTo>
                    <a:pt x="21" y="4"/>
                  </a:lnTo>
                  <a:lnTo>
                    <a:pt x="24" y="0"/>
                  </a:lnTo>
                  <a:lnTo>
                    <a:pt x="0" y="3"/>
                  </a:lnTo>
                  <a:lnTo>
                    <a:pt x="21"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68" name="Google Shape;468;p6"/>
            <p:cNvSpPr/>
            <p:nvPr/>
          </p:nvSpPr>
          <p:spPr>
            <a:xfrm>
              <a:off x="6197600" y="1566174"/>
              <a:ext cx="20637" cy="1231"/>
            </a:xfrm>
            <a:custGeom>
              <a:rect b="b" l="l" r="r" t="t"/>
              <a:pathLst>
                <a:path extrusionOk="0" h="1" w="21">
                  <a:moveTo>
                    <a:pt x="21" y="0"/>
                  </a:moveTo>
                  <a:lnTo>
                    <a:pt x="21" y="0"/>
                  </a:lnTo>
                  <a:lnTo>
                    <a:pt x="0" y="1"/>
                  </a:lnTo>
                  <a:cubicBezTo>
                    <a:pt x="10" y="0"/>
                    <a:pt x="16" y="0"/>
                    <a:pt x="2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69" name="Google Shape;469;p6"/>
            <p:cNvSpPr/>
            <p:nvPr/>
          </p:nvSpPr>
          <p:spPr>
            <a:xfrm>
              <a:off x="6356350" y="1564943"/>
              <a:ext cx="9525" cy="1231"/>
            </a:xfrm>
            <a:custGeom>
              <a:rect b="b" l="l" r="r" t="t"/>
              <a:pathLst>
                <a:path extrusionOk="0" h="2" w="10">
                  <a:moveTo>
                    <a:pt x="6" y="2"/>
                  </a:moveTo>
                  <a:lnTo>
                    <a:pt x="6" y="2"/>
                  </a:lnTo>
                  <a:lnTo>
                    <a:pt x="10" y="0"/>
                  </a:lnTo>
                  <a:cubicBezTo>
                    <a:pt x="3" y="1"/>
                    <a:pt x="0" y="2"/>
                    <a:pt x="6"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70" name="Google Shape;470;p6"/>
            <p:cNvSpPr/>
            <p:nvPr/>
          </p:nvSpPr>
          <p:spPr>
            <a:xfrm>
              <a:off x="8950325" y="1521861"/>
              <a:ext cx="61912" cy="7386"/>
            </a:xfrm>
            <a:custGeom>
              <a:rect b="b" l="l" r="r" t="t"/>
              <a:pathLst>
                <a:path extrusionOk="0" h="9" w="65">
                  <a:moveTo>
                    <a:pt x="65" y="9"/>
                  </a:moveTo>
                  <a:lnTo>
                    <a:pt x="65" y="9"/>
                  </a:lnTo>
                  <a:cubicBezTo>
                    <a:pt x="34" y="5"/>
                    <a:pt x="0" y="0"/>
                    <a:pt x="4" y="4"/>
                  </a:cubicBezTo>
                  <a:lnTo>
                    <a:pt x="13" y="8"/>
                  </a:lnTo>
                  <a:cubicBezTo>
                    <a:pt x="35" y="7"/>
                    <a:pt x="51" y="8"/>
                    <a:pt x="65" y="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71" name="Google Shape;471;p6"/>
            <p:cNvSpPr/>
            <p:nvPr/>
          </p:nvSpPr>
          <p:spPr>
            <a:xfrm>
              <a:off x="7537450" y="1546479"/>
              <a:ext cx="28575" cy="3693"/>
            </a:xfrm>
            <a:custGeom>
              <a:rect b="b" l="l" r="r" t="t"/>
              <a:pathLst>
                <a:path extrusionOk="0" h="4" w="29">
                  <a:moveTo>
                    <a:pt x="0" y="3"/>
                  </a:moveTo>
                  <a:lnTo>
                    <a:pt x="0" y="3"/>
                  </a:lnTo>
                  <a:lnTo>
                    <a:pt x="9" y="4"/>
                  </a:lnTo>
                  <a:lnTo>
                    <a:pt x="29" y="0"/>
                  </a:lnTo>
                  <a:lnTo>
                    <a:pt x="0" y="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72" name="Google Shape;472;p6"/>
            <p:cNvSpPr/>
            <p:nvPr/>
          </p:nvSpPr>
          <p:spPr>
            <a:xfrm>
              <a:off x="7478713" y="1562481"/>
              <a:ext cx="38100" cy="2462"/>
            </a:xfrm>
            <a:custGeom>
              <a:rect b="b" l="l" r="r" t="t"/>
              <a:pathLst>
                <a:path extrusionOk="0" h="3" w="40">
                  <a:moveTo>
                    <a:pt x="40" y="3"/>
                  </a:moveTo>
                  <a:lnTo>
                    <a:pt x="40" y="3"/>
                  </a:lnTo>
                  <a:lnTo>
                    <a:pt x="0" y="0"/>
                  </a:lnTo>
                  <a:cubicBezTo>
                    <a:pt x="9" y="1"/>
                    <a:pt x="22" y="2"/>
                    <a:pt x="4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73" name="Google Shape;473;p6"/>
            <p:cNvSpPr/>
            <p:nvPr/>
          </p:nvSpPr>
          <p:spPr>
            <a:xfrm>
              <a:off x="5410200" y="1568636"/>
              <a:ext cx="36512" cy="3693"/>
            </a:xfrm>
            <a:custGeom>
              <a:rect b="b" l="l" r="r" t="t"/>
              <a:pathLst>
                <a:path extrusionOk="0" h="5" w="38">
                  <a:moveTo>
                    <a:pt x="24" y="0"/>
                  </a:moveTo>
                  <a:lnTo>
                    <a:pt x="24" y="0"/>
                  </a:lnTo>
                  <a:lnTo>
                    <a:pt x="0" y="5"/>
                  </a:lnTo>
                  <a:cubicBezTo>
                    <a:pt x="38" y="5"/>
                    <a:pt x="21" y="3"/>
                    <a:pt x="24"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74" name="Google Shape;474;p6"/>
            <p:cNvSpPr/>
            <p:nvPr/>
          </p:nvSpPr>
          <p:spPr>
            <a:xfrm>
              <a:off x="10206038" y="1530477"/>
              <a:ext cx="61912" cy="4924"/>
            </a:xfrm>
            <a:custGeom>
              <a:rect b="b" l="l" r="r" t="t"/>
              <a:pathLst>
                <a:path extrusionOk="0" h="6" w="65">
                  <a:moveTo>
                    <a:pt x="65" y="3"/>
                  </a:moveTo>
                  <a:lnTo>
                    <a:pt x="65" y="3"/>
                  </a:lnTo>
                  <a:cubicBezTo>
                    <a:pt x="39" y="1"/>
                    <a:pt x="18" y="0"/>
                    <a:pt x="0" y="0"/>
                  </a:cubicBezTo>
                  <a:cubicBezTo>
                    <a:pt x="32" y="2"/>
                    <a:pt x="57" y="6"/>
                    <a:pt x="65"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75" name="Google Shape;475;p6"/>
            <p:cNvSpPr/>
            <p:nvPr/>
          </p:nvSpPr>
          <p:spPr>
            <a:xfrm>
              <a:off x="6257925" y="1525554"/>
              <a:ext cx="19050" cy="2462"/>
            </a:xfrm>
            <a:custGeom>
              <a:rect b="b" l="l" r="r" t="t"/>
              <a:pathLst>
                <a:path extrusionOk="0" h="2" w="21">
                  <a:moveTo>
                    <a:pt x="18" y="0"/>
                  </a:moveTo>
                  <a:lnTo>
                    <a:pt x="18" y="0"/>
                  </a:lnTo>
                  <a:cubicBezTo>
                    <a:pt x="5" y="1"/>
                    <a:pt x="0" y="2"/>
                    <a:pt x="0" y="2"/>
                  </a:cubicBezTo>
                  <a:cubicBezTo>
                    <a:pt x="13" y="2"/>
                    <a:pt x="21" y="1"/>
                    <a:pt x="18"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76" name="Google Shape;476;p6"/>
            <p:cNvSpPr/>
            <p:nvPr/>
          </p:nvSpPr>
          <p:spPr>
            <a:xfrm>
              <a:off x="10134600" y="1528016"/>
              <a:ext cx="71437" cy="3693"/>
            </a:xfrm>
            <a:custGeom>
              <a:rect b="b" l="l" r="r" t="t"/>
              <a:pathLst>
                <a:path extrusionOk="0" h="4" w="75">
                  <a:moveTo>
                    <a:pt x="0" y="3"/>
                  </a:moveTo>
                  <a:lnTo>
                    <a:pt x="0" y="3"/>
                  </a:lnTo>
                  <a:lnTo>
                    <a:pt x="13" y="4"/>
                  </a:lnTo>
                  <a:cubicBezTo>
                    <a:pt x="32" y="3"/>
                    <a:pt x="52" y="2"/>
                    <a:pt x="75" y="3"/>
                  </a:cubicBezTo>
                  <a:cubicBezTo>
                    <a:pt x="52" y="1"/>
                    <a:pt x="25" y="0"/>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77" name="Google Shape;477;p6"/>
            <p:cNvSpPr/>
            <p:nvPr/>
          </p:nvSpPr>
          <p:spPr>
            <a:xfrm>
              <a:off x="2582863" y="1560020"/>
              <a:ext cx="7937" cy="1231"/>
            </a:xfrm>
            <a:custGeom>
              <a:rect b="b" l="l" r="r" t="t"/>
              <a:pathLst>
                <a:path extrusionOk="0" h="1" w="8">
                  <a:moveTo>
                    <a:pt x="8" y="1"/>
                  </a:moveTo>
                  <a:lnTo>
                    <a:pt x="8" y="1"/>
                  </a:lnTo>
                  <a:lnTo>
                    <a:pt x="1" y="0"/>
                  </a:lnTo>
                  <a:cubicBezTo>
                    <a:pt x="0" y="1"/>
                    <a:pt x="3" y="1"/>
                    <a:pt x="8"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78" name="Google Shape;478;p6"/>
            <p:cNvSpPr/>
            <p:nvPr/>
          </p:nvSpPr>
          <p:spPr>
            <a:xfrm>
              <a:off x="1762125" y="1521861"/>
              <a:ext cx="34925" cy="1231"/>
            </a:xfrm>
            <a:custGeom>
              <a:rect b="b" l="l" r="r" t="t"/>
              <a:pathLst>
                <a:path extrusionOk="0" h="1" w="36">
                  <a:moveTo>
                    <a:pt x="0" y="1"/>
                  </a:moveTo>
                  <a:lnTo>
                    <a:pt x="0" y="1"/>
                  </a:lnTo>
                  <a:cubicBezTo>
                    <a:pt x="9" y="1"/>
                    <a:pt x="23" y="1"/>
                    <a:pt x="36" y="1"/>
                  </a:cubicBezTo>
                  <a:cubicBezTo>
                    <a:pt x="29" y="0"/>
                    <a:pt x="19"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79" name="Google Shape;479;p6"/>
            <p:cNvSpPr/>
            <p:nvPr/>
          </p:nvSpPr>
          <p:spPr>
            <a:xfrm>
              <a:off x="10812463" y="1529246"/>
              <a:ext cx="19050" cy="1231"/>
            </a:xfrm>
            <a:custGeom>
              <a:rect b="b" l="l" r="r" t="t"/>
              <a:pathLst>
                <a:path extrusionOk="0" h="1" w="20">
                  <a:moveTo>
                    <a:pt x="0" y="1"/>
                  </a:moveTo>
                  <a:lnTo>
                    <a:pt x="0" y="1"/>
                  </a:lnTo>
                  <a:cubicBezTo>
                    <a:pt x="20" y="1"/>
                    <a:pt x="3"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80" name="Google Shape;480;p6"/>
            <p:cNvSpPr/>
            <p:nvPr/>
          </p:nvSpPr>
          <p:spPr>
            <a:xfrm>
              <a:off x="10896600" y="1545248"/>
              <a:ext cx="7937" cy="2462"/>
            </a:xfrm>
            <a:custGeom>
              <a:rect b="b" l="l" r="r" t="t"/>
              <a:pathLst>
                <a:path extrusionOk="0" h="3" w="8">
                  <a:moveTo>
                    <a:pt x="8" y="0"/>
                  </a:moveTo>
                  <a:lnTo>
                    <a:pt x="8" y="0"/>
                  </a:lnTo>
                  <a:cubicBezTo>
                    <a:pt x="4" y="1"/>
                    <a:pt x="1" y="2"/>
                    <a:pt x="0" y="3"/>
                  </a:cubicBezTo>
                  <a:cubicBezTo>
                    <a:pt x="2" y="2"/>
                    <a:pt x="4" y="1"/>
                    <a:pt x="8"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81" name="Google Shape;481;p6"/>
            <p:cNvSpPr/>
            <p:nvPr/>
          </p:nvSpPr>
          <p:spPr>
            <a:xfrm>
              <a:off x="9947275" y="1553865"/>
              <a:ext cx="4762" cy="1231"/>
            </a:xfrm>
            <a:custGeom>
              <a:rect b="b" l="l" r="r" t="t"/>
              <a:pathLst>
                <a:path extrusionOk="0" h="1" w="5">
                  <a:moveTo>
                    <a:pt x="1" y="0"/>
                  </a:moveTo>
                  <a:lnTo>
                    <a:pt x="1" y="0"/>
                  </a:lnTo>
                  <a:lnTo>
                    <a:pt x="0" y="0"/>
                  </a:lnTo>
                  <a:cubicBezTo>
                    <a:pt x="5" y="1"/>
                    <a:pt x="4" y="0"/>
                    <a:pt x="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82" name="Google Shape;482;p6"/>
            <p:cNvSpPr/>
            <p:nvPr/>
          </p:nvSpPr>
          <p:spPr>
            <a:xfrm>
              <a:off x="10817225" y="1531708"/>
              <a:ext cx="23812" cy="0"/>
            </a:xfrm>
            <a:custGeom>
              <a:rect b="b" l="l" r="r" t="t"/>
              <a:pathLst>
                <a:path extrusionOk="0" h="1" w="25">
                  <a:moveTo>
                    <a:pt x="25" y="0"/>
                  </a:moveTo>
                  <a:lnTo>
                    <a:pt x="25" y="0"/>
                  </a:lnTo>
                  <a:cubicBezTo>
                    <a:pt x="18" y="0"/>
                    <a:pt x="10" y="0"/>
                    <a:pt x="0" y="0"/>
                  </a:cubicBezTo>
                  <a:cubicBezTo>
                    <a:pt x="5" y="0"/>
                    <a:pt x="12" y="0"/>
                    <a:pt x="2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83" name="Google Shape;483;p6"/>
            <p:cNvSpPr/>
            <p:nvPr/>
          </p:nvSpPr>
          <p:spPr>
            <a:xfrm>
              <a:off x="10836275" y="1529246"/>
              <a:ext cx="19050" cy="1231"/>
            </a:xfrm>
            <a:custGeom>
              <a:rect b="b" l="l" r="r" t="t"/>
              <a:pathLst>
                <a:path extrusionOk="0" h="1" w="20">
                  <a:moveTo>
                    <a:pt x="0" y="1"/>
                  </a:moveTo>
                  <a:lnTo>
                    <a:pt x="0" y="1"/>
                  </a:lnTo>
                  <a:lnTo>
                    <a:pt x="18" y="1"/>
                  </a:lnTo>
                  <a:cubicBezTo>
                    <a:pt x="20" y="1"/>
                    <a:pt x="18"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84" name="Google Shape;484;p6"/>
            <p:cNvSpPr/>
            <p:nvPr/>
          </p:nvSpPr>
          <p:spPr>
            <a:xfrm>
              <a:off x="10787063" y="1530477"/>
              <a:ext cx="30162" cy="1231"/>
            </a:xfrm>
            <a:custGeom>
              <a:rect b="b" l="l" r="r" t="t"/>
              <a:pathLst>
                <a:path extrusionOk="0" h="1" w="31">
                  <a:moveTo>
                    <a:pt x="0" y="0"/>
                  </a:moveTo>
                  <a:lnTo>
                    <a:pt x="0" y="0"/>
                  </a:lnTo>
                  <a:cubicBezTo>
                    <a:pt x="11" y="0"/>
                    <a:pt x="21" y="0"/>
                    <a:pt x="31" y="1"/>
                  </a:cubicBezTo>
                  <a:cubicBezTo>
                    <a:pt x="28" y="0"/>
                    <a:pt x="26" y="0"/>
                    <a:pt x="27"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85" name="Google Shape;485;p6"/>
            <p:cNvSpPr/>
            <p:nvPr/>
          </p:nvSpPr>
          <p:spPr>
            <a:xfrm>
              <a:off x="4092575" y="1552634"/>
              <a:ext cx="20637" cy="2462"/>
            </a:xfrm>
            <a:custGeom>
              <a:rect b="b" l="l" r="r" t="t"/>
              <a:pathLst>
                <a:path extrusionOk="0" h="2" w="23">
                  <a:moveTo>
                    <a:pt x="23" y="0"/>
                  </a:moveTo>
                  <a:lnTo>
                    <a:pt x="23" y="0"/>
                  </a:lnTo>
                  <a:lnTo>
                    <a:pt x="19" y="0"/>
                  </a:lnTo>
                  <a:cubicBezTo>
                    <a:pt x="0" y="2"/>
                    <a:pt x="8" y="1"/>
                    <a:pt x="2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86" name="Google Shape;486;p6"/>
            <p:cNvSpPr/>
            <p:nvPr/>
          </p:nvSpPr>
          <p:spPr>
            <a:xfrm>
              <a:off x="8528050" y="1567405"/>
              <a:ext cx="3175" cy="1231"/>
            </a:xfrm>
            <a:custGeom>
              <a:rect b="b" l="l" r="r" t="t"/>
              <a:pathLst>
                <a:path extrusionOk="0" h="1" w="3">
                  <a:moveTo>
                    <a:pt x="1" y="1"/>
                  </a:moveTo>
                  <a:lnTo>
                    <a:pt x="1" y="1"/>
                  </a:lnTo>
                  <a:lnTo>
                    <a:pt x="3" y="0"/>
                  </a:lnTo>
                  <a:lnTo>
                    <a:pt x="0" y="0"/>
                  </a:lnTo>
                  <a:lnTo>
                    <a:pt x="1"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87" name="Google Shape;487;p6"/>
            <p:cNvSpPr/>
            <p:nvPr/>
          </p:nvSpPr>
          <p:spPr>
            <a:xfrm>
              <a:off x="8461375" y="1556326"/>
              <a:ext cx="66675" cy="14771"/>
            </a:xfrm>
            <a:custGeom>
              <a:rect b="b" l="l" r="r" t="t"/>
              <a:pathLst>
                <a:path extrusionOk="0" h="17" w="69">
                  <a:moveTo>
                    <a:pt x="0" y="17"/>
                  </a:moveTo>
                  <a:lnTo>
                    <a:pt x="0" y="17"/>
                  </a:lnTo>
                  <a:cubicBezTo>
                    <a:pt x="30" y="11"/>
                    <a:pt x="47" y="12"/>
                    <a:pt x="69" y="13"/>
                  </a:cubicBezTo>
                  <a:lnTo>
                    <a:pt x="46" y="0"/>
                  </a:lnTo>
                  <a:lnTo>
                    <a:pt x="0" y="17"/>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88" name="Google Shape;488;p6"/>
            <p:cNvSpPr/>
            <p:nvPr/>
          </p:nvSpPr>
          <p:spPr>
            <a:xfrm>
              <a:off x="1562100" y="1514475"/>
              <a:ext cx="9563100" cy="64008"/>
            </a:xfrm>
            <a:custGeom>
              <a:rect b="b" l="l" r="r" t="t"/>
              <a:pathLst>
                <a:path extrusionOk="0" h="75" w="1003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89" name="Google Shape;489;p6"/>
            <p:cNvSpPr/>
            <p:nvPr/>
          </p:nvSpPr>
          <p:spPr>
            <a:xfrm>
              <a:off x="7508875" y="1560020"/>
              <a:ext cx="11112" cy="3693"/>
            </a:xfrm>
            <a:custGeom>
              <a:rect b="b" l="l" r="r" t="t"/>
              <a:pathLst>
                <a:path extrusionOk="0" h="3" w="12">
                  <a:moveTo>
                    <a:pt x="12" y="3"/>
                  </a:moveTo>
                  <a:lnTo>
                    <a:pt x="12" y="3"/>
                  </a:lnTo>
                  <a:cubicBezTo>
                    <a:pt x="8" y="2"/>
                    <a:pt x="7" y="1"/>
                    <a:pt x="6" y="0"/>
                  </a:cubicBezTo>
                  <a:cubicBezTo>
                    <a:pt x="1" y="1"/>
                    <a:pt x="0" y="2"/>
                    <a:pt x="12"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90" name="Google Shape;490;p6"/>
            <p:cNvSpPr/>
            <p:nvPr/>
          </p:nvSpPr>
          <p:spPr>
            <a:xfrm>
              <a:off x="5434013" y="1567405"/>
              <a:ext cx="4762" cy="1231"/>
            </a:xfrm>
            <a:custGeom>
              <a:rect b="b" l="l" r="r" t="t"/>
              <a:pathLst>
                <a:path extrusionOk="0" h="1" w="5">
                  <a:moveTo>
                    <a:pt x="5" y="1"/>
                  </a:moveTo>
                  <a:lnTo>
                    <a:pt x="5" y="1"/>
                  </a:lnTo>
                  <a:lnTo>
                    <a:pt x="3" y="0"/>
                  </a:lnTo>
                  <a:cubicBezTo>
                    <a:pt x="1" y="1"/>
                    <a:pt x="1" y="1"/>
                    <a:pt x="0" y="1"/>
                  </a:cubicBezTo>
                  <a:lnTo>
                    <a:pt x="5"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91" name="Google Shape;491;p6"/>
            <p:cNvSpPr/>
            <p:nvPr/>
          </p:nvSpPr>
          <p:spPr>
            <a:xfrm>
              <a:off x="9672638" y="1567405"/>
              <a:ext cx="25400" cy="2462"/>
            </a:xfrm>
            <a:custGeom>
              <a:rect b="b" l="l" r="r" t="t"/>
              <a:pathLst>
                <a:path extrusionOk="0" h="3" w="27">
                  <a:moveTo>
                    <a:pt x="27" y="3"/>
                  </a:moveTo>
                  <a:lnTo>
                    <a:pt x="27" y="3"/>
                  </a:lnTo>
                  <a:cubicBezTo>
                    <a:pt x="13" y="2"/>
                    <a:pt x="6" y="1"/>
                    <a:pt x="1" y="0"/>
                  </a:cubicBezTo>
                  <a:cubicBezTo>
                    <a:pt x="0" y="1"/>
                    <a:pt x="6" y="2"/>
                    <a:pt x="27"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92" name="Google Shape;492;p6"/>
            <p:cNvSpPr/>
            <p:nvPr/>
          </p:nvSpPr>
          <p:spPr>
            <a:xfrm>
              <a:off x="10966450" y="1529246"/>
              <a:ext cx="39687" cy="2462"/>
            </a:xfrm>
            <a:custGeom>
              <a:rect b="b" l="l" r="r" t="t"/>
              <a:pathLst>
                <a:path extrusionOk="0" h="3" w="42">
                  <a:moveTo>
                    <a:pt x="42" y="0"/>
                  </a:moveTo>
                  <a:lnTo>
                    <a:pt x="42" y="0"/>
                  </a:lnTo>
                  <a:lnTo>
                    <a:pt x="0" y="1"/>
                  </a:lnTo>
                  <a:cubicBezTo>
                    <a:pt x="20" y="1"/>
                    <a:pt x="27" y="2"/>
                    <a:pt x="38" y="3"/>
                  </a:cubicBezTo>
                  <a:cubicBezTo>
                    <a:pt x="37" y="2"/>
                    <a:pt x="29" y="0"/>
                    <a:pt x="4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93" name="Google Shape;493;p6"/>
            <p:cNvSpPr/>
            <p:nvPr/>
          </p:nvSpPr>
          <p:spPr>
            <a:xfrm>
              <a:off x="11329988" y="1552634"/>
              <a:ext cx="44450" cy="2462"/>
            </a:xfrm>
            <a:custGeom>
              <a:rect b="b" l="l" r="r" t="t"/>
              <a:pathLst>
                <a:path extrusionOk="0" h="3" w="46">
                  <a:moveTo>
                    <a:pt x="27" y="3"/>
                  </a:moveTo>
                  <a:lnTo>
                    <a:pt x="27" y="3"/>
                  </a:lnTo>
                  <a:cubicBezTo>
                    <a:pt x="33" y="2"/>
                    <a:pt x="40" y="3"/>
                    <a:pt x="46" y="2"/>
                  </a:cubicBezTo>
                  <a:lnTo>
                    <a:pt x="44" y="0"/>
                  </a:lnTo>
                  <a:cubicBezTo>
                    <a:pt x="18" y="0"/>
                    <a:pt x="0" y="2"/>
                    <a:pt x="27"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94" name="Google Shape;494;p6"/>
            <p:cNvSpPr/>
            <p:nvPr/>
          </p:nvSpPr>
          <p:spPr>
            <a:xfrm>
              <a:off x="11042650" y="1540325"/>
              <a:ext cx="60325" cy="6155"/>
            </a:xfrm>
            <a:custGeom>
              <a:rect b="b" l="l" r="r" t="t"/>
              <a:pathLst>
                <a:path extrusionOk="0" h="7" w="63">
                  <a:moveTo>
                    <a:pt x="0" y="3"/>
                  </a:moveTo>
                  <a:lnTo>
                    <a:pt x="0" y="3"/>
                  </a:lnTo>
                  <a:cubicBezTo>
                    <a:pt x="3" y="7"/>
                    <a:pt x="30" y="6"/>
                    <a:pt x="60" y="5"/>
                  </a:cubicBezTo>
                  <a:lnTo>
                    <a:pt x="54" y="5"/>
                  </a:lnTo>
                  <a:cubicBezTo>
                    <a:pt x="63" y="0"/>
                    <a:pt x="31" y="1"/>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95" name="Google Shape;495;p6"/>
            <p:cNvSpPr/>
            <p:nvPr/>
          </p:nvSpPr>
          <p:spPr>
            <a:xfrm>
              <a:off x="11106150" y="1542787"/>
              <a:ext cx="28575" cy="1231"/>
            </a:xfrm>
            <a:custGeom>
              <a:rect b="b" l="l" r="r" t="t"/>
              <a:pathLst>
                <a:path extrusionOk="0" h="2" w="31">
                  <a:moveTo>
                    <a:pt x="0" y="2"/>
                  </a:moveTo>
                  <a:lnTo>
                    <a:pt x="0" y="2"/>
                  </a:lnTo>
                  <a:cubicBezTo>
                    <a:pt x="10" y="2"/>
                    <a:pt x="19" y="2"/>
                    <a:pt x="28" y="2"/>
                  </a:cubicBezTo>
                  <a:cubicBezTo>
                    <a:pt x="31" y="0"/>
                    <a:pt x="17" y="2"/>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96" name="Google Shape;496;p6"/>
            <p:cNvSpPr/>
            <p:nvPr/>
          </p:nvSpPr>
          <p:spPr>
            <a:xfrm>
              <a:off x="10679113" y="1525554"/>
              <a:ext cx="103187" cy="9847"/>
            </a:xfrm>
            <a:custGeom>
              <a:rect b="b" l="l" r="r" t="t"/>
              <a:pathLst>
                <a:path extrusionOk="0" h="12" w="109">
                  <a:moveTo>
                    <a:pt x="77" y="9"/>
                  </a:moveTo>
                  <a:lnTo>
                    <a:pt x="77" y="9"/>
                  </a:lnTo>
                  <a:cubicBezTo>
                    <a:pt x="91" y="10"/>
                    <a:pt x="86" y="4"/>
                    <a:pt x="94" y="6"/>
                  </a:cubicBezTo>
                  <a:cubicBezTo>
                    <a:pt x="109" y="0"/>
                    <a:pt x="0" y="12"/>
                    <a:pt x="77" y="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97" name="Google Shape;497;p6"/>
            <p:cNvSpPr/>
            <p:nvPr/>
          </p:nvSpPr>
          <p:spPr>
            <a:xfrm>
              <a:off x="11039475" y="1550172"/>
              <a:ext cx="26987" cy="4924"/>
            </a:xfrm>
            <a:custGeom>
              <a:rect b="b" l="l" r="r" t="t"/>
              <a:pathLst>
                <a:path extrusionOk="0" h="5" w="27">
                  <a:moveTo>
                    <a:pt x="27" y="5"/>
                  </a:moveTo>
                  <a:lnTo>
                    <a:pt x="27" y="5"/>
                  </a:lnTo>
                  <a:lnTo>
                    <a:pt x="16" y="0"/>
                  </a:lnTo>
                  <a:lnTo>
                    <a:pt x="0" y="4"/>
                  </a:lnTo>
                  <a:lnTo>
                    <a:pt x="27"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98" name="Google Shape;498;p6"/>
            <p:cNvSpPr/>
            <p:nvPr/>
          </p:nvSpPr>
          <p:spPr>
            <a:xfrm>
              <a:off x="10841038" y="1548941"/>
              <a:ext cx="58737" cy="2462"/>
            </a:xfrm>
            <a:custGeom>
              <a:rect b="b" l="l" r="r" t="t"/>
              <a:pathLst>
                <a:path extrusionOk="0" h="3" w="61">
                  <a:moveTo>
                    <a:pt x="1" y="2"/>
                  </a:moveTo>
                  <a:lnTo>
                    <a:pt x="1" y="2"/>
                  </a:lnTo>
                  <a:lnTo>
                    <a:pt x="49" y="3"/>
                  </a:lnTo>
                  <a:cubicBezTo>
                    <a:pt x="48" y="2"/>
                    <a:pt x="54" y="2"/>
                    <a:pt x="61" y="2"/>
                  </a:cubicBezTo>
                  <a:cubicBezTo>
                    <a:pt x="32" y="1"/>
                    <a:pt x="0" y="0"/>
                    <a:pt x="1"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99" name="Google Shape;499;p6"/>
            <p:cNvSpPr/>
            <p:nvPr/>
          </p:nvSpPr>
          <p:spPr>
            <a:xfrm>
              <a:off x="10899775" y="1550172"/>
              <a:ext cx="36512" cy="1231"/>
            </a:xfrm>
            <a:custGeom>
              <a:rect b="b" l="l" r="r" t="t"/>
              <a:pathLst>
                <a:path extrusionOk="0" h="1" w="38">
                  <a:moveTo>
                    <a:pt x="0" y="1"/>
                  </a:moveTo>
                  <a:lnTo>
                    <a:pt x="0" y="1"/>
                  </a:lnTo>
                  <a:cubicBezTo>
                    <a:pt x="15" y="1"/>
                    <a:pt x="30" y="1"/>
                    <a:pt x="38" y="0"/>
                  </a:cubicBezTo>
                  <a:cubicBezTo>
                    <a:pt x="30" y="0"/>
                    <a:pt x="12"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00" name="Google Shape;500;p6"/>
            <p:cNvSpPr/>
            <p:nvPr/>
          </p:nvSpPr>
          <p:spPr>
            <a:xfrm>
              <a:off x="10958513" y="1555096"/>
              <a:ext cx="46037" cy="0"/>
            </a:xfrm>
            <a:custGeom>
              <a:rect b="b" l="l" r="r" t="t"/>
              <a:pathLst>
                <a:path extrusionOk="0" h="1" w="47">
                  <a:moveTo>
                    <a:pt x="47" y="0"/>
                  </a:moveTo>
                  <a:lnTo>
                    <a:pt x="47" y="0"/>
                  </a:lnTo>
                  <a:lnTo>
                    <a:pt x="33" y="0"/>
                  </a:lnTo>
                  <a:lnTo>
                    <a:pt x="0" y="0"/>
                  </a:lnTo>
                  <a:lnTo>
                    <a:pt x="47"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01" name="Google Shape;501;p6"/>
            <p:cNvSpPr/>
            <p:nvPr/>
          </p:nvSpPr>
          <p:spPr>
            <a:xfrm>
              <a:off x="10304463" y="1548941"/>
              <a:ext cx="61912" cy="3693"/>
            </a:xfrm>
            <a:custGeom>
              <a:rect b="b" l="l" r="r" t="t"/>
              <a:pathLst>
                <a:path extrusionOk="0" h="4" w="65">
                  <a:moveTo>
                    <a:pt x="57" y="0"/>
                  </a:moveTo>
                  <a:lnTo>
                    <a:pt x="57" y="0"/>
                  </a:lnTo>
                  <a:lnTo>
                    <a:pt x="5" y="1"/>
                  </a:lnTo>
                  <a:cubicBezTo>
                    <a:pt x="0" y="3"/>
                    <a:pt x="14" y="4"/>
                    <a:pt x="33" y="4"/>
                  </a:cubicBezTo>
                  <a:cubicBezTo>
                    <a:pt x="45" y="2"/>
                    <a:pt x="65" y="2"/>
                    <a:pt x="57"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02" name="Google Shape;502;p6"/>
            <p:cNvSpPr/>
            <p:nvPr/>
          </p:nvSpPr>
          <p:spPr>
            <a:xfrm>
              <a:off x="10483850" y="1557558"/>
              <a:ext cx="23812" cy="6155"/>
            </a:xfrm>
            <a:custGeom>
              <a:rect b="b" l="l" r="r" t="t"/>
              <a:pathLst>
                <a:path extrusionOk="0" h="7" w="25">
                  <a:moveTo>
                    <a:pt x="25" y="4"/>
                  </a:moveTo>
                  <a:lnTo>
                    <a:pt x="25" y="4"/>
                  </a:lnTo>
                  <a:cubicBezTo>
                    <a:pt x="11" y="3"/>
                    <a:pt x="10" y="2"/>
                    <a:pt x="2" y="0"/>
                  </a:cubicBezTo>
                  <a:lnTo>
                    <a:pt x="0" y="7"/>
                  </a:lnTo>
                  <a:lnTo>
                    <a:pt x="25"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03" name="Google Shape;503;p6"/>
            <p:cNvSpPr/>
            <p:nvPr/>
          </p:nvSpPr>
          <p:spPr>
            <a:xfrm>
              <a:off x="10291763" y="1563712"/>
              <a:ext cx="117475" cy="2462"/>
            </a:xfrm>
            <a:custGeom>
              <a:rect b="b" l="l" r="r" t="t"/>
              <a:pathLst>
                <a:path extrusionOk="0" h="4" w="123">
                  <a:moveTo>
                    <a:pt x="75" y="0"/>
                  </a:moveTo>
                  <a:lnTo>
                    <a:pt x="75" y="0"/>
                  </a:lnTo>
                  <a:cubicBezTo>
                    <a:pt x="70" y="1"/>
                    <a:pt x="0" y="4"/>
                    <a:pt x="66" y="4"/>
                  </a:cubicBezTo>
                  <a:cubicBezTo>
                    <a:pt x="71" y="2"/>
                    <a:pt x="123" y="1"/>
                    <a:pt x="7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04" name="Google Shape;504;p6"/>
            <p:cNvSpPr/>
            <p:nvPr/>
          </p:nvSpPr>
          <p:spPr>
            <a:xfrm>
              <a:off x="9621838" y="1546479"/>
              <a:ext cx="11112" cy="8617"/>
            </a:xfrm>
            <a:custGeom>
              <a:rect b="b" l="l" r="r" t="t"/>
              <a:pathLst>
                <a:path extrusionOk="0" h="10" w="13">
                  <a:moveTo>
                    <a:pt x="0" y="10"/>
                  </a:moveTo>
                  <a:lnTo>
                    <a:pt x="0" y="10"/>
                  </a:lnTo>
                  <a:lnTo>
                    <a:pt x="13" y="10"/>
                  </a:lnTo>
                  <a:lnTo>
                    <a:pt x="12" y="0"/>
                  </a:lnTo>
                  <a:lnTo>
                    <a:pt x="0" y="1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05" name="Google Shape;505;p6"/>
            <p:cNvSpPr/>
            <p:nvPr/>
          </p:nvSpPr>
          <p:spPr>
            <a:xfrm>
              <a:off x="8951913" y="1568636"/>
              <a:ext cx="96837" cy="8617"/>
            </a:xfrm>
            <a:custGeom>
              <a:rect b="b" l="l" r="r" t="t"/>
              <a:pathLst>
                <a:path extrusionOk="0" h="10" w="101">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06" name="Google Shape;506;p6"/>
            <p:cNvSpPr/>
            <p:nvPr/>
          </p:nvSpPr>
          <p:spPr>
            <a:xfrm>
              <a:off x="9005888" y="1566174"/>
              <a:ext cx="17462" cy="2462"/>
            </a:xfrm>
            <a:custGeom>
              <a:rect b="b" l="l" r="r" t="t"/>
              <a:pathLst>
                <a:path extrusionOk="0" h="2" w="19">
                  <a:moveTo>
                    <a:pt x="0" y="2"/>
                  </a:moveTo>
                  <a:lnTo>
                    <a:pt x="0" y="2"/>
                  </a:lnTo>
                  <a:lnTo>
                    <a:pt x="19" y="0"/>
                  </a:lnTo>
                  <a:cubicBezTo>
                    <a:pt x="8" y="1"/>
                    <a:pt x="3" y="1"/>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07" name="Google Shape;507;p6"/>
            <p:cNvSpPr/>
            <p:nvPr/>
          </p:nvSpPr>
          <p:spPr>
            <a:xfrm>
              <a:off x="1587500" y="1516937"/>
              <a:ext cx="38100" cy="3693"/>
            </a:xfrm>
            <a:custGeom>
              <a:rect b="b" l="l" r="r" t="t"/>
              <a:pathLst>
                <a:path extrusionOk="0" h="4" w="39">
                  <a:moveTo>
                    <a:pt x="39" y="2"/>
                  </a:moveTo>
                  <a:lnTo>
                    <a:pt x="39" y="2"/>
                  </a:lnTo>
                  <a:lnTo>
                    <a:pt x="0" y="0"/>
                  </a:lnTo>
                  <a:lnTo>
                    <a:pt x="25" y="4"/>
                  </a:lnTo>
                  <a:lnTo>
                    <a:pt x="39"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08" name="Google Shape;508;p6"/>
            <p:cNvSpPr/>
            <p:nvPr/>
          </p:nvSpPr>
          <p:spPr>
            <a:xfrm>
              <a:off x="1522413" y="1519399"/>
              <a:ext cx="30162" cy="4924"/>
            </a:xfrm>
            <a:custGeom>
              <a:rect b="b" l="l" r="r" t="t"/>
              <a:pathLst>
                <a:path extrusionOk="0" h="6" w="32">
                  <a:moveTo>
                    <a:pt x="32" y="6"/>
                  </a:moveTo>
                  <a:lnTo>
                    <a:pt x="32" y="6"/>
                  </a:lnTo>
                  <a:lnTo>
                    <a:pt x="23" y="0"/>
                  </a:lnTo>
                  <a:lnTo>
                    <a:pt x="0" y="5"/>
                  </a:lnTo>
                  <a:cubicBezTo>
                    <a:pt x="8" y="5"/>
                    <a:pt x="26" y="5"/>
                    <a:pt x="32"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09" name="Google Shape;509;p6"/>
            <p:cNvSpPr/>
            <p:nvPr/>
          </p:nvSpPr>
          <p:spPr>
            <a:xfrm>
              <a:off x="6650038" y="1573559"/>
              <a:ext cx="33337" cy="3693"/>
            </a:xfrm>
            <a:custGeom>
              <a:rect b="b" l="l" r="r" t="t"/>
              <a:pathLst>
                <a:path extrusionOk="0" h="4" w="34">
                  <a:moveTo>
                    <a:pt x="31" y="4"/>
                  </a:moveTo>
                  <a:lnTo>
                    <a:pt x="31" y="4"/>
                  </a:lnTo>
                  <a:lnTo>
                    <a:pt x="34" y="2"/>
                  </a:lnTo>
                  <a:cubicBezTo>
                    <a:pt x="28" y="1"/>
                    <a:pt x="18" y="1"/>
                    <a:pt x="0" y="0"/>
                  </a:cubicBezTo>
                  <a:lnTo>
                    <a:pt x="31"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10" name="Google Shape;510;p6"/>
            <p:cNvSpPr/>
            <p:nvPr/>
          </p:nvSpPr>
          <p:spPr>
            <a:xfrm>
              <a:off x="6162675" y="1566174"/>
              <a:ext cx="15875" cy="4924"/>
            </a:xfrm>
            <a:custGeom>
              <a:rect b="b" l="l" r="r" t="t"/>
              <a:pathLst>
                <a:path extrusionOk="0" h="6" w="17">
                  <a:moveTo>
                    <a:pt x="8" y="6"/>
                  </a:moveTo>
                  <a:lnTo>
                    <a:pt x="8" y="6"/>
                  </a:lnTo>
                  <a:lnTo>
                    <a:pt x="17" y="6"/>
                  </a:lnTo>
                  <a:lnTo>
                    <a:pt x="0" y="0"/>
                  </a:lnTo>
                  <a:lnTo>
                    <a:pt x="8" y="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11" name="Google Shape;511;p6"/>
            <p:cNvSpPr/>
            <p:nvPr/>
          </p:nvSpPr>
          <p:spPr>
            <a:xfrm>
              <a:off x="5738813" y="1571097"/>
              <a:ext cx="60325" cy="6155"/>
            </a:xfrm>
            <a:custGeom>
              <a:rect b="b" l="l" r="r" t="t"/>
              <a:pathLst>
                <a:path extrusionOk="0" h="8" w="63">
                  <a:moveTo>
                    <a:pt x="5" y="7"/>
                  </a:moveTo>
                  <a:lnTo>
                    <a:pt x="5" y="7"/>
                  </a:lnTo>
                  <a:cubicBezTo>
                    <a:pt x="23" y="8"/>
                    <a:pt x="45" y="6"/>
                    <a:pt x="63" y="7"/>
                  </a:cubicBezTo>
                  <a:cubicBezTo>
                    <a:pt x="23" y="8"/>
                    <a:pt x="0" y="0"/>
                    <a:pt x="5" y="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grpSp>
      <p:sp>
        <p:nvSpPr>
          <p:cNvPr id="512" name="Google Shape;512;p6"/>
          <p:cNvSpPr txBox="1"/>
          <p:nvPr>
            <p:ph idx="1" type="body"/>
          </p:nvPr>
        </p:nvSpPr>
        <p:spPr>
          <a:xfrm>
            <a:off x="1522413" y="1905000"/>
            <a:ext cx="4416552" cy="76200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Clr>
                <a:schemeClr val="lt1"/>
              </a:buClr>
              <a:buSzPts val="2400"/>
              <a:buNone/>
              <a:defRPr b="0" sz="2400"/>
            </a:lvl1pPr>
            <a:lvl2pPr indent="-228600" lvl="1" marL="914400" algn="l">
              <a:lnSpc>
                <a:spcPct val="90000"/>
              </a:lnSpc>
              <a:spcBef>
                <a:spcPts val="600"/>
              </a:spcBef>
              <a:spcAft>
                <a:spcPts val="0"/>
              </a:spcAft>
              <a:buClr>
                <a:schemeClr val="lt1"/>
              </a:buClr>
              <a:buSzPts val="2000"/>
              <a:buNone/>
              <a:defRPr b="1" sz="2000"/>
            </a:lvl2pPr>
            <a:lvl3pPr indent="-228600" lvl="2" marL="1371600" algn="l">
              <a:lnSpc>
                <a:spcPct val="90000"/>
              </a:lnSpc>
              <a:spcBef>
                <a:spcPts val="600"/>
              </a:spcBef>
              <a:spcAft>
                <a:spcPts val="0"/>
              </a:spcAft>
              <a:buClr>
                <a:schemeClr val="lt1"/>
              </a:buClr>
              <a:buSzPts val="1800"/>
              <a:buNone/>
              <a:defRPr b="1" sz="1800"/>
            </a:lvl3pPr>
            <a:lvl4pPr indent="-228600" lvl="3" marL="1828800" algn="l">
              <a:lnSpc>
                <a:spcPct val="90000"/>
              </a:lnSpc>
              <a:spcBef>
                <a:spcPts val="600"/>
              </a:spcBef>
              <a:spcAft>
                <a:spcPts val="0"/>
              </a:spcAft>
              <a:buClr>
                <a:schemeClr val="lt1"/>
              </a:buClr>
              <a:buSzPts val="1600"/>
              <a:buNone/>
              <a:defRPr b="1" sz="1600"/>
            </a:lvl4pPr>
            <a:lvl5pPr indent="-228600" lvl="4" marL="2286000" algn="l">
              <a:lnSpc>
                <a:spcPct val="90000"/>
              </a:lnSpc>
              <a:spcBef>
                <a:spcPts val="600"/>
              </a:spcBef>
              <a:spcAft>
                <a:spcPts val="0"/>
              </a:spcAft>
              <a:buClr>
                <a:schemeClr val="lt1"/>
              </a:buClr>
              <a:buSzPts val="1600"/>
              <a:buNone/>
              <a:defRPr b="1" sz="1600"/>
            </a:lvl5pPr>
            <a:lvl6pPr indent="-228600" lvl="5" marL="2743200" algn="l">
              <a:lnSpc>
                <a:spcPct val="90000"/>
              </a:lnSpc>
              <a:spcBef>
                <a:spcPts val="600"/>
              </a:spcBef>
              <a:spcAft>
                <a:spcPts val="0"/>
              </a:spcAft>
              <a:buClr>
                <a:schemeClr val="lt1"/>
              </a:buClr>
              <a:buSzPts val="1600"/>
              <a:buNone/>
              <a:defRPr b="1" sz="1600"/>
            </a:lvl6pPr>
            <a:lvl7pPr indent="-228600" lvl="6" marL="3200400" algn="l">
              <a:lnSpc>
                <a:spcPct val="90000"/>
              </a:lnSpc>
              <a:spcBef>
                <a:spcPts val="600"/>
              </a:spcBef>
              <a:spcAft>
                <a:spcPts val="0"/>
              </a:spcAft>
              <a:buClr>
                <a:schemeClr val="lt1"/>
              </a:buClr>
              <a:buSzPts val="1600"/>
              <a:buNone/>
              <a:defRPr b="1" sz="1600"/>
            </a:lvl7pPr>
            <a:lvl8pPr indent="-228600" lvl="7" marL="3657600" algn="l">
              <a:lnSpc>
                <a:spcPct val="90000"/>
              </a:lnSpc>
              <a:spcBef>
                <a:spcPts val="600"/>
              </a:spcBef>
              <a:spcAft>
                <a:spcPts val="0"/>
              </a:spcAft>
              <a:buClr>
                <a:schemeClr val="lt1"/>
              </a:buClr>
              <a:buSzPts val="1600"/>
              <a:buNone/>
              <a:defRPr b="1" sz="1600"/>
            </a:lvl8pPr>
            <a:lvl9pPr indent="-228600" lvl="8" marL="4114800" algn="l">
              <a:lnSpc>
                <a:spcPct val="90000"/>
              </a:lnSpc>
              <a:spcBef>
                <a:spcPts val="600"/>
              </a:spcBef>
              <a:spcAft>
                <a:spcPts val="0"/>
              </a:spcAft>
              <a:buClr>
                <a:schemeClr val="lt1"/>
              </a:buClr>
              <a:buSzPts val="1600"/>
              <a:buNone/>
              <a:defRPr b="1" sz="1600"/>
            </a:lvl9pPr>
          </a:lstStyle>
          <a:p/>
        </p:txBody>
      </p:sp>
      <p:sp>
        <p:nvSpPr>
          <p:cNvPr id="513" name="Google Shape;513;p6"/>
          <p:cNvSpPr txBox="1"/>
          <p:nvPr>
            <p:ph idx="2" type="body"/>
          </p:nvPr>
        </p:nvSpPr>
        <p:spPr>
          <a:xfrm>
            <a:off x="1522413" y="2819399"/>
            <a:ext cx="4416552" cy="3352801"/>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800"/>
              </a:spcBef>
              <a:spcAft>
                <a:spcPts val="0"/>
              </a:spcAft>
              <a:buClr>
                <a:schemeClr val="lt1"/>
              </a:buClr>
              <a:buSzPts val="2400"/>
              <a:buChar char="▪"/>
              <a:defRPr sz="2400"/>
            </a:lvl1pPr>
            <a:lvl2pPr indent="-355600" lvl="1" marL="914400" algn="l">
              <a:lnSpc>
                <a:spcPct val="90000"/>
              </a:lnSpc>
              <a:spcBef>
                <a:spcPts val="600"/>
              </a:spcBef>
              <a:spcAft>
                <a:spcPts val="0"/>
              </a:spcAft>
              <a:buClr>
                <a:schemeClr val="lt1"/>
              </a:buClr>
              <a:buSzPts val="2000"/>
              <a:buChar char="–"/>
              <a:defRPr sz="2000"/>
            </a:lvl2pPr>
            <a:lvl3pPr indent="-342900" lvl="2" marL="1371600" algn="l">
              <a:lnSpc>
                <a:spcPct val="90000"/>
              </a:lnSpc>
              <a:spcBef>
                <a:spcPts val="600"/>
              </a:spcBef>
              <a:spcAft>
                <a:spcPts val="0"/>
              </a:spcAft>
              <a:buClr>
                <a:schemeClr val="lt1"/>
              </a:buClr>
              <a:buSzPts val="1800"/>
              <a:buChar char="▪"/>
              <a:defRPr sz="1800"/>
            </a:lvl3pPr>
            <a:lvl4pPr indent="-330200" lvl="3" marL="1828800" algn="l">
              <a:lnSpc>
                <a:spcPct val="90000"/>
              </a:lnSpc>
              <a:spcBef>
                <a:spcPts val="600"/>
              </a:spcBef>
              <a:spcAft>
                <a:spcPts val="0"/>
              </a:spcAft>
              <a:buClr>
                <a:schemeClr val="lt1"/>
              </a:buClr>
              <a:buSzPts val="1600"/>
              <a:buChar char="–"/>
              <a:defRPr sz="1600"/>
            </a:lvl4pPr>
            <a:lvl5pPr indent="-330200" lvl="4" marL="2286000" algn="l">
              <a:lnSpc>
                <a:spcPct val="90000"/>
              </a:lnSpc>
              <a:spcBef>
                <a:spcPts val="600"/>
              </a:spcBef>
              <a:spcAft>
                <a:spcPts val="0"/>
              </a:spcAft>
              <a:buClr>
                <a:schemeClr val="lt1"/>
              </a:buClr>
              <a:buSzPts val="1600"/>
              <a:buChar char="▪"/>
              <a:defRPr sz="1600"/>
            </a:lvl5pPr>
            <a:lvl6pPr indent="-330200" lvl="5" marL="2743200" algn="l">
              <a:lnSpc>
                <a:spcPct val="90000"/>
              </a:lnSpc>
              <a:spcBef>
                <a:spcPts val="600"/>
              </a:spcBef>
              <a:spcAft>
                <a:spcPts val="0"/>
              </a:spcAft>
              <a:buClr>
                <a:schemeClr val="lt1"/>
              </a:buClr>
              <a:buSzPts val="1600"/>
              <a:buChar char="–"/>
              <a:defRPr sz="1600"/>
            </a:lvl6pPr>
            <a:lvl7pPr indent="-330200" lvl="6" marL="3200400" algn="l">
              <a:lnSpc>
                <a:spcPct val="90000"/>
              </a:lnSpc>
              <a:spcBef>
                <a:spcPts val="600"/>
              </a:spcBef>
              <a:spcAft>
                <a:spcPts val="0"/>
              </a:spcAft>
              <a:buClr>
                <a:schemeClr val="lt1"/>
              </a:buClr>
              <a:buSzPts val="1600"/>
              <a:buChar char="▪"/>
              <a:defRPr sz="1600"/>
            </a:lvl7pPr>
            <a:lvl8pPr indent="-330200" lvl="7" marL="3657600" algn="l">
              <a:lnSpc>
                <a:spcPct val="90000"/>
              </a:lnSpc>
              <a:spcBef>
                <a:spcPts val="600"/>
              </a:spcBef>
              <a:spcAft>
                <a:spcPts val="0"/>
              </a:spcAft>
              <a:buClr>
                <a:schemeClr val="lt1"/>
              </a:buClr>
              <a:buSzPts val="1600"/>
              <a:buChar char="–"/>
              <a:defRPr sz="1600"/>
            </a:lvl8pPr>
            <a:lvl9pPr indent="-330200" lvl="8" marL="4114800" algn="l">
              <a:lnSpc>
                <a:spcPct val="90000"/>
              </a:lnSpc>
              <a:spcBef>
                <a:spcPts val="600"/>
              </a:spcBef>
              <a:spcAft>
                <a:spcPts val="0"/>
              </a:spcAft>
              <a:buClr>
                <a:schemeClr val="lt1"/>
              </a:buClr>
              <a:buSzPts val="1600"/>
              <a:buChar char="▪"/>
              <a:defRPr sz="1600"/>
            </a:lvl9pPr>
          </a:lstStyle>
          <a:p/>
        </p:txBody>
      </p:sp>
      <p:sp>
        <p:nvSpPr>
          <p:cNvPr id="514" name="Google Shape;514;p6"/>
          <p:cNvSpPr txBox="1"/>
          <p:nvPr>
            <p:ph idx="3" type="body"/>
          </p:nvPr>
        </p:nvSpPr>
        <p:spPr>
          <a:xfrm>
            <a:off x="6249860" y="1905000"/>
            <a:ext cx="4416552" cy="76200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Clr>
                <a:schemeClr val="lt1"/>
              </a:buClr>
              <a:buSzPts val="2400"/>
              <a:buNone/>
              <a:defRPr b="0" sz="2400"/>
            </a:lvl1pPr>
            <a:lvl2pPr indent="-228600" lvl="1" marL="914400" algn="l">
              <a:lnSpc>
                <a:spcPct val="90000"/>
              </a:lnSpc>
              <a:spcBef>
                <a:spcPts val="600"/>
              </a:spcBef>
              <a:spcAft>
                <a:spcPts val="0"/>
              </a:spcAft>
              <a:buClr>
                <a:schemeClr val="lt1"/>
              </a:buClr>
              <a:buSzPts val="2000"/>
              <a:buNone/>
              <a:defRPr b="1" sz="2000"/>
            </a:lvl2pPr>
            <a:lvl3pPr indent="-228600" lvl="2" marL="1371600" algn="l">
              <a:lnSpc>
                <a:spcPct val="90000"/>
              </a:lnSpc>
              <a:spcBef>
                <a:spcPts val="600"/>
              </a:spcBef>
              <a:spcAft>
                <a:spcPts val="0"/>
              </a:spcAft>
              <a:buClr>
                <a:schemeClr val="lt1"/>
              </a:buClr>
              <a:buSzPts val="1800"/>
              <a:buNone/>
              <a:defRPr b="1" sz="1800"/>
            </a:lvl3pPr>
            <a:lvl4pPr indent="-228600" lvl="3" marL="1828800" algn="l">
              <a:lnSpc>
                <a:spcPct val="90000"/>
              </a:lnSpc>
              <a:spcBef>
                <a:spcPts val="600"/>
              </a:spcBef>
              <a:spcAft>
                <a:spcPts val="0"/>
              </a:spcAft>
              <a:buClr>
                <a:schemeClr val="lt1"/>
              </a:buClr>
              <a:buSzPts val="1600"/>
              <a:buNone/>
              <a:defRPr b="1" sz="1600"/>
            </a:lvl4pPr>
            <a:lvl5pPr indent="-228600" lvl="4" marL="2286000" algn="l">
              <a:lnSpc>
                <a:spcPct val="90000"/>
              </a:lnSpc>
              <a:spcBef>
                <a:spcPts val="600"/>
              </a:spcBef>
              <a:spcAft>
                <a:spcPts val="0"/>
              </a:spcAft>
              <a:buClr>
                <a:schemeClr val="lt1"/>
              </a:buClr>
              <a:buSzPts val="1600"/>
              <a:buNone/>
              <a:defRPr b="1" sz="1600"/>
            </a:lvl5pPr>
            <a:lvl6pPr indent="-228600" lvl="5" marL="2743200" algn="l">
              <a:lnSpc>
                <a:spcPct val="90000"/>
              </a:lnSpc>
              <a:spcBef>
                <a:spcPts val="600"/>
              </a:spcBef>
              <a:spcAft>
                <a:spcPts val="0"/>
              </a:spcAft>
              <a:buClr>
                <a:schemeClr val="lt1"/>
              </a:buClr>
              <a:buSzPts val="1600"/>
              <a:buNone/>
              <a:defRPr b="1" sz="1600"/>
            </a:lvl6pPr>
            <a:lvl7pPr indent="-228600" lvl="6" marL="3200400" algn="l">
              <a:lnSpc>
                <a:spcPct val="90000"/>
              </a:lnSpc>
              <a:spcBef>
                <a:spcPts val="600"/>
              </a:spcBef>
              <a:spcAft>
                <a:spcPts val="0"/>
              </a:spcAft>
              <a:buClr>
                <a:schemeClr val="lt1"/>
              </a:buClr>
              <a:buSzPts val="1600"/>
              <a:buNone/>
              <a:defRPr b="1" sz="1600"/>
            </a:lvl7pPr>
            <a:lvl8pPr indent="-228600" lvl="7" marL="3657600" algn="l">
              <a:lnSpc>
                <a:spcPct val="90000"/>
              </a:lnSpc>
              <a:spcBef>
                <a:spcPts val="600"/>
              </a:spcBef>
              <a:spcAft>
                <a:spcPts val="0"/>
              </a:spcAft>
              <a:buClr>
                <a:schemeClr val="lt1"/>
              </a:buClr>
              <a:buSzPts val="1600"/>
              <a:buNone/>
              <a:defRPr b="1" sz="1600"/>
            </a:lvl8pPr>
            <a:lvl9pPr indent="-228600" lvl="8" marL="4114800" algn="l">
              <a:lnSpc>
                <a:spcPct val="90000"/>
              </a:lnSpc>
              <a:spcBef>
                <a:spcPts val="600"/>
              </a:spcBef>
              <a:spcAft>
                <a:spcPts val="0"/>
              </a:spcAft>
              <a:buClr>
                <a:schemeClr val="lt1"/>
              </a:buClr>
              <a:buSzPts val="1600"/>
              <a:buNone/>
              <a:defRPr b="1" sz="1600"/>
            </a:lvl9pPr>
          </a:lstStyle>
          <a:p/>
        </p:txBody>
      </p:sp>
      <p:sp>
        <p:nvSpPr>
          <p:cNvPr id="515" name="Google Shape;515;p6"/>
          <p:cNvSpPr txBox="1"/>
          <p:nvPr>
            <p:ph idx="4" type="body"/>
          </p:nvPr>
        </p:nvSpPr>
        <p:spPr>
          <a:xfrm>
            <a:off x="6249860" y="2819399"/>
            <a:ext cx="4416552" cy="3352801"/>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800"/>
              </a:spcBef>
              <a:spcAft>
                <a:spcPts val="0"/>
              </a:spcAft>
              <a:buClr>
                <a:schemeClr val="lt1"/>
              </a:buClr>
              <a:buSzPts val="2400"/>
              <a:buChar char="▪"/>
              <a:defRPr sz="2400"/>
            </a:lvl1pPr>
            <a:lvl2pPr indent="-355600" lvl="1" marL="914400" algn="l">
              <a:lnSpc>
                <a:spcPct val="90000"/>
              </a:lnSpc>
              <a:spcBef>
                <a:spcPts val="600"/>
              </a:spcBef>
              <a:spcAft>
                <a:spcPts val="0"/>
              </a:spcAft>
              <a:buClr>
                <a:schemeClr val="lt1"/>
              </a:buClr>
              <a:buSzPts val="2000"/>
              <a:buChar char="–"/>
              <a:defRPr sz="2000"/>
            </a:lvl2pPr>
            <a:lvl3pPr indent="-342900" lvl="2" marL="1371600" algn="l">
              <a:lnSpc>
                <a:spcPct val="90000"/>
              </a:lnSpc>
              <a:spcBef>
                <a:spcPts val="600"/>
              </a:spcBef>
              <a:spcAft>
                <a:spcPts val="0"/>
              </a:spcAft>
              <a:buClr>
                <a:schemeClr val="lt1"/>
              </a:buClr>
              <a:buSzPts val="1800"/>
              <a:buChar char="▪"/>
              <a:defRPr sz="1800"/>
            </a:lvl3pPr>
            <a:lvl4pPr indent="-330200" lvl="3" marL="1828800" algn="l">
              <a:lnSpc>
                <a:spcPct val="90000"/>
              </a:lnSpc>
              <a:spcBef>
                <a:spcPts val="600"/>
              </a:spcBef>
              <a:spcAft>
                <a:spcPts val="0"/>
              </a:spcAft>
              <a:buClr>
                <a:schemeClr val="lt1"/>
              </a:buClr>
              <a:buSzPts val="1600"/>
              <a:buChar char="–"/>
              <a:defRPr sz="1600"/>
            </a:lvl4pPr>
            <a:lvl5pPr indent="-330200" lvl="4" marL="2286000" algn="l">
              <a:lnSpc>
                <a:spcPct val="90000"/>
              </a:lnSpc>
              <a:spcBef>
                <a:spcPts val="600"/>
              </a:spcBef>
              <a:spcAft>
                <a:spcPts val="0"/>
              </a:spcAft>
              <a:buClr>
                <a:schemeClr val="lt1"/>
              </a:buClr>
              <a:buSzPts val="1600"/>
              <a:buChar char="▪"/>
              <a:defRPr sz="1600"/>
            </a:lvl5pPr>
            <a:lvl6pPr indent="-330200" lvl="5" marL="2743200" algn="l">
              <a:lnSpc>
                <a:spcPct val="90000"/>
              </a:lnSpc>
              <a:spcBef>
                <a:spcPts val="600"/>
              </a:spcBef>
              <a:spcAft>
                <a:spcPts val="0"/>
              </a:spcAft>
              <a:buClr>
                <a:schemeClr val="lt1"/>
              </a:buClr>
              <a:buSzPts val="1600"/>
              <a:buChar char="–"/>
              <a:defRPr sz="1600"/>
            </a:lvl6pPr>
            <a:lvl7pPr indent="-330200" lvl="6" marL="3200400" algn="l">
              <a:lnSpc>
                <a:spcPct val="90000"/>
              </a:lnSpc>
              <a:spcBef>
                <a:spcPts val="600"/>
              </a:spcBef>
              <a:spcAft>
                <a:spcPts val="0"/>
              </a:spcAft>
              <a:buClr>
                <a:schemeClr val="lt1"/>
              </a:buClr>
              <a:buSzPts val="1600"/>
              <a:buChar char="▪"/>
              <a:defRPr sz="1600"/>
            </a:lvl7pPr>
            <a:lvl8pPr indent="-330200" lvl="7" marL="3657600" algn="l">
              <a:lnSpc>
                <a:spcPct val="90000"/>
              </a:lnSpc>
              <a:spcBef>
                <a:spcPts val="600"/>
              </a:spcBef>
              <a:spcAft>
                <a:spcPts val="0"/>
              </a:spcAft>
              <a:buClr>
                <a:schemeClr val="lt1"/>
              </a:buClr>
              <a:buSzPts val="1600"/>
              <a:buChar char="–"/>
              <a:defRPr sz="1600"/>
            </a:lvl8pPr>
            <a:lvl9pPr indent="-330200" lvl="8" marL="4114800" algn="l">
              <a:lnSpc>
                <a:spcPct val="90000"/>
              </a:lnSpc>
              <a:spcBef>
                <a:spcPts val="600"/>
              </a:spcBef>
              <a:spcAft>
                <a:spcPts val="0"/>
              </a:spcAft>
              <a:buClr>
                <a:schemeClr val="lt1"/>
              </a:buClr>
              <a:buSzPts val="1600"/>
              <a:buChar char="▪"/>
              <a:defRPr sz="1600"/>
            </a:lvl9pPr>
          </a:lstStyle>
          <a:p/>
        </p:txBody>
      </p:sp>
      <p:sp>
        <p:nvSpPr>
          <p:cNvPr id="516" name="Google Shape;516;p6"/>
          <p:cNvSpPr txBox="1"/>
          <p:nvPr>
            <p:ph idx="11" type="ftr"/>
          </p:nvPr>
        </p:nvSpPr>
        <p:spPr>
          <a:xfrm>
            <a:off x="1522413" y="6400801"/>
            <a:ext cx="6324599" cy="27622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7" name="Google Shape;517;p6"/>
          <p:cNvSpPr txBox="1"/>
          <p:nvPr>
            <p:ph idx="10" type="dt"/>
          </p:nvPr>
        </p:nvSpPr>
        <p:spPr>
          <a:xfrm>
            <a:off x="8075612" y="6400801"/>
            <a:ext cx="1243859" cy="27622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8" name="Google Shape;518;p6"/>
          <p:cNvSpPr txBox="1"/>
          <p:nvPr>
            <p:ph idx="12" type="sldNum"/>
          </p:nvPr>
        </p:nvSpPr>
        <p:spPr>
          <a:xfrm>
            <a:off x="9523412" y="6400801"/>
            <a:ext cx="1143002" cy="27622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9" name="Shape 519"/>
        <p:cNvGrpSpPr/>
        <p:nvPr/>
      </p:nvGrpSpPr>
      <p:grpSpPr>
        <a:xfrm>
          <a:off x="0" y="0"/>
          <a:ext cx="0" cy="0"/>
          <a:chOff x="0" y="0"/>
          <a:chExt cx="0" cy="0"/>
        </a:xfrm>
      </p:grpSpPr>
      <p:sp>
        <p:nvSpPr>
          <p:cNvPr id="520" name="Google Shape;520;p7"/>
          <p:cNvSpPr txBox="1"/>
          <p:nvPr>
            <p:ph type="title"/>
          </p:nvPr>
        </p:nvSpPr>
        <p:spPr>
          <a:xfrm>
            <a:off x="1522414" y="274638"/>
            <a:ext cx="9143998" cy="102076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descr="Line graphic" id="521" name="Google Shape;521;p7"/>
          <p:cNvGrpSpPr/>
          <p:nvPr/>
        </p:nvGrpSpPr>
        <p:grpSpPr>
          <a:xfrm>
            <a:off x="1522413" y="1514475"/>
            <a:ext cx="10569575" cy="64008"/>
            <a:chOff x="1522413" y="1514475"/>
            <a:chExt cx="10569575" cy="64008"/>
          </a:xfrm>
        </p:grpSpPr>
        <p:sp>
          <p:nvSpPr>
            <p:cNvPr id="522" name="Google Shape;522;p7"/>
            <p:cNvSpPr/>
            <p:nvPr/>
          </p:nvSpPr>
          <p:spPr>
            <a:xfrm>
              <a:off x="12028488" y="1525554"/>
              <a:ext cx="63500" cy="4924"/>
            </a:xfrm>
            <a:custGeom>
              <a:rect b="b" l="l" r="r" t="t"/>
              <a:pathLst>
                <a:path extrusionOk="0" h="6" w="67">
                  <a:moveTo>
                    <a:pt x="30" y="6"/>
                  </a:moveTo>
                  <a:lnTo>
                    <a:pt x="30" y="6"/>
                  </a:lnTo>
                  <a:lnTo>
                    <a:pt x="67" y="3"/>
                  </a:lnTo>
                  <a:cubicBezTo>
                    <a:pt x="60" y="2"/>
                    <a:pt x="26" y="1"/>
                    <a:pt x="39" y="0"/>
                  </a:cubicBezTo>
                  <a:cubicBezTo>
                    <a:pt x="0" y="1"/>
                    <a:pt x="8" y="3"/>
                    <a:pt x="30"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23" name="Google Shape;523;p7"/>
            <p:cNvSpPr/>
            <p:nvPr/>
          </p:nvSpPr>
          <p:spPr>
            <a:xfrm>
              <a:off x="12022138" y="1532939"/>
              <a:ext cx="19050" cy="1231"/>
            </a:xfrm>
            <a:custGeom>
              <a:rect b="b" l="l" r="r" t="t"/>
              <a:pathLst>
                <a:path extrusionOk="0" h="2" w="20">
                  <a:moveTo>
                    <a:pt x="0" y="2"/>
                  </a:moveTo>
                  <a:lnTo>
                    <a:pt x="0" y="2"/>
                  </a:lnTo>
                  <a:lnTo>
                    <a:pt x="20" y="1"/>
                  </a:lnTo>
                  <a:cubicBezTo>
                    <a:pt x="16" y="0"/>
                    <a:pt x="11" y="0"/>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24" name="Google Shape;524;p7"/>
            <p:cNvSpPr/>
            <p:nvPr/>
          </p:nvSpPr>
          <p:spPr>
            <a:xfrm>
              <a:off x="12041188" y="1531708"/>
              <a:ext cx="39687" cy="6155"/>
            </a:xfrm>
            <a:custGeom>
              <a:rect b="b" l="l" r="r" t="t"/>
              <a:pathLst>
                <a:path extrusionOk="0" h="6" w="41">
                  <a:moveTo>
                    <a:pt x="41" y="0"/>
                  </a:moveTo>
                  <a:lnTo>
                    <a:pt x="41" y="0"/>
                  </a:lnTo>
                  <a:lnTo>
                    <a:pt x="0" y="2"/>
                  </a:lnTo>
                  <a:cubicBezTo>
                    <a:pt x="5" y="3"/>
                    <a:pt x="6" y="6"/>
                    <a:pt x="19" y="1"/>
                  </a:cubicBezTo>
                  <a:cubicBezTo>
                    <a:pt x="15" y="3"/>
                    <a:pt x="23" y="1"/>
                    <a:pt x="4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25" name="Google Shape;525;p7"/>
            <p:cNvSpPr/>
            <p:nvPr/>
          </p:nvSpPr>
          <p:spPr>
            <a:xfrm>
              <a:off x="11831638" y="1526784"/>
              <a:ext cx="42862" cy="4924"/>
            </a:xfrm>
            <a:custGeom>
              <a:rect b="b" l="l" r="r" t="t"/>
              <a:pathLst>
                <a:path extrusionOk="0" h="6" w="45">
                  <a:moveTo>
                    <a:pt x="2" y="0"/>
                  </a:moveTo>
                  <a:lnTo>
                    <a:pt x="2" y="0"/>
                  </a:lnTo>
                  <a:cubicBezTo>
                    <a:pt x="0" y="1"/>
                    <a:pt x="15" y="4"/>
                    <a:pt x="18" y="6"/>
                  </a:cubicBezTo>
                  <a:lnTo>
                    <a:pt x="45" y="4"/>
                  </a:lnTo>
                  <a:cubicBezTo>
                    <a:pt x="31" y="3"/>
                    <a:pt x="4" y="2"/>
                    <a:pt x="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26" name="Google Shape;526;p7"/>
            <p:cNvSpPr/>
            <p:nvPr/>
          </p:nvSpPr>
          <p:spPr>
            <a:xfrm>
              <a:off x="11809413" y="1531708"/>
              <a:ext cx="41275" cy="2462"/>
            </a:xfrm>
            <a:custGeom>
              <a:rect b="b" l="l" r="r" t="t"/>
              <a:pathLst>
                <a:path extrusionOk="0" h="3" w="44">
                  <a:moveTo>
                    <a:pt x="42" y="0"/>
                  </a:moveTo>
                  <a:lnTo>
                    <a:pt x="42" y="0"/>
                  </a:lnTo>
                  <a:lnTo>
                    <a:pt x="0" y="3"/>
                  </a:lnTo>
                  <a:cubicBezTo>
                    <a:pt x="37" y="3"/>
                    <a:pt x="44" y="2"/>
                    <a:pt x="4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27" name="Google Shape;527;p7"/>
            <p:cNvSpPr/>
            <p:nvPr/>
          </p:nvSpPr>
          <p:spPr>
            <a:xfrm>
              <a:off x="12003088" y="1537863"/>
              <a:ext cx="77787" cy="3693"/>
            </a:xfrm>
            <a:custGeom>
              <a:rect b="b" l="l" r="r" t="t"/>
              <a:pathLst>
                <a:path extrusionOk="0" h="5" w="82">
                  <a:moveTo>
                    <a:pt x="14" y="5"/>
                  </a:moveTo>
                  <a:lnTo>
                    <a:pt x="14" y="5"/>
                  </a:lnTo>
                  <a:lnTo>
                    <a:pt x="82" y="0"/>
                  </a:lnTo>
                  <a:lnTo>
                    <a:pt x="0" y="5"/>
                  </a:lnTo>
                  <a:lnTo>
                    <a:pt x="14"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28" name="Google Shape;528;p7"/>
            <p:cNvSpPr/>
            <p:nvPr/>
          </p:nvSpPr>
          <p:spPr>
            <a:xfrm>
              <a:off x="11664950" y="1523092"/>
              <a:ext cx="39687" cy="4924"/>
            </a:xfrm>
            <a:custGeom>
              <a:rect b="b" l="l" r="r" t="t"/>
              <a:pathLst>
                <a:path extrusionOk="0" h="5" w="42">
                  <a:moveTo>
                    <a:pt x="19" y="4"/>
                  </a:moveTo>
                  <a:lnTo>
                    <a:pt x="19" y="4"/>
                  </a:lnTo>
                  <a:lnTo>
                    <a:pt x="42" y="0"/>
                  </a:lnTo>
                  <a:lnTo>
                    <a:pt x="0" y="5"/>
                  </a:lnTo>
                  <a:lnTo>
                    <a:pt x="19"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29" name="Google Shape;529;p7"/>
            <p:cNvSpPr/>
            <p:nvPr/>
          </p:nvSpPr>
          <p:spPr>
            <a:xfrm>
              <a:off x="11506200" y="1521861"/>
              <a:ext cx="92075" cy="4924"/>
            </a:xfrm>
            <a:custGeom>
              <a:rect b="b" l="l" r="r" t="t"/>
              <a:pathLst>
                <a:path extrusionOk="0" h="6" w="98">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30" name="Google Shape;530;p7"/>
            <p:cNvSpPr/>
            <p:nvPr/>
          </p:nvSpPr>
          <p:spPr>
            <a:xfrm>
              <a:off x="11471275" y="1525554"/>
              <a:ext cx="34925" cy="3693"/>
            </a:xfrm>
            <a:custGeom>
              <a:rect b="b" l="l" r="r" t="t"/>
              <a:pathLst>
                <a:path extrusionOk="0" h="3" w="36">
                  <a:moveTo>
                    <a:pt x="0" y="3"/>
                  </a:moveTo>
                  <a:lnTo>
                    <a:pt x="0" y="3"/>
                  </a:lnTo>
                  <a:cubicBezTo>
                    <a:pt x="11" y="2"/>
                    <a:pt x="23" y="1"/>
                    <a:pt x="36" y="0"/>
                  </a:cubicBezTo>
                  <a:cubicBezTo>
                    <a:pt x="24" y="0"/>
                    <a:pt x="12" y="1"/>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31" name="Google Shape;531;p7"/>
            <p:cNvSpPr/>
            <p:nvPr/>
          </p:nvSpPr>
          <p:spPr>
            <a:xfrm>
              <a:off x="11710988" y="1529246"/>
              <a:ext cx="30162" cy="4924"/>
            </a:xfrm>
            <a:custGeom>
              <a:rect b="b" l="l" r="r" t="t"/>
              <a:pathLst>
                <a:path extrusionOk="0" h="5" w="32">
                  <a:moveTo>
                    <a:pt x="32" y="5"/>
                  </a:moveTo>
                  <a:lnTo>
                    <a:pt x="32" y="5"/>
                  </a:lnTo>
                  <a:cubicBezTo>
                    <a:pt x="29" y="4"/>
                    <a:pt x="23" y="1"/>
                    <a:pt x="0" y="0"/>
                  </a:cubicBezTo>
                  <a:lnTo>
                    <a:pt x="16" y="5"/>
                  </a:lnTo>
                  <a:lnTo>
                    <a:pt x="32"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32" name="Google Shape;532;p7"/>
            <p:cNvSpPr/>
            <p:nvPr/>
          </p:nvSpPr>
          <p:spPr>
            <a:xfrm>
              <a:off x="11691938" y="1532939"/>
              <a:ext cx="34925" cy="1231"/>
            </a:xfrm>
            <a:custGeom>
              <a:rect b="b" l="l" r="r" t="t"/>
              <a:pathLst>
                <a:path extrusionOk="0" h="1" w="36">
                  <a:moveTo>
                    <a:pt x="36" y="1"/>
                  </a:moveTo>
                  <a:lnTo>
                    <a:pt x="36" y="1"/>
                  </a:lnTo>
                  <a:lnTo>
                    <a:pt x="35" y="1"/>
                  </a:lnTo>
                  <a:lnTo>
                    <a:pt x="0" y="0"/>
                  </a:lnTo>
                  <a:lnTo>
                    <a:pt x="36"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33" name="Google Shape;533;p7"/>
            <p:cNvSpPr/>
            <p:nvPr/>
          </p:nvSpPr>
          <p:spPr>
            <a:xfrm>
              <a:off x="11741150" y="1534170"/>
              <a:ext cx="4762" cy="0"/>
            </a:xfrm>
            <a:custGeom>
              <a:rect b="b" l="l" r="r" t="t"/>
              <a:pathLst>
                <a:path extrusionOk="0" h="120000" w="5">
                  <a:moveTo>
                    <a:pt x="5" y="0"/>
                  </a:moveTo>
                  <a:lnTo>
                    <a:pt x="5" y="0"/>
                  </a:lnTo>
                  <a:lnTo>
                    <a:pt x="0" y="0"/>
                  </a:lnTo>
                  <a:cubicBezTo>
                    <a:pt x="2" y="0"/>
                    <a:pt x="3" y="0"/>
                    <a:pt x="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34" name="Google Shape;534;p7"/>
            <p:cNvSpPr/>
            <p:nvPr/>
          </p:nvSpPr>
          <p:spPr>
            <a:xfrm>
              <a:off x="11841163" y="1537863"/>
              <a:ext cx="71437" cy="8617"/>
            </a:xfrm>
            <a:custGeom>
              <a:rect b="b" l="l" r="r" t="t"/>
              <a:pathLst>
                <a:path extrusionOk="0" h="9" w="75">
                  <a:moveTo>
                    <a:pt x="75" y="0"/>
                  </a:moveTo>
                  <a:lnTo>
                    <a:pt x="75" y="0"/>
                  </a:lnTo>
                  <a:cubicBezTo>
                    <a:pt x="51" y="3"/>
                    <a:pt x="0" y="5"/>
                    <a:pt x="49" y="9"/>
                  </a:cubicBezTo>
                  <a:cubicBezTo>
                    <a:pt x="66" y="6"/>
                    <a:pt x="38" y="4"/>
                    <a:pt x="7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35" name="Google Shape;535;p7"/>
            <p:cNvSpPr/>
            <p:nvPr/>
          </p:nvSpPr>
          <p:spPr>
            <a:xfrm>
              <a:off x="11764963" y="1535401"/>
              <a:ext cx="44450" cy="3693"/>
            </a:xfrm>
            <a:custGeom>
              <a:rect b="b" l="l" r="r" t="t"/>
              <a:pathLst>
                <a:path extrusionOk="0" h="4" w="47">
                  <a:moveTo>
                    <a:pt x="0" y="3"/>
                  </a:moveTo>
                  <a:lnTo>
                    <a:pt x="0" y="3"/>
                  </a:lnTo>
                  <a:lnTo>
                    <a:pt x="44" y="4"/>
                  </a:lnTo>
                  <a:cubicBezTo>
                    <a:pt x="43" y="3"/>
                    <a:pt x="35" y="1"/>
                    <a:pt x="47" y="0"/>
                  </a:cubicBezTo>
                  <a:lnTo>
                    <a:pt x="0" y="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36" name="Google Shape;536;p7"/>
            <p:cNvSpPr/>
            <p:nvPr/>
          </p:nvSpPr>
          <p:spPr>
            <a:xfrm>
              <a:off x="11744325" y="1537863"/>
              <a:ext cx="20637" cy="2462"/>
            </a:xfrm>
            <a:custGeom>
              <a:rect b="b" l="l" r="r" t="t"/>
              <a:pathLst>
                <a:path extrusionOk="0" h="2" w="22">
                  <a:moveTo>
                    <a:pt x="0" y="2"/>
                  </a:moveTo>
                  <a:lnTo>
                    <a:pt x="0" y="2"/>
                  </a:lnTo>
                  <a:lnTo>
                    <a:pt x="22" y="0"/>
                  </a:lnTo>
                  <a:lnTo>
                    <a:pt x="5" y="0"/>
                  </a:lnTo>
                  <a:lnTo>
                    <a:pt x="0"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37" name="Google Shape;537;p7"/>
            <p:cNvSpPr/>
            <p:nvPr/>
          </p:nvSpPr>
          <p:spPr>
            <a:xfrm>
              <a:off x="11482388" y="1531708"/>
              <a:ext cx="85725" cy="3693"/>
            </a:xfrm>
            <a:custGeom>
              <a:rect b="b" l="l" r="r" t="t"/>
              <a:pathLst>
                <a:path extrusionOk="0" h="4" w="90">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38" name="Google Shape;538;p7"/>
            <p:cNvSpPr/>
            <p:nvPr/>
          </p:nvSpPr>
          <p:spPr>
            <a:xfrm>
              <a:off x="11626850" y="1532939"/>
              <a:ext cx="4762" cy="1231"/>
            </a:xfrm>
            <a:custGeom>
              <a:rect b="b" l="l" r="r" t="t"/>
              <a:pathLst>
                <a:path extrusionOk="0" h="1" w="5">
                  <a:moveTo>
                    <a:pt x="5" y="0"/>
                  </a:moveTo>
                  <a:lnTo>
                    <a:pt x="5" y="0"/>
                  </a:lnTo>
                  <a:lnTo>
                    <a:pt x="0" y="1"/>
                  </a:lnTo>
                  <a:cubicBezTo>
                    <a:pt x="3" y="1"/>
                    <a:pt x="5" y="1"/>
                    <a:pt x="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39" name="Google Shape;539;p7"/>
            <p:cNvSpPr/>
            <p:nvPr/>
          </p:nvSpPr>
          <p:spPr>
            <a:xfrm>
              <a:off x="11261725" y="1534170"/>
              <a:ext cx="4762" cy="0"/>
            </a:xfrm>
            <a:custGeom>
              <a:rect b="b" l="l" r="r" t="t"/>
              <a:pathLst>
                <a:path extrusionOk="0" h="1" w="5">
                  <a:moveTo>
                    <a:pt x="0" y="0"/>
                  </a:moveTo>
                  <a:lnTo>
                    <a:pt x="0" y="0"/>
                  </a:lnTo>
                  <a:lnTo>
                    <a:pt x="4" y="0"/>
                  </a:lnTo>
                  <a:cubicBezTo>
                    <a:pt x="4" y="0"/>
                    <a:pt x="4" y="0"/>
                    <a:pt x="5"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40" name="Google Shape;540;p7"/>
            <p:cNvSpPr/>
            <p:nvPr/>
          </p:nvSpPr>
          <p:spPr>
            <a:xfrm>
              <a:off x="11553825" y="1534170"/>
              <a:ext cx="44450" cy="2462"/>
            </a:xfrm>
            <a:custGeom>
              <a:rect b="b" l="l" r="r" t="t"/>
              <a:pathLst>
                <a:path extrusionOk="0" h="2" w="47">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41" name="Google Shape;541;p7"/>
            <p:cNvSpPr/>
            <p:nvPr/>
          </p:nvSpPr>
          <p:spPr>
            <a:xfrm>
              <a:off x="11409363" y="1529246"/>
              <a:ext cx="31750" cy="2462"/>
            </a:xfrm>
            <a:custGeom>
              <a:rect b="b" l="l" r="r" t="t"/>
              <a:pathLst>
                <a:path extrusionOk="0" h="3" w="33">
                  <a:moveTo>
                    <a:pt x="0" y="1"/>
                  </a:moveTo>
                  <a:lnTo>
                    <a:pt x="0" y="1"/>
                  </a:lnTo>
                  <a:cubicBezTo>
                    <a:pt x="10" y="2"/>
                    <a:pt x="21" y="3"/>
                    <a:pt x="33" y="3"/>
                  </a:cubicBezTo>
                  <a:cubicBezTo>
                    <a:pt x="23" y="2"/>
                    <a:pt x="3"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42" name="Google Shape;542;p7"/>
            <p:cNvSpPr/>
            <p:nvPr/>
          </p:nvSpPr>
          <p:spPr>
            <a:xfrm>
              <a:off x="11618913" y="1531708"/>
              <a:ext cx="6350" cy="0"/>
            </a:xfrm>
            <a:custGeom>
              <a:rect b="b" l="l" r="r" t="t"/>
              <a:pathLst>
                <a:path extrusionOk="0" h="1" w="6">
                  <a:moveTo>
                    <a:pt x="3" y="0"/>
                  </a:moveTo>
                  <a:lnTo>
                    <a:pt x="3" y="0"/>
                  </a:lnTo>
                  <a:lnTo>
                    <a:pt x="6" y="0"/>
                  </a:lnTo>
                  <a:cubicBezTo>
                    <a:pt x="0" y="0"/>
                    <a:pt x="0" y="0"/>
                    <a:pt x="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43" name="Google Shape;543;p7"/>
            <p:cNvSpPr/>
            <p:nvPr/>
          </p:nvSpPr>
          <p:spPr>
            <a:xfrm>
              <a:off x="11598275" y="1531708"/>
              <a:ext cx="28575" cy="2462"/>
            </a:xfrm>
            <a:custGeom>
              <a:rect b="b" l="l" r="r" t="t"/>
              <a:pathLst>
                <a:path extrusionOk="0" h="3" w="31">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44" name="Google Shape;544;p7"/>
            <p:cNvSpPr/>
            <p:nvPr/>
          </p:nvSpPr>
          <p:spPr>
            <a:xfrm>
              <a:off x="11137900" y="1534170"/>
              <a:ext cx="188912" cy="23388"/>
            </a:xfrm>
            <a:custGeom>
              <a:rect b="b" l="l" r="r" t="t"/>
              <a:pathLst>
                <a:path extrusionOk="0" h="27" w="198">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45" name="Google Shape;545;p7"/>
            <p:cNvSpPr/>
            <p:nvPr/>
          </p:nvSpPr>
          <p:spPr>
            <a:xfrm>
              <a:off x="11266488" y="1529246"/>
              <a:ext cx="95250" cy="4924"/>
            </a:xfrm>
            <a:custGeom>
              <a:rect b="b" l="l" r="r" t="t"/>
              <a:pathLst>
                <a:path extrusionOk="0" h="6" w="10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46" name="Google Shape;546;p7"/>
            <p:cNvSpPr/>
            <p:nvPr/>
          </p:nvSpPr>
          <p:spPr>
            <a:xfrm>
              <a:off x="11361738" y="1531708"/>
              <a:ext cx="134937" cy="12309"/>
            </a:xfrm>
            <a:custGeom>
              <a:rect b="b" l="l" r="r" t="t"/>
              <a:pathLst>
                <a:path extrusionOk="0" h="14" w="142">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47" name="Google Shape;547;p7"/>
            <p:cNvSpPr/>
            <p:nvPr/>
          </p:nvSpPr>
          <p:spPr>
            <a:xfrm>
              <a:off x="11834813" y="1552634"/>
              <a:ext cx="9525" cy="1231"/>
            </a:xfrm>
            <a:custGeom>
              <a:rect b="b" l="l" r="r" t="t"/>
              <a:pathLst>
                <a:path extrusionOk="0" h="1" w="11">
                  <a:moveTo>
                    <a:pt x="11" y="1"/>
                  </a:moveTo>
                  <a:lnTo>
                    <a:pt x="11" y="1"/>
                  </a:lnTo>
                  <a:cubicBezTo>
                    <a:pt x="8" y="1"/>
                    <a:pt x="8" y="1"/>
                    <a:pt x="8" y="0"/>
                  </a:cubicBezTo>
                  <a:cubicBezTo>
                    <a:pt x="2" y="1"/>
                    <a:pt x="0" y="1"/>
                    <a:pt x="11"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48" name="Google Shape;548;p7"/>
            <p:cNvSpPr/>
            <p:nvPr/>
          </p:nvSpPr>
          <p:spPr>
            <a:xfrm>
              <a:off x="11764963" y="1542787"/>
              <a:ext cx="117475" cy="9847"/>
            </a:xfrm>
            <a:custGeom>
              <a:rect b="b" l="l" r="r" t="t"/>
              <a:pathLst>
                <a:path extrusionOk="0" h="12" w="12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49" name="Google Shape;549;p7"/>
            <p:cNvSpPr/>
            <p:nvPr/>
          </p:nvSpPr>
          <p:spPr>
            <a:xfrm>
              <a:off x="11555413" y="1544017"/>
              <a:ext cx="69850" cy="4924"/>
            </a:xfrm>
            <a:custGeom>
              <a:rect b="b" l="l" r="r" t="t"/>
              <a:pathLst>
                <a:path extrusionOk="0" h="6" w="74">
                  <a:moveTo>
                    <a:pt x="70" y="0"/>
                  </a:moveTo>
                  <a:lnTo>
                    <a:pt x="70" y="0"/>
                  </a:lnTo>
                  <a:lnTo>
                    <a:pt x="0" y="2"/>
                  </a:lnTo>
                  <a:lnTo>
                    <a:pt x="36" y="6"/>
                  </a:lnTo>
                  <a:lnTo>
                    <a:pt x="34" y="4"/>
                  </a:lnTo>
                  <a:cubicBezTo>
                    <a:pt x="74" y="4"/>
                    <a:pt x="65" y="2"/>
                    <a:pt x="7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50" name="Google Shape;550;p7"/>
            <p:cNvSpPr/>
            <p:nvPr/>
          </p:nvSpPr>
          <p:spPr>
            <a:xfrm>
              <a:off x="11223625" y="1528016"/>
              <a:ext cx="38100" cy="6155"/>
            </a:xfrm>
            <a:custGeom>
              <a:rect b="b" l="l" r="r" t="t"/>
              <a:pathLst>
                <a:path extrusionOk="0" h="7" w="40">
                  <a:moveTo>
                    <a:pt x="31" y="5"/>
                  </a:moveTo>
                  <a:lnTo>
                    <a:pt x="31" y="5"/>
                  </a:lnTo>
                  <a:lnTo>
                    <a:pt x="40" y="0"/>
                  </a:lnTo>
                  <a:lnTo>
                    <a:pt x="0" y="7"/>
                  </a:lnTo>
                  <a:lnTo>
                    <a:pt x="31"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51" name="Google Shape;551;p7"/>
            <p:cNvSpPr/>
            <p:nvPr/>
          </p:nvSpPr>
          <p:spPr>
            <a:xfrm>
              <a:off x="11145838" y="1529246"/>
              <a:ext cx="22225" cy="2462"/>
            </a:xfrm>
            <a:custGeom>
              <a:rect b="b" l="l" r="r" t="t"/>
              <a:pathLst>
                <a:path extrusionOk="0" h="4" w="24">
                  <a:moveTo>
                    <a:pt x="21" y="4"/>
                  </a:moveTo>
                  <a:lnTo>
                    <a:pt x="21" y="4"/>
                  </a:lnTo>
                  <a:lnTo>
                    <a:pt x="24" y="0"/>
                  </a:lnTo>
                  <a:lnTo>
                    <a:pt x="0" y="3"/>
                  </a:lnTo>
                  <a:lnTo>
                    <a:pt x="21"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52" name="Google Shape;552;p7"/>
            <p:cNvSpPr/>
            <p:nvPr/>
          </p:nvSpPr>
          <p:spPr>
            <a:xfrm>
              <a:off x="6197600" y="1566174"/>
              <a:ext cx="20637" cy="1231"/>
            </a:xfrm>
            <a:custGeom>
              <a:rect b="b" l="l" r="r" t="t"/>
              <a:pathLst>
                <a:path extrusionOk="0" h="1" w="21">
                  <a:moveTo>
                    <a:pt x="21" y="0"/>
                  </a:moveTo>
                  <a:lnTo>
                    <a:pt x="21" y="0"/>
                  </a:lnTo>
                  <a:lnTo>
                    <a:pt x="0" y="1"/>
                  </a:lnTo>
                  <a:cubicBezTo>
                    <a:pt x="10" y="0"/>
                    <a:pt x="16" y="0"/>
                    <a:pt x="2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53" name="Google Shape;553;p7"/>
            <p:cNvSpPr/>
            <p:nvPr/>
          </p:nvSpPr>
          <p:spPr>
            <a:xfrm>
              <a:off x="6356350" y="1564943"/>
              <a:ext cx="9525" cy="1231"/>
            </a:xfrm>
            <a:custGeom>
              <a:rect b="b" l="l" r="r" t="t"/>
              <a:pathLst>
                <a:path extrusionOk="0" h="2" w="10">
                  <a:moveTo>
                    <a:pt x="6" y="2"/>
                  </a:moveTo>
                  <a:lnTo>
                    <a:pt x="6" y="2"/>
                  </a:lnTo>
                  <a:lnTo>
                    <a:pt x="10" y="0"/>
                  </a:lnTo>
                  <a:cubicBezTo>
                    <a:pt x="3" y="1"/>
                    <a:pt x="0" y="2"/>
                    <a:pt x="6"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54" name="Google Shape;554;p7"/>
            <p:cNvSpPr/>
            <p:nvPr/>
          </p:nvSpPr>
          <p:spPr>
            <a:xfrm>
              <a:off x="8950325" y="1521861"/>
              <a:ext cx="61912" cy="7386"/>
            </a:xfrm>
            <a:custGeom>
              <a:rect b="b" l="l" r="r" t="t"/>
              <a:pathLst>
                <a:path extrusionOk="0" h="9" w="65">
                  <a:moveTo>
                    <a:pt x="65" y="9"/>
                  </a:moveTo>
                  <a:lnTo>
                    <a:pt x="65" y="9"/>
                  </a:lnTo>
                  <a:cubicBezTo>
                    <a:pt x="34" y="5"/>
                    <a:pt x="0" y="0"/>
                    <a:pt x="4" y="4"/>
                  </a:cubicBezTo>
                  <a:lnTo>
                    <a:pt x="13" y="8"/>
                  </a:lnTo>
                  <a:cubicBezTo>
                    <a:pt x="35" y="7"/>
                    <a:pt x="51" y="8"/>
                    <a:pt x="65" y="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55" name="Google Shape;555;p7"/>
            <p:cNvSpPr/>
            <p:nvPr/>
          </p:nvSpPr>
          <p:spPr>
            <a:xfrm>
              <a:off x="7537450" y="1546479"/>
              <a:ext cx="28575" cy="3693"/>
            </a:xfrm>
            <a:custGeom>
              <a:rect b="b" l="l" r="r" t="t"/>
              <a:pathLst>
                <a:path extrusionOk="0" h="4" w="29">
                  <a:moveTo>
                    <a:pt x="0" y="3"/>
                  </a:moveTo>
                  <a:lnTo>
                    <a:pt x="0" y="3"/>
                  </a:lnTo>
                  <a:lnTo>
                    <a:pt x="9" y="4"/>
                  </a:lnTo>
                  <a:lnTo>
                    <a:pt x="29" y="0"/>
                  </a:lnTo>
                  <a:lnTo>
                    <a:pt x="0" y="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56" name="Google Shape;556;p7"/>
            <p:cNvSpPr/>
            <p:nvPr/>
          </p:nvSpPr>
          <p:spPr>
            <a:xfrm>
              <a:off x="7478713" y="1562481"/>
              <a:ext cx="38100" cy="2462"/>
            </a:xfrm>
            <a:custGeom>
              <a:rect b="b" l="l" r="r" t="t"/>
              <a:pathLst>
                <a:path extrusionOk="0" h="3" w="40">
                  <a:moveTo>
                    <a:pt x="40" y="3"/>
                  </a:moveTo>
                  <a:lnTo>
                    <a:pt x="40" y="3"/>
                  </a:lnTo>
                  <a:lnTo>
                    <a:pt x="0" y="0"/>
                  </a:lnTo>
                  <a:cubicBezTo>
                    <a:pt x="9" y="1"/>
                    <a:pt x="22" y="2"/>
                    <a:pt x="4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57" name="Google Shape;557;p7"/>
            <p:cNvSpPr/>
            <p:nvPr/>
          </p:nvSpPr>
          <p:spPr>
            <a:xfrm>
              <a:off x="5410200" y="1568636"/>
              <a:ext cx="36512" cy="3693"/>
            </a:xfrm>
            <a:custGeom>
              <a:rect b="b" l="l" r="r" t="t"/>
              <a:pathLst>
                <a:path extrusionOk="0" h="5" w="38">
                  <a:moveTo>
                    <a:pt x="24" y="0"/>
                  </a:moveTo>
                  <a:lnTo>
                    <a:pt x="24" y="0"/>
                  </a:lnTo>
                  <a:lnTo>
                    <a:pt x="0" y="5"/>
                  </a:lnTo>
                  <a:cubicBezTo>
                    <a:pt x="38" y="5"/>
                    <a:pt x="21" y="3"/>
                    <a:pt x="24"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58" name="Google Shape;558;p7"/>
            <p:cNvSpPr/>
            <p:nvPr/>
          </p:nvSpPr>
          <p:spPr>
            <a:xfrm>
              <a:off x="10206038" y="1530477"/>
              <a:ext cx="61912" cy="4924"/>
            </a:xfrm>
            <a:custGeom>
              <a:rect b="b" l="l" r="r" t="t"/>
              <a:pathLst>
                <a:path extrusionOk="0" h="6" w="65">
                  <a:moveTo>
                    <a:pt x="65" y="3"/>
                  </a:moveTo>
                  <a:lnTo>
                    <a:pt x="65" y="3"/>
                  </a:lnTo>
                  <a:cubicBezTo>
                    <a:pt x="39" y="1"/>
                    <a:pt x="18" y="0"/>
                    <a:pt x="0" y="0"/>
                  </a:cubicBezTo>
                  <a:cubicBezTo>
                    <a:pt x="32" y="2"/>
                    <a:pt x="57" y="6"/>
                    <a:pt x="65"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59" name="Google Shape;559;p7"/>
            <p:cNvSpPr/>
            <p:nvPr/>
          </p:nvSpPr>
          <p:spPr>
            <a:xfrm>
              <a:off x="6257925" y="1525554"/>
              <a:ext cx="19050" cy="2462"/>
            </a:xfrm>
            <a:custGeom>
              <a:rect b="b" l="l" r="r" t="t"/>
              <a:pathLst>
                <a:path extrusionOk="0" h="2" w="21">
                  <a:moveTo>
                    <a:pt x="18" y="0"/>
                  </a:moveTo>
                  <a:lnTo>
                    <a:pt x="18" y="0"/>
                  </a:lnTo>
                  <a:cubicBezTo>
                    <a:pt x="5" y="1"/>
                    <a:pt x="0" y="2"/>
                    <a:pt x="0" y="2"/>
                  </a:cubicBezTo>
                  <a:cubicBezTo>
                    <a:pt x="13" y="2"/>
                    <a:pt x="21" y="1"/>
                    <a:pt x="18"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60" name="Google Shape;560;p7"/>
            <p:cNvSpPr/>
            <p:nvPr/>
          </p:nvSpPr>
          <p:spPr>
            <a:xfrm>
              <a:off x="10134600" y="1528016"/>
              <a:ext cx="71437" cy="3693"/>
            </a:xfrm>
            <a:custGeom>
              <a:rect b="b" l="l" r="r" t="t"/>
              <a:pathLst>
                <a:path extrusionOk="0" h="4" w="75">
                  <a:moveTo>
                    <a:pt x="0" y="3"/>
                  </a:moveTo>
                  <a:lnTo>
                    <a:pt x="0" y="3"/>
                  </a:lnTo>
                  <a:lnTo>
                    <a:pt x="13" y="4"/>
                  </a:lnTo>
                  <a:cubicBezTo>
                    <a:pt x="32" y="3"/>
                    <a:pt x="52" y="2"/>
                    <a:pt x="75" y="3"/>
                  </a:cubicBezTo>
                  <a:cubicBezTo>
                    <a:pt x="52" y="1"/>
                    <a:pt x="25" y="0"/>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61" name="Google Shape;561;p7"/>
            <p:cNvSpPr/>
            <p:nvPr/>
          </p:nvSpPr>
          <p:spPr>
            <a:xfrm>
              <a:off x="2582863" y="1560020"/>
              <a:ext cx="7937" cy="1231"/>
            </a:xfrm>
            <a:custGeom>
              <a:rect b="b" l="l" r="r" t="t"/>
              <a:pathLst>
                <a:path extrusionOk="0" h="1" w="8">
                  <a:moveTo>
                    <a:pt x="8" y="1"/>
                  </a:moveTo>
                  <a:lnTo>
                    <a:pt x="8" y="1"/>
                  </a:lnTo>
                  <a:lnTo>
                    <a:pt x="1" y="0"/>
                  </a:lnTo>
                  <a:cubicBezTo>
                    <a:pt x="0" y="1"/>
                    <a:pt x="3" y="1"/>
                    <a:pt x="8"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62" name="Google Shape;562;p7"/>
            <p:cNvSpPr/>
            <p:nvPr/>
          </p:nvSpPr>
          <p:spPr>
            <a:xfrm>
              <a:off x="1762125" y="1521861"/>
              <a:ext cx="34925" cy="1231"/>
            </a:xfrm>
            <a:custGeom>
              <a:rect b="b" l="l" r="r" t="t"/>
              <a:pathLst>
                <a:path extrusionOk="0" h="1" w="36">
                  <a:moveTo>
                    <a:pt x="0" y="1"/>
                  </a:moveTo>
                  <a:lnTo>
                    <a:pt x="0" y="1"/>
                  </a:lnTo>
                  <a:cubicBezTo>
                    <a:pt x="9" y="1"/>
                    <a:pt x="23" y="1"/>
                    <a:pt x="36" y="1"/>
                  </a:cubicBezTo>
                  <a:cubicBezTo>
                    <a:pt x="29" y="0"/>
                    <a:pt x="19"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63" name="Google Shape;563;p7"/>
            <p:cNvSpPr/>
            <p:nvPr/>
          </p:nvSpPr>
          <p:spPr>
            <a:xfrm>
              <a:off x="10812463" y="1529246"/>
              <a:ext cx="19050" cy="1231"/>
            </a:xfrm>
            <a:custGeom>
              <a:rect b="b" l="l" r="r" t="t"/>
              <a:pathLst>
                <a:path extrusionOk="0" h="1" w="20">
                  <a:moveTo>
                    <a:pt x="0" y="1"/>
                  </a:moveTo>
                  <a:lnTo>
                    <a:pt x="0" y="1"/>
                  </a:lnTo>
                  <a:cubicBezTo>
                    <a:pt x="20" y="1"/>
                    <a:pt x="3"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64" name="Google Shape;564;p7"/>
            <p:cNvSpPr/>
            <p:nvPr/>
          </p:nvSpPr>
          <p:spPr>
            <a:xfrm>
              <a:off x="10896600" y="1545248"/>
              <a:ext cx="7937" cy="2462"/>
            </a:xfrm>
            <a:custGeom>
              <a:rect b="b" l="l" r="r" t="t"/>
              <a:pathLst>
                <a:path extrusionOk="0" h="3" w="8">
                  <a:moveTo>
                    <a:pt x="8" y="0"/>
                  </a:moveTo>
                  <a:lnTo>
                    <a:pt x="8" y="0"/>
                  </a:lnTo>
                  <a:cubicBezTo>
                    <a:pt x="4" y="1"/>
                    <a:pt x="1" y="2"/>
                    <a:pt x="0" y="3"/>
                  </a:cubicBezTo>
                  <a:cubicBezTo>
                    <a:pt x="2" y="2"/>
                    <a:pt x="4" y="1"/>
                    <a:pt x="8"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65" name="Google Shape;565;p7"/>
            <p:cNvSpPr/>
            <p:nvPr/>
          </p:nvSpPr>
          <p:spPr>
            <a:xfrm>
              <a:off x="9947275" y="1553865"/>
              <a:ext cx="4762" cy="1231"/>
            </a:xfrm>
            <a:custGeom>
              <a:rect b="b" l="l" r="r" t="t"/>
              <a:pathLst>
                <a:path extrusionOk="0" h="1" w="5">
                  <a:moveTo>
                    <a:pt x="1" y="0"/>
                  </a:moveTo>
                  <a:lnTo>
                    <a:pt x="1" y="0"/>
                  </a:lnTo>
                  <a:lnTo>
                    <a:pt x="0" y="0"/>
                  </a:lnTo>
                  <a:cubicBezTo>
                    <a:pt x="5" y="1"/>
                    <a:pt x="4" y="0"/>
                    <a:pt x="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66" name="Google Shape;566;p7"/>
            <p:cNvSpPr/>
            <p:nvPr/>
          </p:nvSpPr>
          <p:spPr>
            <a:xfrm>
              <a:off x="10817225" y="1531708"/>
              <a:ext cx="23812" cy="0"/>
            </a:xfrm>
            <a:custGeom>
              <a:rect b="b" l="l" r="r" t="t"/>
              <a:pathLst>
                <a:path extrusionOk="0" h="1" w="25">
                  <a:moveTo>
                    <a:pt x="25" y="0"/>
                  </a:moveTo>
                  <a:lnTo>
                    <a:pt x="25" y="0"/>
                  </a:lnTo>
                  <a:cubicBezTo>
                    <a:pt x="18" y="0"/>
                    <a:pt x="10" y="0"/>
                    <a:pt x="0" y="0"/>
                  </a:cubicBezTo>
                  <a:cubicBezTo>
                    <a:pt x="5" y="0"/>
                    <a:pt x="12" y="0"/>
                    <a:pt x="2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67" name="Google Shape;567;p7"/>
            <p:cNvSpPr/>
            <p:nvPr/>
          </p:nvSpPr>
          <p:spPr>
            <a:xfrm>
              <a:off x="10836275" y="1529246"/>
              <a:ext cx="19050" cy="1231"/>
            </a:xfrm>
            <a:custGeom>
              <a:rect b="b" l="l" r="r" t="t"/>
              <a:pathLst>
                <a:path extrusionOk="0" h="1" w="20">
                  <a:moveTo>
                    <a:pt x="0" y="1"/>
                  </a:moveTo>
                  <a:lnTo>
                    <a:pt x="0" y="1"/>
                  </a:lnTo>
                  <a:lnTo>
                    <a:pt x="18" y="1"/>
                  </a:lnTo>
                  <a:cubicBezTo>
                    <a:pt x="20" y="1"/>
                    <a:pt x="18"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68" name="Google Shape;568;p7"/>
            <p:cNvSpPr/>
            <p:nvPr/>
          </p:nvSpPr>
          <p:spPr>
            <a:xfrm>
              <a:off x="10787063" y="1530477"/>
              <a:ext cx="30162" cy="1231"/>
            </a:xfrm>
            <a:custGeom>
              <a:rect b="b" l="l" r="r" t="t"/>
              <a:pathLst>
                <a:path extrusionOk="0" h="1" w="31">
                  <a:moveTo>
                    <a:pt x="0" y="0"/>
                  </a:moveTo>
                  <a:lnTo>
                    <a:pt x="0" y="0"/>
                  </a:lnTo>
                  <a:cubicBezTo>
                    <a:pt x="11" y="0"/>
                    <a:pt x="21" y="0"/>
                    <a:pt x="31" y="1"/>
                  </a:cubicBezTo>
                  <a:cubicBezTo>
                    <a:pt x="28" y="0"/>
                    <a:pt x="26" y="0"/>
                    <a:pt x="27"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69" name="Google Shape;569;p7"/>
            <p:cNvSpPr/>
            <p:nvPr/>
          </p:nvSpPr>
          <p:spPr>
            <a:xfrm>
              <a:off x="4092575" y="1552634"/>
              <a:ext cx="20637" cy="2462"/>
            </a:xfrm>
            <a:custGeom>
              <a:rect b="b" l="l" r="r" t="t"/>
              <a:pathLst>
                <a:path extrusionOk="0" h="2" w="23">
                  <a:moveTo>
                    <a:pt x="23" y="0"/>
                  </a:moveTo>
                  <a:lnTo>
                    <a:pt x="23" y="0"/>
                  </a:lnTo>
                  <a:lnTo>
                    <a:pt x="19" y="0"/>
                  </a:lnTo>
                  <a:cubicBezTo>
                    <a:pt x="0" y="2"/>
                    <a:pt x="8" y="1"/>
                    <a:pt x="2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70" name="Google Shape;570;p7"/>
            <p:cNvSpPr/>
            <p:nvPr/>
          </p:nvSpPr>
          <p:spPr>
            <a:xfrm>
              <a:off x="8528050" y="1567405"/>
              <a:ext cx="3175" cy="1231"/>
            </a:xfrm>
            <a:custGeom>
              <a:rect b="b" l="l" r="r" t="t"/>
              <a:pathLst>
                <a:path extrusionOk="0" h="1" w="3">
                  <a:moveTo>
                    <a:pt x="1" y="1"/>
                  </a:moveTo>
                  <a:lnTo>
                    <a:pt x="1" y="1"/>
                  </a:lnTo>
                  <a:lnTo>
                    <a:pt x="3" y="0"/>
                  </a:lnTo>
                  <a:lnTo>
                    <a:pt x="0" y="0"/>
                  </a:lnTo>
                  <a:lnTo>
                    <a:pt x="1"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71" name="Google Shape;571;p7"/>
            <p:cNvSpPr/>
            <p:nvPr/>
          </p:nvSpPr>
          <p:spPr>
            <a:xfrm>
              <a:off x="8461375" y="1556326"/>
              <a:ext cx="66675" cy="14771"/>
            </a:xfrm>
            <a:custGeom>
              <a:rect b="b" l="l" r="r" t="t"/>
              <a:pathLst>
                <a:path extrusionOk="0" h="17" w="69">
                  <a:moveTo>
                    <a:pt x="0" y="17"/>
                  </a:moveTo>
                  <a:lnTo>
                    <a:pt x="0" y="17"/>
                  </a:lnTo>
                  <a:cubicBezTo>
                    <a:pt x="30" y="11"/>
                    <a:pt x="47" y="12"/>
                    <a:pt x="69" y="13"/>
                  </a:cubicBezTo>
                  <a:lnTo>
                    <a:pt x="46" y="0"/>
                  </a:lnTo>
                  <a:lnTo>
                    <a:pt x="0" y="17"/>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72" name="Google Shape;572;p7"/>
            <p:cNvSpPr/>
            <p:nvPr/>
          </p:nvSpPr>
          <p:spPr>
            <a:xfrm>
              <a:off x="1562100" y="1514475"/>
              <a:ext cx="9563100" cy="64008"/>
            </a:xfrm>
            <a:custGeom>
              <a:rect b="b" l="l" r="r" t="t"/>
              <a:pathLst>
                <a:path extrusionOk="0" h="75" w="1003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73" name="Google Shape;573;p7"/>
            <p:cNvSpPr/>
            <p:nvPr/>
          </p:nvSpPr>
          <p:spPr>
            <a:xfrm>
              <a:off x="7508875" y="1560020"/>
              <a:ext cx="11112" cy="3693"/>
            </a:xfrm>
            <a:custGeom>
              <a:rect b="b" l="l" r="r" t="t"/>
              <a:pathLst>
                <a:path extrusionOk="0" h="3" w="12">
                  <a:moveTo>
                    <a:pt x="12" y="3"/>
                  </a:moveTo>
                  <a:lnTo>
                    <a:pt x="12" y="3"/>
                  </a:lnTo>
                  <a:cubicBezTo>
                    <a:pt x="8" y="2"/>
                    <a:pt x="7" y="1"/>
                    <a:pt x="6" y="0"/>
                  </a:cubicBezTo>
                  <a:cubicBezTo>
                    <a:pt x="1" y="1"/>
                    <a:pt x="0" y="2"/>
                    <a:pt x="12"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74" name="Google Shape;574;p7"/>
            <p:cNvSpPr/>
            <p:nvPr/>
          </p:nvSpPr>
          <p:spPr>
            <a:xfrm>
              <a:off x="5434013" y="1567405"/>
              <a:ext cx="4762" cy="1231"/>
            </a:xfrm>
            <a:custGeom>
              <a:rect b="b" l="l" r="r" t="t"/>
              <a:pathLst>
                <a:path extrusionOk="0" h="1" w="5">
                  <a:moveTo>
                    <a:pt x="5" y="1"/>
                  </a:moveTo>
                  <a:lnTo>
                    <a:pt x="5" y="1"/>
                  </a:lnTo>
                  <a:lnTo>
                    <a:pt x="3" y="0"/>
                  </a:lnTo>
                  <a:cubicBezTo>
                    <a:pt x="1" y="1"/>
                    <a:pt x="1" y="1"/>
                    <a:pt x="0" y="1"/>
                  </a:cubicBezTo>
                  <a:lnTo>
                    <a:pt x="5"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75" name="Google Shape;575;p7"/>
            <p:cNvSpPr/>
            <p:nvPr/>
          </p:nvSpPr>
          <p:spPr>
            <a:xfrm>
              <a:off x="9672638" y="1567405"/>
              <a:ext cx="25400" cy="2462"/>
            </a:xfrm>
            <a:custGeom>
              <a:rect b="b" l="l" r="r" t="t"/>
              <a:pathLst>
                <a:path extrusionOk="0" h="3" w="27">
                  <a:moveTo>
                    <a:pt x="27" y="3"/>
                  </a:moveTo>
                  <a:lnTo>
                    <a:pt x="27" y="3"/>
                  </a:lnTo>
                  <a:cubicBezTo>
                    <a:pt x="13" y="2"/>
                    <a:pt x="6" y="1"/>
                    <a:pt x="1" y="0"/>
                  </a:cubicBezTo>
                  <a:cubicBezTo>
                    <a:pt x="0" y="1"/>
                    <a:pt x="6" y="2"/>
                    <a:pt x="27"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76" name="Google Shape;576;p7"/>
            <p:cNvSpPr/>
            <p:nvPr/>
          </p:nvSpPr>
          <p:spPr>
            <a:xfrm>
              <a:off x="10966450" y="1529246"/>
              <a:ext cx="39687" cy="2462"/>
            </a:xfrm>
            <a:custGeom>
              <a:rect b="b" l="l" r="r" t="t"/>
              <a:pathLst>
                <a:path extrusionOk="0" h="3" w="42">
                  <a:moveTo>
                    <a:pt x="42" y="0"/>
                  </a:moveTo>
                  <a:lnTo>
                    <a:pt x="42" y="0"/>
                  </a:lnTo>
                  <a:lnTo>
                    <a:pt x="0" y="1"/>
                  </a:lnTo>
                  <a:cubicBezTo>
                    <a:pt x="20" y="1"/>
                    <a:pt x="27" y="2"/>
                    <a:pt x="38" y="3"/>
                  </a:cubicBezTo>
                  <a:cubicBezTo>
                    <a:pt x="37" y="2"/>
                    <a:pt x="29" y="0"/>
                    <a:pt x="4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77" name="Google Shape;577;p7"/>
            <p:cNvSpPr/>
            <p:nvPr/>
          </p:nvSpPr>
          <p:spPr>
            <a:xfrm>
              <a:off x="11329988" y="1552634"/>
              <a:ext cx="44450" cy="2462"/>
            </a:xfrm>
            <a:custGeom>
              <a:rect b="b" l="l" r="r" t="t"/>
              <a:pathLst>
                <a:path extrusionOk="0" h="3" w="46">
                  <a:moveTo>
                    <a:pt x="27" y="3"/>
                  </a:moveTo>
                  <a:lnTo>
                    <a:pt x="27" y="3"/>
                  </a:lnTo>
                  <a:cubicBezTo>
                    <a:pt x="33" y="2"/>
                    <a:pt x="40" y="3"/>
                    <a:pt x="46" y="2"/>
                  </a:cubicBezTo>
                  <a:lnTo>
                    <a:pt x="44" y="0"/>
                  </a:lnTo>
                  <a:cubicBezTo>
                    <a:pt x="18" y="0"/>
                    <a:pt x="0" y="2"/>
                    <a:pt x="27"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78" name="Google Shape;578;p7"/>
            <p:cNvSpPr/>
            <p:nvPr/>
          </p:nvSpPr>
          <p:spPr>
            <a:xfrm>
              <a:off x="11042650" y="1540325"/>
              <a:ext cx="60325" cy="6155"/>
            </a:xfrm>
            <a:custGeom>
              <a:rect b="b" l="l" r="r" t="t"/>
              <a:pathLst>
                <a:path extrusionOk="0" h="7" w="63">
                  <a:moveTo>
                    <a:pt x="0" y="3"/>
                  </a:moveTo>
                  <a:lnTo>
                    <a:pt x="0" y="3"/>
                  </a:lnTo>
                  <a:cubicBezTo>
                    <a:pt x="3" y="7"/>
                    <a:pt x="30" y="6"/>
                    <a:pt x="60" y="5"/>
                  </a:cubicBezTo>
                  <a:lnTo>
                    <a:pt x="54" y="5"/>
                  </a:lnTo>
                  <a:cubicBezTo>
                    <a:pt x="63" y="0"/>
                    <a:pt x="31" y="1"/>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79" name="Google Shape;579;p7"/>
            <p:cNvSpPr/>
            <p:nvPr/>
          </p:nvSpPr>
          <p:spPr>
            <a:xfrm>
              <a:off x="11106150" y="1542787"/>
              <a:ext cx="28575" cy="1231"/>
            </a:xfrm>
            <a:custGeom>
              <a:rect b="b" l="l" r="r" t="t"/>
              <a:pathLst>
                <a:path extrusionOk="0" h="2" w="31">
                  <a:moveTo>
                    <a:pt x="0" y="2"/>
                  </a:moveTo>
                  <a:lnTo>
                    <a:pt x="0" y="2"/>
                  </a:lnTo>
                  <a:cubicBezTo>
                    <a:pt x="10" y="2"/>
                    <a:pt x="19" y="2"/>
                    <a:pt x="28" y="2"/>
                  </a:cubicBezTo>
                  <a:cubicBezTo>
                    <a:pt x="31" y="0"/>
                    <a:pt x="17" y="2"/>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80" name="Google Shape;580;p7"/>
            <p:cNvSpPr/>
            <p:nvPr/>
          </p:nvSpPr>
          <p:spPr>
            <a:xfrm>
              <a:off x="10679113" y="1525554"/>
              <a:ext cx="103187" cy="9847"/>
            </a:xfrm>
            <a:custGeom>
              <a:rect b="b" l="l" r="r" t="t"/>
              <a:pathLst>
                <a:path extrusionOk="0" h="12" w="109">
                  <a:moveTo>
                    <a:pt x="77" y="9"/>
                  </a:moveTo>
                  <a:lnTo>
                    <a:pt x="77" y="9"/>
                  </a:lnTo>
                  <a:cubicBezTo>
                    <a:pt x="91" y="10"/>
                    <a:pt x="86" y="4"/>
                    <a:pt x="94" y="6"/>
                  </a:cubicBezTo>
                  <a:cubicBezTo>
                    <a:pt x="109" y="0"/>
                    <a:pt x="0" y="12"/>
                    <a:pt x="77" y="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81" name="Google Shape;581;p7"/>
            <p:cNvSpPr/>
            <p:nvPr/>
          </p:nvSpPr>
          <p:spPr>
            <a:xfrm>
              <a:off x="11039475" y="1550172"/>
              <a:ext cx="26987" cy="4924"/>
            </a:xfrm>
            <a:custGeom>
              <a:rect b="b" l="l" r="r" t="t"/>
              <a:pathLst>
                <a:path extrusionOk="0" h="5" w="27">
                  <a:moveTo>
                    <a:pt x="27" y="5"/>
                  </a:moveTo>
                  <a:lnTo>
                    <a:pt x="27" y="5"/>
                  </a:lnTo>
                  <a:lnTo>
                    <a:pt x="16" y="0"/>
                  </a:lnTo>
                  <a:lnTo>
                    <a:pt x="0" y="4"/>
                  </a:lnTo>
                  <a:lnTo>
                    <a:pt x="27"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82" name="Google Shape;582;p7"/>
            <p:cNvSpPr/>
            <p:nvPr/>
          </p:nvSpPr>
          <p:spPr>
            <a:xfrm>
              <a:off x="10841038" y="1548941"/>
              <a:ext cx="58737" cy="2462"/>
            </a:xfrm>
            <a:custGeom>
              <a:rect b="b" l="l" r="r" t="t"/>
              <a:pathLst>
                <a:path extrusionOk="0" h="3" w="61">
                  <a:moveTo>
                    <a:pt x="1" y="2"/>
                  </a:moveTo>
                  <a:lnTo>
                    <a:pt x="1" y="2"/>
                  </a:lnTo>
                  <a:lnTo>
                    <a:pt x="49" y="3"/>
                  </a:lnTo>
                  <a:cubicBezTo>
                    <a:pt x="48" y="2"/>
                    <a:pt x="54" y="2"/>
                    <a:pt x="61" y="2"/>
                  </a:cubicBezTo>
                  <a:cubicBezTo>
                    <a:pt x="32" y="1"/>
                    <a:pt x="0" y="0"/>
                    <a:pt x="1"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83" name="Google Shape;583;p7"/>
            <p:cNvSpPr/>
            <p:nvPr/>
          </p:nvSpPr>
          <p:spPr>
            <a:xfrm>
              <a:off x="10899775" y="1550172"/>
              <a:ext cx="36512" cy="1231"/>
            </a:xfrm>
            <a:custGeom>
              <a:rect b="b" l="l" r="r" t="t"/>
              <a:pathLst>
                <a:path extrusionOk="0" h="1" w="38">
                  <a:moveTo>
                    <a:pt x="0" y="1"/>
                  </a:moveTo>
                  <a:lnTo>
                    <a:pt x="0" y="1"/>
                  </a:lnTo>
                  <a:cubicBezTo>
                    <a:pt x="15" y="1"/>
                    <a:pt x="30" y="1"/>
                    <a:pt x="38" y="0"/>
                  </a:cubicBezTo>
                  <a:cubicBezTo>
                    <a:pt x="30" y="0"/>
                    <a:pt x="12"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84" name="Google Shape;584;p7"/>
            <p:cNvSpPr/>
            <p:nvPr/>
          </p:nvSpPr>
          <p:spPr>
            <a:xfrm>
              <a:off x="10958513" y="1555096"/>
              <a:ext cx="46037" cy="0"/>
            </a:xfrm>
            <a:custGeom>
              <a:rect b="b" l="l" r="r" t="t"/>
              <a:pathLst>
                <a:path extrusionOk="0" h="1" w="47">
                  <a:moveTo>
                    <a:pt x="47" y="0"/>
                  </a:moveTo>
                  <a:lnTo>
                    <a:pt x="47" y="0"/>
                  </a:lnTo>
                  <a:lnTo>
                    <a:pt x="33" y="0"/>
                  </a:lnTo>
                  <a:lnTo>
                    <a:pt x="0" y="0"/>
                  </a:lnTo>
                  <a:lnTo>
                    <a:pt x="47"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85" name="Google Shape;585;p7"/>
            <p:cNvSpPr/>
            <p:nvPr/>
          </p:nvSpPr>
          <p:spPr>
            <a:xfrm>
              <a:off x="10304463" y="1548941"/>
              <a:ext cx="61912" cy="3693"/>
            </a:xfrm>
            <a:custGeom>
              <a:rect b="b" l="l" r="r" t="t"/>
              <a:pathLst>
                <a:path extrusionOk="0" h="4" w="65">
                  <a:moveTo>
                    <a:pt x="57" y="0"/>
                  </a:moveTo>
                  <a:lnTo>
                    <a:pt x="57" y="0"/>
                  </a:lnTo>
                  <a:lnTo>
                    <a:pt x="5" y="1"/>
                  </a:lnTo>
                  <a:cubicBezTo>
                    <a:pt x="0" y="3"/>
                    <a:pt x="14" y="4"/>
                    <a:pt x="33" y="4"/>
                  </a:cubicBezTo>
                  <a:cubicBezTo>
                    <a:pt x="45" y="2"/>
                    <a:pt x="65" y="2"/>
                    <a:pt x="57"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86" name="Google Shape;586;p7"/>
            <p:cNvSpPr/>
            <p:nvPr/>
          </p:nvSpPr>
          <p:spPr>
            <a:xfrm>
              <a:off x="10483850" y="1557558"/>
              <a:ext cx="23812" cy="6155"/>
            </a:xfrm>
            <a:custGeom>
              <a:rect b="b" l="l" r="r" t="t"/>
              <a:pathLst>
                <a:path extrusionOk="0" h="7" w="25">
                  <a:moveTo>
                    <a:pt x="25" y="4"/>
                  </a:moveTo>
                  <a:lnTo>
                    <a:pt x="25" y="4"/>
                  </a:lnTo>
                  <a:cubicBezTo>
                    <a:pt x="11" y="3"/>
                    <a:pt x="10" y="2"/>
                    <a:pt x="2" y="0"/>
                  </a:cubicBezTo>
                  <a:lnTo>
                    <a:pt x="0" y="7"/>
                  </a:lnTo>
                  <a:lnTo>
                    <a:pt x="25"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87" name="Google Shape;587;p7"/>
            <p:cNvSpPr/>
            <p:nvPr/>
          </p:nvSpPr>
          <p:spPr>
            <a:xfrm>
              <a:off x="10291763" y="1563712"/>
              <a:ext cx="117475" cy="2462"/>
            </a:xfrm>
            <a:custGeom>
              <a:rect b="b" l="l" r="r" t="t"/>
              <a:pathLst>
                <a:path extrusionOk="0" h="4" w="123">
                  <a:moveTo>
                    <a:pt x="75" y="0"/>
                  </a:moveTo>
                  <a:lnTo>
                    <a:pt x="75" y="0"/>
                  </a:lnTo>
                  <a:cubicBezTo>
                    <a:pt x="70" y="1"/>
                    <a:pt x="0" y="4"/>
                    <a:pt x="66" y="4"/>
                  </a:cubicBezTo>
                  <a:cubicBezTo>
                    <a:pt x="71" y="2"/>
                    <a:pt x="123" y="1"/>
                    <a:pt x="7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88" name="Google Shape;588;p7"/>
            <p:cNvSpPr/>
            <p:nvPr/>
          </p:nvSpPr>
          <p:spPr>
            <a:xfrm>
              <a:off x="9621838" y="1546479"/>
              <a:ext cx="11112" cy="8617"/>
            </a:xfrm>
            <a:custGeom>
              <a:rect b="b" l="l" r="r" t="t"/>
              <a:pathLst>
                <a:path extrusionOk="0" h="10" w="13">
                  <a:moveTo>
                    <a:pt x="0" y="10"/>
                  </a:moveTo>
                  <a:lnTo>
                    <a:pt x="0" y="10"/>
                  </a:lnTo>
                  <a:lnTo>
                    <a:pt x="13" y="10"/>
                  </a:lnTo>
                  <a:lnTo>
                    <a:pt x="12" y="0"/>
                  </a:lnTo>
                  <a:lnTo>
                    <a:pt x="0" y="1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89" name="Google Shape;589;p7"/>
            <p:cNvSpPr/>
            <p:nvPr/>
          </p:nvSpPr>
          <p:spPr>
            <a:xfrm>
              <a:off x="8951913" y="1568636"/>
              <a:ext cx="96837" cy="8617"/>
            </a:xfrm>
            <a:custGeom>
              <a:rect b="b" l="l" r="r" t="t"/>
              <a:pathLst>
                <a:path extrusionOk="0" h="10" w="101">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90" name="Google Shape;590;p7"/>
            <p:cNvSpPr/>
            <p:nvPr/>
          </p:nvSpPr>
          <p:spPr>
            <a:xfrm>
              <a:off x="9005888" y="1566174"/>
              <a:ext cx="17462" cy="2462"/>
            </a:xfrm>
            <a:custGeom>
              <a:rect b="b" l="l" r="r" t="t"/>
              <a:pathLst>
                <a:path extrusionOk="0" h="2" w="19">
                  <a:moveTo>
                    <a:pt x="0" y="2"/>
                  </a:moveTo>
                  <a:lnTo>
                    <a:pt x="0" y="2"/>
                  </a:lnTo>
                  <a:lnTo>
                    <a:pt x="19" y="0"/>
                  </a:lnTo>
                  <a:cubicBezTo>
                    <a:pt x="8" y="1"/>
                    <a:pt x="3" y="1"/>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91" name="Google Shape;591;p7"/>
            <p:cNvSpPr/>
            <p:nvPr/>
          </p:nvSpPr>
          <p:spPr>
            <a:xfrm>
              <a:off x="1587500" y="1516937"/>
              <a:ext cx="38100" cy="3693"/>
            </a:xfrm>
            <a:custGeom>
              <a:rect b="b" l="l" r="r" t="t"/>
              <a:pathLst>
                <a:path extrusionOk="0" h="4" w="39">
                  <a:moveTo>
                    <a:pt x="39" y="2"/>
                  </a:moveTo>
                  <a:lnTo>
                    <a:pt x="39" y="2"/>
                  </a:lnTo>
                  <a:lnTo>
                    <a:pt x="0" y="0"/>
                  </a:lnTo>
                  <a:lnTo>
                    <a:pt x="25" y="4"/>
                  </a:lnTo>
                  <a:lnTo>
                    <a:pt x="39"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92" name="Google Shape;592;p7"/>
            <p:cNvSpPr/>
            <p:nvPr/>
          </p:nvSpPr>
          <p:spPr>
            <a:xfrm>
              <a:off x="1522413" y="1519399"/>
              <a:ext cx="30162" cy="4924"/>
            </a:xfrm>
            <a:custGeom>
              <a:rect b="b" l="l" r="r" t="t"/>
              <a:pathLst>
                <a:path extrusionOk="0" h="6" w="32">
                  <a:moveTo>
                    <a:pt x="32" y="6"/>
                  </a:moveTo>
                  <a:lnTo>
                    <a:pt x="32" y="6"/>
                  </a:lnTo>
                  <a:lnTo>
                    <a:pt x="23" y="0"/>
                  </a:lnTo>
                  <a:lnTo>
                    <a:pt x="0" y="5"/>
                  </a:lnTo>
                  <a:cubicBezTo>
                    <a:pt x="8" y="5"/>
                    <a:pt x="26" y="5"/>
                    <a:pt x="32"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93" name="Google Shape;593;p7"/>
            <p:cNvSpPr/>
            <p:nvPr/>
          </p:nvSpPr>
          <p:spPr>
            <a:xfrm>
              <a:off x="6650038" y="1573559"/>
              <a:ext cx="33337" cy="3693"/>
            </a:xfrm>
            <a:custGeom>
              <a:rect b="b" l="l" r="r" t="t"/>
              <a:pathLst>
                <a:path extrusionOk="0" h="4" w="34">
                  <a:moveTo>
                    <a:pt x="31" y="4"/>
                  </a:moveTo>
                  <a:lnTo>
                    <a:pt x="31" y="4"/>
                  </a:lnTo>
                  <a:lnTo>
                    <a:pt x="34" y="2"/>
                  </a:lnTo>
                  <a:cubicBezTo>
                    <a:pt x="28" y="1"/>
                    <a:pt x="18" y="1"/>
                    <a:pt x="0" y="0"/>
                  </a:cubicBezTo>
                  <a:lnTo>
                    <a:pt x="31"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94" name="Google Shape;594;p7"/>
            <p:cNvSpPr/>
            <p:nvPr/>
          </p:nvSpPr>
          <p:spPr>
            <a:xfrm>
              <a:off x="6162675" y="1566174"/>
              <a:ext cx="15875" cy="4924"/>
            </a:xfrm>
            <a:custGeom>
              <a:rect b="b" l="l" r="r" t="t"/>
              <a:pathLst>
                <a:path extrusionOk="0" h="6" w="17">
                  <a:moveTo>
                    <a:pt x="8" y="6"/>
                  </a:moveTo>
                  <a:lnTo>
                    <a:pt x="8" y="6"/>
                  </a:lnTo>
                  <a:lnTo>
                    <a:pt x="17" y="6"/>
                  </a:lnTo>
                  <a:lnTo>
                    <a:pt x="0" y="0"/>
                  </a:lnTo>
                  <a:lnTo>
                    <a:pt x="8" y="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95" name="Google Shape;595;p7"/>
            <p:cNvSpPr/>
            <p:nvPr/>
          </p:nvSpPr>
          <p:spPr>
            <a:xfrm>
              <a:off x="5738813" y="1571097"/>
              <a:ext cx="60325" cy="6155"/>
            </a:xfrm>
            <a:custGeom>
              <a:rect b="b" l="l" r="r" t="t"/>
              <a:pathLst>
                <a:path extrusionOk="0" h="8" w="63">
                  <a:moveTo>
                    <a:pt x="5" y="7"/>
                  </a:moveTo>
                  <a:lnTo>
                    <a:pt x="5" y="7"/>
                  </a:lnTo>
                  <a:cubicBezTo>
                    <a:pt x="23" y="8"/>
                    <a:pt x="45" y="6"/>
                    <a:pt x="63" y="7"/>
                  </a:cubicBezTo>
                  <a:cubicBezTo>
                    <a:pt x="23" y="8"/>
                    <a:pt x="0" y="0"/>
                    <a:pt x="5" y="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grpSp>
      <p:sp>
        <p:nvSpPr>
          <p:cNvPr id="596" name="Google Shape;596;p7"/>
          <p:cNvSpPr txBox="1"/>
          <p:nvPr>
            <p:ph idx="11" type="ftr"/>
          </p:nvPr>
        </p:nvSpPr>
        <p:spPr>
          <a:xfrm>
            <a:off x="1522413" y="6400801"/>
            <a:ext cx="6324599" cy="27622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7" name="Google Shape;597;p7"/>
          <p:cNvSpPr txBox="1"/>
          <p:nvPr>
            <p:ph idx="10" type="dt"/>
          </p:nvPr>
        </p:nvSpPr>
        <p:spPr>
          <a:xfrm>
            <a:off x="8075612" y="6400801"/>
            <a:ext cx="1243859" cy="27622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8" name="Google Shape;598;p7"/>
          <p:cNvSpPr txBox="1"/>
          <p:nvPr>
            <p:ph idx="12" type="sldNum"/>
          </p:nvPr>
        </p:nvSpPr>
        <p:spPr>
          <a:xfrm>
            <a:off x="9523412" y="6400801"/>
            <a:ext cx="1143002" cy="27622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9" name="Shape 599"/>
        <p:cNvGrpSpPr/>
        <p:nvPr/>
      </p:nvGrpSpPr>
      <p:grpSpPr>
        <a:xfrm>
          <a:off x="0" y="0"/>
          <a:ext cx="0" cy="0"/>
          <a:chOff x="0" y="0"/>
          <a:chExt cx="0" cy="0"/>
        </a:xfrm>
      </p:grpSpPr>
      <p:sp>
        <p:nvSpPr>
          <p:cNvPr id="600" name="Google Shape;600;p8"/>
          <p:cNvSpPr txBox="1"/>
          <p:nvPr>
            <p:ph idx="11" type="ftr"/>
          </p:nvPr>
        </p:nvSpPr>
        <p:spPr>
          <a:xfrm>
            <a:off x="1522413" y="6400801"/>
            <a:ext cx="6324599" cy="27622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1" name="Google Shape;601;p8"/>
          <p:cNvSpPr txBox="1"/>
          <p:nvPr>
            <p:ph idx="10" type="dt"/>
          </p:nvPr>
        </p:nvSpPr>
        <p:spPr>
          <a:xfrm>
            <a:off x="8075612" y="6400801"/>
            <a:ext cx="1243859" cy="27622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2" name="Google Shape;602;p8"/>
          <p:cNvSpPr txBox="1"/>
          <p:nvPr>
            <p:ph idx="12" type="sldNum"/>
          </p:nvPr>
        </p:nvSpPr>
        <p:spPr>
          <a:xfrm>
            <a:off x="9523412" y="6400801"/>
            <a:ext cx="1143002" cy="27622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3" name="Shape 603"/>
        <p:cNvGrpSpPr/>
        <p:nvPr/>
      </p:nvGrpSpPr>
      <p:grpSpPr>
        <a:xfrm>
          <a:off x="0" y="0"/>
          <a:ext cx="0" cy="0"/>
          <a:chOff x="0" y="0"/>
          <a:chExt cx="0" cy="0"/>
        </a:xfrm>
      </p:grpSpPr>
      <p:sp>
        <p:nvSpPr>
          <p:cNvPr id="604" name="Google Shape;604;p9"/>
          <p:cNvSpPr txBox="1"/>
          <p:nvPr>
            <p:ph type="title"/>
          </p:nvPr>
        </p:nvSpPr>
        <p:spPr>
          <a:xfrm>
            <a:off x="1522414" y="274638"/>
            <a:ext cx="9143998" cy="1020762"/>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Consolas"/>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5" name="Google Shape;605;p9"/>
          <p:cNvSpPr txBox="1"/>
          <p:nvPr>
            <p:ph idx="1" type="body"/>
          </p:nvPr>
        </p:nvSpPr>
        <p:spPr>
          <a:xfrm>
            <a:off x="1522413" y="3429000"/>
            <a:ext cx="2743200" cy="27432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200"/>
              </a:spcBef>
              <a:spcAft>
                <a:spcPts val="0"/>
              </a:spcAft>
              <a:buClr>
                <a:schemeClr val="lt1"/>
              </a:buClr>
              <a:buSzPts val="1600"/>
              <a:buNone/>
              <a:defRPr sz="1600"/>
            </a:lvl1pPr>
            <a:lvl2pPr indent="-228600" lvl="1" marL="914400" algn="l">
              <a:lnSpc>
                <a:spcPct val="90000"/>
              </a:lnSpc>
              <a:spcBef>
                <a:spcPts val="600"/>
              </a:spcBef>
              <a:spcAft>
                <a:spcPts val="0"/>
              </a:spcAft>
              <a:buClr>
                <a:schemeClr val="lt1"/>
              </a:buClr>
              <a:buSzPts val="1200"/>
              <a:buNone/>
              <a:defRPr sz="1200"/>
            </a:lvl2pPr>
            <a:lvl3pPr indent="-228600" lvl="2" marL="1371600" algn="l">
              <a:lnSpc>
                <a:spcPct val="90000"/>
              </a:lnSpc>
              <a:spcBef>
                <a:spcPts val="600"/>
              </a:spcBef>
              <a:spcAft>
                <a:spcPts val="0"/>
              </a:spcAft>
              <a:buClr>
                <a:schemeClr val="lt1"/>
              </a:buClr>
              <a:buSzPts val="1000"/>
              <a:buNone/>
              <a:defRPr sz="1000"/>
            </a:lvl3pPr>
            <a:lvl4pPr indent="-228600" lvl="3" marL="1828800" algn="l">
              <a:lnSpc>
                <a:spcPct val="90000"/>
              </a:lnSpc>
              <a:spcBef>
                <a:spcPts val="600"/>
              </a:spcBef>
              <a:spcAft>
                <a:spcPts val="0"/>
              </a:spcAft>
              <a:buClr>
                <a:schemeClr val="lt1"/>
              </a:buClr>
              <a:buSzPts val="900"/>
              <a:buNone/>
              <a:defRPr sz="900"/>
            </a:lvl4pPr>
            <a:lvl5pPr indent="-228600" lvl="4" marL="2286000" algn="l">
              <a:lnSpc>
                <a:spcPct val="90000"/>
              </a:lnSpc>
              <a:spcBef>
                <a:spcPts val="600"/>
              </a:spcBef>
              <a:spcAft>
                <a:spcPts val="0"/>
              </a:spcAft>
              <a:buClr>
                <a:schemeClr val="lt1"/>
              </a:buClr>
              <a:buSzPts val="900"/>
              <a:buNone/>
              <a:defRPr sz="900"/>
            </a:lvl5pPr>
            <a:lvl6pPr indent="-228600" lvl="5" marL="2743200" algn="l">
              <a:lnSpc>
                <a:spcPct val="90000"/>
              </a:lnSpc>
              <a:spcBef>
                <a:spcPts val="600"/>
              </a:spcBef>
              <a:spcAft>
                <a:spcPts val="0"/>
              </a:spcAft>
              <a:buClr>
                <a:schemeClr val="lt1"/>
              </a:buClr>
              <a:buSzPts val="900"/>
              <a:buNone/>
              <a:defRPr sz="900"/>
            </a:lvl6pPr>
            <a:lvl7pPr indent="-228600" lvl="6" marL="3200400" algn="l">
              <a:lnSpc>
                <a:spcPct val="90000"/>
              </a:lnSpc>
              <a:spcBef>
                <a:spcPts val="600"/>
              </a:spcBef>
              <a:spcAft>
                <a:spcPts val="0"/>
              </a:spcAft>
              <a:buClr>
                <a:schemeClr val="lt1"/>
              </a:buClr>
              <a:buSzPts val="900"/>
              <a:buNone/>
              <a:defRPr sz="900"/>
            </a:lvl7pPr>
            <a:lvl8pPr indent="-228600" lvl="7" marL="3657600" algn="l">
              <a:lnSpc>
                <a:spcPct val="90000"/>
              </a:lnSpc>
              <a:spcBef>
                <a:spcPts val="600"/>
              </a:spcBef>
              <a:spcAft>
                <a:spcPts val="0"/>
              </a:spcAft>
              <a:buClr>
                <a:schemeClr val="lt1"/>
              </a:buClr>
              <a:buSzPts val="900"/>
              <a:buNone/>
              <a:defRPr sz="900"/>
            </a:lvl8pPr>
            <a:lvl9pPr indent="-228600" lvl="8" marL="4114800" algn="l">
              <a:lnSpc>
                <a:spcPct val="90000"/>
              </a:lnSpc>
              <a:spcBef>
                <a:spcPts val="600"/>
              </a:spcBef>
              <a:spcAft>
                <a:spcPts val="0"/>
              </a:spcAft>
              <a:buClr>
                <a:schemeClr val="lt1"/>
              </a:buClr>
              <a:buSzPts val="900"/>
              <a:buNone/>
              <a:defRPr sz="900"/>
            </a:lvl9pPr>
          </a:lstStyle>
          <a:p/>
        </p:txBody>
      </p:sp>
      <p:sp>
        <p:nvSpPr>
          <p:cNvPr id="606" name="Google Shape;606;p9"/>
          <p:cNvSpPr txBox="1"/>
          <p:nvPr>
            <p:ph idx="2" type="body"/>
          </p:nvPr>
        </p:nvSpPr>
        <p:spPr>
          <a:xfrm>
            <a:off x="4710022" y="1905000"/>
            <a:ext cx="5669280" cy="4038600"/>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800"/>
              </a:spcBef>
              <a:spcAft>
                <a:spcPts val="0"/>
              </a:spcAft>
              <a:buClr>
                <a:schemeClr val="lt1"/>
              </a:buClr>
              <a:buSzPts val="2400"/>
              <a:buChar char="▪"/>
              <a:defRPr sz="2400"/>
            </a:lvl1pPr>
            <a:lvl2pPr indent="-355600" lvl="1" marL="914400" algn="l">
              <a:lnSpc>
                <a:spcPct val="90000"/>
              </a:lnSpc>
              <a:spcBef>
                <a:spcPts val="600"/>
              </a:spcBef>
              <a:spcAft>
                <a:spcPts val="0"/>
              </a:spcAft>
              <a:buClr>
                <a:schemeClr val="lt1"/>
              </a:buClr>
              <a:buSzPts val="2000"/>
              <a:buChar char="–"/>
              <a:defRPr sz="2000"/>
            </a:lvl2pPr>
            <a:lvl3pPr indent="-342900" lvl="2" marL="1371600" algn="l">
              <a:lnSpc>
                <a:spcPct val="90000"/>
              </a:lnSpc>
              <a:spcBef>
                <a:spcPts val="600"/>
              </a:spcBef>
              <a:spcAft>
                <a:spcPts val="0"/>
              </a:spcAft>
              <a:buClr>
                <a:schemeClr val="lt1"/>
              </a:buClr>
              <a:buSzPts val="1800"/>
              <a:buChar char="▪"/>
              <a:defRPr sz="1800"/>
            </a:lvl3pPr>
            <a:lvl4pPr indent="-330200" lvl="3" marL="1828800" algn="l">
              <a:lnSpc>
                <a:spcPct val="90000"/>
              </a:lnSpc>
              <a:spcBef>
                <a:spcPts val="600"/>
              </a:spcBef>
              <a:spcAft>
                <a:spcPts val="0"/>
              </a:spcAft>
              <a:buClr>
                <a:schemeClr val="lt1"/>
              </a:buClr>
              <a:buSzPts val="1600"/>
              <a:buChar char="–"/>
              <a:defRPr sz="1600"/>
            </a:lvl4pPr>
            <a:lvl5pPr indent="-330200" lvl="4" marL="2286000" algn="l">
              <a:lnSpc>
                <a:spcPct val="90000"/>
              </a:lnSpc>
              <a:spcBef>
                <a:spcPts val="600"/>
              </a:spcBef>
              <a:spcAft>
                <a:spcPts val="0"/>
              </a:spcAft>
              <a:buClr>
                <a:schemeClr val="lt1"/>
              </a:buClr>
              <a:buSzPts val="1600"/>
              <a:buChar char="▪"/>
              <a:defRPr sz="1600"/>
            </a:lvl5pPr>
            <a:lvl6pPr indent="-330200" lvl="5" marL="2743200" algn="l">
              <a:lnSpc>
                <a:spcPct val="90000"/>
              </a:lnSpc>
              <a:spcBef>
                <a:spcPts val="600"/>
              </a:spcBef>
              <a:spcAft>
                <a:spcPts val="0"/>
              </a:spcAft>
              <a:buClr>
                <a:schemeClr val="lt1"/>
              </a:buClr>
              <a:buSzPts val="1600"/>
              <a:buChar char="–"/>
              <a:defRPr sz="1600"/>
            </a:lvl6pPr>
            <a:lvl7pPr indent="-330200" lvl="6" marL="3200400" algn="l">
              <a:lnSpc>
                <a:spcPct val="90000"/>
              </a:lnSpc>
              <a:spcBef>
                <a:spcPts val="600"/>
              </a:spcBef>
              <a:spcAft>
                <a:spcPts val="0"/>
              </a:spcAft>
              <a:buClr>
                <a:schemeClr val="lt1"/>
              </a:buClr>
              <a:buSzPts val="1600"/>
              <a:buChar char="▪"/>
              <a:defRPr sz="1600"/>
            </a:lvl7pPr>
            <a:lvl8pPr indent="-330200" lvl="7" marL="3657600" algn="l">
              <a:lnSpc>
                <a:spcPct val="90000"/>
              </a:lnSpc>
              <a:spcBef>
                <a:spcPts val="600"/>
              </a:spcBef>
              <a:spcAft>
                <a:spcPts val="0"/>
              </a:spcAft>
              <a:buClr>
                <a:schemeClr val="lt1"/>
              </a:buClr>
              <a:buSzPts val="1600"/>
              <a:buChar char="–"/>
              <a:defRPr sz="1600"/>
            </a:lvl8pPr>
            <a:lvl9pPr indent="-330200" lvl="8" marL="4114800" algn="l">
              <a:lnSpc>
                <a:spcPct val="90000"/>
              </a:lnSpc>
              <a:spcBef>
                <a:spcPts val="600"/>
              </a:spcBef>
              <a:spcAft>
                <a:spcPts val="0"/>
              </a:spcAft>
              <a:buClr>
                <a:schemeClr val="lt1"/>
              </a:buClr>
              <a:buSzPts val="1600"/>
              <a:buChar char="▪"/>
              <a:defRPr sz="1600"/>
            </a:lvl9pPr>
          </a:lstStyle>
          <a:p/>
        </p:txBody>
      </p:sp>
      <p:grpSp>
        <p:nvGrpSpPr>
          <p:cNvPr descr="Box graphic" id="607" name="Google Shape;607;p9"/>
          <p:cNvGrpSpPr/>
          <p:nvPr/>
        </p:nvGrpSpPr>
        <p:grpSpPr>
          <a:xfrm>
            <a:off x="4417839" y="1630821"/>
            <a:ext cx="6291028" cy="4575885"/>
            <a:chOff x="4417839" y="1630821"/>
            <a:chExt cx="6291028" cy="4575885"/>
          </a:xfrm>
        </p:grpSpPr>
        <p:grpSp>
          <p:nvGrpSpPr>
            <p:cNvPr id="608" name="Google Shape;608;p9"/>
            <p:cNvGrpSpPr/>
            <p:nvPr/>
          </p:nvGrpSpPr>
          <p:grpSpPr>
            <a:xfrm>
              <a:off x="5414491" y="1630821"/>
              <a:ext cx="5294376" cy="4114800"/>
              <a:chOff x="3310555" y="716546"/>
              <a:chExt cx="5294376" cy="4114800"/>
            </a:xfrm>
          </p:grpSpPr>
          <p:grpSp>
            <p:nvGrpSpPr>
              <p:cNvPr id="609" name="Google Shape;609;p9"/>
              <p:cNvGrpSpPr/>
              <p:nvPr/>
            </p:nvGrpSpPr>
            <p:grpSpPr>
              <a:xfrm flipH="1">
                <a:off x="3310555" y="737968"/>
                <a:ext cx="5294376" cy="54864"/>
                <a:chOff x="1522413" y="1514475"/>
                <a:chExt cx="10569575" cy="64008"/>
              </a:xfrm>
            </p:grpSpPr>
            <p:sp>
              <p:nvSpPr>
                <p:cNvPr id="610" name="Google Shape;610;p9"/>
                <p:cNvSpPr/>
                <p:nvPr/>
              </p:nvSpPr>
              <p:spPr>
                <a:xfrm>
                  <a:off x="12028488" y="1525554"/>
                  <a:ext cx="63500" cy="4924"/>
                </a:xfrm>
                <a:custGeom>
                  <a:rect b="b" l="l" r="r" t="t"/>
                  <a:pathLst>
                    <a:path extrusionOk="0" h="6" w="67">
                      <a:moveTo>
                        <a:pt x="30" y="6"/>
                      </a:moveTo>
                      <a:lnTo>
                        <a:pt x="30" y="6"/>
                      </a:lnTo>
                      <a:lnTo>
                        <a:pt x="67" y="3"/>
                      </a:lnTo>
                      <a:cubicBezTo>
                        <a:pt x="60" y="2"/>
                        <a:pt x="26" y="1"/>
                        <a:pt x="39" y="0"/>
                      </a:cubicBezTo>
                      <a:cubicBezTo>
                        <a:pt x="0" y="1"/>
                        <a:pt x="8" y="3"/>
                        <a:pt x="30"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11" name="Google Shape;611;p9"/>
                <p:cNvSpPr/>
                <p:nvPr/>
              </p:nvSpPr>
              <p:spPr>
                <a:xfrm>
                  <a:off x="12022138" y="1532939"/>
                  <a:ext cx="19050" cy="1231"/>
                </a:xfrm>
                <a:custGeom>
                  <a:rect b="b" l="l" r="r" t="t"/>
                  <a:pathLst>
                    <a:path extrusionOk="0" h="2" w="20">
                      <a:moveTo>
                        <a:pt x="0" y="2"/>
                      </a:moveTo>
                      <a:lnTo>
                        <a:pt x="0" y="2"/>
                      </a:lnTo>
                      <a:lnTo>
                        <a:pt x="20" y="1"/>
                      </a:lnTo>
                      <a:cubicBezTo>
                        <a:pt x="16" y="0"/>
                        <a:pt x="11" y="0"/>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12" name="Google Shape;612;p9"/>
                <p:cNvSpPr/>
                <p:nvPr/>
              </p:nvSpPr>
              <p:spPr>
                <a:xfrm>
                  <a:off x="12041188" y="1531708"/>
                  <a:ext cx="39687" cy="6155"/>
                </a:xfrm>
                <a:custGeom>
                  <a:rect b="b" l="l" r="r" t="t"/>
                  <a:pathLst>
                    <a:path extrusionOk="0" h="6" w="41">
                      <a:moveTo>
                        <a:pt x="41" y="0"/>
                      </a:moveTo>
                      <a:lnTo>
                        <a:pt x="41" y="0"/>
                      </a:lnTo>
                      <a:lnTo>
                        <a:pt x="0" y="2"/>
                      </a:lnTo>
                      <a:cubicBezTo>
                        <a:pt x="5" y="3"/>
                        <a:pt x="6" y="6"/>
                        <a:pt x="19" y="1"/>
                      </a:cubicBezTo>
                      <a:cubicBezTo>
                        <a:pt x="15" y="3"/>
                        <a:pt x="23" y="1"/>
                        <a:pt x="4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13" name="Google Shape;613;p9"/>
                <p:cNvSpPr/>
                <p:nvPr/>
              </p:nvSpPr>
              <p:spPr>
                <a:xfrm>
                  <a:off x="11831638" y="1526784"/>
                  <a:ext cx="42862" cy="4924"/>
                </a:xfrm>
                <a:custGeom>
                  <a:rect b="b" l="l" r="r" t="t"/>
                  <a:pathLst>
                    <a:path extrusionOk="0" h="6" w="45">
                      <a:moveTo>
                        <a:pt x="2" y="0"/>
                      </a:moveTo>
                      <a:lnTo>
                        <a:pt x="2" y="0"/>
                      </a:lnTo>
                      <a:cubicBezTo>
                        <a:pt x="0" y="1"/>
                        <a:pt x="15" y="4"/>
                        <a:pt x="18" y="6"/>
                      </a:cubicBezTo>
                      <a:lnTo>
                        <a:pt x="45" y="4"/>
                      </a:lnTo>
                      <a:cubicBezTo>
                        <a:pt x="31" y="3"/>
                        <a:pt x="4" y="2"/>
                        <a:pt x="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14" name="Google Shape;614;p9"/>
                <p:cNvSpPr/>
                <p:nvPr/>
              </p:nvSpPr>
              <p:spPr>
                <a:xfrm>
                  <a:off x="11809413" y="1531708"/>
                  <a:ext cx="41275" cy="2462"/>
                </a:xfrm>
                <a:custGeom>
                  <a:rect b="b" l="l" r="r" t="t"/>
                  <a:pathLst>
                    <a:path extrusionOk="0" h="3" w="44">
                      <a:moveTo>
                        <a:pt x="42" y="0"/>
                      </a:moveTo>
                      <a:lnTo>
                        <a:pt x="42" y="0"/>
                      </a:lnTo>
                      <a:lnTo>
                        <a:pt x="0" y="3"/>
                      </a:lnTo>
                      <a:cubicBezTo>
                        <a:pt x="37" y="3"/>
                        <a:pt x="44" y="2"/>
                        <a:pt x="4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15" name="Google Shape;615;p9"/>
                <p:cNvSpPr/>
                <p:nvPr/>
              </p:nvSpPr>
              <p:spPr>
                <a:xfrm>
                  <a:off x="12003088" y="1537863"/>
                  <a:ext cx="77787" cy="3693"/>
                </a:xfrm>
                <a:custGeom>
                  <a:rect b="b" l="l" r="r" t="t"/>
                  <a:pathLst>
                    <a:path extrusionOk="0" h="5" w="82">
                      <a:moveTo>
                        <a:pt x="14" y="5"/>
                      </a:moveTo>
                      <a:lnTo>
                        <a:pt x="14" y="5"/>
                      </a:lnTo>
                      <a:lnTo>
                        <a:pt x="82" y="0"/>
                      </a:lnTo>
                      <a:lnTo>
                        <a:pt x="0" y="5"/>
                      </a:lnTo>
                      <a:lnTo>
                        <a:pt x="14"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16" name="Google Shape;616;p9"/>
                <p:cNvSpPr/>
                <p:nvPr/>
              </p:nvSpPr>
              <p:spPr>
                <a:xfrm>
                  <a:off x="11664950" y="1523092"/>
                  <a:ext cx="39687" cy="4924"/>
                </a:xfrm>
                <a:custGeom>
                  <a:rect b="b" l="l" r="r" t="t"/>
                  <a:pathLst>
                    <a:path extrusionOk="0" h="5" w="42">
                      <a:moveTo>
                        <a:pt x="19" y="4"/>
                      </a:moveTo>
                      <a:lnTo>
                        <a:pt x="19" y="4"/>
                      </a:lnTo>
                      <a:lnTo>
                        <a:pt x="42" y="0"/>
                      </a:lnTo>
                      <a:lnTo>
                        <a:pt x="0" y="5"/>
                      </a:lnTo>
                      <a:lnTo>
                        <a:pt x="19"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17" name="Google Shape;617;p9"/>
                <p:cNvSpPr/>
                <p:nvPr/>
              </p:nvSpPr>
              <p:spPr>
                <a:xfrm>
                  <a:off x="11506200" y="1521861"/>
                  <a:ext cx="92075" cy="4924"/>
                </a:xfrm>
                <a:custGeom>
                  <a:rect b="b" l="l" r="r" t="t"/>
                  <a:pathLst>
                    <a:path extrusionOk="0" h="6" w="98">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18" name="Google Shape;618;p9"/>
                <p:cNvSpPr/>
                <p:nvPr/>
              </p:nvSpPr>
              <p:spPr>
                <a:xfrm>
                  <a:off x="11471275" y="1525554"/>
                  <a:ext cx="34925" cy="3693"/>
                </a:xfrm>
                <a:custGeom>
                  <a:rect b="b" l="l" r="r" t="t"/>
                  <a:pathLst>
                    <a:path extrusionOk="0" h="3" w="36">
                      <a:moveTo>
                        <a:pt x="0" y="3"/>
                      </a:moveTo>
                      <a:lnTo>
                        <a:pt x="0" y="3"/>
                      </a:lnTo>
                      <a:cubicBezTo>
                        <a:pt x="11" y="2"/>
                        <a:pt x="23" y="1"/>
                        <a:pt x="36" y="0"/>
                      </a:cubicBezTo>
                      <a:cubicBezTo>
                        <a:pt x="24" y="0"/>
                        <a:pt x="12" y="1"/>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19" name="Google Shape;619;p9"/>
                <p:cNvSpPr/>
                <p:nvPr/>
              </p:nvSpPr>
              <p:spPr>
                <a:xfrm>
                  <a:off x="11710988" y="1529246"/>
                  <a:ext cx="30162" cy="4924"/>
                </a:xfrm>
                <a:custGeom>
                  <a:rect b="b" l="l" r="r" t="t"/>
                  <a:pathLst>
                    <a:path extrusionOk="0" h="5" w="32">
                      <a:moveTo>
                        <a:pt x="32" y="5"/>
                      </a:moveTo>
                      <a:lnTo>
                        <a:pt x="32" y="5"/>
                      </a:lnTo>
                      <a:cubicBezTo>
                        <a:pt x="29" y="4"/>
                        <a:pt x="23" y="1"/>
                        <a:pt x="0" y="0"/>
                      </a:cubicBezTo>
                      <a:lnTo>
                        <a:pt x="16" y="5"/>
                      </a:lnTo>
                      <a:lnTo>
                        <a:pt x="32"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20" name="Google Shape;620;p9"/>
                <p:cNvSpPr/>
                <p:nvPr/>
              </p:nvSpPr>
              <p:spPr>
                <a:xfrm>
                  <a:off x="11691938" y="1532939"/>
                  <a:ext cx="34925" cy="1231"/>
                </a:xfrm>
                <a:custGeom>
                  <a:rect b="b" l="l" r="r" t="t"/>
                  <a:pathLst>
                    <a:path extrusionOk="0" h="1" w="36">
                      <a:moveTo>
                        <a:pt x="36" y="1"/>
                      </a:moveTo>
                      <a:lnTo>
                        <a:pt x="36" y="1"/>
                      </a:lnTo>
                      <a:lnTo>
                        <a:pt x="35" y="1"/>
                      </a:lnTo>
                      <a:lnTo>
                        <a:pt x="0" y="0"/>
                      </a:lnTo>
                      <a:lnTo>
                        <a:pt x="36"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21" name="Google Shape;621;p9"/>
                <p:cNvSpPr/>
                <p:nvPr/>
              </p:nvSpPr>
              <p:spPr>
                <a:xfrm>
                  <a:off x="11741150" y="1534170"/>
                  <a:ext cx="4762" cy="0"/>
                </a:xfrm>
                <a:custGeom>
                  <a:rect b="b" l="l" r="r" t="t"/>
                  <a:pathLst>
                    <a:path extrusionOk="0" h="120000" w="5">
                      <a:moveTo>
                        <a:pt x="5" y="0"/>
                      </a:moveTo>
                      <a:lnTo>
                        <a:pt x="5" y="0"/>
                      </a:lnTo>
                      <a:lnTo>
                        <a:pt x="0" y="0"/>
                      </a:lnTo>
                      <a:cubicBezTo>
                        <a:pt x="2" y="0"/>
                        <a:pt x="3" y="0"/>
                        <a:pt x="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22" name="Google Shape;622;p9"/>
                <p:cNvSpPr/>
                <p:nvPr/>
              </p:nvSpPr>
              <p:spPr>
                <a:xfrm>
                  <a:off x="11841163" y="1537863"/>
                  <a:ext cx="71437" cy="8617"/>
                </a:xfrm>
                <a:custGeom>
                  <a:rect b="b" l="l" r="r" t="t"/>
                  <a:pathLst>
                    <a:path extrusionOk="0" h="9" w="75">
                      <a:moveTo>
                        <a:pt x="75" y="0"/>
                      </a:moveTo>
                      <a:lnTo>
                        <a:pt x="75" y="0"/>
                      </a:lnTo>
                      <a:cubicBezTo>
                        <a:pt x="51" y="3"/>
                        <a:pt x="0" y="5"/>
                        <a:pt x="49" y="9"/>
                      </a:cubicBezTo>
                      <a:cubicBezTo>
                        <a:pt x="66" y="6"/>
                        <a:pt x="38" y="4"/>
                        <a:pt x="7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23" name="Google Shape;623;p9"/>
                <p:cNvSpPr/>
                <p:nvPr/>
              </p:nvSpPr>
              <p:spPr>
                <a:xfrm>
                  <a:off x="11764963" y="1535401"/>
                  <a:ext cx="44450" cy="3693"/>
                </a:xfrm>
                <a:custGeom>
                  <a:rect b="b" l="l" r="r" t="t"/>
                  <a:pathLst>
                    <a:path extrusionOk="0" h="4" w="47">
                      <a:moveTo>
                        <a:pt x="0" y="3"/>
                      </a:moveTo>
                      <a:lnTo>
                        <a:pt x="0" y="3"/>
                      </a:lnTo>
                      <a:lnTo>
                        <a:pt x="44" y="4"/>
                      </a:lnTo>
                      <a:cubicBezTo>
                        <a:pt x="43" y="3"/>
                        <a:pt x="35" y="1"/>
                        <a:pt x="47" y="0"/>
                      </a:cubicBezTo>
                      <a:lnTo>
                        <a:pt x="0" y="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24" name="Google Shape;624;p9"/>
                <p:cNvSpPr/>
                <p:nvPr/>
              </p:nvSpPr>
              <p:spPr>
                <a:xfrm>
                  <a:off x="11744325" y="1537863"/>
                  <a:ext cx="20637" cy="2462"/>
                </a:xfrm>
                <a:custGeom>
                  <a:rect b="b" l="l" r="r" t="t"/>
                  <a:pathLst>
                    <a:path extrusionOk="0" h="2" w="22">
                      <a:moveTo>
                        <a:pt x="0" y="2"/>
                      </a:moveTo>
                      <a:lnTo>
                        <a:pt x="0" y="2"/>
                      </a:lnTo>
                      <a:lnTo>
                        <a:pt x="22" y="0"/>
                      </a:lnTo>
                      <a:lnTo>
                        <a:pt x="5" y="0"/>
                      </a:lnTo>
                      <a:lnTo>
                        <a:pt x="0"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25" name="Google Shape;625;p9"/>
                <p:cNvSpPr/>
                <p:nvPr/>
              </p:nvSpPr>
              <p:spPr>
                <a:xfrm>
                  <a:off x="11482388" y="1531708"/>
                  <a:ext cx="85725" cy="3693"/>
                </a:xfrm>
                <a:custGeom>
                  <a:rect b="b" l="l" r="r" t="t"/>
                  <a:pathLst>
                    <a:path extrusionOk="0" h="4" w="90">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26" name="Google Shape;626;p9"/>
                <p:cNvSpPr/>
                <p:nvPr/>
              </p:nvSpPr>
              <p:spPr>
                <a:xfrm>
                  <a:off x="11626850" y="1532939"/>
                  <a:ext cx="4762" cy="1231"/>
                </a:xfrm>
                <a:custGeom>
                  <a:rect b="b" l="l" r="r" t="t"/>
                  <a:pathLst>
                    <a:path extrusionOk="0" h="1" w="5">
                      <a:moveTo>
                        <a:pt x="5" y="0"/>
                      </a:moveTo>
                      <a:lnTo>
                        <a:pt x="5" y="0"/>
                      </a:lnTo>
                      <a:lnTo>
                        <a:pt x="0" y="1"/>
                      </a:lnTo>
                      <a:cubicBezTo>
                        <a:pt x="3" y="1"/>
                        <a:pt x="5" y="1"/>
                        <a:pt x="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27" name="Google Shape;627;p9"/>
                <p:cNvSpPr/>
                <p:nvPr/>
              </p:nvSpPr>
              <p:spPr>
                <a:xfrm>
                  <a:off x="11261725" y="1534170"/>
                  <a:ext cx="4762" cy="0"/>
                </a:xfrm>
                <a:custGeom>
                  <a:rect b="b" l="l" r="r" t="t"/>
                  <a:pathLst>
                    <a:path extrusionOk="0" h="1" w="5">
                      <a:moveTo>
                        <a:pt x="0" y="0"/>
                      </a:moveTo>
                      <a:lnTo>
                        <a:pt x="0" y="0"/>
                      </a:lnTo>
                      <a:lnTo>
                        <a:pt x="4" y="0"/>
                      </a:lnTo>
                      <a:cubicBezTo>
                        <a:pt x="4" y="0"/>
                        <a:pt x="4" y="0"/>
                        <a:pt x="5"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28" name="Google Shape;628;p9"/>
                <p:cNvSpPr/>
                <p:nvPr/>
              </p:nvSpPr>
              <p:spPr>
                <a:xfrm>
                  <a:off x="11553825" y="1534170"/>
                  <a:ext cx="44450" cy="2462"/>
                </a:xfrm>
                <a:custGeom>
                  <a:rect b="b" l="l" r="r" t="t"/>
                  <a:pathLst>
                    <a:path extrusionOk="0" h="2" w="47">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29" name="Google Shape;629;p9"/>
                <p:cNvSpPr/>
                <p:nvPr/>
              </p:nvSpPr>
              <p:spPr>
                <a:xfrm>
                  <a:off x="11409363" y="1529246"/>
                  <a:ext cx="31750" cy="2462"/>
                </a:xfrm>
                <a:custGeom>
                  <a:rect b="b" l="l" r="r" t="t"/>
                  <a:pathLst>
                    <a:path extrusionOk="0" h="3" w="33">
                      <a:moveTo>
                        <a:pt x="0" y="1"/>
                      </a:moveTo>
                      <a:lnTo>
                        <a:pt x="0" y="1"/>
                      </a:lnTo>
                      <a:cubicBezTo>
                        <a:pt x="10" y="2"/>
                        <a:pt x="21" y="3"/>
                        <a:pt x="33" y="3"/>
                      </a:cubicBezTo>
                      <a:cubicBezTo>
                        <a:pt x="23" y="2"/>
                        <a:pt x="3"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30" name="Google Shape;630;p9"/>
                <p:cNvSpPr/>
                <p:nvPr/>
              </p:nvSpPr>
              <p:spPr>
                <a:xfrm>
                  <a:off x="11618913" y="1531708"/>
                  <a:ext cx="6350" cy="0"/>
                </a:xfrm>
                <a:custGeom>
                  <a:rect b="b" l="l" r="r" t="t"/>
                  <a:pathLst>
                    <a:path extrusionOk="0" h="1" w="6">
                      <a:moveTo>
                        <a:pt x="3" y="0"/>
                      </a:moveTo>
                      <a:lnTo>
                        <a:pt x="3" y="0"/>
                      </a:lnTo>
                      <a:lnTo>
                        <a:pt x="6" y="0"/>
                      </a:lnTo>
                      <a:cubicBezTo>
                        <a:pt x="0" y="0"/>
                        <a:pt x="0" y="0"/>
                        <a:pt x="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31" name="Google Shape;631;p9"/>
                <p:cNvSpPr/>
                <p:nvPr/>
              </p:nvSpPr>
              <p:spPr>
                <a:xfrm>
                  <a:off x="11598275" y="1531708"/>
                  <a:ext cx="28575" cy="2462"/>
                </a:xfrm>
                <a:custGeom>
                  <a:rect b="b" l="l" r="r" t="t"/>
                  <a:pathLst>
                    <a:path extrusionOk="0" h="3" w="31">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32" name="Google Shape;632;p9"/>
                <p:cNvSpPr/>
                <p:nvPr/>
              </p:nvSpPr>
              <p:spPr>
                <a:xfrm>
                  <a:off x="11137900" y="1534170"/>
                  <a:ext cx="188912" cy="23388"/>
                </a:xfrm>
                <a:custGeom>
                  <a:rect b="b" l="l" r="r" t="t"/>
                  <a:pathLst>
                    <a:path extrusionOk="0" h="27" w="198">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33" name="Google Shape;633;p9"/>
                <p:cNvSpPr/>
                <p:nvPr/>
              </p:nvSpPr>
              <p:spPr>
                <a:xfrm>
                  <a:off x="11266488" y="1529246"/>
                  <a:ext cx="95250" cy="4924"/>
                </a:xfrm>
                <a:custGeom>
                  <a:rect b="b" l="l" r="r" t="t"/>
                  <a:pathLst>
                    <a:path extrusionOk="0" h="6" w="10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34" name="Google Shape;634;p9"/>
                <p:cNvSpPr/>
                <p:nvPr/>
              </p:nvSpPr>
              <p:spPr>
                <a:xfrm>
                  <a:off x="11361738" y="1531708"/>
                  <a:ext cx="134937" cy="12309"/>
                </a:xfrm>
                <a:custGeom>
                  <a:rect b="b" l="l" r="r" t="t"/>
                  <a:pathLst>
                    <a:path extrusionOk="0" h="14" w="142">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35" name="Google Shape;635;p9"/>
                <p:cNvSpPr/>
                <p:nvPr/>
              </p:nvSpPr>
              <p:spPr>
                <a:xfrm>
                  <a:off x="11834813" y="1552634"/>
                  <a:ext cx="9525" cy="1231"/>
                </a:xfrm>
                <a:custGeom>
                  <a:rect b="b" l="l" r="r" t="t"/>
                  <a:pathLst>
                    <a:path extrusionOk="0" h="1" w="11">
                      <a:moveTo>
                        <a:pt x="11" y="1"/>
                      </a:moveTo>
                      <a:lnTo>
                        <a:pt x="11" y="1"/>
                      </a:lnTo>
                      <a:cubicBezTo>
                        <a:pt x="8" y="1"/>
                        <a:pt x="8" y="1"/>
                        <a:pt x="8" y="0"/>
                      </a:cubicBezTo>
                      <a:cubicBezTo>
                        <a:pt x="2" y="1"/>
                        <a:pt x="0" y="1"/>
                        <a:pt x="11"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36" name="Google Shape;636;p9"/>
                <p:cNvSpPr/>
                <p:nvPr/>
              </p:nvSpPr>
              <p:spPr>
                <a:xfrm>
                  <a:off x="11764963" y="1542787"/>
                  <a:ext cx="117475" cy="9847"/>
                </a:xfrm>
                <a:custGeom>
                  <a:rect b="b" l="l" r="r" t="t"/>
                  <a:pathLst>
                    <a:path extrusionOk="0" h="12" w="12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37" name="Google Shape;637;p9"/>
                <p:cNvSpPr/>
                <p:nvPr/>
              </p:nvSpPr>
              <p:spPr>
                <a:xfrm>
                  <a:off x="11555413" y="1544017"/>
                  <a:ext cx="69850" cy="4924"/>
                </a:xfrm>
                <a:custGeom>
                  <a:rect b="b" l="l" r="r" t="t"/>
                  <a:pathLst>
                    <a:path extrusionOk="0" h="6" w="74">
                      <a:moveTo>
                        <a:pt x="70" y="0"/>
                      </a:moveTo>
                      <a:lnTo>
                        <a:pt x="70" y="0"/>
                      </a:lnTo>
                      <a:lnTo>
                        <a:pt x="0" y="2"/>
                      </a:lnTo>
                      <a:lnTo>
                        <a:pt x="36" y="6"/>
                      </a:lnTo>
                      <a:lnTo>
                        <a:pt x="34" y="4"/>
                      </a:lnTo>
                      <a:cubicBezTo>
                        <a:pt x="74" y="4"/>
                        <a:pt x="65" y="2"/>
                        <a:pt x="7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38" name="Google Shape;638;p9"/>
                <p:cNvSpPr/>
                <p:nvPr/>
              </p:nvSpPr>
              <p:spPr>
                <a:xfrm>
                  <a:off x="11223625" y="1528016"/>
                  <a:ext cx="38100" cy="6155"/>
                </a:xfrm>
                <a:custGeom>
                  <a:rect b="b" l="l" r="r" t="t"/>
                  <a:pathLst>
                    <a:path extrusionOk="0" h="7" w="40">
                      <a:moveTo>
                        <a:pt x="31" y="5"/>
                      </a:moveTo>
                      <a:lnTo>
                        <a:pt x="31" y="5"/>
                      </a:lnTo>
                      <a:lnTo>
                        <a:pt x="40" y="0"/>
                      </a:lnTo>
                      <a:lnTo>
                        <a:pt x="0" y="7"/>
                      </a:lnTo>
                      <a:lnTo>
                        <a:pt x="31"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39" name="Google Shape;639;p9"/>
                <p:cNvSpPr/>
                <p:nvPr/>
              </p:nvSpPr>
              <p:spPr>
                <a:xfrm>
                  <a:off x="11145838" y="1529246"/>
                  <a:ext cx="22225" cy="2462"/>
                </a:xfrm>
                <a:custGeom>
                  <a:rect b="b" l="l" r="r" t="t"/>
                  <a:pathLst>
                    <a:path extrusionOk="0" h="4" w="24">
                      <a:moveTo>
                        <a:pt x="21" y="4"/>
                      </a:moveTo>
                      <a:lnTo>
                        <a:pt x="21" y="4"/>
                      </a:lnTo>
                      <a:lnTo>
                        <a:pt x="24" y="0"/>
                      </a:lnTo>
                      <a:lnTo>
                        <a:pt x="0" y="3"/>
                      </a:lnTo>
                      <a:lnTo>
                        <a:pt x="21"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40" name="Google Shape;640;p9"/>
                <p:cNvSpPr/>
                <p:nvPr/>
              </p:nvSpPr>
              <p:spPr>
                <a:xfrm>
                  <a:off x="6197600" y="1566174"/>
                  <a:ext cx="20637" cy="1231"/>
                </a:xfrm>
                <a:custGeom>
                  <a:rect b="b" l="l" r="r" t="t"/>
                  <a:pathLst>
                    <a:path extrusionOk="0" h="1" w="21">
                      <a:moveTo>
                        <a:pt x="21" y="0"/>
                      </a:moveTo>
                      <a:lnTo>
                        <a:pt x="21" y="0"/>
                      </a:lnTo>
                      <a:lnTo>
                        <a:pt x="0" y="1"/>
                      </a:lnTo>
                      <a:cubicBezTo>
                        <a:pt x="10" y="0"/>
                        <a:pt x="16" y="0"/>
                        <a:pt x="2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41" name="Google Shape;641;p9"/>
                <p:cNvSpPr/>
                <p:nvPr/>
              </p:nvSpPr>
              <p:spPr>
                <a:xfrm>
                  <a:off x="6356350" y="1564943"/>
                  <a:ext cx="9525" cy="1231"/>
                </a:xfrm>
                <a:custGeom>
                  <a:rect b="b" l="l" r="r" t="t"/>
                  <a:pathLst>
                    <a:path extrusionOk="0" h="2" w="10">
                      <a:moveTo>
                        <a:pt x="6" y="2"/>
                      </a:moveTo>
                      <a:lnTo>
                        <a:pt x="6" y="2"/>
                      </a:lnTo>
                      <a:lnTo>
                        <a:pt x="10" y="0"/>
                      </a:lnTo>
                      <a:cubicBezTo>
                        <a:pt x="3" y="1"/>
                        <a:pt x="0" y="2"/>
                        <a:pt x="6"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42" name="Google Shape;642;p9"/>
                <p:cNvSpPr/>
                <p:nvPr/>
              </p:nvSpPr>
              <p:spPr>
                <a:xfrm>
                  <a:off x="8950325" y="1521861"/>
                  <a:ext cx="61912" cy="7386"/>
                </a:xfrm>
                <a:custGeom>
                  <a:rect b="b" l="l" r="r" t="t"/>
                  <a:pathLst>
                    <a:path extrusionOk="0" h="9" w="65">
                      <a:moveTo>
                        <a:pt x="65" y="9"/>
                      </a:moveTo>
                      <a:lnTo>
                        <a:pt x="65" y="9"/>
                      </a:lnTo>
                      <a:cubicBezTo>
                        <a:pt x="34" y="5"/>
                        <a:pt x="0" y="0"/>
                        <a:pt x="4" y="4"/>
                      </a:cubicBezTo>
                      <a:lnTo>
                        <a:pt x="13" y="8"/>
                      </a:lnTo>
                      <a:cubicBezTo>
                        <a:pt x="35" y="7"/>
                        <a:pt x="51" y="8"/>
                        <a:pt x="65" y="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43" name="Google Shape;643;p9"/>
                <p:cNvSpPr/>
                <p:nvPr/>
              </p:nvSpPr>
              <p:spPr>
                <a:xfrm>
                  <a:off x="7537450" y="1546479"/>
                  <a:ext cx="28575" cy="3693"/>
                </a:xfrm>
                <a:custGeom>
                  <a:rect b="b" l="l" r="r" t="t"/>
                  <a:pathLst>
                    <a:path extrusionOk="0" h="4" w="29">
                      <a:moveTo>
                        <a:pt x="0" y="3"/>
                      </a:moveTo>
                      <a:lnTo>
                        <a:pt x="0" y="3"/>
                      </a:lnTo>
                      <a:lnTo>
                        <a:pt x="9" y="4"/>
                      </a:lnTo>
                      <a:lnTo>
                        <a:pt x="29" y="0"/>
                      </a:lnTo>
                      <a:lnTo>
                        <a:pt x="0" y="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44" name="Google Shape;644;p9"/>
                <p:cNvSpPr/>
                <p:nvPr/>
              </p:nvSpPr>
              <p:spPr>
                <a:xfrm>
                  <a:off x="7478713" y="1562481"/>
                  <a:ext cx="38100" cy="2462"/>
                </a:xfrm>
                <a:custGeom>
                  <a:rect b="b" l="l" r="r" t="t"/>
                  <a:pathLst>
                    <a:path extrusionOk="0" h="3" w="40">
                      <a:moveTo>
                        <a:pt x="40" y="3"/>
                      </a:moveTo>
                      <a:lnTo>
                        <a:pt x="40" y="3"/>
                      </a:lnTo>
                      <a:lnTo>
                        <a:pt x="0" y="0"/>
                      </a:lnTo>
                      <a:cubicBezTo>
                        <a:pt x="9" y="1"/>
                        <a:pt x="22" y="2"/>
                        <a:pt x="4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45" name="Google Shape;645;p9"/>
                <p:cNvSpPr/>
                <p:nvPr/>
              </p:nvSpPr>
              <p:spPr>
                <a:xfrm>
                  <a:off x="5410200" y="1568636"/>
                  <a:ext cx="36512" cy="3693"/>
                </a:xfrm>
                <a:custGeom>
                  <a:rect b="b" l="l" r="r" t="t"/>
                  <a:pathLst>
                    <a:path extrusionOk="0" h="5" w="38">
                      <a:moveTo>
                        <a:pt x="24" y="0"/>
                      </a:moveTo>
                      <a:lnTo>
                        <a:pt x="24" y="0"/>
                      </a:lnTo>
                      <a:lnTo>
                        <a:pt x="0" y="5"/>
                      </a:lnTo>
                      <a:cubicBezTo>
                        <a:pt x="38" y="5"/>
                        <a:pt x="21" y="3"/>
                        <a:pt x="24"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46" name="Google Shape;646;p9"/>
                <p:cNvSpPr/>
                <p:nvPr/>
              </p:nvSpPr>
              <p:spPr>
                <a:xfrm>
                  <a:off x="10206038" y="1530477"/>
                  <a:ext cx="61912" cy="4924"/>
                </a:xfrm>
                <a:custGeom>
                  <a:rect b="b" l="l" r="r" t="t"/>
                  <a:pathLst>
                    <a:path extrusionOk="0" h="6" w="65">
                      <a:moveTo>
                        <a:pt x="65" y="3"/>
                      </a:moveTo>
                      <a:lnTo>
                        <a:pt x="65" y="3"/>
                      </a:lnTo>
                      <a:cubicBezTo>
                        <a:pt x="39" y="1"/>
                        <a:pt x="18" y="0"/>
                        <a:pt x="0" y="0"/>
                      </a:cubicBezTo>
                      <a:cubicBezTo>
                        <a:pt x="32" y="2"/>
                        <a:pt x="57" y="6"/>
                        <a:pt x="65"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47" name="Google Shape;647;p9"/>
                <p:cNvSpPr/>
                <p:nvPr/>
              </p:nvSpPr>
              <p:spPr>
                <a:xfrm>
                  <a:off x="6257925" y="1525554"/>
                  <a:ext cx="19050" cy="2462"/>
                </a:xfrm>
                <a:custGeom>
                  <a:rect b="b" l="l" r="r" t="t"/>
                  <a:pathLst>
                    <a:path extrusionOk="0" h="2" w="21">
                      <a:moveTo>
                        <a:pt x="18" y="0"/>
                      </a:moveTo>
                      <a:lnTo>
                        <a:pt x="18" y="0"/>
                      </a:lnTo>
                      <a:cubicBezTo>
                        <a:pt x="5" y="1"/>
                        <a:pt x="0" y="2"/>
                        <a:pt x="0" y="2"/>
                      </a:cubicBezTo>
                      <a:cubicBezTo>
                        <a:pt x="13" y="2"/>
                        <a:pt x="21" y="1"/>
                        <a:pt x="18"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48" name="Google Shape;648;p9"/>
                <p:cNvSpPr/>
                <p:nvPr/>
              </p:nvSpPr>
              <p:spPr>
                <a:xfrm>
                  <a:off x="10134600" y="1528016"/>
                  <a:ext cx="71437" cy="3693"/>
                </a:xfrm>
                <a:custGeom>
                  <a:rect b="b" l="l" r="r" t="t"/>
                  <a:pathLst>
                    <a:path extrusionOk="0" h="4" w="75">
                      <a:moveTo>
                        <a:pt x="0" y="3"/>
                      </a:moveTo>
                      <a:lnTo>
                        <a:pt x="0" y="3"/>
                      </a:lnTo>
                      <a:lnTo>
                        <a:pt x="13" y="4"/>
                      </a:lnTo>
                      <a:cubicBezTo>
                        <a:pt x="32" y="3"/>
                        <a:pt x="52" y="2"/>
                        <a:pt x="75" y="3"/>
                      </a:cubicBezTo>
                      <a:cubicBezTo>
                        <a:pt x="52" y="1"/>
                        <a:pt x="25" y="0"/>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49" name="Google Shape;649;p9"/>
                <p:cNvSpPr/>
                <p:nvPr/>
              </p:nvSpPr>
              <p:spPr>
                <a:xfrm>
                  <a:off x="2582863" y="1560020"/>
                  <a:ext cx="7937" cy="1231"/>
                </a:xfrm>
                <a:custGeom>
                  <a:rect b="b" l="l" r="r" t="t"/>
                  <a:pathLst>
                    <a:path extrusionOk="0" h="1" w="8">
                      <a:moveTo>
                        <a:pt x="8" y="1"/>
                      </a:moveTo>
                      <a:lnTo>
                        <a:pt x="8" y="1"/>
                      </a:lnTo>
                      <a:lnTo>
                        <a:pt x="1" y="0"/>
                      </a:lnTo>
                      <a:cubicBezTo>
                        <a:pt x="0" y="1"/>
                        <a:pt x="3" y="1"/>
                        <a:pt x="8"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50" name="Google Shape;650;p9"/>
                <p:cNvSpPr/>
                <p:nvPr/>
              </p:nvSpPr>
              <p:spPr>
                <a:xfrm>
                  <a:off x="1762125" y="1521861"/>
                  <a:ext cx="34925" cy="1231"/>
                </a:xfrm>
                <a:custGeom>
                  <a:rect b="b" l="l" r="r" t="t"/>
                  <a:pathLst>
                    <a:path extrusionOk="0" h="1" w="36">
                      <a:moveTo>
                        <a:pt x="0" y="1"/>
                      </a:moveTo>
                      <a:lnTo>
                        <a:pt x="0" y="1"/>
                      </a:lnTo>
                      <a:cubicBezTo>
                        <a:pt x="9" y="1"/>
                        <a:pt x="23" y="1"/>
                        <a:pt x="36" y="1"/>
                      </a:cubicBezTo>
                      <a:cubicBezTo>
                        <a:pt x="29" y="0"/>
                        <a:pt x="19"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51" name="Google Shape;651;p9"/>
                <p:cNvSpPr/>
                <p:nvPr/>
              </p:nvSpPr>
              <p:spPr>
                <a:xfrm>
                  <a:off x="10812463" y="1529246"/>
                  <a:ext cx="19050" cy="1231"/>
                </a:xfrm>
                <a:custGeom>
                  <a:rect b="b" l="l" r="r" t="t"/>
                  <a:pathLst>
                    <a:path extrusionOk="0" h="1" w="20">
                      <a:moveTo>
                        <a:pt x="0" y="1"/>
                      </a:moveTo>
                      <a:lnTo>
                        <a:pt x="0" y="1"/>
                      </a:lnTo>
                      <a:cubicBezTo>
                        <a:pt x="20" y="1"/>
                        <a:pt x="3"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52" name="Google Shape;652;p9"/>
                <p:cNvSpPr/>
                <p:nvPr/>
              </p:nvSpPr>
              <p:spPr>
                <a:xfrm>
                  <a:off x="10896600" y="1545248"/>
                  <a:ext cx="7937" cy="2462"/>
                </a:xfrm>
                <a:custGeom>
                  <a:rect b="b" l="l" r="r" t="t"/>
                  <a:pathLst>
                    <a:path extrusionOk="0" h="3" w="8">
                      <a:moveTo>
                        <a:pt x="8" y="0"/>
                      </a:moveTo>
                      <a:lnTo>
                        <a:pt x="8" y="0"/>
                      </a:lnTo>
                      <a:cubicBezTo>
                        <a:pt x="4" y="1"/>
                        <a:pt x="1" y="2"/>
                        <a:pt x="0" y="3"/>
                      </a:cubicBezTo>
                      <a:cubicBezTo>
                        <a:pt x="2" y="2"/>
                        <a:pt x="4" y="1"/>
                        <a:pt x="8"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53" name="Google Shape;653;p9"/>
                <p:cNvSpPr/>
                <p:nvPr/>
              </p:nvSpPr>
              <p:spPr>
                <a:xfrm>
                  <a:off x="9947275" y="1553865"/>
                  <a:ext cx="4762" cy="1231"/>
                </a:xfrm>
                <a:custGeom>
                  <a:rect b="b" l="l" r="r" t="t"/>
                  <a:pathLst>
                    <a:path extrusionOk="0" h="1" w="5">
                      <a:moveTo>
                        <a:pt x="1" y="0"/>
                      </a:moveTo>
                      <a:lnTo>
                        <a:pt x="1" y="0"/>
                      </a:lnTo>
                      <a:lnTo>
                        <a:pt x="0" y="0"/>
                      </a:lnTo>
                      <a:cubicBezTo>
                        <a:pt x="5" y="1"/>
                        <a:pt x="4" y="0"/>
                        <a:pt x="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54" name="Google Shape;654;p9"/>
                <p:cNvSpPr/>
                <p:nvPr/>
              </p:nvSpPr>
              <p:spPr>
                <a:xfrm>
                  <a:off x="10817225" y="1531708"/>
                  <a:ext cx="23812" cy="0"/>
                </a:xfrm>
                <a:custGeom>
                  <a:rect b="b" l="l" r="r" t="t"/>
                  <a:pathLst>
                    <a:path extrusionOk="0" h="1" w="25">
                      <a:moveTo>
                        <a:pt x="25" y="0"/>
                      </a:moveTo>
                      <a:lnTo>
                        <a:pt x="25" y="0"/>
                      </a:lnTo>
                      <a:cubicBezTo>
                        <a:pt x="18" y="0"/>
                        <a:pt x="10" y="0"/>
                        <a:pt x="0" y="0"/>
                      </a:cubicBezTo>
                      <a:cubicBezTo>
                        <a:pt x="5" y="0"/>
                        <a:pt x="12" y="0"/>
                        <a:pt x="2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55" name="Google Shape;655;p9"/>
                <p:cNvSpPr/>
                <p:nvPr/>
              </p:nvSpPr>
              <p:spPr>
                <a:xfrm>
                  <a:off x="10836275" y="1529246"/>
                  <a:ext cx="19050" cy="1231"/>
                </a:xfrm>
                <a:custGeom>
                  <a:rect b="b" l="l" r="r" t="t"/>
                  <a:pathLst>
                    <a:path extrusionOk="0" h="1" w="20">
                      <a:moveTo>
                        <a:pt x="0" y="1"/>
                      </a:moveTo>
                      <a:lnTo>
                        <a:pt x="0" y="1"/>
                      </a:lnTo>
                      <a:lnTo>
                        <a:pt x="18" y="1"/>
                      </a:lnTo>
                      <a:cubicBezTo>
                        <a:pt x="20" y="1"/>
                        <a:pt x="18"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56" name="Google Shape;656;p9"/>
                <p:cNvSpPr/>
                <p:nvPr/>
              </p:nvSpPr>
              <p:spPr>
                <a:xfrm>
                  <a:off x="10787063" y="1530477"/>
                  <a:ext cx="30162" cy="1231"/>
                </a:xfrm>
                <a:custGeom>
                  <a:rect b="b" l="l" r="r" t="t"/>
                  <a:pathLst>
                    <a:path extrusionOk="0" h="1" w="31">
                      <a:moveTo>
                        <a:pt x="0" y="0"/>
                      </a:moveTo>
                      <a:lnTo>
                        <a:pt x="0" y="0"/>
                      </a:lnTo>
                      <a:cubicBezTo>
                        <a:pt x="11" y="0"/>
                        <a:pt x="21" y="0"/>
                        <a:pt x="31" y="1"/>
                      </a:cubicBezTo>
                      <a:cubicBezTo>
                        <a:pt x="28" y="0"/>
                        <a:pt x="26" y="0"/>
                        <a:pt x="27"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57" name="Google Shape;657;p9"/>
                <p:cNvSpPr/>
                <p:nvPr/>
              </p:nvSpPr>
              <p:spPr>
                <a:xfrm>
                  <a:off x="4092575" y="1552634"/>
                  <a:ext cx="20637" cy="2462"/>
                </a:xfrm>
                <a:custGeom>
                  <a:rect b="b" l="l" r="r" t="t"/>
                  <a:pathLst>
                    <a:path extrusionOk="0" h="2" w="23">
                      <a:moveTo>
                        <a:pt x="23" y="0"/>
                      </a:moveTo>
                      <a:lnTo>
                        <a:pt x="23" y="0"/>
                      </a:lnTo>
                      <a:lnTo>
                        <a:pt x="19" y="0"/>
                      </a:lnTo>
                      <a:cubicBezTo>
                        <a:pt x="0" y="2"/>
                        <a:pt x="8" y="1"/>
                        <a:pt x="2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58" name="Google Shape;658;p9"/>
                <p:cNvSpPr/>
                <p:nvPr/>
              </p:nvSpPr>
              <p:spPr>
                <a:xfrm>
                  <a:off x="8528050" y="1567405"/>
                  <a:ext cx="3175" cy="1231"/>
                </a:xfrm>
                <a:custGeom>
                  <a:rect b="b" l="l" r="r" t="t"/>
                  <a:pathLst>
                    <a:path extrusionOk="0" h="1" w="3">
                      <a:moveTo>
                        <a:pt x="1" y="1"/>
                      </a:moveTo>
                      <a:lnTo>
                        <a:pt x="1" y="1"/>
                      </a:lnTo>
                      <a:lnTo>
                        <a:pt x="3" y="0"/>
                      </a:lnTo>
                      <a:lnTo>
                        <a:pt x="0" y="0"/>
                      </a:lnTo>
                      <a:lnTo>
                        <a:pt x="1"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59" name="Google Shape;659;p9"/>
                <p:cNvSpPr/>
                <p:nvPr/>
              </p:nvSpPr>
              <p:spPr>
                <a:xfrm>
                  <a:off x="8461375" y="1556326"/>
                  <a:ext cx="66675" cy="14771"/>
                </a:xfrm>
                <a:custGeom>
                  <a:rect b="b" l="l" r="r" t="t"/>
                  <a:pathLst>
                    <a:path extrusionOk="0" h="17" w="69">
                      <a:moveTo>
                        <a:pt x="0" y="17"/>
                      </a:moveTo>
                      <a:lnTo>
                        <a:pt x="0" y="17"/>
                      </a:lnTo>
                      <a:cubicBezTo>
                        <a:pt x="30" y="11"/>
                        <a:pt x="47" y="12"/>
                        <a:pt x="69" y="13"/>
                      </a:cubicBezTo>
                      <a:lnTo>
                        <a:pt x="46" y="0"/>
                      </a:lnTo>
                      <a:lnTo>
                        <a:pt x="0" y="17"/>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60" name="Google Shape;660;p9"/>
                <p:cNvSpPr/>
                <p:nvPr/>
              </p:nvSpPr>
              <p:spPr>
                <a:xfrm>
                  <a:off x="1562100" y="1514475"/>
                  <a:ext cx="9563100" cy="64008"/>
                </a:xfrm>
                <a:custGeom>
                  <a:rect b="b" l="l" r="r" t="t"/>
                  <a:pathLst>
                    <a:path extrusionOk="0" h="75" w="1003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61" name="Google Shape;661;p9"/>
                <p:cNvSpPr/>
                <p:nvPr/>
              </p:nvSpPr>
              <p:spPr>
                <a:xfrm>
                  <a:off x="7508875" y="1560020"/>
                  <a:ext cx="11112" cy="3693"/>
                </a:xfrm>
                <a:custGeom>
                  <a:rect b="b" l="l" r="r" t="t"/>
                  <a:pathLst>
                    <a:path extrusionOk="0" h="3" w="12">
                      <a:moveTo>
                        <a:pt x="12" y="3"/>
                      </a:moveTo>
                      <a:lnTo>
                        <a:pt x="12" y="3"/>
                      </a:lnTo>
                      <a:cubicBezTo>
                        <a:pt x="8" y="2"/>
                        <a:pt x="7" y="1"/>
                        <a:pt x="6" y="0"/>
                      </a:cubicBezTo>
                      <a:cubicBezTo>
                        <a:pt x="1" y="1"/>
                        <a:pt x="0" y="2"/>
                        <a:pt x="12"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62" name="Google Shape;662;p9"/>
                <p:cNvSpPr/>
                <p:nvPr/>
              </p:nvSpPr>
              <p:spPr>
                <a:xfrm>
                  <a:off x="5434013" y="1567405"/>
                  <a:ext cx="4762" cy="1231"/>
                </a:xfrm>
                <a:custGeom>
                  <a:rect b="b" l="l" r="r" t="t"/>
                  <a:pathLst>
                    <a:path extrusionOk="0" h="1" w="5">
                      <a:moveTo>
                        <a:pt x="5" y="1"/>
                      </a:moveTo>
                      <a:lnTo>
                        <a:pt x="5" y="1"/>
                      </a:lnTo>
                      <a:lnTo>
                        <a:pt x="3" y="0"/>
                      </a:lnTo>
                      <a:cubicBezTo>
                        <a:pt x="1" y="1"/>
                        <a:pt x="1" y="1"/>
                        <a:pt x="0" y="1"/>
                      </a:cubicBezTo>
                      <a:lnTo>
                        <a:pt x="5"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63" name="Google Shape;663;p9"/>
                <p:cNvSpPr/>
                <p:nvPr/>
              </p:nvSpPr>
              <p:spPr>
                <a:xfrm>
                  <a:off x="9672638" y="1567405"/>
                  <a:ext cx="25400" cy="2462"/>
                </a:xfrm>
                <a:custGeom>
                  <a:rect b="b" l="l" r="r" t="t"/>
                  <a:pathLst>
                    <a:path extrusionOk="0" h="3" w="27">
                      <a:moveTo>
                        <a:pt x="27" y="3"/>
                      </a:moveTo>
                      <a:lnTo>
                        <a:pt x="27" y="3"/>
                      </a:lnTo>
                      <a:cubicBezTo>
                        <a:pt x="13" y="2"/>
                        <a:pt x="6" y="1"/>
                        <a:pt x="1" y="0"/>
                      </a:cubicBezTo>
                      <a:cubicBezTo>
                        <a:pt x="0" y="1"/>
                        <a:pt x="6" y="2"/>
                        <a:pt x="27"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64" name="Google Shape;664;p9"/>
                <p:cNvSpPr/>
                <p:nvPr/>
              </p:nvSpPr>
              <p:spPr>
                <a:xfrm>
                  <a:off x="10966450" y="1529246"/>
                  <a:ext cx="39687" cy="2462"/>
                </a:xfrm>
                <a:custGeom>
                  <a:rect b="b" l="l" r="r" t="t"/>
                  <a:pathLst>
                    <a:path extrusionOk="0" h="3" w="42">
                      <a:moveTo>
                        <a:pt x="42" y="0"/>
                      </a:moveTo>
                      <a:lnTo>
                        <a:pt x="42" y="0"/>
                      </a:lnTo>
                      <a:lnTo>
                        <a:pt x="0" y="1"/>
                      </a:lnTo>
                      <a:cubicBezTo>
                        <a:pt x="20" y="1"/>
                        <a:pt x="27" y="2"/>
                        <a:pt x="38" y="3"/>
                      </a:cubicBezTo>
                      <a:cubicBezTo>
                        <a:pt x="37" y="2"/>
                        <a:pt x="29" y="0"/>
                        <a:pt x="4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65" name="Google Shape;665;p9"/>
                <p:cNvSpPr/>
                <p:nvPr/>
              </p:nvSpPr>
              <p:spPr>
                <a:xfrm>
                  <a:off x="11329988" y="1552634"/>
                  <a:ext cx="44450" cy="2462"/>
                </a:xfrm>
                <a:custGeom>
                  <a:rect b="b" l="l" r="r" t="t"/>
                  <a:pathLst>
                    <a:path extrusionOk="0" h="3" w="46">
                      <a:moveTo>
                        <a:pt x="27" y="3"/>
                      </a:moveTo>
                      <a:lnTo>
                        <a:pt x="27" y="3"/>
                      </a:lnTo>
                      <a:cubicBezTo>
                        <a:pt x="33" y="2"/>
                        <a:pt x="40" y="3"/>
                        <a:pt x="46" y="2"/>
                      </a:cubicBezTo>
                      <a:lnTo>
                        <a:pt x="44" y="0"/>
                      </a:lnTo>
                      <a:cubicBezTo>
                        <a:pt x="18" y="0"/>
                        <a:pt x="0" y="2"/>
                        <a:pt x="27"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66" name="Google Shape;666;p9"/>
                <p:cNvSpPr/>
                <p:nvPr/>
              </p:nvSpPr>
              <p:spPr>
                <a:xfrm>
                  <a:off x="11042650" y="1540325"/>
                  <a:ext cx="60325" cy="6155"/>
                </a:xfrm>
                <a:custGeom>
                  <a:rect b="b" l="l" r="r" t="t"/>
                  <a:pathLst>
                    <a:path extrusionOk="0" h="7" w="63">
                      <a:moveTo>
                        <a:pt x="0" y="3"/>
                      </a:moveTo>
                      <a:lnTo>
                        <a:pt x="0" y="3"/>
                      </a:lnTo>
                      <a:cubicBezTo>
                        <a:pt x="3" y="7"/>
                        <a:pt x="30" y="6"/>
                        <a:pt x="60" y="5"/>
                      </a:cubicBezTo>
                      <a:lnTo>
                        <a:pt x="54" y="5"/>
                      </a:lnTo>
                      <a:cubicBezTo>
                        <a:pt x="63" y="0"/>
                        <a:pt x="31" y="1"/>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67" name="Google Shape;667;p9"/>
                <p:cNvSpPr/>
                <p:nvPr/>
              </p:nvSpPr>
              <p:spPr>
                <a:xfrm>
                  <a:off x="11106150" y="1542787"/>
                  <a:ext cx="28575" cy="1231"/>
                </a:xfrm>
                <a:custGeom>
                  <a:rect b="b" l="l" r="r" t="t"/>
                  <a:pathLst>
                    <a:path extrusionOk="0" h="2" w="31">
                      <a:moveTo>
                        <a:pt x="0" y="2"/>
                      </a:moveTo>
                      <a:lnTo>
                        <a:pt x="0" y="2"/>
                      </a:lnTo>
                      <a:cubicBezTo>
                        <a:pt x="10" y="2"/>
                        <a:pt x="19" y="2"/>
                        <a:pt x="28" y="2"/>
                      </a:cubicBezTo>
                      <a:cubicBezTo>
                        <a:pt x="31" y="0"/>
                        <a:pt x="17" y="2"/>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68" name="Google Shape;668;p9"/>
                <p:cNvSpPr/>
                <p:nvPr/>
              </p:nvSpPr>
              <p:spPr>
                <a:xfrm>
                  <a:off x="10679113" y="1525554"/>
                  <a:ext cx="103187" cy="9847"/>
                </a:xfrm>
                <a:custGeom>
                  <a:rect b="b" l="l" r="r" t="t"/>
                  <a:pathLst>
                    <a:path extrusionOk="0" h="12" w="109">
                      <a:moveTo>
                        <a:pt x="77" y="9"/>
                      </a:moveTo>
                      <a:lnTo>
                        <a:pt x="77" y="9"/>
                      </a:lnTo>
                      <a:cubicBezTo>
                        <a:pt x="91" y="10"/>
                        <a:pt x="86" y="4"/>
                        <a:pt x="94" y="6"/>
                      </a:cubicBezTo>
                      <a:cubicBezTo>
                        <a:pt x="109" y="0"/>
                        <a:pt x="0" y="12"/>
                        <a:pt x="77" y="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69" name="Google Shape;669;p9"/>
                <p:cNvSpPr/>
                <p:nvPr/>
              </p:nvSpPr>
              <p:spPr>
                <a:xfrm>
                  <a:off x="11039475" y="1550172"/>
                  <a:ext cx="26987" cy="4924"/>
                </a:xfrm>
                <a:custGeom>
                  <a:rect b="b" l="l" r="r" t="t"/>
                  <a:pathLst>
                    <a:path extrusionOk="0" h="5" w="27">
                      <a:moveTo>
                        <a:pt x="27" y="5"/>
                      </a:moveTo>
                      <a:lnTo>
                        <a:pt x="27" y="5"/>
                      </a:lnTo>
                      <a:lnTo>
                        <a:pt x="16" y="0"/>
                      </a:lnTo>
                      <a:lnTo>
                        <a:pt x="0" y="4"/>
                      </a:lnTo>
                      <a:lnTo>
                        <a:pt x="27"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70" name="Google Shape;670;p9"/>
                <p:cNvSpPr/>
                <p:nvPr/>
              </p:nvSpPr>
              <p:spPr>
                <a:xfrm>
                  <a:off x="10841038" y="1548941"/>
                  <a:ext cx="58737" cy="2462"/>
                </a:xfrm>
                <a:custGeom>
                  <a:rect b="b" l="l" r="r" t="t"/>
                  <a:pathLst>
                    <a:path extrusionOk="0" h="3" w="61">
                      <a:moveTo>
                        <a:pt x="1" y="2"/>
                      </a:moveTo>
                      <a:lnTo>
                        <a:pt x="1" y="2"/>
                      </a:lnTo>
                      <a:lnTo>
                        <a:pt x="49" y="3"/>
                      </a:lnTo>
                      <a:cubicBezTo>
                        <a:pt x="48" y="2"/>
                        <a:pt x="54" y="2"/>
                        <a:pt x="61" y="2"/>
                      </a:cubicBezTo>
                      <a:cubicBezTo>
                        <a:pt x="32" y="1"/>
                        <a:pt x="0" y="0"/>
                        <a:pt x="1"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71" name="Google Shape;671;p9"/>
                <p:cNvSpPr/>
                <p:nvPr/>
              </p:nvSpPr>
              <p:spPr>
                <a:xfrm>
                  <a:off x="10899775" y="1550172"/>
                  <a:ext cx="36512" cy="1231"/>
                </a:xfrm>
                <a:custGeom>
                  <a:rect b="b" l="l" r="r" t="t"/>
                  <a:pathLst>
                    <a:path extrusionOk="0" h="1" w="38">
                      <a:moveTo>
                        <a:pt x="0" y="1"/>
                      </a:moveTo>
                      <a:lnTo>
                        <a:pt x="0" y="1"/>
                      </a:lnTo>
                      <a:cubicBezTo>
                        <a:pt x="15" y="1"/>
                        <a:pt x="30" y="1"/>
                        <a:pt x="38" y="0"/>
                      </a:cubicBezTo>
                      <a:cubicBezTo>
                        <a:pt x="30" y="0"/>
                        <a:pt x="12"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72" name="Google Shape;672;p9"/>
                <p:cNvSpPr/>
                <p:nvPr/>
              </p:nvSpPr>
              <p:spPr>
                <a:xfrm>
                  <a:off x="10958513" y="1555096"/>
                  <a:ext cx="46037" cy="0"/>
                </a:xfrm>
                <a:custGeom>
                  <a:rect b="b" l="l" r="r" t="t"/>
                  <a:pathLst>
                    <a:path extrusionOk="0" h="1" w="47">
                      <a:moveTo>
                        <a:pt x="47" y="0"/>
                      </a:moveTo>
                      <a:lnTo>
                        <a:pt x="47" y="0"/>
                      </a:lnTo>
                      <a:lnTo>
                        <a:pt x="33" y="0"/>
                      </a:lnTo>
                      <a:lnTo>
                        <a:pt x="0" y="0"/>
                      </a:lnTo>
                      <a:lnTo>
                        <a:pt x="47"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73" name="Google Shape;673;p9"/>
                <p:cNvSpPr/>
                <p:nvPr/>
              </p:nvSpPr>
              <p:spPr>
                <a:xfrm>
                  <a:off x="10304463" y="1548941"/>
                  <a:ext cx="61912" cy="3693"/>
                </a:xfrm>
                <a:custGeom>
                  <a:rect b="b" l="l" r="r" t="t"/>
                  <a:pathLst>
                    <a:path extrusionOk="0" h="4" w="65">
                      <a:moveTo>
                        <a:pt x="57" y="0"/>
                      </a:moveTo>
                      <a:lnTo>
                        <a:pt x="57" y="0"/>
                      </a:lnTo>
                      <a:lnTo>
                        <a:pt x="5" y="1"/>
                      </a:lnTo>
                      <a:cubicBezTo>
                        <a:pt x="0" y="3"/>
                        <a:pt x="14" y="4"/>
                        <a:pt x="33" y="4"/>
                      </a:cubicBezTo>
                      <a:cubicBezTo>
                        <a:pt x="45" y="2"/>
                        <a:pt x="65" y="2"/>
                        <a:pt x="57"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74" name="Google Shape;674;p9"/>
                <p:cNvSpPr/>
                <p:nvPr/>
              </p:nvSpPr>
              <p:spPr>
                <a:xfrm>
                  <a:off x="10483850" y="1557558"/>
                  <a:ext cx="23812" cy="6155"/>
                </a:xfrm>
                <a:custGeom>
                  <a:rect b="b" l="l" r="r" t="t"/>
                  <a:pathLst>
                    <a:path extrusionOk="0" h="7" w="25">
                      <a:moveTo>
                        <a:pt x="25" y="4"/>
                      </a:moveTo>
                      <a:lnTo>
                        <a:pt x="25" y="4"/>
                      </a:lnTo>
                      <a:cubicBezTo>
                        <a:pt x="11" y="3"/>
                        <a:pt x="10" y="2"/>
                        <a:pt x="2" y="0"/>
                      </a:cubicBezTo>
                      <a:lnTo>
                        <a:pt x="0" y="7"/>
                      </a:lnTo>
                      <a:lnTo>
                        <a:pt x="25"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75" name="Google Shape;675;p9"/>
                <p:cNvSpPr/>
                <p:nvPr/>
              </p:nvSpPr>
              <p:spPr>
                <a:xfrm>
                  <a:off x="10291763" y="1563712"/>
                  <a:ext cx="117475" cy="2462"/>
                </a:xfrm>
                <a:custGeom>
                  <a:rect b="b" l="l" r="r" t="t"/>
                  <a:pathLst>
                    <a:path extrusionOk="0" h="4" w="123">
                      <a:moveTo>
                        <a:pt x="75" y="0"/>
                      </a:moveTo>
                      <a:lnTo>
                        <a:pt x="75" y="0"/>
                      </a:lnTo>
                      <a:cubicBezTo>
                        <a:pt x="70" y="1"/>
                        <a:pt x="0" y="4"/>
                        <a:pt x="66" y="4"/>
                      </a:cubicBezTo>
                      <a:cubicBezTo>
                        <a:pt x="71" y="2"/>
                        <a:pt x="123" y="1"/>
                        <a:pt x="7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76" name="Google Shape;676;p9"/>
                <p:cNvSpPr/>
                <p:nvPr/>
              </p:nvSpPr>
              <p:spPr>
                <a:xfrm>
                  <a:off x="9621838" y="1546479"/>
                  <a:ext cx="11112" cy="8617"/>
                </a:xfrm>
                <a:custGeom>
                  <a:rect b="b" l="l" r="r" t="t"/>
                  <a:pathLst>
                    <a:path extrusionOk="0" h="10" w="13">
                      <a:moveTo>
                        <a:pt x="0" y="10"/>
                      </a:moveTo>
                      <a:lnTo>
                        <a:pt x="0" y="10"/>
                      </a:lnTo>
                      <a:lnTo>
                        <a:pt x="13" y="10"/>
                      </a:lnTo>
                      <a:lnTo>
                        <a:pt x="12" y="0"/>
                      </a:lnTo>
                      <a:lnTo>
                        <a:pt x="0" y="1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77" name="Google Shape;677;p9"/>
                <p:cNvSpPr/>
                <p:nvPr/>
              </p:nvSpPr>
              <p:spPr>
                <a:xfrm>
                  <a:off x="8951913" y="1568636"/>
                  <a:ext cx="96837" cy="8617"/>
                </a:xfrm>
                <a:custGeom>
                  <a:rect b="b" l="l" r="r" t="t"/>
                  <a:pathLst>
                    <a:path extrusionOk="0" h="10" w="101">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78" name="Google Shape;678;p9"/>
                <p:cNvSpPr/>
                <p:nvPr/>
              </p:nvSpPr>
              <p:spPr>
                <a:xfrm>
                  <a:off x="9005888" y="1566174"/>
                  <a:ext cx="17462" cy="2462"/>
                </a:xfrm>
                <a:custGeom>
                  <a:rect b="b" l="l" r="r" t="t"/>
                  <a:pathLst>
                    <a:path extrusionOk="0" h="2" w="19">
                      <a:moveTo>
                        <a:pt x="0" y="2"/>
                      </a:moveTo>
                      <a:lnTo>
                        <a:pt x="0" y="2"/>
                      </a:lnTo>
                      <a:lnTo>
                        <a:pt x="19" y="0"/>
                      </a:lnTo>
                      <a:cubicBezTo>
                        <a:pt x="8" y="1"/>
                        <a:pt x="3" y="1"/>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79" name="Google Shape;679;p9"/>
                <p:cNvSpPr/>
                <p:nvPr/>
              </p:nvSpPr>
              <p:spPr>
                <a:xfrm>
                  <a:off x="1587500" y="1516937"/>
                  <a:ext cx="38100" cy="3693"/>
                </a:xfrm>
                <a:custGeom>
                  <a:rect b="b" l="l" r="r" t="t"/>
                  <a:pathLst>
                    <a:path extrusionOk="0" h="4" w="39">
                      <a:moveTo>
                        <a:pt x="39" y="2"/>
                      </a:moveTo>
                      <a:lnTo>
                        <a:pt x="39" y="2"/>
                      </a:lnTo>
                      <a:lnTo>
                        <a:pt x="0" y="0"/>
                      </a:lnTo>
                      <a:lnTo>
                        <a:pt x="25" y="4"/>
                      </a:lnTo>
                      <a:lnTo>
                        <a:pt x="39"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80" name="Google Shape;680;p9"/>
                <p:cNvSpPr/>
                <p:nvPr/>
              </p:nvSpPr>
              <p:spPr>
                <a:xfrm>
                  <a:off x="1522413" y="1519399"/>
                  <a:ext cx="30162" cy="4924"/>
                </a:xfrm>
                <a:custGeom>
                  <a:rect b="b" l="l" r="r" t="t"/>
                  <a:pathLst>
                    <a:path extrusionOk="0" h="6" w="32">
                      <a:moveTo>
                        <a:pt x="32" y="6"/>
                      </a:moveTo>
                      <a:lnTo>
                        <a:pt x="32" y="6"/>
                      </a:lnTo>
                      <a:lnTo>
                        <a:pt x="23" y="0"/>
                      </a:lnTo>
                      <a:lnTo>
                        <a:pt x="0" y="5"/>
                      </a:lnTo>
                      <a:cubicBezTo>
                        <a:pt x="8" y="5"/>
                        <a:pt x="26" y="5"/>
                        <a:pt x="32"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81" name="Google Shape;681;p9"/>
                <p:cNvSpPr/>
                <p:nvPr/>
              </p:nvSpPr>
              <p:spPr>
                <a:xfrm>
                  <a:off x="6650038" y="1573559"/>
                  <a:ext cx="33337" cy="3693"/>
                </a:xfrm>
                <a:custGeom>
                  <a:rect b="b" l="l" r="r" t="t"/>
                  <a:pathLst>
                    <a:path extrusionOk="0" h="4" w="34">
                      <a:moveTo>
                        <a:pt x="31" y="4"/>
                      </a:moveTo>
                      <a:lnTo>
                        <a:pt x="31" y="4"/>
                      </a:lnTo>
                      <a:lnTo>
                        <a:pt x="34" y="2"/>
                      </a:lnTo>
                      <a:cubicBezTo>
                        <a:pt x="28" y="1"/>
                        <a:pt x="18" y="1"/>
                        <a:pt x="0" y="0"/>
                      </a:cubicBezTo>
                      <a:lnTo>
                        <a:pt x="31"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82" name="Google Shape;682;p9"/>
                <p:cNvSpPr/>
                <p:nvPr/>
              </p:nvSpPr>
              <p:spPr>
                <a:xfrm>
                  <a:off x="6162675" y="1566174"/>
                  <a:ext cx="15875" cy="4924"/>
                </a:xfrm>
                <a:custGeom>
                  <a:rect b="b" l="l" r="r" t="t"/>
                  <a:pathLst>
                    <a:path extrusionOk="0" h="6" w="17">
                      <a:moveTo>
                        <a:pt x="8" y="6"/>
                      </a:moveTo>
                      <a:lnTo>
                        <a:pt x="8" y="6"/>
                      </a:lnTo>
                      <a:lnTo>
                        <a:pt x="17" y="6"/>
                      </a:lnTo>
                      <a:lnTo>
                        <a:pt x="0" y="0"/>
                      </a:lnTo>
                      <a:lnTo>
                        <a:pt x="8" y="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83" name="Google Shape;683;p9"/>
                <p:cNvSpPr/>
                <p:nvPr/>
              </p:nvSpPr>
              <p:spPr>
                <a:xfrm>
                  <a:off x="5738813" y="1571097"/>
                  <a:ext cx="60325" cy="6155"/>
                </a:xfrm>
                <a:custGeom>
                  <a:rect b="b" l="l" r="r" t="t"/>
                  <a:pathLst>
                    <a:path extrusionOk="0" h="8" w="63">
                      <a:moveTo>
                        <a:pt x="5" y="7"/>
                      </a:moveTo>
                      <a:lnTo>
                        <a:pt x="5" y="7"/>
                      </a:lnTo>
                      <a:cubicBezTo>
                        <a:pt x="23" y="8"/>
                        <a:pt x="45" y="6"/>
                        <a:pt x="63" y="7"/>
                      </a:cubicBezTo>
                      <a:cubicBezTo>
                        <a:pt x="23" y="8"/>
                        <a:pt x="0" y="0"/>
                        <a:pt x="5" y="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grpSp>
          <p:grpSp>
            <p:nvGrpSpPr>
              <p:cNvPr id="684" name="Google Shape;684;p9"/>
              <p:cNvGrpSpPr/>
              <p:nvPr/>
            </p:nvGrpSpPr>
            <p:grpSpPr>
              <a:xfrm flipH="1" rot="-5400000">
                <a:off x="6492229" y="2755658"/>
                <a:ext cx="4114800" cy="36576"/>
                <a:chOff x="1522413" y="1514475"/>
                <a:chExt cx="10569575" cy="64008"/>
              </a:xfrm>
            </p:grpSpPr>
            <p:sp>
              <p:nvSpPr>
                <p:cNvPr id="685" name="Google Shape;685;p9"/>
                <p:cNvSpPr/>
                <p:nvPr/>
              </p:nvSpPr>
              <p:spPr>
                <a:xfrm>
                  <a:off x="12028488" y="1525554"/>
                  <a:ext cx="63500" cy="4924"/>
                </a:xfrm>
                <a:custGeom>
                  <a:rect b="b" l="l" r="r" t="t"/>
                  <a:pathLst>
                    <a:path extrusionOk="0" h="6" w="67">
                      <a:moveTo>
                        <a:pt x="30" y="6"/>
                      </a:moveTo>
                      <a:lnTo>
                        <a:pt x="30" y="6"/>
                      </a:lnTo>
                      <a:lnTo>
                        <a:pt x="67" y="3"/>
                      </a:lnTo>
                      <a:cubicBezTo>
                        <a:pt x="60" y="2"/>
                        <a:pt x="26" y="1"/>
                        <a:pt x="39" y="0"/>
                      </a:cubicBezTo>
                      <a:cubicBezTo>
                        <a:pt x="0" y="1"/>
                        <a:pt x="8" y="3"/>
                        <a:pt x="30"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86" name="Google Shape;686;p9"/>
                <p:cNvSpPr/>
                <p:nvPr/>
              </p:nvSpPr>
              <p:spPr>
                <a:xfrm>
                  <a:off x="12022138" y="1532939"/>
                  <a:ext cx="19050" cy="1231"/>
                </a:xfrm>
                <a:custGeom>
                  <a:rect b="b" l="l" r="r" t="t"/>
                  <a:pathLst>
                    <a:path extrusionOk="0" h="2" w="20">
                      <a:moveTo>
                        <a:pt x="0" y="2"/>
                      </a:moveTo>
                      <a:lnTo>
                        <a:pt x="0" y="2"/>
                      </a:lnTo>
                      <a:lnTo>
                        <a:pt x="20" y="1"/>
                      </a:lnTo>
                      <a:cubicBezTo>
                        <a:pt x="16" y="0"/>
                        <a:pt x="11" y="0"/>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87" name="Google Shape;687;p9"/>
                <p:cNvSpPr/>
                <p:nvPr/>
              </p:nvSpPr>
              <p:spPr>
                <a:xfrm>
                  <a:off x="12041188" y="1531708"/>
                  <a:ext cx="39687" cy="6155"/>
                </a:xfrm>
                <a:custGeom>
                  <a:rect b="b" l="l" r="r" t="t"/>
                  <a:pathLst>
                    <a:path extrusionOk="0" h="6" w="41">
                      <a:moveTo>
                        <a:pt x="41" y="0"/>
                      </a:moveTo>
                      <a:lnTo>
                        <a:pt x="41" y="0"/>
                      </a:lnTo>
                      <a:lnTo>
                        <a:pt x="0" y="2"/>
                      </a:lnTo>
                      <a:cubicBezTo>
                        <a:pt x="5" y="3"/>
                        <a:pt x="6" y="6"/>
                        <a:pt x="19" y="1"/>
                      </a:cubicBezTo>
                      <a:cubicBezTo>
                        <a:pt x="15" y="3"/>
                        <a:pt x="23" y="1"/>
                        <a:pt x="4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88" name="Google Shape;688;p9"/>
                <p:cNvSpPr/>
                <p:nvPr/>
              </p:nvSpPr>
              <p:spPr>
                <a:xfrm>
                  <a:off x="11831638" y="1526784"/>
                  <a:ext cx="42862" cy="4924"/>
                </a:xfrm>
                <a:custGeom>
                  <a:rect b="b" l="l" r="r" t="t"/>
                  <a:pathLst>
                    <a:path extrusionOk="0" h="6" w="45">
                      <a:moveTo>
                        <a:pt x="2" y="0"/>
                      </a:moveTo>
                      <a:lnTo>
                        <a:pt x="2" y="0"/>
                      </a:lnTo>
                      <a:cubicBezTo>
                        <a:pt x="0" y="1"/>
                        <a:pt x="15" y="4"/>
                        <a:pt x="18" y="6"/>
                      </a:cubicBezTo>
                      <a:lnTo>
                        <a:pt x="45" y="4"/>
                      </a:lnTo>
                      <a:cubicBezTo>
                        <a:pt x="31" y="3"/>
                        <a:pt x="4" y="2"/>
                        <a:pt x="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89" name="Google Shape;689;p9"/>
                <p:cNvSpPr/>
                <p:nvPr/>
              </p:nvSpPr>
              <p:spPr>
                <a:xfrm>
                  <a:off x="11809413" y="1531708"/>
                  <a:ext cx="41275" cy="2462"/>
                </a:xfrm>
                <a:custGeom>
                  <a:rect b="b" l="l" r="r" t="t"/>
                  <a:pathLst>
                    <a:path extrusionOk="0" h="3" w="44">
                      <a:moveTo>
                        <a:pt x="42" y="0"/>
                      </a:moveTo>
                      <a:lnTo>
                        <a:pt x="42" y="0"/>
                      </a:lnTo>
                      <a:lnTo>
                        <a:pt x="0" y="3"/>
                      </a:lnTo>
                      <a:cubicBezTo>
                        <a:pt x="37" y="3"/>
                        <a:pt x="44" y="2"/>
                        <a:pt x="4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90" name="Google Shape;690;p9"/>
                <p:cNvSpPr/>
                <p:nvPr/>
              </p:nvSpPr>
              <p:spPr>
                <a:xfrm>
                  <a:off x="12003088" y="1537863"/>
                  <a:ext cx="77787" cy="3693"/>
                </a:xfrm>
                <a:custGeom>
                  <a:rect b="b" l="l" r="r" t="t"/>
                  <a:pathLst>
                    <a:path extrusionOk="0" h="5" w="82">
                      <a:moveTo>
                        <a:pt x="14" y="5"/>
                      </a:moveTo>
                      <a:lnTo>
                        <a:pt x="14" y="5"/>
                      </a:lnTo>
                      <a:lnTo>
                        <a:pt x="82" y="0"/>
                      </a:lnTo>
                      <a:lnTo>
                        <a:pt x="0" y="5"/>
                      </a:lnTo>
                      <a:lnTo>
                        <a:pt x="14"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91" name="Google Shape;691;p9"/>
                <p:cNvSpPr/>
                <p:nvPr/>
              </p:nvSpPr>
              <p:spPr>
                <a:xfrm>
                  <a:off x="11664950" y="1523092"/>
                  <a:ext cx="39687" cy="4924"/>
                </a:xfrm>
                <a:custGeom>
                  <a:rect b="b" l="l" r="r" t="t"/>
                  <a:pathLst>
                    <a:path extrusionOk="0" h="5" w="42">
                      <a:moveTo>
                        <a:pt x="19" y="4"/>
                      </a:moveTo>
                      <a:lnTo>
                        <a:pt x="19" y="4"/>
                      </a:lnTo>
                      <a:lnTo>
                        <a:pt x="42" y="0"/>
                      </a:lnTo>
                      <a:lnTo>
                        <a:pt x="0" y="5"/>
                      </a:lnTo>
                      <a:lnTo>
                        <a:pt x="19"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92" name="Google Shape;692;p9"/>
                <p:cNvSpPr/>
                <p:nvPr/>
              </p:nvSpPr>
              <p:spPr>
                <a:xfrm>
                  <a:off x="11506200" y="1521861"/>
                  <a:ext cx="92075" cy="4924"/>
                </a:xfrm>
                <a:custGeom>
                  <a:rect b="b" l="l" r="r" t="t"/>
                  <a:pathLst>
                    <a:path extrusionOk="0" h="6" w="98">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93" name="Google Shape;693;p9"/>
                <p:cNvSpPr/>
                <p:nvPr/>
              </p:nvSpPr>
              <p:spPr>
                <a:xfrm>
                  <a:off x="11471275" y="1525554"/>
                  <a:ext cx="34925" cy="3693"/>
                </a:xfrm>
                <a:custGeom>
                  <a:rect b="b" l="l" r="r" t="t"/>
                  <a:pathLst>
                    <a:path extrusionOk="0" h="3" w="36">
                      <a:moveTo>
                        <a:pt x="0" y="3"/>
                      </a:moveTo>
                      <a:lnTo>
                        <a:pt x="0" y="3"/>
                      </a:lnTo>
                      <a:cubicBezTo>
                        <a:pt x="11" y="2"/>
                        <a:pt x="23" y="1"/>
                        <a:pt x="36" y="0"/>
                      </a:cubicBezTo>
                      <a:cubicBezTo>
                        <a:pt x="24" y="0"/>
                        <a:pt x="12" y="1"/>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94" name="Google Shape;694;p9"/>
                <p:cNvSpPr/>
                <p:nvPr/>
              </p:nvSpPr>
              <p:spPr>
                <a:xfrm>
                  <a:off x="11710988" y="1529246"/>
                  <a:ext cx="30162" cy="4924"/>
                </a:xfrm>
                <a:custGeom>
                  <a:rect b="b" l="l" r="r" t="t"/>
                  <a:pathLst>
                    <a:path extrusionOk="0" h="5" w="32">
                      <a:moveTo>
                        <a:pt x="32" y="5"/>
                      </a:moveTo>
                      <a:lnTo>
                        <a:pt x="32" y="5"/>
                      </a:lnTo>
                      <a:cubicBezTo>
                        <a:pt x="29" y="4"/>
                        <a:pt x="23" y="1"/>
                        <a:pt x="0" y="0"/>
                      </a:cubicBezTo>
                      <a:lnTo>
                        <a:pt x="16" y="5"/>
                      </a:lnTo>
                      <a:lnTo>
                        <a:pt x="32"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95" name="Google Shape;695;p9"/>
                <p:cNvSpPr/>
                <p:nvPr/>
              </p:nvSpPr>
              <p:spPr>
                <a:xfrm>
                  <a:off x="11691938" y="1532939"/>
                  <a:ext cx="34925" cy="1231"/>
                </a:xfrm>
                <a:custGeom>
                  <a:rect b="b" l="l" r="r" t="t"/>
                  <a:pathLst>
                    <a:path extrusionOk="0" h="1" w="36">
                      <a:moveTo>
                        <a:pt x="36" y="1"/>
                      </a:moveTo>
                      <a:lnTo>
                        <a:pt x="36" y="1"/>
                      </a:lnTo>
                      <a:lnTo>
                        <a:pt x="35" y="1"/>
                      </a:lnTo>
                      <a:lnTo>
                        <a:pt x="0" y="0"/>
                      </a:lnTo>
                      <a:lnTo>
                        <a:pt x="36"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96" name="Google Shape;696;p9"/>
                <p:cNvSpPr/>
                <p:nvPr/>
              </p:nvSpPr>
              <p:spPr>
                <a:xfrm>
                  <a:off x="11741150" y="1534170"/>
                  <a:ext cx="4762" cy="0"/>
                </a:xfrm>
                <a:custGeom>
                  <a:rect b="b" l="l" r="r" t="t"/>
                  <a:pathLst>
                    <a:path extrusionOk="0" h="120000" w="5">
                      <a:moveTo>
                        <a:pt x="5" y="0"/>
                      </a:moveTo>
                      <a:lnTo>
                        <a:pt x="5" y="0"/>
                      </a:lnTo>
                      <a:lnTo>
                        <a:pt x="0" y="0"/>
                      </a:lnTo>
                      <a:cubicBezTo>
                        <a:pt x="2" y="0"/>
                        <a:pt x="3" y="0"/>
                        <a:pt x="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97" name="Google Shape;697;p9"/>
                <p:cNvSpPr/>
                <p:nvPr/>
              </p:nvSpPr>
              <p:spPr>
                <a:xfrm>
                  <a:off x="11841163" y="1537863"/>
                  <a:ext cx="71437" cy="8617"/>
                </a:xfrm>
                <a:custGeom>
                  <a:rect b="b" l="l" r="r" t="t"/>
                  <a:pathLst>
                    <a:path extrusionOk="0" h="9" w="75">
                      <a:moveTo>
                        <a:pt x="75" y="0"/>
                      </a:moveTo>
                      <a:lnTo>
                        <a:pt x="75" y="0"/>
                      </a:lnTo>
                      <a:cubicBezTo>
                        <a:pt x="51" y="3"/>
                        <a:pt x="0" y="5"/>
                        <a:pt x="49" y="9"/>
                      </a:cubicBezTo>
                      <a:cubicBezTo>
                        <a:pt x="66" y="6"/>
                        <a:pt x="38" y="4"/>
                        <a:pt x="7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98" name="Google Shape;698;p9"/>
                <p:cNvSpPr/>
                <p:nvPr/>
              </p:nvSpPr>
              <p:spPr>
                <a:xfrm>
                  <a:off x="11764963" y="1535401"/>
                  <a:ext cx="44450" cy="3693"/>
                </a:xfrm>
                <a:custGeom>
                  <a:rect b="b" l="l" r="r" t="t"/>
                  <a:pathLst>
                    <a:path extrusionOk="0" h="4" w="47">
                      <a:moveTo>
                        <a:pt x="0" y="3"/>
                      </a:moveTo>
                      <a:lnTo>
                        <a:pt x="0" y="3"/>
                      </a:lnTo>
                      <a:lnTo>
                        <a:pt x="44" y="4"/>
                      </a:lnTo>
                      <a:cubicBezTo>
                        <a:pt x="43" y="3"/>
                        <a:pt x="35" y="1"/>
                        <a:pt x="47" y="0"/>
                      </a:cubicBezTo>
                      <a:lnTo>
                        <a:pt x="0" y="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99" name="Google Shape;699;p9"/>
                <p:cNvSpPr/>
                <p:nvPr/>
              </p:nvSpPr>
              <p:spPr>
                <a:xfrm>
                  <a:off x="11744325" y="1537863"/>
                  <a:ext cx="20637" cy="2462"/>
                </a:xfrm>
                <a:custGeom>
                  <a:rect b="b" l="l" r="r" t="t"/>
                  <a:pathLst>
                    <a:path extrusionOk="0" h="2" w="22">
                      <a:moveTo>
                        <a:pt x="0" y="2"/>
                      </a:moveTo>
                      <a:lnTo>
                        <a:pt x="0" y="2"/>
                      </a:lnTo>
                      <a:lnTo>
                        <a:pt x="22" y="0"/>
                      </a:lnTo>
                      <a:lnTo>
                        <a:pt x="5" y="0"/>
                      </a:lnTo>
                      <a:lnTo>
                        <a:pt x="0"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00" name="Google Shape;700;p9"/>
                <p:cNvSpPr/>
                <p:nvPr/>
              </p:nvSpPr>
              <p:spPr>
                <a:xfrm>
                  <a:off x="11482388" y="1531708"/>
                  <a:ext cx="85725" cy="3693"/>
                </a:xfrm>
                <a:custGeom>
                  <a:rect b="b" l="l" r="r" t="t"/>
                  <a:pathLst>
                    <a:path extrusionOk="0" h="4" w="90">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01" name="Google Shape;701;p9"/>
                <p:cNvSpPr/>
                <p:nvPr/>
              </p:nvSpPr>
              <p:spPr>
                <a:xfrm>
                  <a:off x="11626850" y="1532939"/>
                  <a:ext cx="4762" cy="1231"/>
                </a:xfrm>
                <a:custGeom>
                  <a:rect b="b" l="l" r="r" t="t"/>
                  <a:pathLst>
                    <a:path extrusionOk="0" h="1" w="5">
                      <a:moveTo>
                        <a:pt x="5" y="0"/>
                      </a:moveTo>
                      <a:lnTo>
                        <a:pt x="5" y="0"/>
                      </a:lnTo>
                      <a:lnTo>
                        <a:pt x="0" y="1"/>
                      </a:lnTo>
                      <a:cubicBezTo>
                        <a:pt x="3" y="1"/>
                        <a:pt x="5" y="1"/>
                        <a:pt x="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02" name="Google Shape;702;p9"/>
                <p:cNvSpPr/>
                <p:nvPr/>
              </p:nvSpPr>
              <p:spPr>
                <a:xfrm>
                  <a:off x="11261725" y="1534170"/>
                  <a:ext cx="4762" cy="0"/>
                </a:xfrm>
                <a:custGeom>
                  <a:rect b="b" l="l" r="r" t="t"/>
                  <a:pathLst>
                    <a:path extrusionOk="0" h="1" w="5">
                      <a:moveTo>
                        <a:pt x="0" y="0"/>
                      </a:moveTo>
                      <a:lnTo>
                        <a:pt x="0" y="0"/>
                      </a:lnTo>
                      <a:lnTo>
                        <a:pt x="4" y="0"/>
                      </a:lnTo>
                      <a:cubicBezTo>
                        <a:pt x="4" y="0"/>
                        <a:pt x="4" y="0"/>
                        <a:pt x="5"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03" name="Google Shape;703;p9"/>
                <p:cNvSpPr/>
                <p:nvPr/>
              </p:nvSpPr>
              <p:spPr>
                <a:xfrm>
                  <a:off x="11553825" y="1534170"/>
                  <a:ext cx="44450" cy="2462"/>
                </a:xfrm>
                <a:custGeom>
                  <a:rect b="b" l="l" r="r" t="t"/>
                  <a:pathLst>
                    <a:path extrusionOk="0" h="2" w="47">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04" name="Google Shape;704;p9"/>
                <p:cNvSpPr/>
                <p:nvPr/>
              </p:nvSpPr>
              <p:spPr>
                <a:xfrm>
                  <a:off x="11409363" y="1529246"/>
                  <a:ext cx="31750" cy="2462"/>
                </a:xfrm>
                <a:custGeom>
                  <a:rect b="b" l="l" r="r" t="t"/>
                  <a:pathLst>
                    <a:path extrusionOk="0" h="3" w="33">
                      <a:moveTo>
                        <a:pt x="0" y="1"/>
                      </a:moveTo>
                      <a:lnTo>
                        <a:pt x="0" y="1"/>
                      </a:lnTo>
                      <a:cubicBezTo>
                        <a:pt x="10" y="2"/>
                        <a:pt x="21" y="3"/>
                        <a:pt x="33" y="3"/>
                      </a:cubicBezTo>
                      <a:cubicBezTo>
                        <a:pt x="23" y="2"/>
                        <a:pt x="3"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05" name="Google Shape;705;p9"/>
                <p:cNvSpPr/>
                <p:nvPr/>
              </p:nvSpPr>
              <p:spPr>
                <a:xfrm>
                  <a:off x="11618913" y="1531708"/>
                  <a:ext cx="6350" cy="0"/>
                </a:xfrm>
                <a:custGeom>
                  <a:rect b="b" l="l" r="r" t="t"/>
                  <a:pathLst>
                    <a:path extrusionOk="0" h="1" w="6">
                      <a:moveTo>
                        <a:pt x="3" y="0"/>
                      </a:moveTo>
                      <a:lnTo>
                        <a:pt x="3" y="0"/>
                      </a:lnTo>
                      <a:lnTo>
                        <a:pt x="6" y="0"/>
                      </a:lnTo>
                      <a:cubicBezTo>
                        <a:pt x="0" y="0"/>
                        <a:pt x="0" y="0"/>
                        <a:pt x="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06" name="Google Shape;706;p9"/>
                <p:cNvSpPr/>
                <p:nvPr/>
              </p:nvSpPr>
              <p:spPr>
                <a:xfrm>
                  <a:off x="11598275" y="1531708"/>
                  <a:ext cx="28575" cy="2462"/>
                </a:xfrm>
                <a:custGeom>
                  <a:rect b="b" l="l" r="r" t="t"/>
                  <a:pathLst>
                    <a:path extrusionOk="0" h="3" w="31">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07" name="Google Shape;707;p9"/>
                <p:cNvSpPr/>
                <p:nvPr/>
              </p:nvSpPr>
              <p:spPr>
                <a:xfrm>
                  <a:off x="11137900" y="1534170"/>
                  <a:ext cx="188912" cy="23388"/>
                </a:xfrm>
                <a:custGeom>
                  <a:rect b="b" l="l" r="r" t="t"/>
                  <a:pathLst>
                    <a:path extrusionOk="0" h="27" w="198">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08" name="Google Shape;708;p9"/>
                <p:cNvSpPr/>
                <p:nvPr/>
              </p:nvSpPr>
              <p:spPr>
                <a:xfrm>
                  <a:off x="11266488" y="1529246"/>
                  <a:ext cx="95250" cy="4924"/>
                </a:xfrm>
                <a:custGeom>
                  <a:rect b="b" l="l" r="r" t="t"/>
                  <a:pathLst>
                    <a:path extrusionOk="0" h="6" w="10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09" name="Google Shape;709;p9"/>
                <p:cNvSpPr/>
                <p:nvPr/>
              </p:nvSpPr>
              <p:spPr>
                <a:xfrm>
                  <a:off x="11361738" y="1531708"/>
                  <a:ext cx="134937" cy="12309"/>
                </a:xfrm>
                <a:custGeom>
                  <a:rect b="b" l="l" r="r" t="t"/>
                  <a:pathLst>
                    <a:path extrusionOk="0" h="14" w="142">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10" name="Google Shape;710;p9"/>
                <p:cNvSpPr/>
                <p:nvPr/>
              </p:nvSpPr>
              <p:spPr>
                <a:xfrm>
                  <a:off x="11834813" y="1552634"/>
                  <a:ext cx="9525" cy="1231"/>
                </a:xfrm>
                <a:custGeom>
                  <a:rect b="b" l="l" r="r" t="t"/>
                  <a:pathLst>
                    <a:path extrusionOk="0" h="1" w="11">
                      <a:moveTo>
                        <a:pt x="11" y="1"/>
                      </a:moveTo>
                      <a:lnTo>
                        <a:pt x="11" y="1"/>
                      </a:lnTo>
                      <a:cubicBezTo>
                        <a:pt x="8" y="1"/>
                        <a:pt x="8" y="1"/>
                        <a:pt x="8" y="0"/>
                      </a:cubicBezTo>
                      <a:cubicBezTo>
                        <a:pt x="2" y="1"/>
                        <a:pt x="0" y="1"/>
                        <a:pt x="11"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11" name="Google Shape;711;p9"/>
                <p:cNvSpPr/>
                <p:nvPr/>
              </p:nvSpPr>
              <p:spPr>
                <a:xfrm>
                  <a:off x="11764963" y="1542787"/>
                  <a:ext cx="117475" cy="9847"/>
                </a:xfrm>
                <a:custGeom>
                  <a:rect b="b" l="l" r="r" t="t"/>
                  <a:pathLst>
                    <a:path extrusionOk="0" h="12" w="12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12" name="Google Shape;712;p9"/>
                <p:cNvSpPr/>
                <p:nvPr/>
              </p:nvSpPr>
              <p:spPr>
                <a:xfrm>
                  <a:off x="11555413" y="1544017"/>
                  <a:ext cx="69850" cy="4924"/>
                </a:xfrm>
                <a:custGeom>
                  <a:rect b="b" l="l" r="r" t="t"/>
                  <a:pathLst>
                    <a:path extrusionOk="0" h="6" w="74">
                      <a:moveTo>
                        <a:pt x="70" y="0"/>
                      </a:moveTo>
                      <a:lnTo>
                        <a:pt x="70" y="0"/>
                      </a:lnTo>
                      <a:lnTo>
                        <a:pt x="0" y="2"/>
                      </a:lnTo>
                      <a:lnTo>
                        <a:pt x="36" y="6"/>
                      </a:lnTo>
                      <a:lnTo>
                        <a:pt x="34" y="4"/>
                      </a:lnTo>
                      <a:cubicBezTo>
                        <a:pt x="74" y="4"/>
                        <a:pt x="65" y="2"/>
                        <a:pt x="7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13" name="Google Shape;713;p9"/>
                <p:cNvSpPr/>
                <p:nvPr/>
              </p:nvSpPr>
              <p:spPr>
                <a:xfrm>
                  <a:off x="11223625" y="1528016"/>
                  <a:ext cx="38100" cy="6155"/>
                </a:xfrm>
                <a:custGeom>
                  <a:rect b="b" l="l" r="r" t="t"/>
                  <a:pathLst>
                    <a:path extrusionOk="0" h="7" w="40">
                      <a:moveTo>
                        <a:pt x="31" y="5"/>
                      </a:moveTo>
                      <a:lnTo>
                        <a:pt x="31" y="5"/>
                      </a:lnTo>
                      <a:lnTo>
                        <a:pt x="40" y="0"/>
                      </a:lnTo>
                      <a:lnTo>
                        <a:pt x="0" y="7"/>
                      </a:lnTo>
                      <a:lnTo>
                        <a:pt x="31"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14" name="Google Shape;714;p9"/>
                <p:cNvSpPr/>
                <p:nvPr/>
              </p:nvSpPr>
              <p:spPr>
                <a:xfrm>
                  <a:off x="11145838" y="1529246"/>
                  <a:ext cx="22225" cy="2462"/>
                </a:xfrm>
                <a:custGeom>
                  <a:rect b="b" l="l" r="r" t="t"/>
                  <a:pathLst>
                    <a:path extrusionOk="0" h="4" w="24">
                      <a:moveTo>
                        <a:pt x="21" y="4"/>
                      </a:moveTo>
                      <a:lnTo>
                        <a:pt x="21" y="4"/>
                      </a:lnTo>
                      <a:lnTo>
                        <a:pt x="24" y="0"/>
                      </a:lnTo>
                      <a:lnTo>
                        <a:pt x="0" y="3"/>
                      </a:lnTo>
                      <a:lnTo>
                        <a:pt x="21"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15" name="Google Shape;715;p9"/>
                <p:cNvSpPr/>
                <p:nvPr/>
              </p:nvSpPr>
              <p:spPr>
                <a:xfrm>
                  <a:off x="6197600" y="1566174"/>
                  <a:ext cx="20637" cy="1231"/>
                </a:xfrm>
                <a:custGeom>
                  <a:rect b="b" l="l" r="r" t="t"/>
                  <a:pathLst>
                    <a:path extrusionOk="0" h="1" w="21">
                      <a:moveTo>
                        <a:pt x="21" y="0"/>
                      </a:moveTo>
                      <a:lnTo>
                        <a:pt x="21" y="0"/>
                      </a:lnTo>
                      <a:lnTo>
                        <a:pt x="0" y="1"/>
                      </a:lnTo>
                      <a:cubicBezTo>
                        <a:pt x="10" y="0"/>
                        <a:pt x="16" y="0"/>
                        <a:pt x="2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16" name="Google Shape;716;p9"/>
                <p:cNvSpPr/>
                <p:nvPr/>
              </p:nvSpPr>
              <p:spPr>
                <a:xfrm>
                  <a:off x="6356350" y="1564943"/>
                  <a:ext cx="9525" cy="1231"/>
                </a:xfrm>
                <a:custGeom>
                  <a:rect b="b" l="l" r="r" t="t"/>
                  <a:pathLst>
                    <a:path extrusionOk="0" h="2" w="10">
                      <a:moveTo>
                        <a:pt x="6" y="2"/>
                      </a:moveTo>
                      <a:lnTo>
                        <a:pt x="6" y="2"/>
                      </a:lnTo>
                      <a:lnTo>
                        <a:pt x="10" y="0"/>
                      </a:lnTo>
                      <a:cubicBezTo>
                        <a:pt x="3" y="1"/>
                        <a:pt x="0" y="2"/>
                        <a:pt x="6"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17" name="Google Shape;717;p9"/>
                <p:cNvSpPr/>
                <p:nvPr/>
              </p:nvSpPr>
              <p:spPr>
                <a:xfrm>
                  <a:off x="8950325" y="1521861"/>
                  <a:ext cx="61912" cy="7386"/>
                </a:xfrm>
                <a:custGeom>
                  <a:rect b="b" l="l" r="r" t="t"/>
                  <a:pathLst>
                    <a:path extrusionOk="0" h="9" w="65">
                      <a:moveTo>
                        <a:pt x="65" y="9"/>
                      </a:moveTo>
                      <a:lnTo>
                        <a:pt x="65" y="9"/>
                      </a:lnTo>
                      <a:cubicBezTo>
                        <a:pt x="34" y="5"/>
                        <a:pt x="0" y="0"/>
                        <a:pt x="4" y="4"/>
                      </a:cubicBezTo>
                      <a:lnTo>
                        <a:pt x="13" y="8"/>
                      </a:lnTo>
                      <a:cubicBezTo>
                        <a:pt x="35" y="7"/>
                        <a:pt x="51" y="8"/>
                        <a:pt x="65" y="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18" name="Google Shape;718;p9"/>
                <p:cNvSpPr/>
                <p:nvPr/>
              </p:nvSpPr>
              <p:spPr>
                <a:xfrm>
                  <a:off x="7537450" y="1546479"/>
                  <a:ext cx="28575" cy="3693"/>
                </a:xfrm>
                <a:custGeom>
                  <a:rect b="b" l="l" r="r" t="t"/>
                  <a:pathLst>
                    <a:path extrusionOk="0" h="4" w="29">
                      <a:moveTo>
                        <a:pt x="0" y="3"/>
                      </a:moveTo>
                      <a:lnTo>
                        <a:pt x="0" y="3"/>
                      </a:lnTo>
                      <a:lnTo>
                        <a:pt x="9" y="4"/>
                      </a:lnTo>
                      <a:lnTo>
                        <a:pt x="29" y="0"/>
                      </a:lnTo>
                      <a:lnTo>
                        <a:pt x="0" y="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19" name="Google Shape;719;p9"/>
                <p:cNvSpPr/>
                <p:nvPr/>
              </p:nvSpPr>
              <p:spPr>
                <a:xfrm>
                  <a:off x="7478713" y="1562481"/>
                  <a:ext cx="38100" cy="2462"/>
                </a:xfrm>
                <a:custGeom>
                  <a:rect b="b" l="l" r="r" t="t"/>
                  <a:pathLst>
                    <a:path extrusionOk="0" h="3" w="40">
                      <a:moveTo>
                        <a:pt x="40" y="3"/>
                      </a:moveTo>
                      <a:lnTo>
                        <a:pt x="40" y="3"/>
                      </a:lnTo>
                      <a:lnTo>
                        <a:pt x="0" y="0"/>
                      </a:lnTo>
                      <a:cubicBezTo>
                        <a:pt x="9" y="1"/>
                        <a:pt x="22" y="2"/>
                        <a:pt x="4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20" name="Google Shape;720;p9"/>
                <p:cNvSpPr/>
                <p:nvPr/>
              </p:nvSpPr>
              <p:spPr>
                <a:xfrm>
                  <a:off x="5410200" y="1568636"/>
                  <a:ext cx="36512" cy="3693"/>
                </a:xfrm>
                <a:custGeom>
                  <a:rect b="b" l="l" r="r" t="t"/>
                  <a:pathLst>
                    <a:path extrusionOk="0" h="5" w="38">
                      <a:moveTo>
                        <a:pt x="24" y="0"/>
                      </a:moveTo>
                      <a:lnTo>
                        <a:pt x="24" y="0"/>
                      </a:lnTo>
                      <a:lnTo>
                        <a:pt x="0" y="5"/>
                      </a:lnTo>
                      <a:cubicBezTo>
                        <a:pt x="38" y="5"/>
                        <a:pt x="21" y="3"/>
                        <a:pt x="24"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21" name="Google Shape;721;p9"/>
                <p:cNvSpPr/>
                <p:nvPr/>
              </p:nvSpPr>
              <p:spPr>
                <a:xfrm>
                  <a:off x="10206038" y="1530477"/>
                  <a:ext cx="61912" cy="4924"/>
                </a:xfrm>
                <a:custGeom>
                  <a:rect b="b" l="l" r="r" t="t"/>
                  <a:pathLst>
                    <a:path extrusionOk="0" h="6" w="65">
                      <a:moveTo>
                        <a:pt x="65" y="3"/>
                      </a:moveTo>
                      <a:lnTo>
                        <a:pt x="65" y="3"/>
                      </a:lnTo>
                      <a:cubicBezTo>
                        <a:pt x="39" y="1"/>
                        <a:pt x="18" y="0"/>
                        <a:pt x="0" y="0"/>
                      </a:cubicBezTo>
                      <a:cubicBezTo>
                        <a:pt x="32" y="2"/>
                        <a:pt x="57" y="6"/>
                        <a:pt x="65"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22" name="Google Shape;722;p9"/>
                <p:cNvSpPr/>
                <p:nvPr/>
              </p:nvSpPr>
              <p:spPr>
                <a:xfrm>
                  <a:off x="6257925" y="1525554"/>
                  <a:ext cx="19050" cy="2462"/>
                </a:xfrm>
                <a:custGeom>
                  <a:rect b="b" l="l" r="r" t="t"/>
                  <a:pathLst>
                    <a:path extrusionOk="0" h="2" w="21">
                      <a:moveTo>
                        <a:pt x="18" y="0"/>
                      </a:moveTo>
                      <a:lnTo>
                        <a:pt x="18" y="0"/>
                      </a:lnTo>
                      <a:cubicBezTo>
                        <a:pt x="5" y="1"/>
                        <a:pt x="0" y="2"/>
                        <a:pt x="0" y="2"/>
                      </a:cubicBezTo>
                      <a:cubicBezTo>
                        <a:pt x="13" y="2"/>
                        <a:pt x="21" y="1"/>
                        <a:pt x="18"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23" name="Google Shape;723;p9"/>
                <p:cNvSpPr/>
                <p:nvPr/>
              </p:nvSpPr>
              <p:spPr>
                <a:xfrm>
                  <a:off x="10134600" y="1528016"/>
                  <a:ext cx="71437" cy="3693"/>
                </a:xfrm>
                <a:custGeom>
                  <a:rect b="b" l="l" r="r" t="t"/>
                  <a:pathLst>
                    <a:path extrusionOk="0" h="4" w="75">
                      <a:moveTo>
                        <a:pt x="0" y="3"/>
                      </a:moveTo>
                      <a:lnTo>
                        <a:pt x="0" y="3"/>
                      </a:lnTo>
                      <a:lnTo>
                        <a:pt x="13" y="4"/>
                      </a:lnTo>
                      <a:cubicBezTo>
                        <a:pt x="32" y="3"/>
                        <a:pt x="52" y="2"/>
                        <a:pt x="75" y="3"/>
                      </a:cubicBezTo>
                      <a:cubicBezTo>
                        <a:pt x="52" y="1"/>
                        <a:pt x="25" y="0"/>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24" name="Google Shape;724;p9"/>
                <p:cNvSpPr/>
                <p:nvPr/>
              </p:nvSpPr>
              <p:spPr>
                <a:xfrm>
                  <a:off x="2582863" y="1560020"/>
                  <a:ext cx="7937" cy="1231"/>
                </a:xfrm>
                <a:custGeom>
                  <a:rect b="b" l="l" r="r" t="t"/>
                  <a:pathLst>
                    <a:path extrusionOk="0" h="1" w="8">
                      <a:moveTo>
                        <a:pt x="8" y="1"/>
                      </a:moveTo>
                      <a:lnTo>
                        <a:pt x="8" y="1"/>
                      </a:lnTo>
                      <a:lnTo>
                        <a:pt x="1" y="0"/>
                      </a:lnTo>
                      <a:cubicBezTo>
                        <a:pt x="0" y="1"/>
                        <a:pt x="3" y="1"/>
                        <a:pt x="8"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25" name="Google Shape;725;p9"/>
                <p:cNvSpPr/>
                <p:nvPr/>
              </p:nvSpPr>
              <p:spPr>
                <a:xfrm>
                  <a:off x="1762125" y="1521861"/>
                  <a:ext cx="34925" cy="1231"/>
                </a:xfrm>
                <a:custGeom>
                  <a:rect b="b" l="l" r="r" t="t"/>
                  <a:pathLst>
                    <a:path extrusionOk="0" h="1" w="36">
                      <a:moveTo>
                        <a:pt x="0" y="1"/>
                      </a:moveTo>
                      <a:lnTo>
                        <a:pt x="0" y="1"/>
                      </a:lnTo>
                      <a:cubicBezTo>
                        <a:pt x="9" y="1"/>
                        <a:pt x="23" y="1"/>
                        <a:pt x="36" y="1"/>
                      </a:cubicBezTo>
                      <a:cubicBezTo>
                        <a:pt x="29" y="0"/>
                        <a:pt x="19"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26" name="Google Shape;726;p9"/>
                <p:cNvSpPr/>
                <p:nvPr/>
              </p:nvSpPr>
              <p:spPr>
                <a:xfrm>
                  <a:off x="10812463" y="1529246"/>
                  <a:ext cx="19050" cy="1231"/>
                </a:xfrm>
                <a:custGeom>
                  <a:rect b="b" l="l" r="r" t="t"/>
                  <a:pathLst>
                    <a:path extrusionOk="0" h="1" w="20">
                      <a:moveTo>
                        <a:pt x="0" y="1"/>
                      </a:moveTo>
                      <a:lnTo>
                        <a:pt x="0" y="1"/>
                      </a:lnTo>
                      <a:cubicBezTo>
                        <a:pt x="20" y="1"/>
                        <a:pt x="3"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27" name="Google Shape;727;p9"/>
                <p:cNvSpPr/>
                <p:nvPr/>
              </p:nvSpPr>
              <p:spPr>
                <a:xfrm>
                  <a:off x="10896600" y="1545248"/>
                  <a:ext cx="7937" cy="2462"/>
                </a:xfrm>
                <a:custGeom>
                  <a:rect b="b" l="l" r="r" t="t"/>
                  <a:pathLst>
                    <a:path extrusionOk="0" h="3" w="8">
                      <a:moveTo>
                        <a:pt x="8" y="0"/>
                      </a:moveTo>
                      <a:lnTo>
                        <a:pt x="8" y="0"/>
                      </a:lnTo>
                      <a:cubicBezTo>
                        <a:pt x="4" y="1"/>
                        <a:pt x="1" y="2"/>
                        <a:pt x="0" y="3"/>
                      </a:cubicBezTo>
                      <a:cubicBezTo>
                        <a:pt x="2" y="2"/>
                        <a:pt x="4" y="1"/>
                        <a:pt x="8"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28" name="Google Shape;728;p9"/>
                <p:cNvSpPr/>
                <p:nvPr/>
              </p:nvSpPr>
              <p:spPr>
                <a:xfrm>
                  <a:off x="9947275" y="1553865"/>
                  <a:ext cx="4762" cy="1231"/>
                </a:xfrm>
                <a:custGeom>
                  <a:rect b="b" l="l" r="r" t="t"/>
                  <a:pathLst>
                    <a:path extrusionOk="0" h="1" w="5">
                      <a:moveTo>
                        <a:pt x="1" y="0"/>
                      </a:moveTo>
                      <a:lnTo>
                        <a:pt x="1" y="0"/>
                      </a:lnTo>
                      <a:lnTo>
                        <a:pt x="0" y="0"/>
                      </a:lnTo>
                      <a:cubicBezTo>
                        <a:pt x="5" y="1"/>
                        <a:pt x="4" y="0"/>
                        <a:pt x="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29" name="Google Shape;729;p9"/>
                <p:cNvSpPr/>
                <p:nvPr/>
              </p:nvSpPr>
              <p:spPr>
                <a:xfrm>
                  <a:off x="10817225" y="1531708"/>
                  <a:ext cx="23812" cy="0"/>
                </a:xfrm>
                <a:custGeom>
                  <a:rect b="b" l="l" r="r" t="t"/>
                  <a:pathLst>
                    <a:path extrusionOk="0" h="1" w="25">
                      <a:moveTo>
                        <a:pt x="25" y="0"/>
                      </a:moveTo>
                      <a:lnTo>
                        <a:pt x="25" y="0"/>
                      </a:lnTo>
                      <a:cubicBezTo>
                        <a:pt x="18" y="0"/>
                        <a:pt x="10" y="0"/>
                        <a:pt x="0" y="0"/>
                      </a:cubicBezTo>
                      <a:cubicBezTo>
                        <a:pt x="5" y="0"/>
                        <a:pt x="12" y="0"/>
                        <a:pt x="2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30" name="Google Shape;730;p9"/>
                <p:cNvSpPr/>
                <p:nvPr/>
              </p:nvSpPr>
              <p:spPr>
                <a:xfrm>
                  <a:off x="10836275" y="1529246"/>
                  <a:ext cx="19050" cy="1231"/>
                </a:xfrm>
                <a:custGeom>
                  <a:rect b="b" l="l" r="r" t="t"/>
                  <a:pathLst>
                    <a:path extrusionOk="0" h="1" w="20">
                      <a:moveTo>
                        <a:pt x="0" y="1"/>
                      </a:moveTo>
                      <a:lnTo>
                        <a:pt x="0" y="1"/>
                      </a:lnTo>
                      <a:lnTo>
                        <a:pt x="18" y="1"/>
                      </a:lnTo>
                      <a:cubicBezTo>
                        <a:pt x="20" y="1"/>
                        <a:pt x="18"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31" name="Google Shape;731;p9"/>
                <p:cNvSpPr/>
                <p:nvPr/>
              </p:nvSpPr>
              <p:spPr>
                <a:xfrm>
                  <a:off x="10787063" y="1530477"/>
                  <a:ext cx="30162" cy="1231"/>
                </a:xfrm>
                <a:custGeom>
                  <a:rect b="b" l="l" r="r" t="t"/>
                  <a:pathLst>
                    <a:path extrusionOk="0" h="1" w="31">
                      <a:moveTo>
                        <a:pt x="0" y="0"/>
                      </a:moveTo>
                      <a:lnTo>
                        <a:pt x="0" y="0"/>
                      </a:lnTo>
                      <a:cubicBezTo>
                        <a:pt x="11" y="0"/>
                        <a:pt x="21" y="0"/>
                        <a:pt x="31" y="1"/>
                      </a:cubicBezTo>
                      <a:cubicBezTo>
                        <a:pt x="28" y="0"/>
                        <a:pt x="26" y="0"/>
                        <a:pt x="27"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32" name="Google Shape;732;p9"/>
                <p:cNvSpPr/>
                <p:nvPr/>
              </p:nvSpPr>
              <p:spPr>
                <a:xfrm>
                  <a:off x="4092575" y="1552634"/>
                  <a:ext cx="20637" cy="2462"/>
                </a:xfrm>
                <a:custGeom>
                  <a:rect b="b" l="l" r="r" t="t"/>
                  <a:pathLst>
                    <a:path extrusionOk="0" h="2" w="23">
                      <a:moveTo>
                        <a:pt x="23" y="0"/>
                      </a:moveTo>
                      <a:lnTo>
                        <a:pt x="23" y="0"/>
                      </a:lnTo>
                      <a:lnTo>
                        <a:pt x="19" y="0"/>
                      </a:lnTo>
                      <a:cubicBezTo>
                        <a:pt x="0" y="2"/>
                        <a:pt x="8" y="1"/>
                        <a:pt x="2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33" name="Google Shape;733;p9"/>
                <p:cNvSpPr/>
                <p:nvPr/>
              </p:nvSpPr>
              <p:spPr>
                <a:xfrm>
                  <a:off x="8528050" y="1567405"/>
                  <a:ext cx="3175" cy="1231"/>
                </a:xfrm>
                <a:custGeom>
                  <a:rect b="b" l="l" r="r" t="t"/>
                  <a:pathLst>
                    <a:path extrusionOk="0" h="1" w="3">
                      <a:moveTo>
                        <a:pt x="1" y="1"/>
                      </a:moveTo>
                      <a:lnTo>
                        <a:pt x="1" y="1"/>
                      </a:lnTo>
                      <a:lnTo>
                        <a:pt x="3" y="0"/>
                      </a:lnTo>
                      <a:lnTo>
                        <a:pt x="0" y="0"/>
                      </a:lnTo>
                      <a:lnTo>
                        <a:pt x="1"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34" name="Google Shape;734;p9"/>
                <p:cNvSpPr/>
                <p:nvPr/>
              </p:nvSpPr>
              <p:spPr>
                <a:xfrm>
                  <a:off x="8461375" y="1556326"/>
                  <a:ext cx="66675" cy="14771"/>
                </a:xfrm>
                <a:custGeom>
                  <a:rect b="b" l="l" r="r" t="t"/>
                  <a:pathLst>
                    <a:path extrusionOk="0" h="17" w="69">
                      <a:moveTo>
                        <a:pt x="0" y="17"/>
                      </a:moveTo>
                      <a:lnTo>
                        <a:pt x="0" y="17"/>
                      </a:lnTo>
                      <a:cubicBezTo>
                        <a:pt x="30" y="11"/>
                        <a:pt x="47" y="12"/>
                        <a:pt x="69" y="13"/>
                      </a:cubicBezTo>
                      <a:lnTo>
                        <a:pt x="46" y="0"/>
                      </a:lnTo>
                      <a:lnTo>
                        <a:pt x="0" y="17"/>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35" name="Google Shape;735;p9"/>
                <p:cNvSpPr/>
                <p:nvPr/>
              </p:nvSpPr>
              <p:spPr>
                <a:xfrm>
                  <a:off x="1562100" y="1514475"/>
                  <a:ext cx="9563100" cy="64008"/>
                </a:xfrm>
                <a:custGeom>
                  <a:rect b="b" l="l" r="r" t="t"/>
                  <a:pathLst>
                    <a:path extrusionOk="0" h="75" w="1003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36" name="Google Shape;736;p9"/>
                <p:cNvSpPr/>
                <p:nvPr/>
              </p:nvSpPr>
              <p:spPr>
                <a:xfrm>
                  <a:off x="7508875" y="1560020"/>
                  <a:ext cx="11112" cy="3693"/>
                </a:xfrm>
                <a:custGeom>
                  <a:rect b="b" l="l" r="r" t="t"/>
                  <a:pathLst>
                    <a:path extrusionOk="0" h="3" w="12">
                      <a:moveTo>
                        <a:pt x="12" y="3"/>
                      </a:moveTo>
                      <a:lnTo>
                        <a:pt x="12" y="3"/>
                      </a:lnTo>
                      <a:cubicBezTo>
                        <a:pt x="8" y="2"/>
                        <a:pt x="7" y="1"/>
                        <a:pt x="6" y="0"/>
                      </a:cubicBezTo>
                      <a:cubicBezTo>
                        <a:pt x="1" y="1"/>
                        <a:pt x="0" y="2"/>
                        <a:pt x="12"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37" name="Google Shape;737;p9"/>
                <p:cNvSpPr/>
                <p:nvPr/>
              </p:nvSpPr>
              <p:spPr>
                <a:xfrm>
                  <a:off x="5434013" y="1567405"/>
                  <a:ext cx="4762" cy="1231"/>
                </a:xfrm>
                <a:custGeom>
                  <a:rect b="b" l="l" r="r" t="t"/>
                  <a:pathLst>
                    <a:path extrusionOk="0" h="1" w="5">
                      <a:moveTo>
                        <a:pt x="5" y="1"/>
                      </a:moveTo>
                      <a:lnTo>
                        <a:pt x="5" y="1"/>
                      </a:lnTo>
                      <a:lnTo>
                        <a:pt x="3" y="0"/>
                      </a:lnTo>
                      <a:cubicBezTo>
                        <a:pt x="1" y="1"/>
                        <a:pt x="1" y="1"/>
                        <a:pt x="0" y="1"/>
                      </a:cubicBezTo>
                      <a:lnTo>
                        <a:pt x="5"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38" name="Google Shape;738;p9"/>
                <p:cNvSpPr/>
                <p:nvPr/>
              </p:nvSpPr>
              <p:spPr>
                <a:xfrm>
                  <a:off x="9672638" y="1567405"/>
                  <a:ext cx="25400" cy="2462"/>
                </a:xfrm>
                <a:custGeom>
                  <a:rect b="b" l="l" r="r" t="t"/>
                  <a:pathLst>
                    <a:path extrusionOk="0" h="3" w="27">
                      <a:moveTo>
                        <a:pt x="27" y="3"/>
                      </a:moveTo>
                      <a:lnTo>
                        <a:pt x="27" y="3"/>
                      </a:lnTo>
                      <a:cubicBezTo>
                        <a:pt x="13" y="2"/>
                        <a:pt x="6" y="1"/>
                        <a:pt x="1" y="0"/>
                      </a:cubicBezTo>
                      <a:cubicBezTo>
                        <a:pt x="0" y="1"/>
                        <a:pt x="6" y="2"/>
                        <a:pt x="27"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39" name="Google Shape;739;p9"/>
                <p:cNvSpPr/>
                <p:nvPr/>
              </p:nvSpPr>
              <p:spPr>
                <a:xfrm>
                  <a:off x="10966450" y="1529246"/>
                  <a:ext cx="39687" cy="2462"/>
                </a:xfrm>
                <a:custGeom>
                  <a:rect b="b" l="l" r="r" t="t"/>
                  <a:pathLst>
                    <a:path extrusionOk="0" h="3" w="42">
                      <a:moveTo>
                        <a:pt x="42" y="0"/>
                      </a:moveTo>
                      <a:lnTo>
                        <a:pt x="42" y="0"/>
                      </a:lnTo>
                      <a:lnTo>
                        <a:pt x="0" y="1"/>
                      </a:lnTo>
                      <a:cubicBezTo>
                        <a:pt x="20" y="1"/>
                        <a:pt x="27" y="2"/>
                        <a:pt x="38" y="3"/>
                      </a:cubicBezTo>
                      <a:cubicBezTo>
                        <a:pt x="37" y="2"/>
                        <a:pt x="29" y="0"/>
                        <a:pt x="4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40" name="Google Shape;740;p9"/>
                <p:cNvSpPr/>
                <p:nvPr/>
              </p:nvSpPr>
              <p:spPr>
                <a:xfrm>
                  <a:off x="11329988" y="1552634"/>
                  <a:ext cx="44450" cy="2462"/>
                </a:xfrm>
                <a:custGeom>
                  <a:rect b="b" l="l" r="r" t="t"/>
                  <a:pathLst>
                    <a:path extrusionOk="0" h="3" w="46">
                      <a:moveTo>
                        <a:pt x="27" y="3"/>
                      </a:moveTo>
                      <a:lnTo>
                        <a:pt x="27" y="3"/>
                      </a:lnTo>
                      <a:cubicBezTo>
                        <a:pt x="33" y="2"/>
                        <a:pt x="40" y="3"/>
                        <a:pt x="46" y="2"/>
                      </a:cubicBezTo>
                      <a:lnTo>
                        <a:pt x="44" y="0"/>
                      </a:lnTo>
                      <a:cubicBezTo>
                        <a:pt x="18" y="0"/>
                        <a:pt x="0" y="2"/>
                        <a:pt x="27"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41" name="Google Shape;741;p9"/>
                <p:cNvSpPr/>
                <p:nvPr/>
              </p:nvSpPr>
              <p:spPr>
                <a:xfrm>
                  <a:off x="11042650" y="1540325"/>
                  <a:ext cx="60325" cy="6155"/>
                </a:xfrm>
                <a:custGeom>
                  <a:rect b="b" l="l" r="r" t="t"/>
                  <a:pathLst>
                    <a:path extrusionOk="0" h="7" w="63">
                      <a:moveTo>
                        <a:pt x="0" y="3"/>
                      </a:moveTo>
                      <a:lnTo>
                        <a:pt x="0" y="3"/>
                      </a:lnTo>
                      <a:cubicBezTo>
                        <a:pt x="3" y="7"/>
                        <a:pt x="30" y="6"/>
                        <a:pt x="60" y="5"/>
                      </a:cubicBezTo>
                      <a:lnTo>
                        <a:pt x="54" y="5"/>
                      </a:lnTo>
                      <a:cubicBezTo>
                        <a:pt x="63" y="0"/>
                        <a:pt x="31" y="1"/>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42" name="Google Shape;742;p9"/>
                <p:cNvSpPr/>
                <p:nvPr/>
              </p:nvSpPr>
              <p:spPr>
                <a:xfrm>
                  <a:off x="11106150" y="1542787"/>
                  <a:ext cx="28575" cy="1231"/>
                </a:xfrm>
                <a:custGeom>
                  <a:rect b="b" l="l" r="r" t="t"/>
                  <a:pathLst>
                    <a:path extrusionOk="0" h="2" w="31">
                      <a:moveTo>
                        <a:pt x="0" y="2"/>
                      </a:moveTo>
                      <a:lnTo>
                        <a:pt x="0" y="2"/>
                      </a:lnTo>
                      <a:cubicBezTo>
                        <a:pt x="10" y="2"/>
                        <a:pt x="19" y="2"/>
                        <a:pt x="28" y="2"/>
                      </a:cubicBezTo>
                      <a:cubicBezTo>
                        <a:pt x="31" y="0"/>
                        <a:pt x="17" y="2"/>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43" name="Google Shape;743;p9"/>
                <p:cNvSpPr/>
                <p:nvPr/>
              </p:nvSpPr>
              <p:spPr>
                <a:xfrm>
                  <a:off x="10679113" y="1525554"/>
                  <a:ext cx="103187" cy="9847"/>
                </a:xfrm>
                <a:custGeom>
                  <a:rect b="b" l="l" r="r" t="t"/>
                  <a:pathLst>
                    <a:path extrusionOk="0" h="12" w="109">
                      <a:moveTo>
                        <a:pt x="77" y="9"/>
                      </a:moveTo>
                      <a:lnTo>
                        <a:pt x="77" y="9"/>
                      </a:lnTo>
                      <a:cubicBezTo>
                        <a:pt x="91" y="10"/>
                        <a:pt x="86" y="4"/>
                        <a:pt x="94" y="6"/>
                      </a:cubicBezTo>
                      <a:cubicBezTo>
                        <a:pt x="109" y="0"/>
                        <a:pt x="0" y="12"/>
                        <a:pt x="77" y="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44" name="Google Shape;744;p9"/>
                <p:cNvSpPr/>
                <p:nvPr/>
              </p:nvSpPr>
              <p:spPr>
                <a:xfrm>
                  <a:off x="11039475" y="1550172"/>
                  <a:ext cx="26987" cy="4924"/>
                </a:xfrm>
                <a:custGeom>
                  <a:rect b="b" l="l" r="r" t="t"/>
                  <a:pathLst>
                    <a:path extrusionOk="0" h="5" w="27">
                      <a:moveTo>
                        <a:pt x="27" y="5"/>
                      </a:moveTo>
                      <a:lnTo>
                        <a:pt x="27" y="5"/>
                      </a:lnTo>
                      <a:lnTo>
                        <a:pt x="16" y="0"/>
                      </a:lnTo>
                      <a:lnTo>
                        <a:pt x="0" y="4"/>
                      </a:lnTo>
                      <a:lnTo>
                        <a:pt x="27"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45" name="Google Shape;745;p9"/>
                <p:cNvSpPr/>
                <p:nvPr/>
              </p:nvSpPr>
              <p:spPr>
                <a:xfrm>
                  <a:off x="10841038" y="1548941"/>
                  <a:ext cx="58737" cy="2462"/>
                </a:xfrm>
                <a:custGeom>
                  <a:rect b="b" l="l" r="r" t="t"/>
                  <a:pathLst>
                    <a:path extrusionOk="0" h="3" w="61">
                      <a:moveTo>
                        <a:pt x="1" y="2"/>
                      </a:moveTo>
                      <a:lnTo>
                        <a:pt x="1" y="2"/>
                      </a:lnTo>
                      <a:lnTo>
                        <a:pt x="49" y="3"/>
                      </a:lnTo>
                      <a:cubicBezTo>
                        <a:pt x="48" y="2"/>
                        <a:pt x="54" y="2"/>
                        <a:pt x="61" y="2"/>
                      </a:cubicBezTo>
                      <a:cubicBezTo>
                        <a:pt x="32" y="1"/>
                        <a:pt x="0" y="0"/>
                        <a:pt x="1"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46" name="Google Shape;746;p9"/>
                <p:cNvSpPr/>
                <p:nvPr/>
              </p:nvSpPr>
              <p:spPr>
                <a:xfrm>
                  <a:off x="10899775" y="1550172"/>
                  <a:ext cx="36512" cy="1231"/>
                </a:xfrm>
                <a:custGeom>
                  <a:rect b="b" l="l" r="r" t="t"/>
                  <a:pathLst>
                    <a:path extrusionOk="0" h="1" w="38">
                      <a:moveTo>
                        <a:pt x="0" y="1"/>
                      </a:moveTo>
                      <a:lnTo>
                        <a:pt x="0" y="1"/>
                      </a:lnTo>
                      <a:cubicBezTo>
                        <a:pt x="15" y="1"/>
                        <a:pt x="30" y="1"/>
                        <a:pt x="38" y="0"/>
                      </a:cubicBezTo>
                      <a:cubicBezTo>
                        <a:pt x="30" y="0"/>
                        <a:pt x="12"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47" name="Google Shape;747;p9"/>
                <p:cNvSpPr/>
                <p:nvPr/>
              </p:nvSpPr>
              <p:spPr>
                <a:xfrm>
                  <a:off x="10958513" y="1555096"/>
                  <a:ext cx="46037" cy="0"/>
                </a:xfrm>
                <a:custGeom>
                  <a:rect b="b" l="l" r="r" t="t"/>
                  <a:pathLst>
                    <a:path extrusionOk="0" h="1" w="47">
                      <a:moveTo>
                        <a:pt x="47" y="0"/>
                      </a:moveTo>
                      <a:lnTo>
                        <a:pt x="47" y="0"/>
                      </a:lnTo>
                      <a:lnTo>
                        <a:pt x="33" y="0"/>
                      </a:lnTo>
                      <a:lnTo>
                        <a:pt x="0" y="0"/>
                      </a:lnTo>
                      <a:lnTo>
                        <a:pt x="47"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48" name="Google Shape;748;p9"/>
                <p:cNvSpPr/>
                <p:nvPr/>
              </p:nvSpPr>
              <p:spPr>
                <a:xfrm>
                  <a:off x="10304463" y="1548941"/>
                  <a:ext cx="61912" cy="3693"/>
                </a:xfrm>
                <a:custGeom>
                  <a:rect b="b" l="l" r="r" t="t"/>
                  <a:pathLst>
                    <a:path extrusionOk="0" h="4" w="65">
                      <a:moveTo>
                        <a:pt x="57" y="0"/>
                      </a:moveTo>
                      <a:lnTo>
                        <a:pt x="57" y="0"/>
                      </a:lnTo>
                      <a:lnTo>
                        <a:pt x="5" y="1"/>
                      </a:lnTo>
                      <a:cubicBezTo>
                        <a:pt x="0" y="3"/>
                        <a:pt x="14" y="4"/>
                        <a:pt x="33" y="4"/>
                      </a:cubicBezTo>
                      <a:cubicBezTo>
                        <a:pt x="45" y="2"/>
                        <a:pt x="65" y="2"/>
                        <a:pt x="57"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49" name="Google Shape;749;p9"/>
                <p:cNvSpPr/>
                <p:nvPr/>
              </p:nvSpPr>
              <p:spPr>
                <a:xfrm>
                  <a:off x="10483850" y="1557558"/>
                  <a:ext cx="23812" cy="6155"/>
                </a:xfrm>
                <a:custGeom>
                  <a:rect b="b" l="l" r="r" t="t"/>
                  <a:pathLst>
                    <a:path extrusionOk="0" h="7" w="25">
                      <a:moveTo>
                        <a:pt x="25" y="4"/>
                      </a:moveTo>
                      <a:lnTo>
                        <a:pt x="25" y="4"/>
                      </a:lnTo>
                      <a:cubicBezTo>
                        <a:pt x="11" y="3"/>
                        <a:pt x="10" y="2"/>
                        <a:pt x="2" y="0"/>
                      </a:cubicBezTo>
                      <a:lnTo>
                        <a:pt x="0" y="7"/>
                      </a:lnTo>
                      <a:lnTo>
                        <a:pt x="25"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50" name="Google Shape;750;p9"/>
                <p:cNvSpPr/>
                <p:nvPr/>
              </p:nvSpPr>
              <p:spPr>
                <a:xfrm>
                  <a:off x="10291763" y="1563712"/>
                  <a:ext cx="117475" cy="2462"/>
                </a:xfrm>
                <a:custGeom>
                  <a:rect b="b" l="l" r="r" t="t"/>
                  <a:pathLst>
                    <a:path extrusionOk="0" h="4" w="123">
                      <a:moveTo>
                        <a:pt x="75" y="0"/>
                      </a:moveTo>
                      <a:lnTo>
                        <a:pt x="75" y="0"/>
                      </a:lnTo>
                      <a:cubicBezTo>
                        <a:pt x="70" y="1"/>
                        <a:pt x="0" y="4"/>
                        <a:pt x="66" y="4"/>
                      </a:cubicBezTo>
                      <a:cubicBezTo>
                        <a:pt x="71" y="2"/>
                        <a:pt x="123" y="1"/>
                        <a:pt x="7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51" name="Google Shape;751;p9"/>
                <p:cNvSpPr/>
                <p:nvPr/>
              </p:nvSpPr>
              <p:spPr>
                <a:xfrm>
                  <a:off x="9621838" y="1546479"/>
                  <a:ext cx="11112" cy="8617"/>
                </a:xfrm>
                <a:custGeom>
                  <a:rect b="b" l="l" r="r" t="t"/>
                  <a:pathLst>
                    <a:path extrusionOk="0" h="10" w="13">
                      <a:moveTo>
                        <a:pt x="0" y="10"/>
                      </a:moveTo>
                      <a:lnTo>
                        <a:pt x="0" y="10"/>
                      </a:lnTo>
                      <a:lnTo>
                        <a:pt x="13" y="10"/>
                      </a:lnTo>
                      <a:lnTo>
                        <a:pt x="12" y="0"/>
                      </a:lnTo>
                      <a:lnTo>
                        <a:pt x="0" y="1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52" name="Google Shape;752;p9"/>
                <p:cNvSpPr/>
                <p:nvPr/>
              </p:nvSpPr>
              <p:spPr>
                <a:xfrm>
                  <a:off x="8951913" y="1568636"/>
                  <a:ext cx="96837" cy="8617"/>
                </a:xfrm>
                <a:custGeom>
                  <a:rect b="b" l="l" r="r" t="t"/>
                  <a:pathLst>
                    <a:path extrusionOk="0" h="10" w="101">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53" name="Google Shape;753;p9"/>
                <p:cNvSpPr/>
                <p:nvPr/>
              </p:nvSpPr>
              <p:spPr>
                <a:xfrm>
                  <a:off x="9005888" y="1566174"/>
                  <a:ext cx="17462" cy="2462"/>
                </a:xfrm>
                <a:custGeom>
                  <a:rect b="b" l="l" r="r" t="t"/>
                  <a:pathLst>
                    <a:path extrusionOk="0" h="2" w="19">
                      <a:moveTo>
                        <a:pt x="0" y="2"/>
                      </a:moveTo>
                      <a:lnTo>
                        <a:pt x="0" y="2"/>
                      </a:lnTo>
                      <a:lnTo>
                        <a:pt x="19" y="0"/>
                      </a:lnTo>
                      <a:cubicBezTo>
                        <a:pt x="8" y="1"/>
                        <a:pt x="3" y="1"/>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54" name="Google Shape;754;p9"/>
                <p:cNvSpPr/>
                <p:nvPr/>
              </p:nvSpPr>
              <p:spPr>
                <a:xfrm>
                  <a:off x="1587500" y="1516937"/>
                  <a:ext cx="38100" cy="3693"/>
                </a:xfrm>
                <a:custGeom>
                  <a:rect b="b" l="l" r="r" t="t"/>
                  <a:pathLst>
                    <a:path extrusionOk="0" h="4" w="39">
                      <a:moveTo>
                        <a:pt x="39" y="2"/>
                      </a:moveTo>
                      <a:lnTo>
                        <a:pt x="39" y="2"/>
                      </a:lnTo>
                      <a:lnTo>
                        <a:pt x="0" y="0"/>
                      </a:lnTo>
                      <a:lnTo>
                        <a:pt x="25" y="4"/>
                      </a:lnTo>
                      <a:lnTo>
                        <a:pt x="39"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55" name="Google Shape;755;p9"/>
                <p:cNvSpPr/>
                <p:nvPr/>
              </p:nvSpPr>
              <p:spPr>
                <a:xfrm>
                  <a:off x="1522413" y="1519399"/>
                  <a:ext cx="30162" cy="4924"/>
                </a:xfrm>
                <a:custGeom>
                  <a:rect b="b" l="l" r="r" t="t"/>
                  <a:pathLst>
                    <a:path extrusionOk="0" h="6" w="32">
                      <a:moveTo>
                        <a:pt x="32" y="6"/>
                      </a:moveTo>
                      <a:lnTo>
                        <a:pt x="32" y="6"/>
                      </a:lnTo>
                      <a:lnTo>
                        <a:pt x="23" y="0"/>
                      </a:lnTo>
                      <a:lnTo>
                        <a:pt x="0" y="5"/>
                      </a:lnTo>
                      <a:cubicBezTo>
                        <a:pt x="8" y="5"/>
                        <a:pt x="26" y="5"/>
                        <a:pt x="32"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56" name="Google Shape;756;p9"/>
                <p:cNvSpPr/>
                <p:nvPr/>
              </p:nvSpPr>
              <p:spPr>
                <a:xfrm>
                  <a:off x="6650038" y="1573559"/>
                  <a:ext cx="33337" cy="3693"/>
                </a:xfrm>
                <a:custGeom>
                  <a:rect b="b" l="l" r="r" t="t"/>
                  <a:pathLst>
                    <a:path extrusionOk="0" h="4" w="34">
                      <a:moveTo>
                        <a:pt x="31" y="4"/>
                      </a:moveTo>
                      <a:lnTo>
                        <a:pt x="31" y="4"/>
                      </a:lnTo>
                      <a:lnTo>
                        <a:pt x="34" y="2"/>
                      </a:lnTo>
                      <a:cubicBezTo>
                        <a:pt x="28" y="1"/>
                        <a:pt x="18" y="1"/>
                        <a:pt x="0" y="0"/>
                      </a:cubicBezTo>
                      <a:lnTo>
                        <a:pt x="31"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57" name="Google Shape;757;p9"/>
                <p:cNvSpPr/>
                <p:nvPr/>
              </p:nvSpPr>
              <p:spPr>
                <a:xfrm>
                  <a:off x="6162675" y="1566174"/>
                  <a:ext cx="15875" cy="4924"/>
                </a:xfrm>
                <a:custGeom>
                  <a:rect b="b" l="l" r="r" t="t"/>
                  <a:pathLst>
                    <a:path extrusionOk="0" h="6" w="17">
                      <a:moveTo>
                        <a:pt x="8" y="6"/>
                      </a:moveTo>
                      <a:lnTo>
                        <a:pt x="8" y="6"/>
                      </a:lnTo>
                      <a:lnTo>
                        <a:pt x="17" y="6"/>
                      </a:lnTo>
                      <a:lnTo>
                        <a:pt x="0" y="0"/>
                      </a:lnTo>
                      <a:lnTo>
                        <a:pt x="8" y="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58" name="Google Shape;758;p9"/>
                <p:cNvSpPr/>
                <p:nvPr/>
              </p:nvSpPr>
              <p:spPr>
                <a:xfrm>
                  <a:off x="5738813" y="1571097"/>
                  <a:ext cx="60325" cy="6155"/>
                </a:xfrm>
                <a:custGeom>
                  <a:rect b="b" l="l" r="r" t="t"/>
                  <a:pathLst>
                    <a:path extrusionOk="0" h="8" w="63">
                      <a:moveTo>
                        <a:pt x="5" y="7"/>
                      </a:moveTo>
                      <a:lnTo>
                        <a:pt x="5" y="7"/>
                      </a:lnTo>
                      <a:cubicBezTo>
                        <a:pt x="23" y="8"/>
                        <a:pt x="45" y="6"/>
                        <a:pt x="63" y="7"/>
                      </a:cubicBezTo>
                      <a:cubicBezTo>
                        <a:pt x="23" y="8"/>
                        <a:pt x="0" y="0"/>
                        <a:pt x="5" y="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grpSp>
        </p:grpSp>
        <p:grpSp>
          <p:nvGrpSpPr>
            <p:cNvPr id="759" name="Google Shape;759;p9"/>
            <p:cNvGrpSpPr/>
            <p:nvPr/>
          </p:nvGrpSpPr>
          <p:grpSpPr>
            <a:xfrm rot="10800000">
              <a:off x="4417839" y="2091906"/>
              <a:ext cx="5294376" cy="4114800"/>
              <a:chOff x="3310555" y="716546"/>
              <a:chExt cx="5294376" cy="4114800"/>
            </a:xfrm>
          </p:grpSpPr>
          <p:grpSp>
            <p:nvGrpSpPr>
              <p:cNvPr id="760" name="Google Shape;760;p9"/>
              <p:cNvGrpSpPr/>
              <p:nvPr/>
            </p:nvGrpSpPr>
            <p:grpSpPr>
              <a:xfrm flipH="1">
                <a:off x="3310555" y="737968"/>
                <a:ext cx="5294376" cy="54864"/>
                <a:chOff x="1522413" y="1514475"/>
                <a:chExt cx="10569575" cy="64008"/>
              </a:xfrm>
            </p:grpSpPr>
            <p:sp>
              <p:nvSpPr>
                <p:cNvPr id="761" name="Google Shape;761;p9"/>
                <p:cNvSpPr/>
                <p:nvPr/>
              </p:nvSpPr>
              <p:spPr>
                <a:xfrm>
                  <a:off x="12028488" y="1525554"/>
                  <a:ext cx="63500" cy="4924"/>
                </a:xfrm>
                <a:custGeom>
                  <a:rect b="b" l="l" r="r" t="t"/>
                  <a:pathLst>
                    <a:path extrusionOk="0" h="6" w="67">
                      <a:moveTo>
                        <a:pt x="30" y="6"/>
                      </a:moveTo>
                      <a:lnTo>
                        <a:pt x="30" y="6"/>
                      </a:lnTo>
                      <a:lnTo>
                        <a:pt x="67" y="3"/>
                      </a:lnTo>
                      <a:cubicBezTo>
                        <a:pt x="60" y="2"/>
                        <a:pt x="26" y="1"/>
                        <a:pt x="39" y="0"/>
                      </a:cubicBezTo>
                      <a:cubicBezTo>
                        <a:pt x="0" y="1"/>
                        <a:pt x="8" y="3"/>
                        <a:pt x="30"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62" name="Google Shape;762;p9"/>
                <p:cNvSpPr/>
                <p:nvPr/>
              </p:nvSpPr>
              <p:spPr>
                <a:xfrm>
                  <a:off x="12022138" y="1532939"/>
                  <a:ext cx="19050" cy="1231"/>
                </a:xfrm>
                <a:custGeom>
                  <a:rect b="b" l="l" r="r" t="t"/>
                  <a:pathLst>
                    <a:path extrusionOk="0" h="2" w="20">
                      <a:moveTo>
                        <a:pt x="0" y="2"/>
                      </a:moveTo>
                      <a:lnTo>
                        <a:pt x="0" y="2"/>
                      </a:lnTo>
                      <a:lnTo>
                        <a:pt x="20" y="1"/>
                      </a:lnTo>
                      <a:cubicBezTo>
                        <a:pt x="16" y="0"/>
                        <a:pt x="11" y="0"/>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63" name="Google Shape;763;p9"/>
                <p:cNvSpPr/>
                <p:nvPr/>
              </p:nvSpPr>
              <p:spPr>
                <a:xfrm>
                  <a:off x="12041188" y="1531708"/>
                  <a:ext cx="39687" cy="6155"/>
                </a:xfrm>
                <a:custGeom>
                  <a:rect b="b" l="l" r="r" t="t"/>
                  <a:pathLst>
                    <a:path extrusionOk="0" h="6" w="41">
                      <a:moveTo>
                        <a:pt x="41" y="0"/>
                      </a:moveTo>
                      <a:lnTo>
                        <a:pt x="41" y="0"/>
                      </a:lnTo>
                      <a:lnTo>
                        <a:pt x="0" y="2"/>
                      </a:lnTo>
                      <a:cubicBezTo>
                        <a:pt x="5" y="3"/>
                        <a:pt x="6" y="6"/>
                        <a:pt x="19" y="1"/>
                      </a:cubicBezTo>
                      <a:cubicBezTo>
                        <a:pt x="15" y="3"/>
                        <a:pt x="23" y="1"/>
                        <a:pt x="4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64" name="Google Shape;764;p9"/>
                <p:cNvSpPr/>
                <p:nvPr/>
              </p:nvSpPr>
              <p:spPr>
                <a:xfrm>
                  <a:off x="11831638" y="1526784"/>
                  <a:ext cx="42862" cy="4924"/>
                </a:xfrm>
                <a:custGeom>
                  <a:rect b="b" l="l" r="r" t="t"/>
                  <a:pathLst>
                    <a:path extrusionOk="0" h="6" w="45">
                      <a:moveTo>
                        <a:pt x="2" y="0"/>
                      </a:moveTo>
                      <a:lnTo>
                        <a:pt x="2" y="0"/>
                      </a:lnTo>
                      <a:cubicBezTo>
                        <a:pt x="0" y="1"/>
                        <a:pt x="15" y="4"/>
                        <a:pt x="18" y="6"/>
                      </a:cubicBezTo>
                      <a:lnTo>
                        <a:pt x="45" y="4"/>
                      </a:lnTo>
                      <a:cubicBezTo>
                        <a:pt x="31" y="3"/>
                        <a:pt x="4" y="2"/>
                        <a:pt x="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65" name="Google Shape;765;p9"/>
                <p:cNvSpPr/>
                <p:nvPr/>
              </p:nvSpPr>
              <p:spPr>
                <a:xfrm>
                  <a:off x="11809413" y="1531708"/>
                  <a:ext cx="41275" cy="2462"/>
                </a:xfrm>
                <a:custGeom>
                  <a:rect b="b" l="l" r="r" t="t"/>
                  <a:pathLst>
                    <a:path extrusionOk="0" h="3" w="44">
                      <a:moveTo>
                        <a:pt x="42" y="0"/>
                      </a:moveTo>
                      <a:lnTo>
                        <a:pt x="42" y="0"/>
                      </a:lnTo>
                      <a:lnTo>
                        <a:pt x="0" y="3"/>
                      </a:lnTo>
                      <a:cubicBezTo>
                        <a:pt x="37" y="3"/>
                        <a:pt x="44" y="2"/>
                        <a:pt x="4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66" name="Google Shape;766;p9"/>
                <p:cNvSpPr/>
                <p:nvPr/>
              </p:nvSpPr>
              <p:spPr>
                <a:xfrm>
                  <a:off x="12003088" y="1537863"/>
                  <a:ext cx="77787" cy="3693"/>
                </a:xfrm>
                <a:custGeom>
                  <a:rect b="b" l="l" r="r" t="t"/>
                  <a:pathLst>
                    <a:path extrusionOk="0" h="5" w="82">
                      <a:moveTo>
                        <a:pt x="14" y="5"/>
                      </a:moveTo>
                      <a:lnTo>
                        <a:pt x="14" y="5"/>
                      </a:lnTo>
                      <a:lnTo>
                        <a:pt x="82" y="0"/>
                      </a:lnTo>
                      <a:lnTo>
                        <a:pt x="0" y="5"/>
                      </a:lnTo>
                      <a:lnTo>
                        <a:pt x="14"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67" name="Google Shape;767;p9"/>
                <p:cNvSpPr/>
                <p:nvPr/>
              </p:nvSpPr>
              <p:spPr>
                <a:xfrm>
                  <a:off x="11664950" y="1523092"/>
                  <a:ext cx="39687" cy="4924"/>
                </a:xfrm>
                <a:custGeom>
                  <a:rect b="b" l="l" r="r" t="t"/>
                  <a:pathLst>
                    <a:path extrusionOk="0" h="5" w="42">
                      <a:moveTo>
                        <a:pt x="19" y="4"/>
                      </a:moveTo>
                      <a:lnTo>
                        <a:pt x="19" y="4"/>
                      </a:lnTo>
                      <a:lnTo>
                        <a:pt x="42" y="0"/>
                      </a:lnTo>
                      <a:lnTo>
                        <a:pt x="0" y="5"/>
                      </a:lnTo>
                      <a:lnTo>
                        <a:pt x="19"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68" name="Google Shape;768;p9"/>
                <p:cNvSpPr/>
                <p:nvPr/>
              </p:nvSpPr>
              <p:spPr>
                <a:xfrm>
                  <a:off x="11506200" y="1521861"/>
                  <a:ext cx="92075" cy="4924"/>
                </a:xfrm>
                <a:custGeom>
                  <a:rect b="b" l="l" r="r" t="t"/>
                  <a:pathLst>
                    <a:path extrusionOk="0" h="6" w="98">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69" name="Google Shape;769;p9"/>
                <p:cNvSpPr/>
                <p:nvPr/>
              </p:nvSpPr>
              <p:spPr>
                <a:xfrm>
                  <a:off x="11471275" y="1525554"/>
                  <a:ext cx="34925" cy="3693"/>
                </a:xfrm>
                <a:custGeom>
                  <a:rect b="b" l="l" r="r" t="t"/>
                  <a:pathLst>
                    <a:path extrusionOk="0" h="3" w="36">
                      <a:moveTo>
                        <a:pt x="0" y="3"/>
                      </a:moveTo>
                      <a:lnTo>
                        <a:pt x="0" y="3"/>
                      </a:lnTo>
                      <a:cubicBezTo>
                        <a:pt x="11" y="2"/>
                        <a:pt x="23" y="1"/>
                        <a:pt x="36" y="0"/>
                      </a:cubicBezTo>
                      <a:cubicBezTo>
                        <a:pt x="24" y="0"/>
                        <a:pt x="12" y="1"/>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70" name="Google Shape;770;p9"/>
                <p:cNvSpPr/>
                <p:nvPr/>
              </p:nvSpPr>
              <p:spPr>
                <a:xfrm>
                  <a:off x="11710988" y="1529246"/>
                  <a:ext cx="30162" cy="4924"/>
                </a:xfrm>
                <a:custGeom>
                  <a:rect b="b" l="l" r="r" t="t"/>
                  <a:pathLst>
                    <a:path extrusionOk="0" h="5" w="32">
                      <a:moveTo>
                        <a:pt x="32" y="5"/>
                      </a:moveTo>
                      <a:lnTo>
                        <a:pt x="32" y="5"/>
                      </a:lnTo>
                      <a:cubicBezTo>
                        <a:pt x="29" y="4"/>
                        <a:pt x="23" y="1"/>
                        <a:pt x="0" y="0"/>
                      </a:cubicBezTo>
                      <a:lnTo>
                        <a:pt x="16" y="5"/>
                      </a:lnTo>
                      <a:lnTo>
                        <a:pt x="32"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71" name="Google Shape;771;p9"/>
                <p:cNvSpPr/>
                <p:nvPr/>
              </p:nvSpPr>
              <p:spPr>
                <a:xfrm>
                  <a:off x="11691938" y="1532939"/>
                  <a:ext cx="34925" cy="1231"/>
                </a:xfrm>
                <a:custGeom>
                  <a:rect b="b" l="l" r="r" t="t"/>
                  <a:pathLst>
                    <a:path extrusionOk="0" h="1" w="36">
                      <a:moveTo>
                        <a:pt x="36" y="1"/>
                      </a:moveTo>
                      <a:lnTo>
                        <a:pt x="36" y="1"/>
                      </a:lnTo>
                      <a:lnTo>
                        <a:pt x="35" y="1"/>
                      </a:lnTo>
                      <a:lnTo>
                        <a:pt x="0" y="0"/>
                      </a:lnTo>
                      <a:lnTo>
                        <a:pt x="36"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72" name="Google Shape;772;p9"/>
                <p:cNvSpPr/>
                <p:nvPr/>
              </p:nvSpPr>
              <p:spPr>
                <a:xfrm>
                  <a:off x="11741150" y="1534170"/>
                  <a:ext cx="4762" cy="0"/>
                </a:xfrm>
                <a:custGeom>
                  <a:rect b="b" l="l" r="r" t="t"/>
                  <a:pathLst>
                    <a:path extrusionOk="0" h="120000" w="5">
                      <a:moveTo>
                        <a:pt x="5" y="0"/>
                      </a:moveTo>
                      <a:lnTo>
                        <a:pt x="5" y="0"/>
                      </a:lnTo>
                      <a:lnTo>
                        <a:pt x="0" y="0"/>
                      </a:lnTo>
                      <a:cubicBezTo>
                        <a:pt x="2" y="0"/>
                        <a:pt x="3" y="0"/>
                        <a:pt x="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73" name="Google Shape;773;p9"/>
                <p:cNvSpPr/>
                <p:nvPr/>
              </p:nvSpPr>
              <p:spPr>
                <a:xfrm>
                  <a:off x="11841163" y="1537863"/>
                  <a:ext cx="71437" cy="8617"/>
                </a:xfrm>
                <a:custGeom>
                  <a:rect b="b" l="l" r="r" t="t"/>
                  <a:pathLst>
                    <a:path extrusionOk="0" h="9" w="75">
                      <a:moveTo>
                        <a:pt x="75" y="0"/>
                      </a:moveTo>
                      <a:lnTo>
                        <a:pt x="75" y="0"/>
                      </a:lnTo>
                      <a:cubicBezTo>
                        <a:pt x="51" y="3"/>
                        <a:pt x="0" y="5"/>
                        <a:pt x="49" y="9"/>
                      </a:cubicBezTo>
                      <a:cubicBezTo>
                        <a:pt x="66" y="6"/>
                        <a:pt x="38" y="4"/>
                        <a:pt x="7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74" name="Google Shape;774;p9"/>
                <p:cNvSpPr/>
                <p:nvPr/>
              </p:nvSpPr>
              <p:spPr>
                <a:xfrm>
                  <a:off x="11764963" y="1535401"/>
                  <a:ext cx="44450" cy="3693"/>
                </a:xfrm>
                <a:custGeom>
                  <a:rect b="b" l="l" r="r" t="t"/>
                  <a:pathLst>
                    <a:path extrusionOk="0" h="4" w="47">
                      <a:moveTo>
                        <a:pt x="0" y="3"/>
                      </a:moveTo>
                      <a:lnTo>
                        <a:pt x="0" y="3"/>
                      </a:lnTo>
                      <a:lnTo>
                        <a:pt x="44" y="4"/>
                      </a:lnTo>
                      <a:cubicBezTo>
                        <a:pt x="43" y="3"/>
                        <a:pt x="35" y="1"/>
                        <a:pt x="47" y="0"/>
                      </a:cubicBezTo>
                      <a:lnTo>
                        <a:pt x="0" y="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75" name="Google Shape;775;p9"/>
                <p:cNvSpPr/>
                <p:nvPr/>
              </p:nvSpPr>
              <p:spPr>
                <a:xfrm>
                  <a:off x="11744325" y="1537863"/>
                  <a:ext cx="20637" cy="2462"/>
                </a:xfrm>
                <a:custGeom>
                  <a:rect b="b" l="l" r="r" t="t"/>
                  <a:pathLst>
                    <a:path extrusionOk="0" h="2" w="22">
                      <a:moveTo>
                        <a:pt x="0" y="2"/>
                      </a:moveTo>
                      <a:lnTo>
                        <a:pt x="0" y="2"/>
                      </a:lnTo>
                      <a:lnTo>
                        <a:pt x="22" y="0"/>
                      </a:lnTo>
                      <a:lnTo>
                        <a:pt x="5" y="0"/>
                      </a:lnTo>
                      <a:lnTo>
                        <a:pt x="0"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76" name="Google Shape;776;p9"/>
                <p:cNvSpPr/>
                <p:nvPr/>
              </p:nvSpPr>
              <p:spPr>
                <a:xfrm>
                  <a:off x="11482388" y="1531708"/>
                  <a:ext cx="85725" cy="3693"/>
                </a:xfrm>
                <a:custGeom>
                  <a:rect b="b" l="l" r="r" t="t"/>
                  <a:pathLst>
                    <a:path extrusionOk="0" h="4" w="90">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77" name="Google Shape;777;p9"/>
                <p:cNvSpPr/>
                <p:nvPr/>
              </p:nvSpPr>
              <p:spPr>
                <a:xfrm>
                  <a:off x="11626850" y="1532939"/>
                  <a:ext cx="4762" cy="1231"/>
                </a:xfrm>
                <a:custGeom>
                  <a:rect b="b" l="l" r="r" t="t"/>
                  <a:pathLst>
                    <a:path extrusionOk="0" h="1" w="5">
                      <a:moveTo>
                        <a:pt x="5" y="0"/>
                      </a:moveTo>
                      <a:lnTo>
                        <a:pt x="5" y="0"/>
                      </a:lnTo>
                      <a:lnTo>
                        <a:pt x="0" y="1"/>
                      </a:lnTo>
                      <a:cubicBezTo>
                        <a:pt x="3" y="1"/>
                        <a:pt x="5" y="1"/>
                        <a:pt x="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78" name="Google Shape;778;p9"/>
                <p:cNvSpPr/>
                <p:nvPr/>
              </p:nvSpPr>
              <p:spPr>
                <a:xfrm>
                  <a:off x="11261725" y="1534170"/>
                  <a:ext cx="4762" cy="0"/>
                </a:xfrm>
                <a:custGeom>
                  <a:rect b="b" l="l" r="r" t="t"/>
                  <a:pathLst>
                    <a:path extrusionOk="0" h="1" w="5">
                      <a:moveTo>
                        <a:pt x="0" y="0"/>
                      </a:moveTo>
                      <a:lnTo>
                        <a:pt x="0" y="0"/>
                      </a:lnTo>
                      <a:lnTo>
                        <a:pt x="4" y="0"/>
                      </a:lnTo>
                      <a:cubicBezTo>
                        <a:pt x="4" y="0"/>
                        <a:pt x="4" y="0"/>
                        <a:pt x="5"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79" name="Google Shape;779;p9"/>
                <p:cNvSpPr/>
                <p:nvPr/>
              </p:nvSpPr>
              <p:spPr>
                <a:xfrm>
                  <a:off x="11553825" y="1534170"/>
                  <a:ext cx="44450" cy="2462"/>
                </a:xfrm>
                <a:custGeom>
                  <a:rect b="b" l="l" r="r" t="t"/>
                  <a:pathLst>
                    <a:path extrusionOk="0" h="2" w="47">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80" name="Google Shape;780;p9"/>
                <p:cNvSpPr/>
                <p:nvPr/>
              </p:nvSpPr>
              <p:spPr>
                <a:xfrm>
                  <a:off x="11409363" y="1529246"/>
                  <a:ext cx="31750" cy="2462"/>
                </a:xfrm>
                <a:custGeom>
                  <a:rect b="b" l="l" r="r" t="t"/>
                  <a:pathLst>
                    <a:path extrusionOk="0" h="3" w="33">
                      <a:moveTo>
                        <a:pt x="0" y="1"/>
                      </a:moveTo>
                      <a:lnTo>
                        <a:pt x="0" y="1"/>
                      </a:lnTo>
                      <a:cubicBezTo>
                        <a:pt x="10" y="2"/>
                        <a:pt x="21" y="3"/>
                        <a:pt x="33" y="3"/>
                      </a:cubicBezTo>
                      <a:cubicBezTo>
                        <a:pt x="23" y="2"/>
                        <a:pt x="3"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81" name="Google Shape;781;p9"/>
                <p:cNvSpPr/>
                <p:nvPr/>
              </p:nvSpPr>
              <p:spPr>
                <a:xfrm>
                  <a:off x="11618913" y="1531708"/>
                  <a:ext cx="6350" cy="0"/>
                </a:xfrm>
                <a:custGeom>
                  <a:rect b="b" l="l" r="r" t="t"/>
                  <a:pathLst>
                    <a:path extrusionOk="0" h="1" w="6">
                      <a:moveTo>
                        <a:pt x="3" y="0"/>
                      </a:moveTo>
                      <a:lnTo>
                        <a:pt x="3" y="0"/>
                      </a:lnTo>
                      <a:lnTo>
                        <a:pt x="6" y="0"/>
                      </a:lnTo>
                      <a:cubicBezTo>
                        <a:pt x="0" y="0"/>
                        <a:pt x="0" y="0"/>
                        <a:pt x="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82" name="Google Shape;782;p9"/>
                <p:cNvSpPr/>
                <p:nvPr/>
              </p:nvSpPr>
              <p:spPr>
                <a:xfrm>
                  <a:off x="11598275" y="1531708"/>
                  <a:ext cx="28575" cy="2462"/>
                </a:xfrm>
                <a:custGeom>
                  <a:rect b="b" l="l" r="r" t="t"/>
                  <a:pathLst>
                    <a:path extrusionOk="0" h="3" w="31">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83" name="Google Shape;783;p9"/>
                <p:cNvSpPr/>
                <p:nvPr/>
              </p:nvSpPr>
              <p:spPr>
                <a:xfrm>
                  <a:off x="11137900" y="1534170"/>
                  <a:ext cx="188912" cy="23388"/>
                </a:xfrm>
                <a:custGeom>
                  <a:rect b="b" l="l" r="r" t="t"/>
                  <a:pathLst>
                    <a:path extrusionOk="0" h="27" w="198">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84" name="Google Shape;784;p9"/>
                <p:cNvSpPr/>
                <p:nvPr/>
              </p:nvSpPr>
              <p:spPr>
                <a:xfrm>
                  <a:off x="11266488" y="1529246"/>
                  <a:ext cx="95250" cy="4924"/>
                </a:xfrm>
                <a:custGeom>
                  <a:rect b="b" l="l" r="r" t="t"/>
                  <a:pathLst>
                    <a:path extrusionOk="0" h="6" w="10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85" name="Google Shape;785;p9"/>
                <p:cNvSpPr/>
                <p:nvPr/>
              </p:nvSpPr>
              <p:spPr>
                <a:xfrm>
                  <a:off x="11361738" y="1531708"/>
                  <a:ext cx="134937" cy="12309"/>
                </a:xfrm>
                <a:custGeom>
                  <a:rect b="b" l="l" r="r" t="t"/>
                  <a:pathLst>
                    <a:path extrusionOk="0" h="14" w="142">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86" name="Google Shape;786;p9"/>
                <p:cNvSpPr/>
                <p:nvPr/>
              </p:nvSpPr>
              <p:spPr>
                <a:xfrm>
                  <a:off x="11834813" y="1552634"/>
                  <a:ext cx="9525" cy="1231"/>
                </a:xfrm>
                <a:custGeom>
                  <a:rect b="b" l="l" r="r" t="t"/>
                  <a:pathLst>
                    <a:path extrusionOk="0" h="1" w="11">
                      <a:moveTo>
                        <a:pt x="11" y="1"/>
                      </a:moveTo>
                      <a:lnTo>
                        <a:pt x="11" y="1"/>
                      </a:lnTo>
                      <a:cubicBezTo>
                        <a:pt x="8" y="1"/>
                        <a:pt x="8" y="1"/>
                        <a:pt x="8" y="0"/>
                      </a:cubicBezTo>
                      <a:cubicBezTo>
                        <a:pt x="2" y="1"/>
                        <a:pt x="0" y="1"/>
                        <a:pt x="11"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87" name="Google Shape;787;p9"/>
                <p:cNvSpPr/>
                <p:nvPr/>
              </p:nvSpPr>
              <p:spPr>
                <a:xfrm>
                  <a:off x="11764963" y="1542787"/>
                  <a:ext cx="117475" cy="9847"/>
                </a:xfrm>
                <a:custGeom>
                  <a:rect b="b" l="l" r="r" t="t"/>
                  <a:pathLst>
                    <a:path extrusionOk="0" h="12" w="12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88" name="Google Shape;788;p9"/>
                <p:cNvSpPr/>
                <p:nvPr/>
              </p:nvSpPr>
              <p:spPr>
                <a:xfrm>
                  <a:off x="11555413" y="1544017"/>
                  <a:ext cx="69850" cy="4924"/>
                </a:xfrm>
                <a:custGeom>
                  <a:rect b="b" l="l" r="r" t="t"/>
                  <a:pathLst>
                    <a:path extrusionOk="0" h="6" w="74">
                      <a:moveTo>
                        <a:pt x="70" y="0"/>
                      </a:moveTo>
                      <a:lnTo>
                        <a:pt x="70" y="0"/>
                      </a:lnTo>
                      <a:lnTo>
                        <a:pt x="0" y="2"/>
                      </a:lnTo>
                      <a:lnTo>
                        <a:pt x="36" y="6"/>
                      </a:lnTo>
                      <a:lnTo>
                        <a:pt x="34" y="4"/>
                      </a:lnTo>
                      <a:cubicBezTo>
                        <a:pt x="74" y="4"/>
                        <a:pt x="65" y="2"/>
                        <a:pt x="7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89" name="Google Shape;789;p9"/>
                <p:cNvSpPr/>
                <p:nvPr/>
              </p:nvSpPr>
              <p:spPr>
                <a:xfrm>
                  <a:off x="11223625" y="1528016"/>
                  <a:ext cx="38100" cy="6155"/>
                </a:xfrm>
                <a:custGeom>
                  <a:rect b="b" l="l" r="r" t="t"/>
                  <a:pathLst>
                    <a:path extrusionOk="0" h="7" w="40">
                      <a:moveTo>
                        <a:pt x="31" y="5"/>
                      </a:moveTo>
                      <a:lnTo>
                        <a:pt x="31" y="5"/>
                      </a:lnTo>
                      <a:lnTo>
                        <a:pt x="40" y="0"/>
                      </a:lnTo>
                      <a:lnTo>
                        <a:pt x="0" y="7"/>
                      </a:lnTo>
                      <a:lnTo>
                        <a:pt x="31"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90" name="Google Shape;790;p9"/>
                <p:cNvSpPr/>
                <p:nvPr/>
              </p:nvSpPr>
              <p:spPr>
                <a:xfrm>
                  <a:off x="11145838" y="1529246"/>
                  <a:ext cx="22225" cy="2462"/>
                </a:xfrm>
                <a:custGeom>
                  <a:rect b="b" l="l" r="r" t="t"/>
                  <a:pathLst>
                    <a:path extrusionOk="0" h="4" w="24">
                      <a:moveTo>
                        <a:pt x="21" y="4"/>
                      </a:moveTo>
                      <a:lnTo>
                        <a:pt x="21" y="4"/>
                      </a:lnTo>
                      <a:lnTo>
                        <a:pt x="24" y="0"/>
                      </a:lnTo>
                      <a:lnTo>
                        <a:pt x="0" y="3"/>
                      </a:lnTo>
                      <a:lnTo>
                        <a:pt x="21"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91" name="Google Shape;791;p9"/>
                <p:cNvSpPr/>
                <p:nvPr/>
              </p:nvSpPr>
              <p:spPr>
                <a:xfrm>
                  <a:off x="6197600" y="1566174"/>
                  <a:ext cx="20637" cy="1231"/>
                </a:xfrm>
                <a:custGeom>
                  <a:rect b="b" l="l" r="r" t="t"/>
                  <a:pathLst>
                    <a:path extrusionOk="0" h="1" w="21">
                      <a:moveTo>
                        <a:pt x="21" y="0"/>
                      </a:moveTo>
                      <a:lnTo>
                        <a:pt x="21" y="0"/>
                      </a:lnTo>
                      <a:lnTo>
                        <a:pt x="0" y="1"/>
                      </a:lnTo>
                      <a:cubicBezTo>
                        <a:pt x="10" y="0"/>
                        <a:pt x="16" y="0"/>
                        <a:pt x="2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92" name="Google Shape;792;p9"/>
                <p:cNvSpPr/>
                <p:nvPr/>
              </p:nvSpPr>
              <p:spPr>
                <a:xfrm>
                  <a:off x="6356350" y="1564943"/>
                  <a:ext cx="9525" cy="1231"/>
                </a:xfrm>
                <a:custGeom>
                  <a:rect b="b" l="l" r="r" t="t"/>
                  <a:pathLst>
                    <a:path extrusionOk="0" h="2" w="10">
                      <a:moveTo>
                        <a:pt x="6" y="2"/>
                      </a:moveTo>
                      <a:lnTo>
                        <a:pt x="6" y="2"/>
                      </a:lnTo>
                      <a:lnTo>
                        <a:pt x="10" y="0"/>
                      </a:lnTo>
                      <a:cubicBezTo>
                        <a:pt x="3" y="1"/>
                        <a:pt x="0" y="2"/>
                        <a:pt x="6"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93" name="Google Shape;793;p9"/>
                <p:cNvSpPr/>
                <p:nvPr/>
              </p:nvSpPr>
              <p:spPr>
                <a:xfrm>
                  <a:off x="8950325" y="1521861"/>
                  <a:ext cx="61912" cy="7386"/>
                </a:xfrm>
                <a:custGeom>
                  <a:rect b="b" l="l" r="r" t="t"/>
                  <a:pathLst>
                    <a:path extrusionOk="0" h="9" w="65">
                      <a:moveTo>
                        <a:pt x="65" y="9"/>
                      </a:moveTo>
                      <a:lnTo>
                        <a:pt x="65" y="9"/>
                      </a:lnTo>
                      <a:cubicBezTo>
                        <a:pt x="34" y="5"/>
                        <a:pt x="0" y="0"/>
                        <a:pt x="4" y="4"/>
                      </a:cubicBezTo>
                      <a:lnTo>
                        <a:pt x="13" y="8"/>
                      </a:lnTo>
                      <a:cubicBezTo>
                        <a:pt x="35" y="7"/>
                        <a:pt x="51" y="8"/>
                        <a:pt x="65" y="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94" name="Google Shape;794;p9"/>
                <p:cNvSpPr/>
                <p:nvPr/>
              </p:nvSpPr>
              <p:spPr>
                <a:xfrm>
                  <a:off x="7537450" y="1546479"/>
                  <a:ext cx="28575" cy="3693"/>
                </a:xfrm>
                <a:custGeom>
                  <a:rect b="b" l="l" r="r" t="t"/>
                  <a:pathLst>
                    <a:path extrusionOk="0" h="4" w="29">
                      <a:moveTo>
                        <a:pt x="0" y="3"/>
                      </a:moveTo>
                      <a:lnTo>
                        <a:pt x="0" y="3"/>
                      </a:lnTo>
                      <a:lnTo>
                        <a:pt x="9" y="4"/>
                      </a:lnTo>
                      <a:lnTo>
                        <a:pt x="29" y="0"/>
                      </a:lnTo>
                      <a:lnTo>
                        <a:pt x="0" y="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95" name="Google Shape;795;p9"/>
                <p:cNvSpPr/>
                <p:nvPr/>
              </p:nvSpPr>
              <p:spPr>
                <a:xfrm>
                  <a:off x="7478713" y="1562481"/>
                  <a:ext cx="38100" cy="2462"/>
                </a:xfrm>
                <a:custGeom>
                  <a:rect b="b" l="l" r="r" t="t"/>
                  <a:pathLst>
                    <a:path extrusionOk="0" h="3" w="40">
                      <a:moveTo>
                        <a:pt x="40" y="3"/>
                      </a:moveTo>
                      <a:lnTo>
                        <a:pt x="40" y="3"/>
                      </a:lnTo>
                      <a:lnTo>
                        <a:pt x="0" y="0"/>
                      </a:lnTo>
                      <a:cubicBezTo>
                        <a:pt x="9" y="1"/>
                        <a:pt x="22" y="2"/>
                        <a:pt x="4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96" name="Google Shape;796;p9"/>
                <p:cNvSpPr/>
                <p:nvPr/>
              </p:nvSpPr>
              <p:spPr>
                <a:xfrm>
                  <a:off x="5410200" y="1568636"/>
                  <a:ext cx="36512" cy="3693"/>
                </a:xfrm>
                <a:custGeom>
                  <a:rect b="b" l="l" r="r" t="t"/>
                  <a:pathLst>
                    <a:path extrusionOk="0" h="5" w="38">
                      <a:moveTo>
                        <a:pt x="24" y="0"/>
                      </a:moveTo>
                      <a:lnTo>
                        <a:pt x="24" y="0"/>
                      </a:lnTo>
                      <a:lnTo>
                        <a:pt x="0" y="5"/>
                      </a:lnTo>
                      <a:cubicBezTo>
                        <a:pt x="38" y="5"/>
                        <a:pt x="21" y="3"/>
                        <a:pt x="24"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97" name="Google Shape;797;p9"/>
                <p:cNvSpPr/>
                <p:nvPr/>
              </p:nvSpPr>
              <p:spPr>
                <a:xfrm>
                  <a:off x="10206038" y="1530477"/>
                  <a:ext cx="61912" cy="4924"/>
                </a:xfrm>
                <a:custGeom>
                  <a:rect b="b" l="l" r="r" t="t"/>
                  <a:pathLst>
                    <a:path extrusionOk="0" h="6" w="65">
                      <a:moveTo>
                        <a:pt x="65" y="3"/>
                      </a:moveTo>
                      <a:lnTo>
                        <a:pt x="65" y="3"/>
                      </a:lnTo>
                      <a:cubicBezTo>
                        <a:pt x="39" y="1"/>
                        <a:pt x="18" y="0"/>
                        <a:pt x="0" y="0"/>
                      </a:cubicBezTo>
                      <a:cubicBezTo>
                        <a:pt x="32" y="2"/>
                        <a:pt x="57" y="6"/>
                        <a:pt x="65"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98" name="Google Shape;798;p9"/>
                <p:cNvSpPr/>
                <p:nvPr/>
              </p:nvSpPr>
              <p:spPr>
                <a:xfrm>
                  <a:off x="6257925" y="1525554"/>
                  <a:ext cx="19050" cy="2462"/>
                </a:xfrm>
                <a:custGeom>
                  <a:rect b="b" l="l" r="r" t="t"/>
                  <a:pathLst>
                    <a:path extrusionOk="0" h="2" w="21">
                      <a:moveTo>
                        <a:pt x="18" y="0"/>
                      </a:moveTo>
                      <a:lnTo>
                        <a:pt x="18" y="0"/>
                      </a:lnTo>
                      <a:cubicBezTo>
                        <a:pt x="5" y="1"/>
                        <a:pt x="0" y="2"/>
                        <a:pt x="0" y="2"/>
                      </a:cubicBezTo>
                      <a:cubicBezTo>
                        <a:pt x="13" y="2"/>
                        <a:pt x="21" y="1"/>
                        <a:pt x="18"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99" name="Google Shape;799;p9"/>
                <p:cNvSpPr/>
                <p:nvPr/>
              </p:nvSpPr>
              <p:spPr>
                <a:xfrm>
                  <a:off x="10134600" y="1528016"/>
                  <a:ext cx="71437" cy="3693"/>
                </a:xfrm>
                <a:custGeom>
                  <a:rect b="b" l="l" r="r" t="t"/>
                  <a:pathLst>
                    <a:path extrusionOk="0" h="4" w="75">
                      <a:moveTo>
                        <a:pt x="0" y="3"/>
                      </a:moveTo>
                      <a:lnTo>
                        <a:pt x="0" y="3"/>
                      </a:lnTo>
                      <a:lnTo>
                        <a:pt x="13" y="4"/>
                      </a:lnTo>
                      <a:cubicBezTo>
                        <a:pt x="32" y="3"/>
                        <a:pt x="52" y="2"/>
                        <a:pt x="75" y="3"/>
                      </a:cubicBezTo>
                      <a:cubicBezTo>
                        <a:pt x="52" y="1"/>
                        <a:pt x="25" y="0"/>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00" name="Google Shape;800;p9"/>
                <p:cNvSpPr/>
                <p:nvPr/>
              </p:nvSpPr>
              <p:spPr>
                <a:xfrm>
                  <a:off x="2582863" y="1560020"/>
                  <a:ext cx="7937" cy="1231"/>
                </a:xfrm>
                <a:custGeom>
                  <a:rect b="b" l="l" r="r" t="t"/>
                  <a:pathLst>
                    <a:path extrusionOk="0" h="1" w="8">
                      <a:moveTo>
                        <a:pt x="8" y="1"/>
                      </a:moveTo>
                      <a:lnTo>
                        <a:pt x="8" y="1"/>
                      </a:lnTo>
                      <a:lnTo>
                        <a:pt x="1" y="0"/>
                      </a:lnTo>
                      <a:cubicBezTo>
                        <a:pt x="0" y="1"/>
                        <a:pt x="3" y="1"/>
                        <a:pt x="8"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01" name="Google Shape;801;p9"/>
                <p:cNvSpPr/>
                <p:nvPr/>
              </p:nvSpPr>
              <p:spPr>
                <a:xfrm>
                  <a:off x="1762125" y="1521861"/>
                  <a:ext cx="34925" cy="1231"/>
                </a:xfrm>
                <a:custGeom>
                  <a:rect b="b" l="l" r="r" t="t"/>
                  <a:pathLst>
                    <a:path extrusionOk="0" h="1" w="36">
                      <a:moveTo>
                        <a:pt x="0" y="1"/>
                      </a:moveTo>
                      <a:lnTo>
                        <a:pt x="0" y="1"/>
                      </a:lnTo>
                      <a:cubicBezTo>
                        <a:pt x="9" y="1"/>
                        <a:pt x="23" y="1"/>
                        <a:pt x="36" y="1"/>
                      </a:cubicBezTo>
                      <a:cubicBezTo>
                        <a:pt x="29" y="0"/>
                        <a:pt x="19"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02" name="Google Shape;802;p9"/>
                <p:cNvSpPr/>
                <p:nvPr/>
              </p:nvSpPr>
              <p:spPr>
                <a:xfrm>
                  <a:off x="10812463" y="1529246"/>
                  <a:ext cx="19050" cy="1231"/>
                </a:xfrm>
                <a:custGeom>
                  <a:rect b="b" l="l" r="r" t="t"/>
                  <a:pathLst>
                    <a:path extrusionOk="0" h="1" w="20">
                      <a:moveTo>
                        <a:pt x="0" y="1"/>
                      </a:moveTo>
                      <a:lnTo>
                        <a:pt x="0" y="1"/>
                      </a:lnTo>
                      <a:cubicBezTo>
                        <a:pt x="20" y="1"/>
                        <a:pt x="3"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03" name="Google Shape;803;p9"/>
                <p:cNvSpPr/>
                <p:nvPr/>
              </p:nvSpPr>
              <p:spPr>
                <a:xfrm>
                  <a:off x="10896600" y="1545248"/>
                  <a:ext cx="7937" cy="2462"/>
                </a:xfrm>
                <a:custGeom>
                  <a:rect b="b" l="l" r="r" t="t"/>
                  <a:pathLst>
                    <a:path extrusionOk="0" h="3" w="8">
                      <a:moveTo>
                        <a:pt x="8" y="0"/>
                      </a:moveTo>
                      <a:lnTo>
                        <a:pt x="8" y="0"/>
                      </a:lnTo>
                      <a:cubicBezTo>
                        <a:pt x="4" y="1"/>
                        <a:pt x="1" y="2"/>
                        <a:pt x="0" y="3"/>
                      </a:cubicBezTo>
                      <a:cubicBezTo>
                        <a:pt x="2" y="2"/>
                        <a:pt x="4" y="1"/>
                        <a:pt x="8"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04" name="Google Shape;804;p9"/>
                <p:cNvSpPr/>
                <p:nvPr/>
              </p:nvSpPr>
              <p:spPr>
                <a:xfrm>
                  <a:off x="9947275" y="1553865"/>
                  <a:ext cx="4762" cy="1231"/>
                </a:xfrm>
                <a:custGeom>
                  <a:rect b="b" l="l" r="r" t="t"/>
                  <a:pathLst>
                    <a:path extrusionOk="0" h="1" w="5">
                      <a:moveTo>
                        <a:pt x="1" y="0"/>
                      </a:moveTo>
                      <a:lnTo>
                        <a:pt x="1" y="0"/>
                      </a:lnTo>
                      <a:lnTo>
                        <a:pt x="0" y="0"/>
                      </a:lnTo>
                      <a:cubicBezTo>
                        <a:pt x="5" y="1"/>
                        <a:pt x="4" y="0"/>
                        <a:pt x="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05" name="Google Shape;805;p9"/>
                <p:cNvSpPr/>
                <p:nvPr/>
              </p:nvSpPr>
              <p:spPr>
                <a:xfrm>
                  <a:off x="10817225" y="1531708"/>
                  <a:ext cx="23812" cy="0"/>
                </a:xfrm>
                <a:custGeom>
                  <a:rect b="b" l="l" r="r" t="t"/>
                  <a:pathLst>
                    <a:path extrusionOk="0" h="1" w="25">
                      <a:moveTo>
                        <a:pt x="25" y="0"/>
                      </a:moveTo>
                      <a:lnTo>
                        <a:pt x="25" y="0"/>
                      </a:lnTo>
                      <a:cubicBezTo>
                        <a:pt x="18" y="0"/>
                        <a:pt x="10" y="0"/>
                        <a:pt x="0" y="0"/>
                      </a:cubicBezTo>
                      <a:cubicBezTo>
                        <a:pt x="5" y="0"/>
                        <a:pt x="12" y="0"/>
                        <a:pt x="2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06" name="Google Shape;806;p9"/>
                <p:cNvSpPr/>
                <p:nvPr/>
              </p:nvSpPr>
              <p:spPr>
                <a:xfrm>
                  <a:off x="10836275" y="1529246"/>
                  <a:ext cx="19050" cy="1231"/>
                </a:xfrm>
                <a:custGeom>
                  <a:rect b="b" l="l" r="r" t="t"/>
                  <a:pathLst>
                    <a:path extrusionOk="0" h="1" w="20">
                      <a:moveTo>
                        <a:pt x="0" y="1"/>
                      </a:moveTo>
                      <a:lnTo>
                        <a:pt x="0" y="1"/>
                      </a:lnTo>
                      <a:lnTo>
                        <a:pt x="18" y="1"/>
                      </a:lnTo>
                      <a:cubicBezTo>
                        <a:pt x="20" y="1"/>
                        <a:pt x="18"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07" name="Google Shape;807;p9"/>
                <p:cNvSpPr/>
                <p:nvPr/>
              </p:nvSpPr>
              <p:spPr>
                <a:xfrm>
                  <a:off x="10787063" y="1530477"/>
                  <a:ext cx="30162" cy="1231"/>
                </a:xfrm>
                <a:custGeom>
                  <a:rect b="b" l="l" r="r" t="t"/>
                  <a:pathLst>
                    <a:path extrusionOk="0" h="1" w="31">
                      <a:moveTo>
                        <a:pt x="0" y="0"/>
                      </a:moveTo>
                      <a:lnTo>
                        <a:pt x="0" y="0"/>
                      </a:lnTo>
                      <a:cubicBezTo>
                        <a:pt x="11" y="0"/>
                        <a:pt x="21" y="0"/>
                        <a:pt x="31" y="1"/>
                      </a:cubicBezTo>
                      <a:cubicBezTo>
                        <a:pt x="28" y="0"/>
                        <a:pt x="26" y="0"/>
                        <a:pt x="27"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08" name="Google Shape;808;p9"/>
                <p:cNvSpPr/>
                <p:nvPr/>
              </p:nvSpPr>
              <p:spPr>
                <a:xfrm>
                  <a:off x="4092575" y="1552634"/>
                  <a:ext cx="20637" cy="2462"/>
                </a:xfrm>
                <a:custGeom>
                  <a:rect b="b" l="l" r="r" t="t"/>
                  <a:pathLst>
                    <a:path extrusionOk="0" h="2" w="23">
                      <a:moveTo>
                        <a:pt x="23" y="0"/>
                      </a:moveTo>
                      <a:lnTo>
                        <a:pt x="23" y="0"/>
                      </a:lnTo>
                      <a:lnTo>
                        <a:pt x="19" y="0"/>
                      </a:lnTo>
                      <a:cubicBezTo>
                        <a:pt x="0" y="2"/>
                        <a:pt x="8" y="1"/>
                        <a:pt x="2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09" name="Google Shape;809;p9"/>
                <p:cNvSpPr/>
                <p:nvPr/>
              </p:nvSpPr>
              <p:spPr>
                <a:xfrm>
                  <a:off x="8528050" y="1567405"/>
                  <a:ext cx="3175" cy="1231"/>
                </a:xfrm>
                <a:custGeom>
                  <a:rect b="b" l="l" r="r" t="t"/>
                  <a:pathLst>
                    <a:path extrusionOk="0" h="1" w="3">
                      <a:moveTo>
                        <a:pt x="1" y="1"/>
                      </a:moveTo>
                      <a:lnTo>
                        <a:pt x="1" y="1"/>
                      </a:lnTo>
                      <a:lnTo>
                        <a:pt x="3" y="0"/>
                      </a:lnTo>
                      <a:lnTo>
                        <a:pt x="0" y="0"/>
                      </a:lnTo>
                      <a:lnTo>
                        <a:pt x="1"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10" name="Google Shape;810;p9"/>
                <p:cNvSpPr/>
                <p:nvPr/>
              </p:nvSpPr>
              <p:spPr>
                <a:xfrm>
                  <a:off x="8461375" y="1556326"/>
                  <a:ext cx="66675" cy="14771"/>
                </a:xfrm>
                <a:custGeom>
                  <a:rect b="b" l="l" r="r" t="t"/>
                  <a:pathLst>
                    <a:path extrusionOk="0" h="17" w="69">
                      <a:moveTo>
                        <a:pt x="0" y="17"/>
                      </a:moveTo>
                      <a:lnTo>
                        <a:pt x="0" y="17"/>
                      </a:lnTo>
                      <a:cubicBezTo>
                        <a:pt x="30" y="11"/>
                        <a:pt x="47" y="12"/>
                        <a:pt x="69" y="13"/>
                      </a:cubicBezTo>
                      <a:lnTo>
                        <a:pt x="46" y="0"/>
                      </a:lnTo>
                      <a:lnTo>
                        <a:pt x="0" y="17"/>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11" name="Google Shape;811;p9"/>
                <p:cNvSpPr/>
                <p:nvPr/>
              </p:nvSpPr>
              <p:spPr>
                <a:xfrm>
                  <a:off x="1562100" y="1514475"/>
                  <a:ext cx="9563100" cy="64008"/>
                </a:xfrm>
                <a:custGeom>
                  <a:rect b="b" l="l" r="r" t="t"/>
                  <a:pathLst>
                    <a:path extrusionOk="0" h="75" w="1003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12" name="Google Shape;812;p9"/>
                <p:cNvSpPr/>
                <p:nvPr/>
              </p:nvSpPr>
              <p:spPr>
                <a:xfrm>
                  <a:off x="7508875" y="1560020"/>
                  <a:ext cx="11112" cy="3693"/>
                </a:xfrm>
                <a:custGeom>
                  <a:rect b="b" l="l" r="r" t="t"/>
                  <a:pathLst>
                    <a:path extrusionOk="0" h="3" w="12">
                      <a:moveTo>
                        <a:pt x="12" y="3"/>
                      </a:moveTo>
                      <a:lnTo>
                        <a:pt x="12" y="3"/>
                      </a:lnTo>
                      <a:cubicBezTo>
                        <a:pt x="8" y="2"/>
                        <a:pt x="7" y="1"/>
                        <a:pt x="6" y="0"/>
                      </a:cubicBezTo>
                      <a:cubicBezTo>
                        <a:pt x="1" y="1"/>
                        <a:pt x="0" y="2"/>
                        <a:pt x="12"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13" name="Google Shape;813;p9"/>
                <p:cNvSpPr/>
                <p:nvPr/>
              </p:nvSpPr>
              <p:spPr>
                <a:xfrm>
                  <a:off x="5434013" y="1567405"/>
                  <a:ext cx="4762" cy="1231"/>
                </a:xfrm>
                <a:custGeom>
                  <a:rect b="b" l="l" r="r" t="t"/>
                  <a:pathLst>
                    <a:path extrusionOk="0" h="1" w="5">
                      <a:moveTo>
                        <a:pt x="5" y="1"/>
                      </a:moveTo>
                      <a:lnTo>
                        <a:pt x="5" y="1"/>
                      </a:lnTo>
                      <a:lnTo>
                        <a:pt x="3" y="0"/>
                      </a:lnTo>
                      <a:cubicBezTo>
                        <a:pt x="1" y="1"/>
                        <a:pt x="1" y="1"/>
                        <a:pt x="0" y="1"/>
                      </a:cubicBezTo>
                      <a:lnTo>
                        <a:pt x="5"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14" name="Google Shape;814;p9"/>
                <p:cNvSpPr/>
                <p:nvPr/>
              </p:nvSpPr>
              <p:spPr>
                <a:xfrm>
                  <a:off x="9672638" y="1567405"/>
                  <a:ext cx="25400" cy="2462"/>
                </a:xfrm>
                <a:custGeom>
                  <a:rect b="b" l="l" r="r" t="t"/>
                  <a:pathLst>
                    <a:path extrusionOk="0" h="3" w="27">
                      <a:moveTo>
                        <a:pt x="27" y="3"/>
                      </a:moveTo>
                      <a:lnTo>
                        <a:pt x="27" y="3"/>
                      </a:lnTo>
                      <a:cubicBezTo>
                        <a:pt x="13" y="2"/>
                        <a:pt x="6" y="1"/>
                        <a:pt x="1" y="0"/>
                      </a:cubicBezTo>
                      <a:cubicBezTo>
                        <a:pt x="0" y="1"/>
                        <a:pt x="6" y="2"/>
                        <a:pt x="27"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15" name="Google Shape;815;p9"/>
                <p:cNvSpPr/>
                <p:nvPr/>
              </p:nvSpPr>
              <p:spPr>
                <a:xfrm>
                  <a:off x="10966450" y="1529246"/>
                  <a:ext cx="39687" cy="2462"/>
                </a:xfrm>
                <a:custGeom>
                  <a:rect b="b" l="l" r="r" t="t"/>
                  <a:pathLst>
                    <a:path extrusionOk="0" h="3" w="42">
                      <a:moveTo>
                        <a:pt x="42" y="0"/>
                      </a:moveTo>
                      <a:lnTo>
                        <a:pt x="42" y="0"/>
                      </a:lnTo>
                      <a:lnTo>
                        <a:pt x="0" y="1"/>
                      </a:lnTo>
                      <a:cubicBezTo>
                        <a:pt x="20" y="1"/>
                        <a:pt x="27" y="2"/>
                        <a:pt x="38" y="3"/>
                      </a:cubicBezTo>
                      <a:cubicBezTo>
                        <a:pt x="37" y="2"/>
                        <a:pt x="29" y="0"/>
                        <a:pt x="4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16" name="Google Shape;816;p9"/>
                <p:cNvSpPr/>
                <p:nvPr/>
              </p:nvSpPr>
              <p:spPr>
                <a:xfrm>
                  <a:off x="11329988" y="1552634"/>
                  <a:ext cx="44450" cy="2462"/>
                </a:xfrm>
                <a:custGeom>
                  <a:rect b="b" l="l" r="r" t="t"/>
                  <a:pathLst>
                    <a:path extrusionOk="0" h="3" w="46">
                      <a:moveTo>
                        <a:pt x="27" y="3"/>
                      </a:moveTo>
                      <a:lnTo>
                        <a:pt x="27" y="3"/>
                      </a:lnTo>
                      <a:cubicBezTo>
                        <a:pt x="33" y="2"/>
                        <a:pt x="40" y="3"/>
                        <a:pt x="46" y="2"/>
                      </a:cubicBezTo>
                      <a:lnTo>
                        <a:pt x="44" y="0"/>
                      </a:lnTo>
                      <a:cubicBezTo>
                        <a:pt x="18" y="0"/>
                        <a:pt x="0" y="2"/>
                        <a:pt x="27"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17" name="Google Shape;817;p9"/>
                <p:cNvSpPr/>
                <p:nvPr/>
              </p:nvSpPr>
              <p:spPr>
                <a:xfrm>
                  <a:off x="11042650" y="1540325"/>
                  <a:ext cx="60325" cy="6155"/>
                </a:xfrm>
                <a:custGeom>
                  <a:rect b="b" l="l" r="r" t="t"/>
                  <a:pathLst>
                    <a:path extrusionOk="0" h="7" w="63">
                      <a:moveTo>
                        <a:pt x="0" y="3"/>
                      </a:moveTo>
                      <a:lnTo>
                        <a:pt x="0" y="3"/>
                      </a:lnTo>
                      <a:cubicBezTo>
                        <a:pt x="3" y="7"/>
                        <a:pt x="30" y="6"/>
                        <a:pt x="60" y="5"/>
                      </a:cubicBezTo>
                      <a:lnTo>
                        <a:pt x="54" y="5"/>
                      </a:lnTo>
                      <a:cubicBezTo>
                        <a:pt x="63" y="0"/>
                        <a:pt x="31" y="1"/>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18" name="Google Shape;818;p9"/>
                <p:cNvSpPr/>
                <p:nvPr/>
              </p:nvSpPr>
              <p:spPr>
                <a:xfrm>
                  <a:off x="11106150" y="1542787"/>
                  <a:ext cx="28575" cy="1231"/>
                </a:xfrm>
                <a:custGeom>
                  <a:rect b="b" l="l" r="r" t="t"/>
                  <a:pathLst>
                    <a:path extrusionOk="0" h="2" w="31">
                      <a:moveTo>
                        <a:pt x="0" y="2"/>
                      </a:moveTo>
                      <a:lnTo>
                        <a:pt x="0" y="2"/>
                      </a:lnTo>
                      <a:cubicBezTo>
                        <a:pt x="10" y="2"/>
                        <a:pt x="19" y="2"/>
                        <a:pt x="28" y="2"/>
                      </a:cubicBezTo>
                      <a:cubicBezTo>
                        <a:pt x="31" y="0"/>
                        <a:pt x="17" y="2"/>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19" name="Google Shape;819;p9"/>
                <p:cNvSpPr/>
                <p:nvPr/>
              </p:nvSpPr>
              <p:spPr>
                <a:xfrm>
                  <a:off x="10679113" y="1525554"/>
                  <a:ext cx="103187" cy="9847"/>
                </a:xfrm>
                <a:custGeom>
                  <a:rect b="b" l="l" r="r" t="t"/>
                  <a:pathLst>
                    <a:path extrusionOk="0" h="12" w="109">
                      <a:moveTo>
                        <a:pt x="77" y="9"/>
                      </a:moveTo>
                      <a:lnTo>
                        <a:pt x="77" y="9"/>
                      </a:lnTo>
                      <a:cubicBezTo>
                        <a:pt x="91" y="10"/>
                        <a:pt x="86" y="4"/>
                        <a:pt x="94" y="6"/>
                      </a:cubicBezTo>
                      <a:cubicBezTo>
                        <a:pt x="109" y="0"/>
                        <a:pt x="0" y="12"/>
                        <a:pt x="77" y="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20" name="Google Shape;820;p9"/>
                <p:cNvSpPr/>
                <p:nvPr/>
              </p:nvSpPr>
              <p:spPr>
                <a:xfrm>
                  <a:off x="11039475" y="1550172"/>
                  <a:ext cx="26987" cy="4924"/>
                </a:xfrm>
                <a:custGeom>
                  <a:rect b="b" l="l" r="r" t="t"/>
                  <a:pathLst>
                    <a:path extrusionOk="0" h="5" w="27">
                      <a:moveTo>
                        <a:pt x="27" y="5"/>
                      </a:moveTo>
                      <a:lnTo>
                        <a:pt x="27" y="5"/>
                      </a:lnTo>
                      <a:lnTo>
                        <a:pt x="16" y="0"/>
                      </a:lnTo>
                      <a:lnTo>
                        <a:pt x="0" y="4"/>
                      </a:lnTo>
                      <a:lnTo>
                        <a:pt x="27"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21" name="Google Shape;821;p9"/>
                <p:cNvSpPr/>
                <p:nvPr/>
              </p:nvSpPr>
              <p:spPr>
                <a:xfrm>
                  <a:off x="10841038" y="1548941"/>
                  <a:ext cx="58737" cy="2462"/>
                </a:xfrm>
                <a:custGeom>
                  <a:rect b="b" l="l" r="r" t="t"/>
                  <a:pathLst>
                    <a:path extrusionOk="0" h="3" w="61">
                      <a:moveTo>
                        <a:pt x="1" y="2"/>
                      </a:moveTo>
                      <a:lnTo>
                        <a:pt x="1" y="2"/>
                      </a:lnTo>
                      <a:lnTo>
                        <a:pt x="49" y="3"/>
                      </a:lnTo>
                      <a:cubicBezTo>
                        <a:pt x="48" y="2"/>
                        <a:pt x="54" y="2"/>
                        <a:pt x="61" y="2"/>
                      </a:cubicBezTo>
                      <a:cubicBezTo>
                        <a:pt x="32" y="1"/>
                        <a:pt x="0" y="0"/>
                        <a:pt x="1"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22" name="Google Shape;822;p9"/>
                <p:cNvSpPr/>
                <p:nvPr/>
              </p:nvSpPr>
              <p:spPr>
                <a:xfrm>
                  <a:off x="10899775" y="1550172"/>
                  <a:ext cx="36512" cy="1231"/>
                </a:xfrm>
                <a:custGeom>
                  <a:rect b="b" l="l" r="r" t="t"/>
                  <a:pathLst>
                    <a:path extrusionOk="0" h="1" w="38">
                      <a:moveTo>
                        <a:pt x="0" y="1"/>
                      </a:moveTo>
                      <a:lnTo>
                        <a:pt x="0" y="1"/>
                      </a:lnTo>
                      <a:cubicBezTo>
                        <a:pt x="15" y="1"/>
                        <a:pt x="30" y="1"/>
                        <a:pt x="38" y="0"/>
                      </a:cubicBezTo>
                      <a:cubicBezTo>
                        <a:pt x="30" y="0"/>
                        <a:pt x="12"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23" name="Google Shape;823;p9"/>
                <p:cNvSpPr/>
                <p:nvPr/>
              </p:nvSpPr>
              <p:spPr>
                <a:xfrm>
                  <a:off x="10958513" y="1555096"/>
                  <a:ext cx="46037" cy="0"/>
                </a:xfrm>
                <a:custGeom>
                  <a:rect b="b" l="l" r="r" t="t"/>
                  <a:pathLst>
                    <a:path extrusionOk="0" h="1" w="47">
                      <a:moveTo>
                        <a:pt x="47" y="0"/>
                      </a:moveTo>
                      <a:lnTo>
                        <a:pt x="47" y="0"/>
                      </a:lnTo>
                      <a:lnTo>
                        <a:pt x="33" y="0"/>
                      </a:lnTo>
                      <a:lnTo>
                        <a:pt x="0" y="0"/>
                      </a:lnTo>
                      <a:lnTo>
                        <a:pt x="47"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24" name="Google Shape;824;p9"/>
                <p:cNvSpPr/>
                <p:nvPr/>
              </p:nvSpPr>
              <p:spPr>
                <a:xfrm>
                  <a:off x="10304463" y="1548941"/>
                  <a:ext cx="61912" cy="3693"/>
                </a:xfrm>
                <a:custGeom>
                  <a:rect b="b" l="l" r="r" t="t"/>
                  <a:pathLst>
                    <a:path extrusionOk="0" h="4" w="65">
                      <a:moveTo>
                        <a:pt x="57" y="0"/>
                      </a:moveTo>
                      <a:lnTo>
                        <a:pt x="57" y="0"/>
                      </a:lnTo>
                      <a:lnTo>
                        <a:pt x="5" y="1"/>
                      </a:lnTo>
                      <a:cubicBezTo>
                        <a:pt x="0" y="3"/>
                        <a:pt x="14" y="4"/>
                        <a:pt x="33" y="4"/>
                      </a:cubicBezTo>
                      <a:cubicBezTo>
                        <a:pt x="45" y="2"/>
                        <a:pt x="65" y="2"/>
                        <a:pt x="57"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25" name="Google Shape;825;p9"/>
                <p:cNvSpPr/>
                <p:nvPr/>
              </p:nvSpPr>
              <p:spPr>
                <a:xfrm>
                  <a:off x="10483850" y="1557558"/>
                  <a:ext cx="23812" cy="6155"/>
                </a:xfrm>
                <a:custGeom>
                  <a:rect b="b" l="l" r="r" t="t"/>
                  <a:pathLst>
                    <a:path extrusionOk="0" h="7" w="25">
                      <a:moveTo>
                        <a:pt x="25" y="4"/>
                      </a:moveTo>
                      <a:lnTo>
                        <a:pt x="25" y="4"/>
                      </a:lnTo>
                      <a:cubicBezTo>
                        <a:pt x="11" y="3"/>
                        <a:pt x="10" y="2"/>
                        <a:pt x="2" y="0"/>
                      </a:cubicBezTo>
                      <a:lnTo>
                        <a:pt x="0" y="7"/>
                      </a:lnTo>
                      <a:lnTo>
                        <a:pt x="25"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26" name="Google Shape;826;p9"/>
                <p:cNvSpPr/>
                <p:nvPr/>
              </p:nvSpPr>
              <p:spPr>
                <a:xfrm>
                  <a:off x="10291763" y="1563712"/>
                  <a:ext cx="117475" cy="2462"/>
                </a:xfrm>
                <a:custGeom>
                  <a:rect b="b" l="l" r="r" t="t"/>
                  <a:pathLst>
                    <a:path extrusionOk="0" h="4" w="123">
                      <a:moveTo>
                        <a:pt x="75" y="0"/>
                      </a:moveTo>
                      <a:lnTo>
                        <a:pt x="75" y="0"/>
                      </a:lnTo>
                      <a:cubicBezTo>
                        <a:pt x="70" y="1"/>
                        <a:pt x="0" y="4"/>
                        <a:pt x="66" y="4"/>
                      </a:cubicBezTo>
                      <a:cubicBezTo>
                        <a:pt x="71" y="2"/>
                        <a:pt x="123" y="1"/>
                        <a:pt x="7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27" name="Google Shape;827;p9"/>
                <p:cNvSpPr/>
                <p:nvPr/>
              </p:nvSpPr>
              <p:spPr>
                <a:xfrm>
                  <a:off x="9621838" y="1546479"/>
                  <a:ext cx="11112" cy="8617"/>
                </a:xfrm>
                <a:custGeom>
                  <a:rect b="b" l="l" r="r" t="t"/>
                  <a:pathLst>
                    <a:path extrusionOk="0" h="10" w="13">
                      <a:moveTo>
                        <a:pt x="0" y="10"/>
                      </a:moveTo>
                      <a:lnTo>
                        <a:pt x="0" y="10"/>
                      </a:lnTo>
                      <a:lnTo>
                        <a:pt x="13" y="10"/>
                      </a:lnTo>
                      <a:lnTo>
                        <a:pt x="12" y="0"/>
                      </a:lnTo>
                      <a:lnTo>
                        <a:pt x="0" y="1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28" name="Google Shape;828;p9"/>
                <p:cNvSpPr/>
                <p:nvPr/>
              </p:nvSpPr>
              <p:spPr>
                <a:xfrm>
                  <a:off x="8951913" y="1568636"/>
                  <a:ext cx="96837" cy="8617"/>
                </a:xfrm>
                <a:custGeom>
                  <a:rect b="b" l="l" r="r" t="t"/>
                  <a:pathLst>
                    <a:path extrusionOk="0" h="10" w="101">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29" name="Google Shape;829;p9"/>
                <p:cNvSpPr/>
                <p:nvPr/>
              </p:nvSpPr>
              <p:spPr>
                <a:xfrm>
                  <a:off x="9005888" y="1566174"/>
                  <a:ext cx="17462" cy="2462"/>
                </a:xfrm>
                <a:custGeom>
                  <a:rect b="b" l="l" r="r" t="t"/>
                  <a:pathLst>
                    <a:path extrusionOk="0" h="2" w="19">
                      <a:moveTo>
                        <a:pt x="0" y="2"/>
                      </a:moveTo>
                      <a:lnTo>
                        <a:pt x="0" y="2"/>
                      </a:lnTo>
                      <a:lnTo>
                        <a:pt x="19" y="0"/>
                      </a:lnTo>
                      <a:cubicBezTo>
                        <a:pt x="8" y="1"/>
                        <a:pt x="3" y="1"/>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30" name="Google Shape;830;p9"/>
                <p:cNvSpPr/>
                <p:nvPr/>
              </p:nvSpPr>
              <p:spPr>
                <a:xfrm>
                  <a:off x="1587500" y="1516937"/>
                  <a:ext cx="38100" cy="3693"/>
                </a:xfrm>
                <a:custGeom>
                  <a:rect b="b" l="l" r="r" t="t"/>
                  <a:pathLst>
                    <a:path extrusionOk="0" h="4" w="39">
                      <a:moveTo>
                        <a:pt x="39" y="2"/>
                      </a:moveTo>
                      <a:lnTo>
                        <a:pt x="39" y="2"/>
                      </a:lnTo>
                      <a:lnTo>
                        <a:pt x="0" y="0"/>
                      </a:lnTo>
                      <a:lnTo>
                        <a:pt x="25" y="4"/>
                      </a:lnTo>
                      <a:lnTo>
                        <a:pt x="39"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31" name="Google Shape;831;p9"/>
                <p:cNvSpPr/>
                <p:nvPr/>
              </p:nvSpPr>
              <p:spPr>
                <a:xfrm>
                  <a:off x="1522413" y="1519399"/>
                  <a:ext cx="30162" cy="4924"/>
                </a:xfrm>
                <a:custGeom>
                  <a:rect b="b" l="l" r="r" t="t"/>
                  <a:pathLst>
                    <a:path extrusionOk="0" h="6" w="32">
                      <a:moveTo>
                        <a:pt x="32" y="6"/>
                      </a:moveTo>
                      <a:lnTo>
                        <a:pt x="32" y="6"/>
                      </a:lnTo>
                      <a:lnTo>
                        <a:pt x="23" y="0"/>
                      </a:lnTo>
                      <a:lnTo>
                        <a:pt x="0" y="5"/>
                      </a:lnTo>
                      <a:cubicBezTo>
                        <a:pt x="8" y="5"/>
                        <a:pt x="26" y="5"/>
                        <a:pt x="32"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32" name="Google Shape;832;p9"/>
                <p:cNvSpPr/>
                <p:nvPr/>
              </p:nvSpPr>
              <p:spPr>
                <a:xfrm>
                  <a:off x="6650038" y="1573559"/>
                  <a:ext cx="33337" cy="3693"/>
                </a:xfrm>
                <a:custGeom>
                  <a:rect b="b" l="l" r="r" t="t"/>
                  <a:pathLst>
                    <a:path extrusionOk="0" h="4" w="34">
                      <a:moveTo>
                        <a:pt x="31" y="4"/>
                      </a:moveTo>
                      <a:lnTo>
                        <a:pt x="31" y="4"/>
                      </a:lnTo>
                      <a:lnTo>
                        <a:pt x="34" y="2"/>
                      </a:lnTo>
                      <a:cubicBezTo>
                        <a:pt x="28" y="1"/>
                        <a:pt x="18" y="1"/>
                        <a:pt x="0" y="0"/>
                      </a:cubicBezTo>
                      <a:lnTo>
                        <a:pt x="31"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33" name="Google Shape;833;p9"/>
                <p:cNvSpPr/>
                <p:nvPr/>
              </p:nvSpPr>
              <p:spPr>
                <a:xfrm>
                  <a:off x="6162675" y="1566174"/>
                  <a:ext cx="15875" cy="4924"/>
                </a:xfrm>
                <a:custGeom>
                  <a:rect b="b" l="l" r="r" t="t"/>
                  <a:pathLst>
                    <a:path extrusionOk="0" h="6" w="17">
                      <a:moveTo>
                        <a:pt x="8" y="6"/>
                      </a:moveTo>
                      <a:lnTo>
                        <a:pt x="8" y="6"/>
                      </a:lnTo>
                      <a:lnTo>
                        <a:pt x="17" y="6"/>
                      </a:lnTo>
                      <a:lnTo>
                        <a:pt x="0" y="0"/>
                      </a:lnTo>
                      <a:lnTo>
                        <a:pt x="8" y="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34" name="Google Shape;834;p9"/>
                <p:cNvSpPr/>
                <p:nvPr/>
              </p:nvSpPr>
              <p:spPr>
                <a:xfrm>
                  <a:off x="5738813" y="1571097"/>
                  <a:ext cx="60325" cy="6155"/>
                </a:xfrm>
                <a:custGeom>
                  <a:rect b="b" l="l" r="r" t="t"/>
                  <a:pathLst>
                    <a:path extrusionOk="0" h="8" w="63">
                      <a:moveTo>
                        <a:pt x="5" y="7"/>
                      </a:moveTo>
                      <a:lnTo>
                        <a:pt x="5" y="7"/>
                      </a:lnTo>
                      <a:cubicBezTo>
                        <a:pt x="23" y="8"/>
                        <a:pt x="45" y="6"/>
                        <a:pt x="63" y="7"/>
                      </a:cubicBezTo>
                      <a:cubicBezTo>
                        <a:pt x="23" y="8"/>
                        <a:pt x="0" y="0"/>
                        <a:pt x="5" y="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grpSp>
          <p:grpSp>
            <p:nvGrpSpPr>
              <p:cNvPr id="835" name="Google Shape;835;p9"/>
              <p:cNvGrpSpPr/>
              <p:nvPr/>
            </p:nvGrpSpPr>
            <p:grpSpPr>
              <a:xfrm flipH="1" rot="-5400000">
                <a:off x="6492229" y="2755658"/>
                <a:ext cx="4114800" cy="36576"/>
                <a:chOff x="1522413" y="1514475"/>
                <a:chExt cx="10569575" cy="64008"/>
              </a:xfrm>
            </p:grpSpPr>
            <p:sp>
              <p:nvSpPr>
                <p:cNvPr id="836" name="Google Shape;836;p9"/>
                <p:cNvSpPr/>
                <p:nvPr/>
              </p:nvSpPr>
              <p:spPr>
                <a:xfrm>
                  <a:off x="12028488" y="1525554"/>
                  <a:ext cx="63500" cy="4924"/>
                </a:xfrm>
                <a:custGeom>
                  <a:rect b="b" l="l" r="r" t="t"/>
                  <a:pathLst>
                    <a:path extrusionOk="0" h="6" w="67">
                      <a:moveTo>
                        <a:pt x="30" y="6"/>
                      </a:moveTo>
                      <a:lnTo>
                        <a:pt x="30" y="6"/>
                      </a:lnTo>
                      <a:lnTo>
                        <a:pt x="67" y="3"/>
                      </a:lnTo>
                      <a:cubicBezTo>
                        <a:pt x="60" y="2"/>
                        <a:pt x="26" y="1"/>
                        <a:pt x="39" y="0"/>
                      </a:cubicBezTo>
                      <a:cubicBezTo>
                        <a:pt x="0" y="1"/>
                        <a:pt x="8" y="3"/>
                        <a:pt x="30"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37" name="Google Shape;837;p9"/>
                <p:cNvSpPr/>
                <p:nvPr/>
              </p:nvSpPr>
              <p:spPr>
                <a:xfrm>
                  <a:off x="12022138" y="1532939"/>
                  <a:ext cx="19050" cy="1231"/>
                </a:xfrm>
                <a:custGeom>
                  <a:rect b="b" l="l" r="r" t="t"/>
                  <a:pathLst>
                    <a:path extrusionOk="0" h="2" w="20">
                      <a:moveTo>
                        <a:pt x="0" y="2"/>
                      </a:moveTo>
                      <a:lnTo>
                        <a:pt x="0" y="2"/>
                      </a:lnTo>
                      <a:lnTo>
                        <a:pt x="20" y="1"/>
                      </a:lnTo>
                      <a:cubicBezTo>
                        <a:pt x="16" y="0"/>
                        <a:pt x="11" y="0"/>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38" name="Google Shape;838;p9"/>
                <p:cNvSpPr/>
                <p:nvPr/>
              </p:nvSpPr>
              <p:spPr>
                <a:xfrm>
                  <a:off x="12041188" y="1531708"/>
                  <a:ext cx="39687" cy="6155"/>
                </a:xfrm>
                <a:custGeom>
                  <a:rect b="b" l="l" r="r" t="t"/>
                  <a:pathLst>
                    <a:path extrusionOk="0" h="6" w="41">
                      <a:moveTo>
                        <a:pt x="41" y="0"/>
                      </a:moveTo>
                      <a:lnTo>
                        <a:pt x="41" y="0"/>
                      </a:lnTo>
                      <a:lnTo>
                        <a:pt x="0" y="2"/>
                      </a:lnTo>
                      <a:cubicBezTo>
                        <a:pt x="5" y="3"/>
                        <a:pt x="6" y="6"/>
                        <a:pt x="19" y="1"/>
                      </a:cubicBezTo>
                      <a:cubicBezTo>
                        <a:pt x="15" y="3"/>
                        <a:pt x="23" y="1"/>
                        <a:pt x="4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39" name="Google Shape;839;p9"/>
                <p:cNvSpPr/>
                <p:nvPr/>
              </p:nvSpPr>
              <p:spPr>
                <a:xfrm>
                  <a:off x="11831638" y="1526784"/>
                  <a:ext cx="42862" cy="4924"/>
                </a:xfrm>
                <a:custGeom>
                  <a:rect b="b" l="l" r="r" t="t"/>
                  <a:pathLst>
                    <a:path extrusionOk="0" h="6" w="45">
                      <a:moveTo>
                        <a:pt x="2" y="0"/>
                      </a:moveTo>
                      <a:lnTo>
                        <a:pt x="2" y="0"/>
                      </a:lnTo>
                      <a:cubicBezTo>
                        <a:pt x="0" y="1"/>
                        <a:pt x="15" y="4"/>
                        <a:pt x="18" y="6"/>
                      </a:cubicBezTo>
                      <a:lnTo>
                        <a:pt x="45" y="4"/>
                      </a:lnTo>
                      <a:cubicBezTo>
                        <a:pt x="31" y="3"/>
                        <a:pt x="4" y="2"/>
                        <a:pt x="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40" name="Google Shape;840;p9"/>
                <p:cNvSpPr/>
                <p:nvPr/>
              </p:nvSpPr>
              <p:spPr>
                <a:xfrm>
                  <a:off x="11809413" y="1531708"/>
                  <a:ext cx="41275" cy="2462"/>
                </a:xfrm>
                <a:custGeom>
                  <a:rect b="b" l="l" r="r" t="t"/>
                  <a:pathLst>
                    <a:path extrusionOk="0" h="3" w="44">
                      <a:moveTo>
                        <a:pt x="42" y="0"/>
                      </a:moveTo>
                      <a:lnTo>
                        <a:pt x="42" y="0"/>
                      </a:lnTo>
                      <a:lnTo>
                        <a:pt x="0" y="3"/>
                      </a:lnTo>
                      <a:cubicBezTo>
                        <a:pt x="37" y="3"/>
                        <a:pt x="44" y="2"/>
                        <a:pt x="4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41" name="Google Shape;841;p9"/>
                <p:cNvSpPr/>
                <p:nvPr/>
              </p:nvSpPr>
              <p:spPr>
                <a:xfrm>
                  <a:off x="12003088" y="1537863"/>
                  <a:ext cx="77787" cy="3693"/>
                </a:xfrm>
                <a:custGeom>
                  <a:rect b="b" l="l" r="r" t="t"/>
                  <a:pathLst>
                    <a:path extrusionOk="0" h="5" w="82">
                      <a:moveTo>
                        <a:pt x="14" y="5"/>
                      </a:moveTo>
                      <a:lnTo>
                        <a:pt x="14" y="5"/>
                      </a:lnTo>
                      <a:lnTo>
                        <a:pt x="82" y="0"/>
                      </a:lnTo>
                      <a:lnTo>
                        <a:pt x="0" y="5"/>
                      </a:lnTo>
                      <a:lnTo>
                        <a:pt x="14"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42" name="Google Shape;842;p9"/>
                <p:cNvSpPr/>
                <p:nvPr/>
              </p:nvSpPr>
              <p:spPr>
                <a:xfrm>
                  <a:off x="11664950" y="1523092"/>
                  <a:ext cx="39687" cy="4924"/>
                </a:xfrm>
                <a:custGeom>
                  <a:rect b="b" l="l" r="r" t="t"/>
                  <a:pathLst>
                    <a:path extrusionOk="0" h="5" w="42">
                      <a:moveTo>
                        <a:pt x="19" y="4"/>
                      </a:moveTo>
                      <a:lnTo>
                        <a:pt x="19" y="4"/>
                      </a:lnTo>
                      <a:lnTo>
                        <a:pt x="42" y="0"/>
                      </a:lnTo>
                      <a:lnTo>
                        <a:pt x="0" y="5"/>
                      </a:lnTo>
                      <a:lnTo>
                        <a:pt x="19"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43" name="Google Shape;843;p9"/>
                <p:cNvSpPr/>
                <p:nvPr/>
              </p:nvSpPr>
              <p:spPr>
                <a:xfrm>
                  <a:off x="11506200" y="1521861"/>
                  <a:ext cx="92075" cy="4924"/>
                </a:xfrm>
                <a:custGeom>
                  <a:rect b="b" l="l" r="r" t="t"/>
                  <a:pathLst>
                    <a:path extrusionOk="0" h="6" w="98">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44" name="Google Shape;844;p9"/>
                <p:cNvSpPr/>
                <p:nvPr/>
              </p:nvSpPr>
              <p:spPr>
                <a:xfrm>
                  <a:off x="11471275" y="1525554"/>
                  <a:ext cx="34925" cy="3693"/>
                </a:xfrm>
                <a:custGeom>
                  <a:rect b="b" l="l" r="r" t="t"/>
                  <a:pathLst>
                    <a:path extrusionOk="0" h="3" w="36">
                      <a:moveTo>
                        <a:pt x="0" y="3"/>
                      </a:moveTo>
                      <a:lnTo>
                        <a:pt x="0" y="3"/>
                      </a:lnTo>
                      <a:cubicBezTo>
                        <a:pt x="11" y="2"/>
                        <a:pt x="23" y="1"/>
                        <a:pt x="36" y="0"/>
                      </a:cubicBezTo>
                      <a:cubicBezTo>
                        <a:pt x="24" y="0"/>
                        <a:pt x="12" y="1"/>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45" name="Google Shape;845;p9"/>
                <p:cNvSpPr/>
                <p:nvPr/>
              </p:nvSpPr>
              <p:spPr>
                <a:xfrm>
                  <a:off x="11710988" y="1529246"/>
                  <a:ext cx="30162" cy="4924"/>
                </a:xfrm>
                <a:custGeom>
                  <a:rect b="b" l="l" r="r" t="t"/>
                  <a:pathLst>
                    <a:path extrusionOk="0" h="5" w="32">
                      <a:moveTo>
                        <a:pt x="32" y="5"/>
                      </a:moveTo>
                      <a:lnTo>
                        <a:pt x="32" y="5"/>
                      </a:lnTo>
                      <a:cubicBezTo>
                        <a:pt x="29" y="4"/>
                        <a:pt x="23" y="1"/>
                        <a:pt x="0" y="0"/>
                      </a:cubicBezTo>
                      <a:lnTo>
                        <a:pt x="16" y="5"/>
                      </a:lnTo>
                      <a:lnTo>
                        <a:pt x="32"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46" name="Google Shape;846;p9"/>
                <p:cNvSpPr/>
                <p:nvPr/>
              </p:nvSpPr>
              <p:spPr>
                <a:xfrm>
                  <a:off x="11691938" y="1532939"/>
                  <a:ext cx="34925" cy="1231"/>
                </a:xfrm>
                <a:custGeom>
                  <a:rect b="b" l="l" r="r" t="t"/>
                  <a:pathLst>
                    <a:path extrusionOk="0" h="1" w="36">
                      <a:moveTo>
                        <a:pt x="36" y="1"/>
                      </a:moveTo>
                      <a:lnTo>
                        <a:pt x="36" y="1"/>
                      </a:lnTo>
                      <a:lnTo>
                        <a:pt x="35" y="1"/>
                      </a:lnTo>
                      <a:lnTo>
                        <a:pt x="0" y="0"/>
                      </a:lnTo>
                      <a:lnTo>
                        <a:pt x="36"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47" name="Google Shape;847;p9"/>
                <p:cNvSpPr/>
                <p:nvPr/>
              </p:nvSpPr>
              <p:spPr>
                <a:xfrm>
                  <a:off x="11741150" y="1534170"/>
                  <a:ext cx="4762" cy="0"/>
                </a:xfrm>
                <a:custGeom>
                  <a:rect b="b" l="l" r="r" t="t"/>
                  <a:pathLst>
                    <a:path extrusionOk="0" h="120000" w="5">
                      <a:moveTo>
                        <a:pt x="5" y="0"/>
                      </a:moveTo>
                      <a:lnTo>
                        <a:pt x="5" y="0"/>
                      </a:lnTo>
                      <a:lnTo>
                        <a:pt x="0" y="0"/>
                      </a:lnTo>
                      <a:cubicBezTo>
                        <a:pt x="2" y="0"/>
                        <a:pt x="3" y="0"/>
                        <a:pt x="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48" name="Google Shape;848;p9"/>
                <p:cNvSpPr/>
                <p:nvPr/>
              </p:nvSpPr>
              <p:spPr>
                <a:xfrm>
                  <a:off x="11841163" y="1537863"/>
                  <a:ext cx="71437" cy="8617"/>
                </a:xfrm>
                <a:custGeom>
                  <a:rect b="b" l="l" r="r" t="t"/>
                  <a:pathLst>
                    <a:path extrusionOk="0" h="9" w="75">
                      <a:moveTo>
                        <a:pt x="75" y="0"/>
                      </a:moveTo>
                      <a:lnTo>
                        <a:pt x="75" y="0"/>
                      </a:lnTo>
                      <a:cubicBezTo>
                        <a:pt x="51" y="3"/>
                        <a:pt x="0" y="5"/>
                        <a:pt x="49" y="9"/>
                      </a:cubicBezTo>
                      <a:cubicBezTo>
                        <a:pt x="66" y="6"/>
                        <a:pt x="38" y="4"/>
                        <a:pt x="7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49" name="Google Shape;849;p9"/>
                <p:cNvSpPr/>
                <p:nvPr/>
              </p:nvSpPr>
              <p:spPr>
                <a:xfrm>
                  <a:off x="11764963" y="1535401"/>
                  <a:ext cx="44450" cy="3693"/>
                </a:xfrm>
                <a:custGeom>
                  <a:rect b="b" l="l" r="r" t="t"/>
                  <a:pathLst>
                    <a:path extrusionOk="0" h="4" w="47">
                      <a:moveTo>
                        <a:pt x="0" y="3"/>
                      </a:moveTo>
                      <a:lnTo>
                        <a:pt x="0" y="3"/>
                      </a:lnTo>
                      <a:lnTo>
                        <a:pt x="44" y="4"/>
                      </a:lnTo>
                      <a:cubicBezTo>
                        <a:pt x="43" y="3"/>
                        <a:pt x="35" y="1"/>
                        <a:pt x="47" y="0"/>
                      </a:cubicBezTo>
                      <a:lnTo>
                        <a:pt x="0" y="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50" name="Google Shape;850;p9"/>
                <p:cNvSpPr/>
                <p:nvPr/>
              </p:nvSpPr>
              <p:spPr>
                <a:xfrm>
                  <a:off x="11744325" y="1537863"/>
                  <a:ext cx="20637" cy="2462"/>
                </a:xfrm>
                <a:custGeom>
                  <a:rect b="b" l="l" r="r" t="t"/>
                  <a:pathLst>
                    <a:path extrusionOk="0" h="2" w="22">
                      <a:moveTo>
                        <a:pt x="0" y="2"/>
                      </a:moveTo>
                      <a:lnTo>
                        <a:pt x="0" y="2"/>
                      </a:lnTo>
                      <a:lnTo>
                        <a:pt x="22" y="0"/>
                      </a:lnTo>
                      <a:lnTo>
                        <a:pt x="5" y="0"/>
                      </a:lnTo>
                      <a:lnTo>
                        <a:pt x="0"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51" name="Google Shape;851;p9"/>
                <p:cNvSpPr/>
                <p:nvPr/>
              </p:nvSpPr>
              <p:spPr>
                <a:xfrm>
                  <a:off x="11482388" y="1531708"/>
                  <a:ext cx="85725" cy="3693"/>
                </a:xfrm>
                <a:custGeom>
                  <a:rect b="b" l="l" r="r" t="t"/>
                  <a:pathLst>
                    <a:path extrusionOk="0" h="4" w="90">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52" name="Google Shape;852;p9"/>
                <p:cNvSpPr/>
                <p:nvPr/>
              </p:nvSpPr>
              <p:spPr>
                <a:xfrm>
                  <a:off x="11626850" y="1532939"/>
                  <a:ext cx="4762" cy="1231"/>
                </a:xfrm>
                <a:custGeom>
                  <a:rect b="b" l="l" r="r" t="t"/>
                  <a:pathLst>
                    <a:path extrusionOk="0" h="1" w="5">
                      <a:moveTo>
                        <a:pt x="5" y="0"/>
                      </a:moveTo>
                      <a:lnTo>
                        <a:pt x="5" y="0"/>
                      </a:lnTo>
                      <a:lnTo>
                        <a:pt x="0" y="1"/>
                      </a:lnTo>
                      <a:cubicBezTo>
                        <a:pt x="3" y="1"/>
                        <a:pt x="5" y="1"/>
                        <a:pt x="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53" name="Google Shape;853;p9"/>
                <p:cNvSpPr/>
                <p:nvPr/>
              </p:nvSpPr>
              <p:spPr>
                <a:xfrm>
                  <a:off x="11261725" y="1534170"/>
                  <a:ext cx="4762" cy="0"/>
                </a:xfrm>
                <a:custGeom>
                  <a:rect b="b" l="l" r="r" t="t"/>
                  <a:pathLst>
                    <a:path extrusionOk="0" h="1" w="5">
                      <a:moveTo>
                        <a:pt x="0" y="0"/>
                      </a:moveTo>
                      <a:lnTo>
                        <a:pt x="0" y="0"/>
                      </a:lnTo>
                      <a:lnTo>
                        <a:pt x="4" y="0"/>
                      </a:lnTo>
                      <a:cubicBezTo>
                        <a:pt x="4" y="0"/>
                        <a:pt x="4" y="0"/>
                        <a:pt x="5"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54" name="Google Shape;854;p9"/>
                <p:cNvSpPr/>
                <p:nvPr/>
              </p:nvSpPr>
              <p:spPr>
                <a:xfrm>
                  <a:off x="11553825" y="1534170"/>
                  <a:ext cx="44450" cy="2462"/>
                </a:xfrm>
                <a:custGeom>
                  <a:rect b="b" l="l" r="r" t="t"/>
                  <a:pathLst>
                    <a:path extrusionOk="0" h="2" w="47">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55" name="Google Shape;855;p9"/>
                <p:cNvSpPr/>
                <p:nvPr/>
              </p:nvSpPr>
              <p:spPr>
                <a:xfrm>
                  <a:off x="11409363" y="1529246"/>
                  <a:ext cx="31750" cy="2462"/>
                </a:xfrm>
                <a:custGeom>
                  <a:rect b="b" l="l" r="r" t="t"/>
                  <a:pathLst>
                    <a:path extrusionOk="0" h="3" w="33">
                      <a:moveTo>
                        <a:pt x="0" y="1"/>
                      </a:moveTo>
                      <a:lnTo>
                        <a:pt x="0" y="1"/>
                      </a:lnTo>
                      <a:cubicBezTo>
                        <a:pt x="10" y="2"/>
                        <a:pt x="21" y="3"/>
                        <a:pt x="33" y="3"/>
                      </a:cubicBezTo>
                      <a:cubicBezTo>
                        <a:pt x="23" y="2"/>
                        <a:pt x="3"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56" name="Google Shape;856;p9"/>
                <p:cNvSpPr/>
                <p:nvPr/>
              </p:nvSpPr>
              <p:spPr>
                <a:xfrm>
                  <a:off x="11618913" y="1531708"/>
                  <a:ext cx="6350" cy="0"/>
                </a:xfrm>
                <a:custGeom>
                  <a:rect b="b" l="l" r="r" t="t"/>
                  <a:pathLst>
                    <a:path extrusionOk="0" h="1" w="6">
                      <a:moveTo>
                        <a:pt x="3" y="0"/>
                      </a:moveTo>
                      <a:lnTo>
                        <a:pt x="3" y="0"/>
                      </a:lnTo>
                      <a:lnTo>
                        <a:pt x="6" y="0"/>
                      </a:lnTo>
                      <a:cubicBezTo>
                        <a:pt x="0" y="0"/>
                        <a:pt x="0" y="0"/>
                        <a:pt x="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57" name="Google Shape;857;p9"/>
                <p:cNvSpPr/>
                <p:nvPr/>
              </p:nvSpPr>
              <p:spPr>
                <a:xfrm>
                  <a:off x="11598275" y="1531708"/>
                  <a:ext cx="28575" cy="2462"/>
                </a:xfrm>
                <a:custGeom>
                  <a:rect b="b" l="l" r="r" t="t"/>
                  <a:pathLst>
                    <a:path extrusionOk="0" h="3" w="31">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58" name="Google Shape;858;p9"/>
                <p:cNvSpPr/>
                <p:nvPr/>
              </p:nvSpPr>
              <p:spPr>
                <a:xfrm>
                  <a:off x="11137900" y="1534170"/>
                  <a:ext cx="188912" cy="23388"/>
                </a:xfrm>
                <a:custGeom>
                  <a:rect b="b" l="l" r="r" t="t"/>
                  <a:pathLst>
                    <a:path extrusionOk="0" h="27" w="198">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59" name="Google Shape;859;p9"/>
                <p:cNvSpPr/>
                <p:nvPr/>
              </p:nvSpPr>
              <p:spPr>
                <a:xfrm>
                  <a:off x="11266488" y="1529246"/>
                  <a:ext cx="95250" cy="4924"/>
                </a:xfrm>
                <a:custGeom>
                  <a:rect b="b" l="l" r="r" t="t"/>
                  <a:pathLst>
                    <a:path extrusionOk="0" h="6" w="10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60" name="Google Shape;860;p9"/>
                <p:cNvSpPr/>
                <p:nvPr/>
              </p:nvSpPr>
              <p:spPr>
                <a:xfrm>
                  <a:off x="11361738" y="1531708"/>
                  <a:ext cx="134937" cy="12309"/>
                </a:xfrm>
                <a:custGeom>
                  <a:rect b="b" l="l" r="r" t="t"/>
                  <a:pathLst>
                    <a:path extrusionOk="0" h="14" w="142">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61" name="Google Shape;861;p9"/>
                <p:cNvSpPr/>
                <p:nvPr/>
              </p:nvSpPr>
              <p:spPr>
                <a:xfrm>
                  <a:off x="11834813" y="1552634"/>
                  <a:ext cx="9525" cy="1231"/>
                </a:xfrm>
                <a:custGeom>
                  <a:rect b="b" l="l" r="r" t="t"/>
                  <a:pathLst>
                    <a:path extrusionOk="0" h="1" w="11">
                      <a:moveTo>
                        <a:pt x="11" y="1"/>
                      </a:moveTo>
                      <a:lnTo>
                        <a:pt x="11" y="1"/>
                      </a:lnTo>
                      <a:cubicBezTo>
                        <a:pt x="8" y="1"/>
                        <a:pt x="8" y="1"/>
                        <a:pt x="8" y="0"/>
                      </a:cubicBezTo>
                      <a:cubicBezTo>
                        <a:pt x="2" y="1"/>
                        <a:pt x="0" y="1"/>
                        <a:pt x="11"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62" name="Google Shape;862;p9"/>
                <p:cNvSpPr/>
                <p:nvPr/>
              </p:nvSpPr>
              <p:spPr>
                <a:xfrm>
                  <a:off x="11764963" y="1542787"/>
                  <a:ext cx="117475" cy="9847"/>
                </a:xfrm>
                <a:custGeom>
                  <a:rect b="b" l="l" r="r" t="t"/>
                  <a:pathLst>
                    <a:path extrusionOk="0" h="12" w="12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63" name="Google Shape;863;p9"/>
                <p:cNvSpPr/>
                <p:nvPr/>
              </p:nvSpPr>
              <p:spPr>
                <a:xfrm>
                  <a:off x="11555413" y="1544017"/>
                  <a:ext cx="69850" cy="4924"/>
                </a:xfrm>
                <a:custGeom>
                  <a:rect b="b" l="l" r="r" t="t"/>
                  <a:pathLst>
                    <a:path extrusionOk="0" h="6" w="74">
                      <a:moveTo>
                        <a:pt x="70" y="0"/>
                      </a:moveTo>
                      <a:lnTo>
                        <a:pt x="70" y="0"/>
                      </a:lnTo>
                      <a:lnTo>
                        <a:pt x="0" y="2"/>
                      </a:lnTo>
                      <a:lnTo>
                        <a:pt x="36" y="6"/>
                      </a:lnTo>
                      <a:lnTo>
                        <a:pt x="34" y="4"/>
                      </a:lnTo>
                      <a:cubicBezTo>
                        <a:pt x="74" y="4"/>
                        <a:pt x="65" y="2"/>
                        <a:pt x="7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64" name="Google Shape;864;p9"/>
                <p:cNvSpPr/>
                <p:nvPr/>
              </p:nvSpPr>
              <p:spPr>
                <a:xfrm>
                  <a:off x="11223625" y="1528016"/>
                  <a:ext cx="38100" cy="6155"/>
                </a:xfrm>
                <a:custGeom>
                  <a:rect b="b" l="l" r="r" t="t"/>
                  <a:pathLst>
                    <a:path extrusionOk="0" h="7" w="40">
                      <a:moveTo>
                        <a:pt x="31" y="5"/>
                      </a:moveTo>
                      <a:lnTo>
                        <a:pt x="31" y="5"/>
                      </a:lnTo>
                      <a:lnTo>
                        <a:pt x="40" y="0"/>
                      </a:lnTo>
                      <a:lnTo>
                        <a:pt x="0" y="7"/>
                      </a:lnTo>
                      <a:lnTo>
                        <a:pt x="31"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65" name="Google Shape;865;p9"/>
                <p:cNvSpPr/>
                <p:nvPr/>
              </p:nvSpPr>
              <p:spPr>
                <a:xfrm>
                  <a:off x="11145838" y="1529246"/>
                  <a:ext cx="22225" cy="2462"/>
                </a:xfrm>
                <a:custGeom>
                  <a:rect b="b" l="l" r="r" t="t"/>
                  <a:pathLst>
                    <a:path extrusionOk="0" h="4" w="24">
                      <a:moveTo>
                        <a:pt x="21" y="4"/>
                      </a:moveTo>
                      <a:lnTo>
                        <a:pt x="21" y="4"/>
                      </a:lnTo>
                      <a:lnTo>
                        <a:pt x="24" y="0"/>
                      </a:lnTo>
                      <a:lnTo>
                        <a:pt x="0" y="3"/>
                      </a:lnTo>
                      <a:lnTo>
                        <a:pt x="21"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66" name="Google Shape;866;p9"/>
                <p:cNvSpPr/>
                <p:nvPr/>
              </p:nvSpPr>
              <p:spPr>
                <a:xfrm>
                  <a:off x="6197600" y="1566174"/>
                  <a:ext cx="20637" cy="1231"/>
                </a:xfrm>
                <a:custGeom>
                  <a:rect b="b" l="l" r="r" t="t"/>
                  <a:pathLst>
                    <a:path extrusionOk="0" h="1" w="21">
                      <a:moveTo>
                        <a:pt x="21" y="0"/>
                      </a:moveTo>
                      <a:lnTo>
                        <a:pt x="21" y="0"/>
                      </a:lnTo>
                      <a:lnTo>
                        <a:pt x="0" y="1"/>
                      </a:lnTo>
                      <a:cubicBezTo>
                        <a:pt x="10" y="0"/>
                        <a:pt x="16" y="0"/>
                        <a:pt x="2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67" name="Google Shape;867;p9"/>
                <p:cNvSpPr/>
                <p:nvPr/>
              </p:nvSpPr>
              <p:spPr>
                <a:xfrm>
                  <a:off x="6356350" y="1564943"/>
                  <a:ext cx="9525" cy="1231"/>
                </a:xfrm>
                <a:custGeom>
                  <a:rect b="b" l="l" r="r" t="t"/>
                  <a:pathLst>
                    <a:path extrusionOk="0" h="2" w="10">
                      <a:moveTo>
                        <a:pt x="6" y="2"/>
                      </a:moveTo>
                      <a:lnTo>
                        <a:pt x="6" y="2"/>
                      </a:lnTo>
                      <a:lnTo>
                        <a:pt x="10" y="0"/>
                      </a:lnTo>
                      <a:cubicBezTo>
                        <a:pt x="3" y="1"/>
                        <a:pt x="0" y="2"/>
                        <a:pt x="6"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68" name="Google Shape;868;p9"/>
                <p:cNvSpPr/>
                <p:nvPr/>
              </p:nvSpPr>
              <p:spPr>
                <a:xfrm>
                  <a:off x="8950325" y="1521861"/>
                  <a:ext cx="61912" cy="7386"/>
                </a:xfrm>
                <a:custGeom>
                  <a:rect b="b" l="l" r="r" t="t"/>
                  <a:pathLst>
                    <a:path extrusionOk="0" h="9" w="65">
                      <a:moveTo>
                        <a:pt x="65" y="9"/>
                      </a:moveTo>
                      <a:lnTo>
                        <a:pt x="65" y="9"/>
                      </a:lnTo>
                      <a:cubicBezTo>
                        <a:pt x="34" y="5"/>
                        <a:pt x="0" y="0"/>
                        <a:pt x="4" y="4"/>
                      </a:cubicBezTo>
                      <a:lnTo>
                        <a:pt x="13" y="8"/>
                      </a:lnTo>
                      <a:cubicBezTo>
                        <a:pt x="35" y="7"/>
                        <a:pt x="51" y="8"/>
                        <a:pt x="65" y="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69" name="Google Shape;869;p9"/>
                <p:cNvSpPr/>
                <p:nvPr/>
              </p:nvSpPr>
              <p:spPr>
                <a:xfrm>
                  <a:off x="7537450" y="1546479"/>
                  <a:ext cx="28575" cy="3693"/>
                </a:xfrm>
                <a:custGeom>
                  <a:rect b="b" l="l" r="r" t="t"/>
                  <a:pathLst>
                    <a:path extrusionOk="0" h="4" w="29">
                      <a:moveTo>
                        <a:pt x="0" y="3"/>
                      </a:moveTo>
                      <a:lnTo>
                        <a:pt x="0" y="3"/>
                      </a:lnTo>
                      <a:lnTo>
                        <a:pt x="9" y="4"/>
                      </a:lnTo>
                      <a:lnTo>
                        <a:pt x="29" y="0"/>
                      </a:lnTo>
                      <a:lnTo>
                        <a:pt x="0" y="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70" name="Google Shape;870;p9"/>
                <p:cNvSpPr/>
                <p:nvPr/>
              </p:nvSpPr>
              <p:spPr>
                <a:xfrm>
                  <a:off x="7478713" y="1562481"/>
                  <a:ext cx="38100" cy="2462"/>
                </a:xfrm>
                <a:custGeom>
                  <a:rect b="b" l="l" r="r" t="t"/>
                  <a:pathLst>
                    <a:path extrusionOk="0" h="3" w="40">
                      <a:moveTo>
                        <a:pt x="40" y="3"/>
                      </a:moveTo>
                      <a:lnTo>
                        <a:pt x="40" y="3"/>
                      </a:lnTo>
                      <a:lnTo>
                        <a:pt x="0" y="0"/>
                      </a:lnTo>
                      <a:cubicBezTo>
                        <a:pt x="9" y="1"/>
                        <a:pt x="22" y="2"/>
                        <a:pt x="4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71" name="Google Shape;871;p9"/>
                <p:cNvSpPr/>
                <p:nvPr/>
              </p:nvSpPr>
              <p:spPr>
                <a:xfrm>
                  <a:off x="5410200" y="1568636"/>
                  <a:ext cx="36512" cy="3693"/>
                </a:xfrm>
                <a:custGeom>
                  <a:rect b="b" l="l" r="r" t="t"/>
                  <a:pathLst>
                    <a:path extrusionOk="0" h="5" w="38">
                      <a:moveTo>
                        <a:pt x="24" y="0"/>
                      </a:moveTo>
                      <a:lnTo>
                        <a:pt x="24" y="0"/>
                      </a:lnTo>
                      <a:lnTo>
                        <a:pt x="0" y="5"/>
                      </a:lnTo>
                      <a:cubicBezTo>
                        <a:pt x="38" y="5"/>
                        <a:pt x="21" y="3"/>
                        <a:pt x="24"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72" name="Google Shape;872;p9"/>
                <p:cNvSpPr/>
                <p:nvPr/>
              </p:nvSpPr>
              <p:spPr>
                <a:xfrm>
                  <a:off x="10206038" y="1530477"/>
                  <a:ext cx="61912" cy="4924"/>
                </a:xfrm>
                <a:custGeom>
                  <a:rect b="b" l="l" r="r" t="t"/>
                  <a:pathLst>
                    <a:path extrusionOk="0" h="6" w="65">
                      <a:moveTo>
                        <a:pt x="65" y="3"/>
                      </a:moveTo>
                      <a:lnTo>
                        <a:pt x="65" y="3"/>
                      </a:lnTo>
                      <a:cubicBezTo>
                        <a:pt x="39" y="1"/>
                        <a:pt x="18" y="0"/>
                        <a:pt x="0" y="0"/>
                      </a:cubicBezTo>
                      <a:cubicBezTo>
                        <a:pt x="32" y="2"/>
                        <a:pt x="57" y="6"/>
                        <a:pt x="65"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73" name="Google Shape;873;p9"/>
                <p:cNvSpPr/>
                <p:nvPr/>
              </p:nvSpPr>
              <p:spPr>
                <a:xfrm>
                  <a:off x="6257925" y="1525554"/>
                  <a:ext cx="19050" cy="2462"/>
                </a:xfrm>
                <a:custGeom>
                  <a:rect b="b" l="l" r="r" t="t"/>
                  <a:pathLst>
                    <a:path extrusionOk="0" h="2" w="21">
                      <a:moveTo>
                        <a:pt x="18" y="0"/>
                      </a:moveTo>
                      <a:lnTo>
                        <a:pt x="18" y="0"/>
                      </a:lnTo>
                      <a:cubicBezTo>
                        <a:pt x="5" y="1"/>
                        <a:pt x="0" y="2"/>
                        <a:pt x="0" y="2"/>
                      </a:cubicBezTo>
                      <a:cubicBezTo>
                        <a:pt x="13" y="2"/>
                        <a:pt x="21" y="1"/>
                        <a:pt x="18"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74" name="Google Shape;874;p9"/>
                <p:cNvSpPr/>
                <p:nvPr/>
              </p:nvSpPr>
              <p:spPr>
                <a:xfrm>
                  <a:off x="10134600" y="1528016"/>
                  <a:ext cx="71437" cy="3693"/>
                </a:xfrm>
                <a:custGeom>
                  <a:rect b="b" l="l" r="r" t="t"/>
                  <a:pathLst>
                    <a:path extrusionOk="0" h="4" w="75">
                      <a:moveTo>
                        <a:pt x="0" y="3"/>
                      </a:moveTo>
                      <a:lnTo>
                        <a:pt x="0" y="3"/>
                      </a:lnTo>
                      <a:lnTo>
                        <a:pt x="13" y="4"/>
                      </a:lnTo>
                      <a:cubicBezTo>
                        <a:pt x="32" y="3"/>
                        <a:pt x="52" y="2"/>
                        <a:pt x="75" y="3"/>
                      </a:cubicBezTo>
                      <a:cubicBezTo>
                        <a:pt x="52" y="1"/>
                        <a:pt x="25" y="0"/>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75" name="Google Shape;875;p9"/>
                <p:cNvSpPr/>
                <p:nvPr/>
              </p:nvSpPr>
              <p:spPr>
                <a:xfrm>
                  <a:off x="2582863" y="1560020"/>
                  <a:ext cx="7937" cy="1231"/>
                </a:xfrm>
                <a:custGeom>
                  <a:rect b="b" l="l" r="r" t="t"/>
                  <a:pathLst>
                    <a:path extrusionOk="0" h="1" w="8">
                      <a:moveTo>
                        <a:pt x="8" y="1"/>
                      </a:moveTo>
                      <a:lnTo>
                        <a:pt x="8" y="1"/>
                      </a:lnTo>
                      <a:lnTo>
                        <a:pt x="1" y="0"/>
                      </a:lnTo>
                      <a:cubicBezTo>
                        <a:pt x="0" y="1"/>
                        <a:pt x="3" y="1"/>
                        <a:pt x="8"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76" name="Google Shape;876;p9"/>
                <p:cNvSpPr/>
                <p:nvPr/>
              </p:nvSpPr>
              <p:spPr>
                <a:xfrm>
                  <a:off x="1762125" y="1521861"/>
                  <a:ext cx="34925" cy="1231"/>
                </a:xfrm>
                <a:custGeom>
                  <a:rect b="b" l="l" r="r" t="t"/>
                  <a:pathLst>
                    <a:path extrusionOk="0" h="1" w="36">
                      <a:moveTo>
                        <a:pt x="0" y="1"/>
                      </a:moveTo>
                      <a:lnTo>
                        <a:pt x="0" y="1"/>
                      </a:lnTo>
                      <a:cubicBezTo>
                        <a:pt x="9" y="1"/>
                        <a:pt x="23" y="1"/>
                        <a:pt x="36" y="1"/>
                      </a:cubicBezTo>
                      <a:cubicBezTo>
                        <a:pt x="29" y="0"/>
                        <a:pt x="19"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77" name="Google Shape;877;p9"/>
                <p:cNvSpPr/>
                <p:nvPr/>
              </p:nvSpPr>
              <p:spPr>
                <a:xfrm>
                  <a:off x="10812463" y="1529246"/>
                  <a:ext cx="19050" cy="1231"/>
                </a:xfrm>
                <a:custGeom>
                  <a:rect b="b" l="l" r="r" t="t"/>
                  <a:pathLst>
                    <a:path extrusionOk="0" h="1" w="20">
                      <a:moveTo>
                        <a:pt x="0" y="1"/>
                      </a:moveTo>
                      <a:lnTo>
                        <a:pt x="0" y="1"/>
                      </a:lnTo>
                      <a:cubicBezTo>
                        <a:pt x="20" y="1"/>
                        <a:pt x="3"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78" name="Google Shape;878;p9"/>
                <p:cNvSpPr/>
                <p:nvPr/>
              </p:nvSpPr>
              <p:spPr>
                <a:xfrm>
                  <a:off x="10896600" y="1545248"/>
                  <a:ext cx="7937" cy="2462"/>
                </a:xfrm>
                <a:custGeom>
                  <a:rect b="b" l="l" r="r" t="t"/>
                  <a:pathLst>
                    <a:path extrusionOk="0" h="3" w="8">
                      <a:moveTo>
                        <a:pt x="8" y="0"/>
                      </a:moveTo>
                      <a:lnTo>
                        <a:pt x="8" y="0"/>
                      </a:lnTo>
                      <a:cubicBezTo>
                        <a:pt x="4" y="1"/>
                        <a:pt x="1" y="2"/>
                        <a:pt x="0" y="3"/>
                      </a:cubicBezTo>
                      <a:cubicBezTo>
                        <a:pt x="2" y="2"/>
                        <a:pt x="4" y="1"/>
                        <a:pt x="8"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79" name="Google Shape;879;p9"/>
                <p:cNvSpPr/>
                <p:nvPr/>
              </p:nvSpPr>
              <p:spPr>
                <a:xfrm>
                  <a:off x="9947275" y="1553865"/>
                  <a:ext cx="4762" cy="1231"/>
                </a:xfrm>
                <a:custGeom>
                  <a:rect b="b" l="l" r="r" t="t"/>
                  <a:pathLst>
                    <a:path extrusionOk="0" h="1" w="5">
                      <a:moveTo>
                        <a:pt x="1" y="0"/>
                      </a:moveTo>
                      <a:lnTo>
                        <a:pt x="1" y="0"/>
                      </a:lnTo>
                      <a:lnTo>
                        <a:pt x="0" y="0"/>
                      </a:lnTo>
                      <a:cubicBezTo>
                        <a:pt x="5" y="1"/>
                        <a:pt x="4" y="0"/>
                        <a:pt x="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80" name="Google Shape;880;p9"/>
                <p:cNvSpPr/>
                <p:nvPr/>
              </p:nvSpPr>
              <p:spPr>
                <a:xfrm>
                  <a:off x="10817225" y="1531708"/>
                  <a:ext cx="23812" cy="0"/>
                </a:xfrm>
                <a:custGeom>
                  <a:rect b="b" l="l" r="r" t="t"/>
                  <a:pathLst>
                    <a:path extrusionOk="0" h="1" w="25">
                      <a:moveTo>
                        <a:pt x="25" y="0"/>
                      </a:moveTo>
                      <a:lnTo>
                        <a:pt x="25" y="0"/>
                      </a:lnTo>
                      <a:cubicBezTo>
                        <a:pt x="18" y="0"/>
                        <a:pt x="10" y="0"/>
                        <a:pt x="0" y="0"/>
                      </a:cubicBezTo>
                      <a:cubicBezTo>
                        <a:pt x="5" y="0"/>
                        <a:pt x="12" y="0"/>
                        <a:pt x="2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81" name="Google Shape;881;p9"/>
                <p:cNvSpPr/>
                <p:nvPr/>
              </p:nvSpPr>
              <p:spPr>
                <a:xfrm>
                  <a:off x="10836275" y="1529246"/>
                  <a:ext cx="19050" cy="1231"/>
                </a:xfrm>
                <a:custGeom>
                  <a:rect b="b" l="l" r="r" t="t"/>
                  <a:pathLst>
                    <a:path extrusionOk="0" h="1" w="20">
                      <a:moveTo>
                        <a:pt x="0" y="1"/>
                      </a:moveTo>
                      <a:lnTo>
                        <a:pt x="0" y="1"/>
                      </a:lnTo>
                      <a:lnTo>
                        <a:pt x="18" y="1"/>
                      </a:lnTo>
                      <a:cubicBezTo>
                        <a:pt x="20" y="1"/>
                        <a:pt x="18"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82" name="Google Shape;882;p9"/>
                <p:cNvSpPr/>
                <p:nvPr/>
              </p:nvSpPr>
              <p:spPr>
                <a:xfrm>
                  <a:off x="10787063" y="1530477"/>
                  <a:ext cx="30162" cy="1231"/>
                </a:xfrm>
                <a:custGeom>
                  <a:rect b="b" l="l" r="r" t="t"/>
                  <a:pathLst>
                    <a:path extrusionOk="0" h="1" w="31">
                      <a:moveTo>
                        <a:pt x="0" y="0"/>
                      </a:moveTo>
                      <a:lnTo>
                        <a:pt x="0" y="0"/>
                      </a:lnTo>
                      <a:cubicBezTo>
                        <a:pt x="11" y="0"/>
                        <a:pt x="21" y="0"/>
                        <a:pt x="31" y="1"/>
                      </a:cubicBezTo>
                      <a:cubicBezTo>
                        <a:pt x="28" y="0"/>
                        <a:pt x="26" y="0"/>
                        <a:pt x="27"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83" name="Google Shape;883;p9"/>
                <p:cNvSpPr/>
                <p:nvPr/>
              </p:nvSpPr>
              <p:spPr>
                <a:xfrm>
                  <a:off x="4092575" y="1552634"/>
                  <a:ext cx="20637" cy="2462"/>
                </a:xfrm>
                <a:custGeom>
                  <a:rect b="b" l="l" r="r" t="t"/>
                  <a:pathLst>
                    <a:path extrusionOk="0" h="2" w="23">
                      <a:moveTo>
                        <a:pt x="23" y="0"/>
                      </a:moveTo>
                      <a:lnTo>
                        <a:pt x="23" y="0"/>
                      </a:lnTo>
                      <a:lnTo>
                        <a:pt x="19" y="0"/>
                      </a:lnTo>
                      <a:cubicBezTo>
                        <a:pt x="0" y="2"/>
                        <a:pt x="8" y="1"/>
                        <a:pt x="2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84" name="Google Shape;884;p9"/>
                <p:cNvSpPr/>
                <p:nvPr/>
              </p:nvSpPr>
              <p:spPr>
                <a:xfrm>
                  <a:off x="8528050" y="1567405"/>
                  <a:ext cx="3175" cy="1231"/>
                </a:xfrm>
                <a:custGeom>
                  <a:rect b="b" l="l" r="r" t="t"/>
                  <a:pathLst>
                    <a:path extrusionOk="0" h="1" w="3">
                      <a:moveTo>
                        <a:pt x="1" y="1"/>
                      </a:moveTo>
                      <a:lnTo>
                        <a:pt x="1" y="1"/>
                      </a:lnTo>
                      <a:lnTo>
                        <a:pt x="3" y="0"/>
                      </a:lnTo>
                      <a:lnTo>
                        <a:pt x="0" y="0"/>
                      </a:lnTo>
                      <a:lnTo>
                        <a:pt x="1"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85" name="Google Shape;885;p9"/>
                <p:cNvSpPr/>
                <p:nvPr/>
              </p:nvSpPr>
              <p:spPr>
                <a:xfrm>
                  <a:off x="8461375" y="1556326"/>
                  <a:ext cx="66675" cy="14771"/>
                </a:xfrm>
                <a:custGeom>
                  <a:rect b="b" l="l" r="r" t="t"/>
                  <a:pathLst>
                    <a:path extrusionOk="0" h="17" w="69">
                      <a:moveTo>
                        <a:pt x="0" y="17"/>
                      </a:moveTo>
                      <a:lnTo>
                        <a:pt x="0" y="17"/>
                      </a:lnTo>
                      <a:cubicBezTo>
                        <a:pt x="30" y="11"/>
                        <a:pt x="47" y="12"/>
                        <a:pt x="69" y="13"/>
                      </a:cubicBezTo>
                      <a:lnTo>
                        <a:pt x="46" y="0"/>
                      </a:lnTo>
                      <a:lnTo>
                        <a:pt x="0" y="17"/>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86" name="Google Shape;886;p9"/>
                <p:cNvSpPr/>
                <p:nvPr/>
              </p:nvSpPr>
              <p:spPr>
                <a:xfrm>
                  <a:off x="1562100" y="1514475"/>
                  <a:ext cx="9563100" cy="64008"/>
                </a:xfrm>
                <a:custGeom>
                  <a:rect b="b" l="l" r="r" t="t"/>
                  <a:pathLst>
                    <a:path extrusionOk="0" h="75" w="1003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87" name="Google Shape;887;p9"/>
                <p:cNvSpPr/>
                <p:nvPr/>
              </p:nvSpPr>
              <p:spPr>
                <a:xfrm>
                  <a:off x="7508875" y="1560020"/>
                  <a:ext cx="11112" cy="3693"/>
                </a:xfrm>
                <a:custGeom>
                  <a:rect b="b" l="l" r="r" t="t"/>
                  <a:pathLst>
                    <a:path extrusionOk="0" h="3" w="12">
                      <a:moveTo>
                        <a:pt x="12" y="3"/>
                      </a:moveTo>
                      <a:lnTo>
                        <a:pt x="12" y="3"/>
                      </a:lnTo>
                      <a:cubicBezTo>
                        <a:pt x="8" y="2"/>
                        <a:pt x="7" y="1"/>
                        <a:pt x="6" y="0"/>
                      </a:cubicBezTo>
                      <a:cubicBezTo>
                        <a:pt x="1" y="1"/>
                        <a:pt x="0" y="2"/>
                        <a:pt x="12"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88" name="Google Shape;888;p9"/>
                <p:cNvSpPr/>
                <p:nvPr/>
              </p:nvSpPr>
              <p:spPr>
                <a:xfrm>
                  <a:off x="5434013" y="1567405"/>
                  <a:ext cx="4762" cy="1231"/>
                </a:xfrm>
                <a:custGeom>
                  <a:rect b="b" l="l" r="r" t="t"/>
                  <a:pathLst>
                    <a:path extrusionOk="0" h="1" w="5">
                      <a:moveTo>
                        <a:pt x="5" y="1"/>
                      </a:moveTo>
                      <a:lnTo>
                        <a:pt x="5" y="1"/>
                      </a:lnTo>
                      <a:lnTo>
                        <a:pt x="3" y="0"/>
                      </a:lnTo>
                      <a:cubicBezTo>
                        <a:pt x="1" y="1"/>
                        <a:pt x="1" y="1"/>
                        <a:pt x="0" y="1"/>
                      </a:cubicBezTo>
                      <a:lnTo>
                        <a:pt x="5"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89" name="Google Shape;889;p9"/>
                <p:cNvSpPr/>
                <p:nvPr/>
              </p:nvSpPr>
              <p:spPr>
                <a:xfrm>
                  <a:off x="9672638" y="1567405"/>
                  <a:ext cx="25400" cy="2462"/>
                </a:xfrm>
                <a:custGeom>
                  <a:rect b="b" l="l" r="r" t="t"/>
                  <a:pathLst>
                    <a:path extrusionOk="0" h="3" w="27">
                      <a:moveTo>
                        <a:pt x="27" y="3"/>
                      </a:moveTo>
                      <a:lnTo>
                        <a:pt x="27" y="3"/>
                      </a:lnTo>
                      <a:cubicBezTo>
                        <a:pt x="13" y="2"/>
                        <a:pt x="6" y="1"/>
                        <a:pt x="1" y="0"/>
                      </a:cubicBezTo>
                      <a:cubicBezTo>
                        <a:pt x="0" y="1"/>
                        <a:pt x="6" y="2"/>
                        <a:pt x="27"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90" name="Google Shape;890;p9"/>
                <p:cNvSpPr/>
                <p:nvPr/>
              </p:nvSpPr>
              <p:spPr>
                <a:xfrm>
                  <a:off x="10966450" y="1529246"/>
                  <a:ext cx="39687" cy="2462"/>
                </a:xfrm>
                <a:custGeom>
                  <a:rect b="b" l="l" r="r" t="t"/>
                  <a:pathLst>
                    <a:path extrusionOk="0" h="3" w="42">
                      <a:moveTo>
                        <a:pt x="42" y="0"/>
                      </a:moveTo>
                      <a:lnTo>
                        <a:pt x="42" y="0"/>
                      </a:lnTo>
                      <a:lnTo>
                        <a:pt x="0" y="1"/>
                      </a:lnTo>
                      <a:cubicBezTo>
                        <a:pt x="20" y="1"/>
                        <a:pt x="27" y="2"/>
                        <a:pt x="38" y="3"/>
                      </a:cubicBezTo>
                      <a:cubicBezTo>
                        <a:pt x="37" y="2"/>
                        <a:pt x="29" y="0"/>
                        <a:pt x="4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91" name="Google Shape;891;p9"/>
                <p:cNvSpPr/>
                <p:nvPr/>
              </p:nvSpPr>
              <p:spPr>
                <a:xfrm>
                  <a:off x="11329988" y="1552634"/>
                  <a:ext cx="44450" cy="2462"/>
                </a:xfrm>
                <a:custGeom>
                  <a:rect b="b" l="l" r="r" t="t"/>
                  <a:pathLst>
                    <a:path extrusionOk="0" h="3" w="46">
                      <a:moveTo>
                        <a:pt x="27" y="3"/>
                      </a:moveTo>
                      <a:lnTo>
                        <a:pt x="27" y="3"/>
                      </a:lnTo>
                      <a:cubicBezTo>
                        <a:pt x="33" y="2"/>
                        <a:pt x="40" y="3"/>
                        <a:pt x="46" y="2"/>
                      </a:cubicBezTo>
                      <a:lnTo>
                        <a:pt x="44" y="0"/>
                      </a:lnTo>
                      <a:cubicBezTo>
                        <a:pt x="18" y="0"/>
                        <a:pt x="0" y="2"/>
                        <a:pt x="27"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92" name="Google Shape;892;p9"/>
                <p:cNvSpPr/>
                <p:nvPr/>
              </p:nvSpPr>
              <p:spPr>
                <a:xfrm>
                  <a:off x="11042650" y="1540325"/>
                  <a:ext cx="60325" cy="6155"/>
                </a:xfrm>
                <a:custGeom>
                  <a:rect b="b" l="l" r="r" t="t"/>
                  <a:pathLst>
                    <a:path extrusionOk="0" h="7" w="63">
                      <a:moveTo>
                        <a:pt x="0" y="3"/>
                      </a:moveTo>
                      <a:lnTo>
                        <a:pt x="0" y="3"/>
                      </a:lnTo>
                      <a:cubicBezTo>
                        <a:pt x="3" y="7"/>
                        <a:pt x="30" y="6"/>
                        <a:pt x="60" y="5"/>
                      </a:cubicBezTo>
                      <a:lnTo>
                        <a:pt x="54" y="5"/>
                      </a:lnTo>
                      <a:cubicBezTo>
                        <a:pt x="63" y="0"/>
                        <a:pt x="31" y="1"/>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93" name="Google Shape;893;p9"/>
                <p:cNvSpPr/>
                <p:nvPr/>
              </p:nvSpPr>
              <p:spPr>
                <a:xfrm>
                  <a:off x="11106150" y="1542787"/>
                  <a:ext cx="28575" cy="1231"/>
                </a:xfrm>
                <a:custGeom>
                  <a:rect b="b" l="l" r="r" t="t"/>
                  <a:pathLst>
                    <a:path extrusionOk="0" h="2" w="31">
                      <a:moveTo>
                        <a:pt x="0" y="2"/>
                      </a:moveTo>
                      <a:lnTo>
                        <a:pt x="0" y="2"/>
                      </a:lnTo>
                      <a:cubicBezTo>
                        <a:pt x="10" y="2"/>
                        <a:pt x="19" y="2"/>
                        <a:pt x="28" y="2"/>
                      </a:cubicBezTo>
                      <a:cubicBezTo>
                        <a:pt x="31" y="0"/>
                        <a:pt x="17" y="2"/>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94" name="Google Shape;894;p9"/>
                <p:cNvSpPr/>
                <p:nvPr/>
              </p:nvSpPr>
              <p:spPr>
                <a:xfrm>
                  <a:off x="10679113" y="1525554"/>
                  <a:ext cx="103187" cy="9847"/>
                </a:xfrm>
                <a:custGeom>
                  <a:rect b="b" l="l" r="r" t="t"/>
                  <a:pathLst>
                    <a:path extrusionOk="0" h="12" w="109">
                      <a:moveTo>
                        <a:pt x="77" y="9"/>
                      </a:moveTo>
                      <a:lnTo>
                        <a:pt x="77" y="9"/>
                      </a:lnTo>
                      <a:cubicBezTo>
                        <a:pt x="91" y="10"/>
                        <a:pt x="86" y="4"/>
                        <a:pt x="94" y="6"/>
                      </a:cubicBezTo>
                      <a:cubicBezTo>
                        <a:pt x="109" y="0"/>
                        <a:pt x="0" y="12"/>
                        <a:pt x="77" y="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95" name="Google Shape;895;p9"/>
                <p:cNvSpPr/>
                <p:nvPr/>
              </p:nvSpPr>
              <p:spPr>
                <a:xfrm>
                  <a:off x="11039475" y="1550172"/>
                  <a:ext cx="26987" cy="4924"/>
                </a:xfrm>
                <a:custGeom>
                  <a:rect b="b" l="l" r="r" t="t"/>
                  <a:pathLst>
                    <a:path extrusionOk="0" h="5" w="27">
                      <a:moveTo>
                        <a:pt x="27" y="5"/>
                      </a:moveTo>
                      <a:lnTo>
                        <a:pt x="27" y="5"/>
                      </a:lnTo>
                      <a:lnTo>
                        <a:pt x="16" y="0"/>
                      </a:lnTo>
                      <a:lnTo>
                        <a:pt x="0" y="4"/>
                      </a:lnTo>
                      <a:lnTo>
                        <a:pt x="27"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96" name="Google Shape;896;p9"/>
                <p:cNvSpPr/>
                <p:nvPr/>
              </p:nvSpPr>
              <p:spPr>
                <a:xfrm>
                  <a:off x="10841038" y="1548941"/>
                  <a:ext cx="58737" cy="2462"/>
                </a:xfrm>
                <a:custGeom>
                  <a:rect b="b" l="l" r="r" t="t"/>
                  <a:pathLst>
                    <a:path extrusionOk="0" h="3" w="61">
                      <a:moveTo>
                        <a:pt x="1" y="2"/>
                      </a:moveTo>
                      <a:lnTo>
                        <a:pt x="1" y="2"/>
                      </a:lnTo>
                      <a:lnTo>
                        <a:pt x="49" y="3"/>
                      </a:lnTo>
                      <a:cubicBezTo>
                        <a:pt x="48" y="2"/>
                        <a:pt x="54" y="2"/>
                        <a:pt x="61" y="2"/>
                      </a:cubicBezTo>
                      <a:cubicBezTo>
                        <a:pt x="32" y="1"/>
                        <a:pt x="0" y="0"/>
                        <a:pt x="1"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97" name="Google Shape;897;p9"/>
                <p:cNvSpPr/>
                <p:nvPr/>
              </p:nvSpPr>
              <p:spPr>
                <a:xfrm>
                  <a:off x="10899775" y="1550172"/>
                  <a:ext cx="36512" cy="1231"/>
                </a:xfrm>
                <a:custGeom>
                  <a:rect b="b" l="l" r="r" t="t"/>
                  <a:pathLst>
                    <a:path extrusionOk="0" h="1" w="38">
                      <a:moveTo>
                        <a:pt x="0" y="1"/>
                      </a:moveTo>
                      <a:lnTo>
                        <a:pt x="0" y="1"/>
                      </a:lnTo>
                      <a:cubicBezTo>
                        <a:pt x="15" y="1"/>
                        <a:pt x="30" y="1"/>
                        <a:pt x="38" y="0"/>
                      </a:cubicBezTo>
                      <a:cubicBezTo>
                        <a:pt x="30" y="0"/>
                        <a:pt x="12"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98" name="Google Shape;898;p9"/>
                <p:cNvSpPr/>
                <p:nvPr/>
              </p:nvSpPr>
              <p:spPr>
                <a:xfrm>
                  <a:off x="10958513" y="1555096"/>
                  <a:ext cx="46037" cy="0"/>
                </a:xfrm>
                <a:custGeom>
                  <a:rect b="b" l="l" r="r" t="t"/>
                  <a:pathLst>
                    <a:path extrusionOk="0" h="1" w="47">
                      <a:moveTo>
                        <a:pt x="47" y="0"/>
                      </a:moveTo>
                      <a:lnTo>
                        <a:pt x="47" y="0"/>
                      </a:lnTo>
                      <a:lnTo>
                        <a:pt x="33" y="0"/>
                      </a:lnTo>
                      <a:lnTo>
                        <a:pt x="0" y="0"/>
                      </a:lnTo>
                      <a:lnTo>
                        <a:pt x="47"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99" name="Google Shape;899;p9"/>
                <p:cNvSpPr/>
                <p:nvPr/>
              </p:nvSpPr>
              <p:spPr>
                <a:xfrm>
                  <a:off x="10304463" y="1548941"/>
                  <a:ext cx="61912" cy="3693"/>
                </a:xfrm>
                <a:custGeom>
                  <a:rect b="b" l="l" r="r" t="t"/>
                  <a:pathLst>
                    <a:path extrusionOk="0" h="4" w="65">
                      <a:moveTo>
                        <a:pt x="57" y="0"/>
                      </a:moveTo>
                      <a:lnTo>
                        <a:pt x="57" y="0"/>
                      </a:lnTo>
                      <a:lnTo>
                        <a:pt x="5" y="1"/>
                      </a:lnTo>
                      <a:cubicBezTo>
                        <a:pt x="0" y="3"/>
                        <a:pt x="14" y="4"/>
                        <a:pt x="33" y="4"/>
                      </a:cubicBezTo>
                      <a:cubicBezTo>
                        <a:pt x="45" y="2"/>
                        <a:pt x="65" y="2"/>
                        <a:pt x="57"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00" name="Google Shape;900;p9"/>
                <p:cNvSpPr/>
                <p:nvPr/>
              </p:nvSpPr>
              <p:spPr>
                <a:xfrm>
                  <a:off x="10483850" y="1557558"/>
                  <a:ext cx="23812" cy="6155"/>
                </a:xfrm>
                <a:custGeom>
                  <a:rect b="b" l="l" r="r" t="t"/>
                  <a:pathLst>
                    <a:path extrusionOk="0" h="7" w="25">
                      <a:moveTo>
                        <a:pt x="25" y="4"/>
                      </a:moveTo>
                      <a:lnTo>
                        <a:pt x="25" y="4"/>
                      </a:lnTo>
                      <a:cubicBezTo>
                        <a:pt x="11" y="3"/>
                        <a:pt x="10" y="2"/>
                        <a:pt x="2" y="0"/>
                      </a:cubicBezTo>
                      <a:lnTo>
                        <a:pt x="0" y="7"/>
                      </a:lnTo>
                      <a:lnTo>
                        <a:pt x="25"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01" name="Google Shape;901;p9"/>
                <p:cNvSpPr/>
                <p:nvPr/>
              </p:nvSpPr>
              <p:spPr>
                <a:xfrm>
                  <a:off x="10291763" y="1563712"/>
                  <a:ext cx="117475" cy="2462"/>
                </a:xfrm>
                <a:custGeom>
                  <a:rect b="b" l="l" r="r" t="t"/>
                  <a:pathLst>
                    <a:path extrusionOk="0" h="4" w="123">
                      <a:moveTo>
                        <a:pt x="75" y="0"/>
                      </a:moveTo>
                      <a:lnTo>
                        <a:pt x="75" y="0"/>
                      </a:lnTo>
                      <a:cubicBezTo>
                        <a:pt x="70" y="1"/>
                        <a:pt x="0" y="4"/>
                        <a:pt x="66" y="4"/>
                      </a:cubicBezTo>
                      <a:cubicBezTo>
                        <a:pt x="71" y="2"/>
                        <a:pt x="123" y="1"/>
                        <a:pt x="7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02" name="Google Shape;902;p9"/>
                <p:cNvSpPr/>
                <p:nvPr/>
              </p:nvSpPr>
              <p:spPr>
                <a:xfrm>
                  <a:off x="9621838" y="1546479"/>
                  <a:ext cx="11112" cy="8617"/>
                </a:xfrm>
                <a:custGeom>
                  <a:rect b="b" l="l" r="r" t="t"/>
                  <a:pathLst>
                    <a:path extrusionOk="0" h="10" w="13">
                      <a:moveTo>
                        <a:pt x="0" y="10"/>
                      </a:moveTo>
                      <a:lnTo>
                        <a:pt x="0" y="10"/>
                      </a:lnTo>
                      <a:lnTo>
                        <a:pt x="13" y="10"/>
                      </a:lnTo>
                      <a:lnTo>
                        <a:pt x="12" y="0"/>
                      </a:lnTo>
                      <a:lnTo>
                        <a:pt x="0" y="1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03" name="Google Shape;903;p9"/>
                <p:cNvSpPr/>
                <p:nvPr/>
              </p:nvSpPr>
              <p:spPr>
                <a:xfrm>
                  <a:off x="8951913" y="1568636"/>
                  <a:ext cx="96837" cy="8617"/>
                </a:xfrm>
                <a:custGeom>
                  <a:rect b="b" l="l" r="r" t="t"/>
                  <a:pathLst>
                    <a:path extrusionOk="0" h="10" w="101">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04" name="Google Shape;904;p9"/>
                <p:cNvSpPr/>
                <p:nvPr/>
              </p:nvSpPr>
              <p:spPr>
                <a:xfrm>
                  <a:off x="9005888" y="1566174"/>
                  <a:ext cx="17462" cy="2462"/>
                </a:xfrm>
                <a:custGeom>
                  <a:rect b="b" l="l" r="r" t="t"/>
                  <a:pathLst>
                    <a:path extrusionOk="0" h="2" w="19">
                      <a:moveTo>
                        <a:pt x="0" y="2"/>
                      </a:moveTo>
                      <a:lnTo>
                        <a:pt x="0" y="2"/>
                      </a:lnTo>
                      <a:lnTo>
                        <a:pt x="19" y="0"/>
                      </a:lnTo>
                      <a:cubicBezTo>
                        <a:pt x="8" y="1"/>
                        <a:pt x="3" y="1"/>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05" name="Google Shape;905;p9"/>
                <p:cNvSpPr/>
                <p:nvPr/>
              </p:nvSpPr>
              <p:spPr>
                <a:xfrm>
                  <a:off x="1587500" y="1516937"/>
                  <a:ext cx="38100" cy="3693"/>
                </a:xfrm>
                <a:custGeom>
                  <a:rect b="b" l="l" r="r" t="t"/>
                  <a:pathLst>
                    <a:path extrusionOk="0" h="4" w="39">
                      <a:moveTo>
                        <a:pt x="39" y="2"/>
                      </a:moveTo>
                      <a:lnTo>
                        <a:pt x="39" y="2"/>
                      </a:lnTo>
                      <a:lnTo>
                        <a:pt x="0" y="0"/>
                      </a:lnTo>
                      <a:lnTo>
                        <a:pt x="25" y="4"/>
                      </a:lnTo>
                      <a:lnTo>
                        <a:pt x="39"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06" name="Google Shape;906;p9"/>
                <p:cNvSpPr/>
                <p:nvPr/>
              </p:nvSpPr>
              <p:spPr>
                <a:xfrm>
                  <a:off x="1522413" y="1519399"/>
                  <a:ext cx="30162" cy="4924"/>
                </a:xfrm>
                <a:custGeom>
                  <a:rect b="b" l="l" r="r" t="t"/>
                  <a:pathLst>
                    <a:path extrusionOk="0" h="6" w="32">
                      <a:moveTo>
                        <a:pt x="32" y="6"/>
                      </a:moveTo>
                      <a:lnTo>
                        <a:pt x="32" y="6"/>
                      </a:lnTo>
                      <a:lnTo>
                        <a:pt x="23" y="0"/>
                      </a:lnTo>
                      <a:lnTo>
                        <a:pt x="0" y="5"/>
                      </a:lnTo>
                      <a:cubicBezTo>
                        <a:pt x="8" y="5"/>
                        <a:pt x="26" y="5"/>
                        <a:pt x="32"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07" name="Google Shape;907;p9"/>
                <p:cNvSpPr/>
                <p:nvPr/>
              </p:nvSpPr>
              <p:spPr>
                <a:xfrm>
                  <a:off x="6650038" y="1573559"/>
                  <a:ext cx="33337" cy="3693"/>
                </a:xfrm>
                <a:custGeom>
                  <a:rect b="b" l="l" r="r" t="t"/>
                  <a:pathLst>
                    <a:path extrusionOk="0" h="4" w="34">
                      <a:moveTo>
                        <a:pt x="31" y="4"/>
                      </a:moveTo>
                      <a:lnTo>
                        <a:pt x="31" y="4"/>
                      </a:lnTo>
                      <a:lnTo>
                        <a:pt x="34" y="2"/>
                      </a:lnTo>
                      <a:cubicBezTo>
                        <a:pt x="28" y="1"/>
                        <a:pt x="18" y="1"/>
                        <a:pt x="0" y="0"/>
                      </a:cubicBezTo>
                      <a:lnTo>
                        <a:pt x="31"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08" name="Google Shape;908;p9"/>
                <p:cNvSpPr/>
                <p:nvPr/>
              </p:nvSpPr>
              <p:spPr>
                <a:xfrm>
                  <a:off x="6162675" y="1566174"/>
                  <a:ext cx="15875" cy="4924"/>
                </a:xfrm>
                <a:custGeom>
                  <a:rect b="b" l="l" r="r" t="t"/>
                  <a:pathLst>
                    <a:path extrusionOk="0" h="6" w="17">
                      <a:moveTo>
                        <a:pt x="8" y="6"/>
                      </a:moveTo>
                      <a:lnTo>
                        <a:pt x="8" y="6"/>
                      </a:lnTo>
                      <a:lnTo>
                        <a:pt x="17" y="6"/>
                      </a:lnTo>
                      <a:lnTo>
                        <a:pt x="0" y="0"/>
                      </a:lnTo>
                      <a:lnTo>
                        <a:pt x="8" y="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09" name="Google Shape;909;p9"/>
                <p:cNvSpPr/>
                <p:nvPr/>
              </p:nvSpPr>
              <p:spPr>
                <a:xfrm>
                  <a:off x="5738813" y="1571097"/>
                  <a:ext cx="60325" cy="6155"/>
                </a:xfrm>
                <a:custGeom>
                  <a:rect b="b" l="l" r="r" t="t"/>
                  <a:pathLst>
                    <a:path extrusionOk="0" h="8" w="63">
                      <a:moveTo>
                        <a:pt x="5" y="7"/>
                      </a:moveTo>
                      <a:lnTo>
                        <a:pt x="5" y="7"/>
                      </a:lnTo>
                      <a:cubicBezTo>
                        <a:pt x="23" y="8"/>
                        <a:pt x="45" y="6"/>
                        <a:pt x="63" y="7"/>
                      </a:cubicBezTo>
                      <a:cubicBezTo>
                        <a:pt x="23" y="8"/>
                        <a:pt x="0" y="0"/>
                        <a:pt x="5" y="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grpSp>
        </p:grpSp>
      </p:grpSp>
      <p:sp>
        <p:nvSpPr>
          <p:cNvPr id="910" name="Google Shape;910;p9"/>
          <p:cNvSpPr txBox="1"/>
          <p:nvPr>
            <p:ph idx="11" type="ftr"/>
          </p:nvPr>
        </p:nvSpPr>
        <p:spPr>
          <a:xfrm>
            <a:off x="1522413" y="6400801"/>
            <a:ext cx="6324599" cy="27622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1" name="Google Shape;911;p9"/>
          <p:cNvSpPr txBox="1"/>
          <p:nvPr>
            <p:ph idx="10" type="dt"/>
          </p:nvPr>
        </p:nvSpPr>
        <p:spPr>
          <a:xfrm>
            <a:off x="8075612" y="6400801"/>
            <a:ext cx="1243859" cy="27622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2" name="Google Shape;912;p9"/>
          <p:cNvSpPr txBox="1"/>
          <p:nvPr>
            <p:ph idx="12" type="sldNum"/>
          </p:nvPr>
        </p:nvSpPr>
        <p:spPr>
          <a:xfrm>
            <a:off x="9523412" y="6400801"/>
            <a:ext cx="1143002" cy="27622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13" name="Shape 913"/>
        <p:cNvGrpSpPr/>
        <p:nvPr/>
      </p:nvGrpSpPr>
      <p:grpSpPr>
        <a:xfrm>
          <a:off x="0" y="0"/>
          <a:ext cx="0" cy="0"/>
          <a:chOff x="0" y="0"/>
          <a:chExt cx="0" cy="0"/>
        </a:xfrm>
      </p:grpSpPr>
      <p:sp>
        <p:nvSpPr>
          <p:cNvPr id="914" name="Google Shape;914;p10"/>
          <p:cNvSpPr txBox="1"/>
          <p:nvPr>
            <p:ph type="title"/>
          </p:nvPr>
        </p:nvSpPr>
        <p:spPr>
          <a:xfrm>
            <a:off x="1522414" y="274638"/>
            <a:ext cx="9143998" cy="1020762"/>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Consolas"/>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descr="An empty placeholder to add an image. Click on the placeholder and select the image that you wish to add." id="915" name="Google Shape;915;p10"/>
          <p:cNvSpPr/>
          <p:nvPr>
            <p:ph idx="2" type="pic"/>
          </p:nvPr>
        </p:nvSpPr>
        <p:spPr>
          <a:xfrm>
            <a:off x="1745838" y="1884311"/>
            <a:ext cx="5669280" cy="4041648"/>
          </a:xfrm>
          <a:prstGeom prst="rect">
            <a:avLst/>
          </a:prstGeom>
          <a:solidFill>
            <a:schemeClr val="dk1"/>
          </a:solidFill>
          <a:ln>
            <a:noFill/>
          </a:ln>
        </p:spPr>
      </p:sp>
      <p:grpSp>
        <p:nvGrpSpPr>
          <p:cNvPr descr="Box graphic" id="916" name="Google Shape;916;p10"/>
          <p:cNvGrpSpPr/>
          <p:nvPr/>
        </p:nvGrpSpPr>
        <p:grpSpPr>
          <a:xfrm flipH="1">
            <a:off x="1447500" y="1630821"/>
            <a:ext cx="6291028" cy="4575885"/>
            <a:chOff x="4417839" y="1630821"/>
            <a:chExt cx="6291028" cy="4575885"/>
          </a:xfrm>
        </p:grpSpPr>
        <p:grpSp>
          <p:nvGrpSpPr>
            <p:cNvPr id="917" name="Google Shape;917;p10"/>
            <p:cNvGrpSpPr/>
            <p:nvPr/>
          </p:nvGrpSpPr>
          <p:grpSpPr>
            <a:xfrm>
              <a:off x="5414491" y="1630821"/>
              <a:ext cx="5294376" cy="4114800"/>
              <a:chOff x="3310555" y="716546"/>
              <a:chExt cx="5294376" cy="4114800"/>
            </a:xfrm>
          </p:grpSpPr>
          <p:grpSp>
            <p:nvGrpSpPr>
              <p:cNvPr id="918" name="Google Shape;918;p10"/>
              <p:cNvGrpSpPr/>
              <p:nvPr/>
            </p:nvGrpSpPr>
            <p:grpSpPr>
              <a:xfrm flipH="1">
                <a:off x="3310555" y="737968"/>
                <a:ext cx="5294376" cy="54864"/>
                <a:chOff x="1522413" y="1514475"/>
                <a:chExt cx="10569575" cy="64008"/>
              </a:xfrm>
            </p:grpSpPr>
            <p:sp>
              <p:nvSpPr>
                <p:cNvPr id="919" name="Google Shape;919;p10"/>
                <p:cNvSpPr/>
                <p:nvPr/>
              </p:nvSpPr>
              <p:spPr>
                <a:xfrm>
                  <a:off x="12028488" y="1525554"/>
                  <a:ext cx="63500" cy="4924"/>
                </a:xfrm>
                <a:custGeom>
                  <a:rect b="b" l="l" r="r" t="t"/>
                  <a:pathLst>
                    <a:path extrusionOk="0" h="6" w="67">
                      <a:moveTo>
                        <a:pt x="30" y="6"/>
                      </a:moveTo>
                      <a:lnTo>
                        <a:pt x="30" y="6"/>
                      </a:lnTo>
                      <a:lnTo>
                        <a:pt x="67" y="3"/>
                      </a:lnTo>
                      <a:cubicBezTo>
                        <a:pt x="60" y="2"/>
                        <a:pt x="26" y="1"/>
                        <a:pt x="39" y="0"/>
                      </a:cubicBezTo>
                      <a:cubicBezTo>
                        <a:pt x="0" y="1"/>
                        <a:pt x="8" y="3"/>
                        <a:pt x="30"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20" name="Google Shape;920;p10"/>
                <p:cNvSpPr/>
                <p:nvPr/>
              </p:nvSpPr>
              <p:spPr>
                <a:xfrm>
                  <a:off x="12022138" y="1532939"/>
                  <a:ext cx="19050" cy="1231"/>
                </a:xfrm>
                <a:custGeom>
                  <a:rect b="b" l="l" r="r" t="t"/>
                  <a:pathLst>
                    <a:path extrusionOk="0" h="2" w="20">
                      <a:moveTo>
                        <a:pt x="0" y="2"/>
                      </a:moveTo>
                      <a:lnTo>
                        <a:pt x="0" y="2"/>
                      </a:lnTo>
                      <a:lnTo>
                        <a:pt x="20" y="1"/>
                      </a:lnTo>
                      <a:cubicBezTo>
                        <a:pt x="16" y="0"/>
                        <a:pt x="11" y="0"/>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21" name="Google Shape;921;p10"/>
                <p:cNvSpPr/>
                <p:nvPr/>
              </p:nvSpPr>
              <p:spPr>
                <a:xfrm>
                  <a:off x="12041188" y="1531708"/>
                  <a:ext cx="39687" cy="6155"/>
                </a:xfrm>
                <a:custGeom>
                  <a:rect b="b" l="l" r="r" t="t"/>
                  <a:pathLst>
                    <a:path extrusionOk="0" h="6" w="41">
                      <a:moveTo>
                        <a:pt x="41" y="0"/>
                      </a:moveTo>
                      <a:lnTo>
                        <a:pt x="41" y="0"/>
                      </a:lnTo>
                      <a:lnTo>
                        <a:pt x="0" y="2"/>
                      </a:lnTo>
                      <a:cubicBezTo>
                        <a:pt x="5" y="3"/>
                        <a:pt x="6" y="6"/>
                        <a:pt x="19" y="1"/>
                      </a:cubicBezTo>
                      <a:cubicBezTo>
                        <a:pt x="15" y="3"/>
                        <a:pt x="23" y="1"/>
                        <a:pt x="4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22" name="Google Shape;922;p10"/>
                <p:cNvSpPr/>
                <p:nvPr/>
              </p:nvSpPr>
              <p:spPr>
                <a:xfrm>
                  <a:off x="11831638" y="1526784"/>
                  <a:ext cx="42862" cy="4924"/>
                </a:xfrm>
                <a:custGeom>
                  <a:rect b="b" l="l" r="r" t="t"/>
                  <a:pathLst>
                    <a:path extrusionOk="0" h="6" w="45">
                      <a:moveTo>
                        <a:pt x="2" y="0"/>
                      </a:moveTo>
                      <a:lnTo>
                        <a:pt x="2" y="0"/>
                      </a:lnTo>
                      <a:cubicBezTo>
                        <a:pt x="0" y="1"/>
                        <a:pt x="15" y="4"/>
                        <a:pt x="18" y="6"/>
                      </a:cubicBezTo>
                      <a:lnTo>
                        <a:pt x="45" y="4"/>
                      </a:lnTo>
                      <a:cubicBezTo>
                        <a:pt x="31" y="3"/>
                        <a:pt x="4" y="2"/>
                        <a:pt x="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23" name="Google Shape;923;p10"/>
                <p:cNvSpPr/>
                <p:nvPr/>
              </p:nvSpPr>
              <p:spPr>
                <a:xfrm>
                  <a:off x="11809413" y="1531708"/>
                  <a:ext cx="41275" cy="2462"/>
                </a:xfrm>
                <a:custGeom>
                  <a:rect b="b" l="l" r="r" t="t"/>
                  <a:pathLst>
                    <a:path extrusionOk="0" h="3" w="44">
                      <a:moveTo>
                        <a:pt x="42" y="0"/>
                      </a:moveTo>
                      <a:lnTo>
                        <a:pt x="42" y="0"/>
                      </a:lnTo>
                      <a:lnTo>
                        <a:pt x="0" y="3"/>
                      </a:lnTo>
                      <a:cubicBezTo>
                        <a:pt x="37" y="3"/>
                        <a:pt x="44" y="2"/>
                        <a:pt x="4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24" name="Google Shape;924;p10"/>
                <p:cNvSpPr/>
                <p:nvPr/>
              </p:nvSpPr>
              <p:spPr>
                <a:xfrm>
                  <a:off x="12003088" y="1537863"/>
                  <a:ext cx="77787" cy="3693"/>
                </a:xfrm>
                <a:custGeom>
                  <a:rect b="b" l="l" r="r" t="t"/>
                  <a:pathLst>
                    <a:path extrusionOk="0" h="5" w="82">
                      <a:moveTo>
                        <a:pt x="14" y="5"/>
                      </a:moveTo>
                      <a:lnTo>
                        <a:pt x="14" y="5"/>
                      </a:lnTo>
                      <a:lnTo>
                        <a:pt x="82" y="0"/>
                      </a:lnTo>
                      <a:lnTo>
                        <a:pt x="0" y="5"/>
                      </a:lnTo>
                      <a:lnTo>
                        <a:pt x="14"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25" name="Google Shape;925;p10"/>
                <p:cNvSpPr/>
                <p:nvPr/>
              </p:nvSpPr>
              <p:spPr>
                <a:xfrm>
                  <a:off x="11664950" y="1523092"/>
                  <a:ext cx="39687" cy="4924"/>
                </a:xfrm>
                <a:custGeom>
                  <a:rect b="b" l="l" r="r" t="t"/>
                  <a:pathLst>
                    <a:path extrusionOk="0" h="5" w="42">
                      <a:moveTo>
                        <a:pt x="19" y="4"/>
                      </a:moveTo>
                      <a:lnTo>
                        <a:pt x="19" y="4"/>
                      </a:lnTo>
                      <a:lnTo>
                        <a:pt x="42" y="0"/>
                      </a:lnTo>
                      <a:lnTo>
                        <a:pt x="0" y="5"/>
                      </a:lnTo>
                      <a:lnTo>
                        <a:pt x="19"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26" name="Google Shape;926;p10"/>
                <p:cNvSpPr/>
                <p:nvPr/>
              </p:nvSpPr>
              <p:spPr>
                <a:xfrm>
                  <a:off x="11506200" y="1521861"/>
                  <a:ext cx="92075" cy="4924"/>
                </a:xfrm>
                <a:custGeom>
                  <a:rect b="b" l="l" r="r" t="t"/>
                  <a:pathLst>
                    <a:path extrusionOk="0" h="6" w="98">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27" name="Google Shape;927;p10"/>
                <p:cNvSpPr/>
                <p:nvPr/>
              </p:nvSpPr>
              <p:spPr>
                <a:xfrm>
                  <a:off x="11471275" y="1525554"/>
                  <a:ext cx="34925" cy="3693"/>
                </a:xfrm>
                <a:custGeom>
                  <a:rect b="b" l="l" r="r" t="t"/>
                  <a:pathLst>
                    <a:path extrusionOk="0" h="3" w="36">
                      <a:moveTo>
                        <a:pt x="0" y="3"/>
                      </a:moveTo>
                      <a:lnTo>
                        <a:pt x="0" y="3"/>
                      </a:lnTo>
                      <a:cubicBezTo>
                        <a:pt x="11" y="2"/>
                        <a:pt x="23" y="1"/>
                        <a:pt x="36" y="0"/>
                      </a:cubicBezTo>
                      <a:cubicBezTo>
                        <a:pt x="24" y="0"/>
                        <a:pt x="12" y="1"/>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28" name="Google Shape;928;p10"/>
                <p:cNvSpPr/>
                <p:nvPr/>
              </p:nvSpPr>
              <p:spPr>
                <a:xfrm>
                  <a:off x="11710988" y="1529246"/>
                  <a:ext cx="30162" cy="4924"/>
                </a:xfrm>
                <a:custGeom>
                  <a:rect b="b" l="l" r="r" t="t"/>
                  <a:pathLst>
                    <a:path extrusionOk="0" h="5" w="32">
                      <a:moveTo>
                        <a:pt x="32" y="5"/>
                      </a:moveTo>
                      <a:lnTo>
                        <a:pt x="32" y="5"/>
                      </a:lnTo>
                      <a:cubicBezTo>
                        <a:pt x="29" y="4"/>
                        <a:pt x="23" y="1"/>
                        <a:pt x="0" y="0"/>
                      </a:cubicBezTo>
                      <a:lnTo>
                        <a:pt x="16" y="5"/>
                      </a:lnTo>
                      <a:lnTo>
                        <a:pt x="32"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29" name="Google Shape;929;p10"/>
                <p:cNvSpPr/>
                <p:nvPr/>
              </p:nvSpPr>
              <p:spPr>
                <a:xfrm>
                  <a:off x="11691938" y="1532939"/>
                  <a:ext cx="34925" cy="1231"/>
                </a:xfrm>
                <a:custGeom>
                  <a:rect b="b" l="l" r="r" t="t"/>
                  <a:pathLst>
                    <a:path extrusionOk="0" h="1" w="36">
                      <a:moveTo>
                        <a:pt x="36" y="1"/>
                      </a:moveTo>
                      <a:lnTo>
                        <a:pt x="36" y="1"/>
                      </a:lnTo>
                      <a:lnTo>
                        <a:pt x="35" y="1"/>
                      </a:lnTo>
                      <a:lnTo>
                        <a:pt x="0" y="0"/>
                      </a:lnTo>
                      <a:lnTo>
                        <a:pt x="36"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30" name="Google Shape;930;p10"/>
                <p:cNvSpPr/>
                <p:nvPr/>
              </p:nvSpPr>
              <p:spPr>
                <a:xfrm>
                  <a:off x="11741150" y="1534170"/>
                  <a:ext cx="4762" cy="0"/>
                </a:xfrm>
                <a:custGeom>
                  <a:rect b="b" l="l" r="r" t="t"/>
                  <a:pathLst>
                    <a:path extrusionOk="0" h="120000" w="5">
                      <a:moveTo>
                        <a:pt x="5" y="0"/>
                      </a:moveTo>
                      <a:lnTo>
                        <a:pt x="5" y="0"/>
                      </a:lnTo>
                      <a:lnTo>
                        <a:pt x="0" y="0"/>
                      </a:lnTo>
                      <a:cubicBezTo>
                        <a:pt x="2" y="0"/>
                        <a:pt x="3" y="0"/>
                        <a:pt x="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31" name="Google Shape;931;p10"/>
                <p:cNvSpPr/>
                <p:nvPr/>
              </p:nvSpPr>
              <p:spPr>
                <a:xfrm>
                  <a:off x="11841163" y="1537863"/>
                  <a:ext cx="71437" cy="8617"/>
                </a:xfrm>
                <a:custGeom>
                  <a:rect b="b" l="l" r="r" t="t"/>
                  <a:pathLst>
                    <a:path extrusionOk="0" h="9" w="75">
                      <a:moveTo>
                        <a:pt x="75" y="0"/>
                      </a:moveTo>
                      <a:lnTo>
                        <a:pt x="75" y="0"/>
                      </a:lnTo>
                      <a:cubicBezTo>
                        <a:pt x="51" y="3"/>
                        <a:pt x="0" y="5"/>
                        <a:pt x="49" y="9"/>
                      </a:cubicBezTo>
                      <a:cubicBezTo>
                        <a:pt x="66" y="6"/>
                        <a:pt x="38" y="4"/>
                        <a:pt x="7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32" name="Google Shape;932;p10"/>
                <p:cNvSpPr/>
                <p:nvPr/>
              </p:nvSpPr>
              <p:spPr>
                <a:xfrm>
                  <a:off x="11764963" y="1535401"/>
                  <a:ext cx="44450" cy="3693"/>
                </a:xfrm>
                <a:custGeom>
                  <a:rect b="b" l="l" r="r" t="t"/>
                  <a:pathLst>
                    <a:path extrusionOk="0" h="4" w="47">
                      <a:moveTo>
                        <a:pt x="0" y="3"/>
                      </a:moveTo>
                      <a:lnTo>
                        <a:pt x="0" y="3"/>
                      </a:lnTo>
                      <a:lnTo>
                        <a:pt x="44" y="4"/>
                      </a:lnTo>
                      <a:cubicBezTo>
                        <a:pt x="43" y="3"/>
                        <a:pt x="35" y="1"/>
                        <a:pt x="47" y="0"/>
                      </a:cubicBezTo>
                      <a:lnTo>
                        <a:pt x="0" y="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33" name="Google Shape;933;p10"/>
                <p:cNvSpPr/>
                <p:nvPr/>
              </p:nvSpPr>
              <p:spPr>
                <a:xfrm>
                  <a:off x="11744325" y="1537863"/>
                  <a:ext cx="20637" cy="2462"/>
                </a:xfrm>
                <a:custGeom>
                  <a:rect b="b" l="l" r="r" t="t"/>
                  <a:pathLst>
                    <a:path extrusionOk="0" h="2" w="22">
                      <a:moveTo>
                        <a:pt x="0" y="2"/>
                      </a:moveTo>
                      <a:lnTo>
                        <a:pt x="0" y="2"/>
                      </a:lnTo>
                      <a:lnTo>
                        <a:pt x="22" y="0"/>
                      </a:lnTo>
                      <a:lnTo>
                        <a:pt x="5" y="0"/>
                      </a:lnTo>
                      <a:lnTo>
                        <a:pt x="0"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34" name="Google Shape;934;p10"/>
                <p:cNvSpPr/>
                <p:nvPr/>
              </p:nvSpPr>
              <p:spPr>
                <a:xfrm>
                  <a:off x="11482388" y="1531708"/>
                  <a:ext cx="85725" cy="3693"/>
                </a:xfrm>
                <a:custGeom>
                  <a:rect b="b" l="l" r="r" t="t"/>
                  <a:pathLst>
                    <a:path extrusionOk="0" h="4" w="90">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35" name="Google Shape;935;p10"/>
                <p:cNvSpPr/>
                <p:nvPr/>
              </p:nvSpPr>
              <p:spPr>
                <a:xfrm>
                  <a:off x="11626850" y="1532939"/>
                  <a:ext cx="4762" cy="1231"/>
                </a:xfrm>
                <a:custGeom>
                  <a:rect b="b" l="l" r="r" t="t"/>
                  <a:pathLst>
                    <a:path extrusionOk="0" h="1" w="5">
                      <a:moveTo>
                        <a:pt x="5" y="0"/>
                      </a:moveTo>
                      <a:lnTo>
                        <a:pt x="5" y="0"/>
                      </a:lnTo>
                      <a:lnTo>
                        <a:pt x="0" y="1"/>
                      </a:lnTo>
                      <a:cubicBezTo>
                        <a:pt x="3" y="1"/>
                        <a:pt x="5" y="1"/>
                        <a:pt x="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36" name="Google Shape;936;p10"/>
                <p:cNvSpPr/>
                <p:nvPr/>
              </p:nvSpPr>
              <p:spPr>
                <a:xfrm>
                  <a:off x="11261725" y="1534170"/>
                  <a:ext cx="4762" cy="0"/>
                </a:xfrm>
                <a:custGeom>
                  <a:rect b="b" l="l" r="r" t="t"/>
                  <a:pathLst>
                    <a:path extrusionOk="0" h="1" w="5">
                      <a:moveTo>
                        <a:pt x="0" y="0"/>
                      </a:moveTo>
                      <a:lnTo>
                        <a:pt x="0" y="0"/>
                      </a:lnTo>
                      <a:lnTo>
                        <a:pt x="4" y="0"/>
                      </a:lnTo>
                      <a:cubicBezTo>
                        <a:pt x="4" y="0"/>
                        <a:pt x="4" y="0"/>
                        <a:pt x="5"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37" name="Google Shape;937;p10"/>
                <p:cNvSpPr/>
                <p:nvPr/>
              </p:nvSpPr>
              <p:spPr>
                <a:xfrm>
                  <a:off x="11553825" y="1534170"/>
                  <a:ext cx="44450" cy="2462"/>
                </a:xfrm>
                <a:custGeom>
                  <a:rect b="b" l="l" r="r" t="t"/>
                  <a:pathLst>
                    <a:path extrusionOk="0" h="2" w="47">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38" name="Google Shape;938;p10"/>
                <p:cNvSpPr/>
                <p:nvPr/>
              </p:nvSpPr>
              <p:spPr>
                <a:xfrm>
                  <a:off x="11409363" y="1529246"/>
                  <a:ext cx="31750" cy="2462"/>
                </a:xfrm>
                <a:custGeom>
                  <a:rect b="b" l="l" r="r" t="t"/>
                  <a:pathLst>
                    <a:path extrusionOk="0" h="3" w="33">
                      <a:moveTo>
                        <a:pt x="0" y="1"/>
                      </a:moveTo>
                      <a:lnTo>
                        <a:pt x="0" y="1"/>
                      </a:lnTo>
                      <a:cubicBezTo>
                        <a:pt x="10" y="2"/>
                        <a:pt x="21" y="3"/>
                        <a:pt x="33" y="3"/>
                      </a:cubicBezTo>
                      <a:cubicBezTo>
                        <a:pt x="23" y="2"/>
                        <a:pt x="3"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39" name="Google Shape;939;p10"/>
                <p:cNvSpPr/>
                <p:nvPr/>
              </p:nvSpPr>
              <p:spPr>
                <a:xfrm>
                  <a:off x="11618913" y="1531708"/>
                  <a:ext cx="6350" cy="0"/>
                </a:xfrm>
                <a:custGeom>
                  <a:rect b="b" l="l" r="r" t="t"/>
                  <a:pathLst>
                    <a:path extrusionOk="0" h="1" w="6">
                      <a:moveTo>
                        <a:pt x="3" y="0"/>
                      </a:moveTo>
                      <a:lnTo>
                        <a:pt x="3" y="0"/>
                      </a:lnTo>
                      <a:lnTo>
                        <a:pt x="6" y="0"/>
                      </a:lnTo>
                      <a:cubicBezTo>
                        <a:pt x="0" y="0"/>
                        <a:pt x="0" y="0"/>
                        <a:pt x="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40" name="Google Shape;940;p10"/>
                <p:cNvSpPr/>
                <p:nvPr/>
              </p:nvSpPr>
              <p:spPr>
                <a:xfrm>
                  <a:off x="11598275" y="1531708"/>
                  <a:ext cx="28575" cy="2462"/>
                </a:xfrm>
                <a:custGeom>
                  <a:rect b="b" l="l" r="r" t="t"/>
                  <a:pathLst>
                    <a:path extrusionOk="0" h="3" w="31">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41" name="Google Shape;941;p10"/>
                <p:cNvSpPr/>
                <p:nvPr/>
              </p:nvSpPr>
              <p:spPr>
                <a:xfrm>
                  <a:off x="11137900" y="1534170"/>
                  <a:ext cx="188912" cy="23388"/>
                </a:xfrm>
                <a:custGeom>
                  <a:rect b="b" l="l" r="r" t="t"/>
                  <a:pathLst>
                    <a:path extrusionOk="0" h="27" w="198">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42" name="Google Shape;942;p10"/>
                <p:cNvSpPr/>
                <p:nvPr/>
              </p:nvSpPr>
              <p:spPr>
                <a:xfrm>
                  <a:off x="11266488" y="1529246"/>
                  <a:ext cx="95250" cy="4924"/>
                </a:xfrm>
                <a:custGeom>
                  <a:rect b="b" l="l" r="r" t="t"/>
                  <a:pathLst>
                    <a:path extrusionOk="0" h="6" w="10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43" name="Google Shape;943;p10"/>
                <p:cNvSpPr/>
                <p:nvPr/>
              </p:nvSpPr>
              <p:spPr>
                <a:xfrm>
                  <a:off x="11361738" y="1531708"/>
                  <a:ext cx="134937" cy="12309"/>
                </a:xfrm>
                <a:custGeom>
                  <a:rect b="b" l="l" r="r" t="t"/>
                  <a:pathLst>
                    <a:path extrusionOk="0" h="14" w="142">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44" name="Google Shape;944;p10"/>
                <p:cNvSpPr/>
                <p:nvPr/>
              </p:nvSpPr>
              <p:spPr>
                <a:xfrm>
                  <a:off x="11834813" y="1552634"/>
                  <a:ext cx="9525" cy="1231"/>
                </a:xfrm>
                <a:custGeom>
                  <a:rect b="b" l="l" r="r" t="t"/>
                  <a:pathLst>
                    <a:path extrusionOk="0" h="1" w="11">
                      <a:moveTo>
                        <a:pt x="11" y="1"/>
                      </a:moveTo>
                      <a:lnTo>
                        <a:pt x="11" y="1"/>
                      </a:lnTo>
                      <a:cubicBezTo>
                        <a:pt x="8" y="1"/>
                        <a:pt x="8" y="1"/>
                        <a:pt x="8" y="0"/>
                      </a:cubicBezTo>
                      <a:cubicBezTo>
                        <a:pt x="2" y="1"/>
                        <a:pt x="0" y="1"/>
                        <a:pt x="11"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45" name="Google Shape;945;p10"/>
                <p:cNvSpPr/>
                <p:nvPr/>
              </p:nvSpPr>
              <p:spPr>
                <a:xfrm>
                  <a:off x="11764963" y="1542787"/>
                  <a:ext cx="117475" cy="9847"/>
                </a:xfrm>
                <a:custGeom>
                  <a:rect b="b" l="l" r="r" t="t"/>
                  <a:pathLst>
                    <a:path extrusionOk="0" h="12" w="12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46" name="Google Shape;946;p10"/>
                <p:cNvSpPr/>
                <p:nvPr/>
              </p:nvSpPr>
              <p:spPr>
                <a:xfrm>
                  <a:off x="11555413" y="1544017"/>
                  <a:ext cx="69850" cy="4924"/>
                </a:xfrm>
                <a:custGeom>
                  <a:rect b="b" l="l" r="r" t="t"/>
                  <a:pathLst>
                    <a:path extrusionOk="0" h="6" w="74">
                      <a:moveTo>
                        <a:pt x="70" y="0"/>
                      </a:moveTo>
                      <a:lnTo>
                        <a:pt x="70" y="0"/>
                      </a:lnTo>
                      <a:lnTo>
                        <a:pt x="0" y="2"/>
                      </a:lnTo>
                      <a:lnTo>
                        <a:pt x="36" y="6"/>
                      </a:lnTo>
                      <a:lnTo>
                        <a:pt x="34" y="4"/>
                      </a:lnTo>
                      <a:cubicBezTo>
                        <a:pt x="74" y="4"/>
                        <a:pt x="65" y="2"/>
                        <a:pt x="7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47" name="Google Shape;947;p10"/>
                <p:cNvSpPr/>
                <p:nvPr/>
              </p:nvSpPr>
              <p:spPr>
                <a:xfrm>
                  <a:off x="11223625" y="1528016"/>
                  <a:ext cx="38100" cy="6155"/>
                </a:xfrm>
                <a:custGeom>
                  <a:rect b="b" l="l" r="r" t="t"/>
                  <a:pathLst>
                    <a:path extrusionOk="0" h="7" w="40">
                      <a:moveTo>
                        <a:pt x="31" y="5"/>
                      </a:moveTo>
                      <a:lnTo>
                        <a:pt x="31" y="5"/>
                      </a:lnTo>
                      <a:lnTo>
                        <a:pt x="40" y="0"/>
                      </a:lnTo>
                      <a:lnTo>
                        <a:pt x="0" y="7"/>
                      </a:lnTo>
                      <a:lnTo>
                        <a:pt x="31"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48" name="Google Shape;948;p10"/>
                <p:cNvSpPr/>
                <p:nvPr/>
              </p:nvSpPr>
              <p:spPr>
                <a:xfrm>
                  <a:off x="11145838" y="1529246"/>
                  <a:ext cx="22225" cy="2462"/>
                </a:xfrm>
                <a:custGeom>
                  <a:rect b="b" l="l" r="r" t="t"/>
                  <a:pathLst>
                    <a:path extrusionOk="0" h="4" w="24">
                      <a:moveTo>
                        <a:pt x="21" y="4"/>
                      </a:moveTo>
                      <a:lnTo>
                        <a:pt x="21" y="4"/>
                      </a:lnTo>
                      <a:lnTo>
                        <a:pt x="24" y="0"/>
                      </a:lnTo>
                      <a:lnTo>
                        <a:pt x="0" y="3"/>
                      </a:lnTo>
                      <a:lnTo>
                        <a:pt x="21"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49" name="Google Shape;949;p10"/>
                <p:cNvSpPr/>
                <p:nvPr/>
              </p:nvSpPr>
              <p:spPr>
                <a:xfrm>
                  <a:off x="6197600" y="1566174"/>
                  <a:ext cx="20637" cy="1231"/>
                </a:xfrm>
                <a:custGeom>
                  <a:rect b="b" l="l" r="r" t="t"/>
                  <a:pathLst>
                    <a:path extrusionOk="0" h="1" w="21">
                      <a:moveTo>
                        <a:pt x="21" y="0"/>
                      </a:moveTo>
                      <a:lnTo>
                        <a:pt x="21" y="0"/>
                      </a:lnTo>
                      <a:lnTo>
                        <a:pt x="0" y="1"/>
                      </a:lnTo>
                      <a:cubicBezTo>
                        <a:pt x="10" y="0"/>
                        <a:pt x="16" y="0"/>
                        <a:pt x="2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50" name="Google Shape;950;p10"/>
                <p:cNvSpPr/>
                <p:nvPr/>
              </p:nvSpPr>
              <p:spPr>
                <a:xfrm>
                  <a:off x="6356350" y="1564943"/>
                  <a:ext cx="9525" cy="1231"/>
                </a:xfrm>
                <a:custGeom>
                  <a:rect b="b" l="l" r="r" t="t"/>
                  <a:pathLst>
                    <a:path extrusionOk="0" h="2" w="10">
                      <a:moveTo>
                        <a:pt x="6" y="2"/>
                      </a:moveTo>
                      <a:lnTo>
                        <a:pt x="6" y="2"/>
                      </a:lnTo>
                      <a:lnTo>
                        <a:pt x="10" y="0"/>
                      </a:lnTo>
                      <a:cubicBezTo>
                        <a:pt x="3" y="1"/>
                        <a:pt x="0" y="2"/>
                        <a:pt x="6"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51" name="Google Shape;951;p10"/>
                <p:cNvSpPr/>
                <p:nvPr/>
              </p:nvSpPr>
              <p:spPr>
                <a:xfrm>
                  <a:off x="8950325" y="1521861"/>
                  <a:ext cx="61912" cy="7386"/>
                </a:xfrm>
                <a:custGeom>
                  <a:rect b="b" l="l" r="r" t="t"/>
                  <a:pathLst>
                    <a:path extrusionOk="0" h="9" w="65">
                      <a:moveTo>
                        <a:pt x="65" y="9"/>
                      </a:moveTo>
                      <a:lnTo>
                        <a:pt x="65" y="9"/>
                      </a:lnTo>
                      <a:cubicBezTo>
                        <a:pt x="34" y="5"/>
                        <a:pt x="0" y="0"/>
                        <a:pt x="4" y="4"/>
                      </a:cubicBezTo>
                      <a:lnTo>
                        <a:pt x="13" y="8"/>
                      </a:lnTo>
                      <a:cubicBezTo>
                        <a:pt x="35" y="7"/>
                        <a:pt x="51" y="8"/>
                        <a:pt x="65" y="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52" name="Google Shape;952;p10"/>
                <p:cNvSpPr/>
                <p:nvPr/>
              </p:nvSpPr>
              <p:spPr>
                <a:xfrm>
                  <a:off x="7537450" y="1546479"/>
                  <a:ext cx="28575" cy="3693"/>
                </a:xfrm>
                <a:custGeom>
                  <a:rect b="b" l="l" r="r" t="t"/>
                  <a:pathLst>
                    <a:path extrusionOk="0" h="4" w="29">
                      <a:moveTo>
                        <a:pt x="0" y="3"/>
                      </a:moveTo>
                      <a:lnTo>
                        <a:pt x="0" y="3"/>
                      </a:lnTo>
                      <a:lnTo>
                        <a:pt x="9" y="4"/>
                      </a:lnTo>
                      <a:lnTo>
                        <a:pt x="29" y="0"/>
                      </a:lnTo>
                      <a:lnTo>
                        <a:pt x="0" y="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53" name="Google Shape;953;p10"/>
                <p:cNvSpPr/>
                <p:nvPr/>
              </p:nvSpPr>
              <p:spPr>
                <a:xfrm>
                  <a:off x="7478713" y="1562481"/>
                  <a:ext cx="38100" cy="2462"/>
                </a:xfrm>
                <a:custGeom>
                  <a:rect b="b" l="l" r="r" t="t"/>
                  <a:pathLst>
                    <a:path extrusionOk="0" h="3" w="40">
                      <a:moveTo>
                        <a:pt x="40" y="3"/>
                      </a:moveTo>
                      <a:lnTo>
                        <a:pt x="40" y="3"/>
                      </a:lnTo>
                      <a:lnTo>
                        <a:pt x="0" y="0"/>
                      </a:lnTo>
                      <a:cubicBezTo>
                        <a:pt x="9" y="1"/>
                        <a:pt x="22" y="2"/>
                        <a:pt x="4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54" name="Google Shape;954;p10"/>
                <p:cNvSpPr/>
                <p:nvPr/>
              </p:nvSpPr>
              <p:spPr>
                <a:xfrm>
                  <a:off x="5410200" y="1568636"/>
                  <a:ext cx="36512" cy="3693"/>
                </a:xfrm>
                <a:custGeom>
                  <a:rect b="b" l="l" r="r" t="t"/>
                  <a:pathLst>
                    <a:path extrusionOk="0" h="5" w="38">
                      <a:moveTo>
                        <a:pt x="24" y="0"/>
                      </a:moveTo>
                      <a:lnTo>
                        <a:pt x="24" y="0"/>
                      </a:lnTo>
                      <a:lnTo>
                        <a:pt x="0" y="5"/>
                      </a:lnTo>
                      <a:cubicBezTo>
                        <a:pt x="38" y="5"/>
                        <a:pt x="21" y="3"/>
                        <a:pt x="24"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55" name="Google Shape;955;p10"/>
                <p:cNvSpPr/>
                <p:nvPr/>
              </p:nvSpPr>
              <p:spPr>
                <a:xfrm>
                  <a:off x="10206038" y="1530477"/>
                  <a:ext cx="61912" cy="4924"/>
                </a:xfrm>
                <a:custGeom>
                  <a:rect b="b" l="l" r="r" t="t"/>
                  <a:pathLst>
                    <a:path extrusionOk="0" h="6" w="65">
                      <a:moveTo>
                        <a:pt x="65" y="3"/>
                      </a:moveTo>
                      <a:lnTo>
                        <a:pt x="65" y="3"/>
                      </a:lnTo>
                      <a:cubicBezTo>
                        <a:pt x="39" y="1"/>
                        <a:pt x="18" y="0"/>
                        <a:pt x="0" y="0"/>
                      </a:cubicBezTo>
                      <a:cubicBezTo>
                        <a:pt x="32" y="2"/>
                        <a:pt x="57" y="6"/>
                        <a:pt x="65"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56" name="Google Shape;956;p10"/>
                <p:cNvSpPr/>
                <p:nvPr/>
              </p:nvSpPr>
              <p:spPr>
                <a:xfrm>
                  <a:off x="6257925" y="1525554"/>
                  <a:ext cx="19050" cy="2462"/>
                </a:xfrm>
                <a:custGeom>
                  <a:rect b="b" l="l" r="r" t="t"/>
                  <a:pathLst>
                    <a:path extrusionOk="0" h="2" w="21">
                      <a:moveTo>
                        <a:pt x="18" y="0"/>
                      </a:moveTo>
                      <a:lnTo>
                        <a:pt x="18" y="0"/>
                      </a:lnTo>
                      <a:cubicBezTo>
                        <a:pt x="5" y="1"/>
                        <a:pt x="0" y="2"/>
                        <a:pt x="0" y="2"/>
                      </a:cubicBezTo>
                      <a:cubicBezTo>
                        <a:pt x="13" y="2"/>
                        <a:pt x="21" y="1"/>
                        <a:pt x="18"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57" name="Google Shape;957;p10"/>
                <p:cNvSpPr/>
                <p:nvPr/>
              </p:nvSpPr>
              <p:spPr>
                <a:xfrm>
                  <a:off x="10134600" y="1528016"/>
                  <a:ext cx="71437" cy="3693"/>
                </a:xfrm>
                <a:custGeom>
                  <a:rect b="b" l="l" r="r" t="t"/>
                  <a:pathLst>
                    <a:path extrusionOk="0" h="4" w="75">
                      <a:moveTo>
                        <a:pt x="0" y="3"/>
                      </a:moveTo>
                      <a:lnTo>
                        <a:pt x="0" y="3"/>
                      </a:lnTo>
                      <a:lnTo>
                        <a:pt x="13" y="4"/>
                      </a:lnTo>
                      <a:cubicBezTo>
                        <a:pt x="32" y="3"/>
                        <a:pt x="52" y="2"/>
                        <a:pt x="75" y="3"/>
                      </a:cubicBezTo>
                      <a:cubicBezTo>
                        <a:pt x="52" y="1"/>
                        <a:pt x="25" y="0"/>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58" name="Google Shape;958;p10"/>
                <p:cNvSpPr/>
                <p:nvPr/>
              </p:nvSpPr>
              <p:spPr>
                <a:xfrm>
                  <a:off x="2582863" y="1560020"/>
                  <a:ext cx="7937" cy="1231"/>
                </a:xfrm>
                <a:custGeom>
                  <a:rect b="b" l="l" r="r" t="t"/>
                  <a:pathLst>
                    <a:path extrusionOk="0" h="1" w="8">
                      <a:moveTo>
                        <a:pt x="8" y="1"/>
                      </a:moveTo>
                      <a:lnTo>
                        <a:pt x="8" y="1"/>
                      </a:lnTo>
                      <a:lnTo>
                        <a:pt x="1" y="0"/>
                      </a:lnTo>
                      <a:cubicBezTo>
                        <a:pt x="0" y="1"/>
                        <a:pt x="3" y="1"/>
                        <a:pt x="8"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59" name="Google Shape;959;p10"/>
                <p:cNvSpPr/>
                <p:nvPr/>
              </p:nvSpPr>
              <p:spPr>
                <a:xfrm>
                  <a:off x="1762125" y="1521861"/>
                  <a:ext cx="34925" cy="1231"/>
                </a:xfrm>
                <a:custGeom>
                  <a:rect b="b" l="l" r="r" t="t"/>
                  <a:pathLst>
                    <a:path extrusionOk="0" h="1" w="36">
                      <a:moveTo>
                        <a:pt x="0" y="1"/>
                      </a:moveTo>
                      <a:lnTo>
                        <a:pt x="0" y="1"/>
                      </a:lnTo>
                      <a:cubicBezTo>
                        <a:pt x="9" y="1"/>
                        <a:pt x="23" y="1"/>
                        <a:pt x="36" y="1"/>
                      </a:cubicBezTo>
                      <a:cubicBezTo>
                        <a:pt x="29" y="0"/>
                        <a:pt x="19"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60" name="Google Shape;960;p10"/>
                <p:cNvSpPr/>
                <p:nvPr/>
              </p:nvSpPr>
              <p:spPr>
                <a:xfrm>
                  <a:off x="10812463" y="1529246"/>
                  <a:ext cx="19050" cy="1231"/>
                </a:xfrm>
                <a:custGeom>
                  <a:rect b="b" l="l" r="r" t="t"/>
                  <a:pathLst>
                    <a:path extrusionOk="0" h="1" w="20">
                      <a:moveTo>
                        <a:pt x="0" y="1"/>
                      </a:moveTo>
                      <a:lnTo>
                        <a:pt x="0" y="1"/>
                      </a:lnTo>
                      <a:cubicBezTo>
                        <a:pt x="20" y="1"/>
                        <a:pt x="3"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61" name="Google Shape;961;p10"/>
                <p:cNvSpPr/>
                <p:nvPr/>
              </p:nvSpPr>
              <p:spPr>
                <a:xfrm>
                  <a:off x="10896600" y="1545248"/>
                  <a:ext cx="7937" cy="2462"/>
                </a:xfrm>
                <a:custGeom>
                  <a:rect b="b" l="l" r="r" t="t"/>
                  <a:pathLst>
                    <a:path extrusionOk="0" h="3" w="8">
                      <a:moveTo>
                        <a:pt x="8" y="0"/>
                      </a:moveTo>
                      <a:lnTo>
                        <a:pt x="8" y="0"/>
                      </a:lnTo>
                      <a:cubicBezTo>
                        <a:pt x="4" y="1"/>
                        <a:pt x="1" y="2"/>
                        <a:pt x="0" y="3"/>
                      </a:cubicBezTo>
                      <a:cubicBezTo>
                        <a:pt x="2" y="2"/>
                        <a:pt x="4" y="1"/>
                        <a:pt x="8"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62" name="Google Shape;962;p10"/>
                <p:cNvSpPr/>
                <p:nvPr/>
              </p:nvSpPr>
              <p:spPr>
                <a:xfrm>
                  <a:off x="9947275" y="1553865"/>
                  <a:ext cx="4762" cy="1231"/>
                </a:xfrm>
                <a:custGeom>
                  <a:rect b="b" l="l" r="r" t="t"/>
                  <a:pathLst>
                    <a:path extrusionOk="0" h="1" w="5">
                      <a:moveTo>
                        <a:pt x="1" y="0"/>
                      </a:moveTo>
                      <a:lnTo>
                        <a:pt x="1" y="0"/>
                      </a:lnTo>
                      <a:lnTo>
                        <a:pt x="0" y="0"/>
                      </a:lnTo>
                      <a:cubicBezTo>
                        <a:pt x="5" y="1"/>
                        <a:pt x="4" y="0"/>
                        <a:pt x="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63" name="Google Shape;963;p10"/>
                <p:cNvSpPr/>
                <p:nvPr/>
              </p:nvSpPr>
              <p:spPr>
                <a:xfrm>
                  <a:off x="10817225" y="1531708"/>
                  <a:ext cx="23812" cy="0"/>
                </a:xfrm>
                <a:custGeom>
                  <a:rect b="b" l="l" r="r" t="t"/>
                  <a:pathLst>
                    <a:path extrusionOk="0" h="1" w="25">
                      <a:moveTo>
                        <a:pt x="25" y="0"/>
                      </a:moveTo>
                      <a:lnTo>
                        <a:pt x="25" y="0"/>
                      </a:lnTo>
                      <a:cubicBezTo>
                        <a:pt x="18" y="0"/>
                        <a:pt x="10" y="0"/>
                        <a:pt x="0" y="0"/>
                      </a:cubicBezTo>
                      <a:cubicBezTo>
                        <a:pt x="5" y="0"/>
                        <a:pt x="12" y="0"/>
                        <a:pt x="2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64" name="Google Shape;964;p10"/>
                <p:cNvSpPr/>
                <p:nvPr/>
              </p:nvSpPr>
              <p:spPr>
                <a:xfrm>
                  <a:off x="10836275" y="1529246"/>
                  <a:ext cx="19050" cy="1231"/>
                </a:xfrm>
                <a:custGeom>
                  <a:rect b="b" l="l" r="r" t="t"/>
                  <a:pathLst>
                    <a:path extrusionOk="0" h="1" w="20">
                      <a:moveTo>
                        <a:pt x="0" y="1"/>
                      </a:moveTo>
                      <a:lnTo>
                        <a:pt x="0" y="1"/>
                      </a:lnTo>
                      <a:lnTo>
                        <a:pt x="18" y="1"/>
                      </a:lnTo>
                      <a:cubicBezTo>
                        <a:pt x="20" y="1"/>
                        <a:pt x="18"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65" name="Google Shape;965;p10"/>
                <p:cNvSpPr/>
                <p:nvPr/>
              </p:nvSpPr>
              <p:spPr>
                <a:xfrm>
                  <a:off x="10787063" y="1530477"/>
                  <a:ext cx="30162" cy="1231"/>
                </a:xfrm>
                <a:custGeom>
                  <a:rect b="b" l="l" r="r" t="t"/>
                  <a:pathLst>
                    <a:path extrusionOk="0" h="1" w="31">
                      <a:moveTo>
                        <a:pt x="0" y="0"/>
                      </a:moveTo>
                      <a:lnTo>
                        <a:pt x="0" y="0"/>
                      </a:lnTo>
                      <a:cubicBezTo>
                        <a:pt x="11" y="0"/>
                        <a:pt x="21" y="0"/>
                        <a:pt x="31" y="1"/>
                      </a:cubicBezTo>
                      <a:cubicBezTo>
                        <a:pt x="28" y="0"/>
                        <a:pt x="26" y="0"/>
                        <a:pt x="27"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66" name="Google Shape;966;p10"/>
                <p:cNvSpPr/>
                <p:nvPr/>
              </p:nvSpPr>
              <p:spPr>
                <a:xfrm>
                  <a:off x="4092575" y="1552634"/>
                  <a:ext cx="20637" cy="2462"/>
                </a:xfrm>
                <a:custGeom>
                  <a:rect b="b" l="l" r="r" t="t"/>
                  <a:pathLst>
                    <a:path extrusionOk="0" h="2" w="23">
                      <a:moveTo>
                        <a:pt x="23" y="0"/>
                      </a:moveTo>
                      <a:lnTo>
                        <a:pt x="23" y="0"/>
                      </a:lnTo>
                      <a:lnTo>
                        <a:pt x="19" y="0"/>
                      </a:lnTo>
                      <a:cubicBezTo>
                        <a:pt x="0" y="2"/>
                        <a:pt x="8" y="1"/>
                        <a:pt x="2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67" name="Google Shape;967;p10"/>
                <p:cNvSpPr/>
                <p:nvPr/>
              </p:nvSpPr>
              <p:spPr>
                <a:xfrm>
                  <a:off x="8528050" y="1567405"/>
                  <a:ext cx="3175" cy="1231"/>
                </a:xfrm>
                <a:custGeom>
                  <a:rect b="b" l="l" r="r" t="t"/>
                  <a:pathLst>
                    <a:path extrusionOk="0" h="1" w="3">
                      <a:moveTo>
                        <a:pt x="1" y="1"/>
                      </a:moveTo>
                      <a:lnTo>
                        <a:pt x="1" y="1"/>
                      </a:lnTo>
                      <a:lnTo>
                        <a:pt x="3" y="0"/>
                      </a:lnTo>
                      <a:lnTo>
                        <a:pt x="0" y="0"/>
                      </a:lnTo>
                      <a:lnTo>
                        <a:pt x="1"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68" name="Google Shape;968;p10"/>
                <p:cNvSpPr/>
                <p:nvPr/>
              </p:nvSpPr>
              <p:spPr>
                <a:xfrm>
                  <a:off x="8461375" y="1556326"/>
                  <a:ext cx="66675" cy="14771"/>
                </a:xfrm>
                <a:custGeom>
                  <a:rect b="b" l="l" r="r" t="t"/>
                  <a:pathLst>
                    <a:path extrusionOk="0" h="17" w="69">
                      <a:moveTo>
                        <a:pt x="0" y="17"/>
                      </a:moveTo>
                      <a:lnTo>
                        <a:pt x="0" y="17"/>
                      </a:lnTo>
                      <a:cubicBezTo>
                        <a:pt x="30" y="11"/>
                        <a:pt x="47" y="12"/>
                        <a:pt x="69" y="13"/>
                      </a:cubicBezTo>
                      <a:lnTo>
                        <a:pt x="46" y="0"/>
                      </a:lnTo>
                      <a:lnTo>
                        <a:pt x="0" y="17"/>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69" name="Google Shape;969;p10"/>
                <p:cNvSpPr/>
                <p:nvPr/>
              </p:nvSpPr>
              <p:spPr>
                <a:xfrm>
                  <a:off x="1562100" y="1514475"/>
                  <a:ext cx="9563100" cy="64008"/>
                </a:xfrm>
                <a:custGeom>
                  <a:rect b="b" l="l" r="r" t="t"/>
                  <a:pathLst>
                    <a:path extrusionOk="0" h="75" w="1003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70" name="Google Shape;970;p10"/>
                <p:cNvSpPr/>
                <p:nvPr/>
              </p:nvSpPr>
              <p:spPr>
                <a:xfrm>
                  <a:off x="7508875" y="1560020"/>
                  <a:ext cx="11112" cy="3693"/>
                </a:xfrm>
                <a:custGeom>
                  <a:rect b="b" l="l" r="r" t="t"/>
                  <a:pathLst>
                    <a:path extrusionOk="0" h="3" w="12">
                      <a:moveTo>
                        <a:pt x="12" y="3"/>
                      </a:moveTo>
                      <a:lnTo>
                        <a:pt x="12" y="3"/>
                      </a:lnTo>
                      <a:cubicBezTo>
                        <a:pt x="8" y="2"/>
                        <a:pt x="7" y="1"/>
                        <a:pt x="6" y="0"/>
                      </a:cubicBezTo>
                      <a:cubicBezTo>
                        <a:pt x="1" y="1"/>
                        <a:pt x="0" y="2"/>
                        <a:pt x="12"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71" name="Google Shape;971;p10"/>
                <p:cNvSpPr/>
                <p:nvPr/>
              </p:nvSpPr>
              <p:spPr>
                <a:xfrm>
                  <a:off x="5434013" y="1567405"/>
                  <a:ext cx="4762" cy="1231"/>
                </a:xfrm>
                <a:custGeom>
                  <a:rect b="b" l="l" r="r" t="t"/>
                  <a:pathLst>
                    <a:path extrusionOk="0" h="1" w="5">
                      <a:moveTo>
                        <a:pt x="5" y="1"/>
                      </a:moveTo>
                      <a:lnTo>
                        <a:pt x="5" y="1"/>
                      </a:lnTo>
                      <a:lnTo>
                        <a:pt x="3" y="0"/>
                      </a:lnTo>
                      <a:cubicBezTo>
                        <a:pt x="1" y="1"/>
                        <a:pt x="1" y="1"/>
                        <a:pt x="0" y="1"/>
                      </a:cubicBezTo>
                      <a:lnTo>
                        <a:pt x="5"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72" name="Google Shape;972;p10"/>
                <p:cNvSpPr/>
                <p:nvPr/>
              </p:nvSpPr>
              <p:spPr>
                <a:xfrm>
                  <a:off x="9672638" y="1567405"/>
                  <a:ext cx="25400" cy="2462"/>
                </a:xfrm>
                <a:custGeom>
                  <a:rect b="b" l="l" r="r" t="t"/>
                  <a:pathLst>
                    <a:path extrusionOk="0" h="3" w="27">
                      <a:moveTo>
                        <a:pt x="27" y="3"/>
                      </a:moveTo>
                      <a:lnTo>
                        <a:pt x="27" y="3"/>
                      </a:lnTo>
                      <a:cubicBezTo>
                        <a:pt x="13" y="2"/>
                        <a:pt x="6" y="1"/>
                        <a:pt x="1" y="0"/>
                      </a:cubicBezTo>
                      <a:cubicBezTo>
                        <a:pt x="0" y="1"/>
                        <a:pt x="6" y="2"/>
                        <a:pt x="27"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73" name="Google Shape;973;p10"/>
                <p:cNvSpPr/>
                <p:nvPr/>
              </p:nvSpPr>
              <p:spPr>
                <a:xfrm>
                  <a:off x="10966450" y="1529246"/>
                  <a:ext cx="39687" cy="2462"/>
                </a:xfrm>
                <a:custGeom>
                  <a:rect b="b" l="l" r="r" t="t"/>
                  <a:pathLst>
                    <a:path extrusionOk="0" h="3" w="42">
                      <a:moveTo>
                        <a:pt x="42" y="0"/>
                      </a:moveTo>
                      <a:lnTo>
                        <a:pt x="42" y="0"/>
                      </a:lnTo>
                      <a:lnTo>
                        <a:pt x="0" y="1"/>
                      </a:lnTo>
                      <a:cubicBezTo>
                        <a:pt x="20" y="1"/>
                        <a:pt x="27" y="2"/>
                        <a:pt x="38" y="3"/>
                      </a:cubicBezTo>
                      <a:cubicBezTo>
                        <a:pt x="37" y="2"/>
                        <a:pt x="29" y="0"/>
                        <a:pt x="4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74" name="Google Shape;974;p10"/>
                <p:cNvSpPr/>
                <p:nvPr/>
              </p:nvSpPr>
              <p:spPr>
                <a:xfrm>
                  <a:off x="11329988" y="1552634"/>
                  <a:ext cx="44450" cy="2462"/>
                </a:xfrm>
                <a:custGeom>
                  <a:rect b="b" l="l" r="r" t="t"/>
                  <a:pathLst>
                    <a:path extrusionOk="0" h="3" w="46">
                      <a:moveTo>
                        <a:pt x="27" y="3"/>
                      </a:moveTo>
                      <a:lnTo>
                        <a:pt x="27" y="3"/>
                      </a:lnTo>
                      <a:cubicBezTo>
                        <a:pt x="33" y="2"/>
                        <a:pt x="40" y="3"/>
                        <a:pt x="46" y="2"/>
                      </a:cubicBezTo>
                      <a:lnTo>
                        <a:pt x="44" y="0"/>
                      </a:lnTo>
                      <a:cubicBezTo>
                        <a:pt x="18" y="0"/>
                        <a:pt x="0" y="2"/>
                        <a:pt x="27"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75" name="Google Shape;975;p10"/>
                <p:cNvSpPr/>
                <p:nvPr/>
              </p:nvSpPr>
              <p:spPr>
                <a:xfrm>
                  <a:off x="11042650" y="1540325"/>
                  <a:ext cx="60325" cy="6155"/>
                </a:xfrm>
                <a:custGeom>
                  <a:rect b="b" l="l" r="r" t="t"/>
                  <a:pathLst>
                    <a:path extrusionOk="0" h="7" w="63">
                      <a:moveTo>
                        <a:pt x="0" y="3"/>
                      </a:moveTo>
                      <a:lnTo>
                        <a:pt x="0" y="3"/>
                      </a:lnTo>
                      <a:cubicBezTo>
                        <a:pt x="3" y="7"/>
                        <a:pt x="30" y="6"/>
                        <a:pt x="60" y="5"/>
                      </a:cubicBezTo>
                      <a:lnTo>
                        <a:pt x="54" y="5"/>
                      </a:lnTo>
                      <a:cubicBezTo>
                        <a:pt x="63" y="0"/>
                        <a:pt x="31" y="1"/>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76" name="Google Shape;976;p10"/>
                <p:cNvSpPr/>
                <p:nvPr/>
              </p:nvSpPr>
              <p:spPr>
                <a:xfrm>
                  <a:off x="11106150" y="1542787"/>
                  <a:ext cx="28575" cy="1231"/>
                </a:xfrm>
                <a:custGeom>
                  <a:rect b="b" l="l" r="r" t="t"/>
                  <a:pathLst>
                    <a:path extrusionOk="0" h="2" w="31">
                      <a:moveTo>
                        <a:pt x="0" y="2"/>
                      </a:moveTo>
                      <a:lnTo>
                        <a:pt x="0" y="2"/>
                      </a:lnTo>
                      <a:cubicBezTo>
                        <a:pt x="10" y="2"/>
                        <a:pt x="19" y="2"/>
                        <a:pt x="28" y="2"/>
                      </a:cubicBezTo>
                      <a:cubicBezTo>
                        <a:pt x="31" y="0"/>
                        <a:pt x="17" y="2"/>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77" name="Google Shape;977;p10"/>
                <p:cNvSpPr/>
                <p:nvPr/>
              </p:nvSpPr>
              <p:spPr>
                <a:xfrm>
                  <a:off x="10679113" y="1525554"/>
                  <a:ext cx="103187" cy="9847"/>
                </a:xfrm>
                <a:custGeom>
                  <a:rect b="b" l="l" r="r" t="t"/>
                  <a:pathLst>
                    <a:path extrusionOk="0" h="12" w="109">
                      <a:moveTo>
                        <a:pt x="77" y="9"/>
                      </a:moveTo>
                      <a:lnTo>
                        <a:pt x="77" y="9"/>
                      </a:lnTo>
                      <a:cubicBezTo>
                        <a:pt x="91" y="10"/>
                        <a:pt x="86" y="4"/>
                        <a:pt x="94" y="6"/>
                      </a:cubicBezTo>
                      <a:cubicBezTo>
                        <a:pt x="109" y="0"/>
                        <a:pt x="0" y="12"/>
                        <a:pt x="77" y="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78" name="Google Shape;978;p10"/>
                <p:cNvSpPr/>
                <p:nvPr/>
              </p:nvSpPr>
              <p:spPr>
                <a:xfrm>
                  <a:off x="11039475" y="1550172"/>
                  <a:ext cx="26987" cy="4924"/>
                </a:xfrm>
                <a:custGeom>
                  <a:rect b="b" l="l" r="r" t="t"/>
                  <a:pathLst>
                    <a:path extrusionOk="0" h="5" w="27">
                      <a:moveTo>
                        <a:pt x="27" y="5"/>
                      </a:moveTo>
                      <a:lnTo>
                        <a:pt x="27" y="5"/>
                      </a:lnTo>
                      <a:lnTo>
                        <a:pt x="16" y="0"/>
                      </a:lnTo>
                      <a:lnTo>
                        <a:pt x="0" y="4"/>
                      </a:lnTo>
                      <a:lnTo>
                        <a:pt x="27"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79" name="Google Shape;979;p10"/>
                <p:cNvSpPr/>
                <p:nvPr/>
              </p:nvSpPr>
              <p:spPr>
                <a:xfrm>
                  <a:off x="10841038" y="1548941"/>
                  <a:ext cx="58737" cy="2462"/>
                </a:xfrm>
                <a:custGeom>
                  <a:rect b="b" l="l" r="r" t="t"/>
                  <a:pathLst>
                    <a:path extrusionOk="0" h="3" w="61">
                      <a:moveTo>
                        <a:pt x="1" y="2"/>
                      </a:moveTo>
                      <a:lnTo>
                        <a:pt x="1" y="2"/>
                      </a:lnTo>
                      <a:lnTo>
                        <a:pt x="49" y="3"/>
                      </a:lnTo>
                      <a:cubicBezTo>
                        <a:pt x="48" y="2"/>
                        <a:pt x="54" y="2"/>
                        <a:pt x="61" y="2"/>
                      </a:cubicBezTo>
                      <a:cubicBezTo>
                        <a:pt x="32" y="1"/>
                        <a:pt x="0" y="0"/>
                        <a:pt x="1"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80" name="Google Shape;980;p10"/>
                <p:cNvSpPr/>
                <p:nvPr/>
              </p:nvSpPr>
              <p:spPr>
                <a:xfrm>
                  <a:off x="10899775" y="1550172"/>
                  <a:ext cx="36512" cy="1231"/>
                </a:xfrm>
                <a:custGeom>
                  <a:rect b="b" l="l" r="r" t="t"/>
                  <a:pathLst>
                    <a:path extrusionOk="0" h="1" w="38">
                      <a:moveTo>
                        <a:pt x="0" y="1"/>
                      </a:moveTo>
                      <a:lnTo>
                        <a:pt x="0" y="1"/>
                      </a:lnTo>
                      <a:cubicBezTo>
                        <a:pt x="15" y="1"/>
                        <a:pt x="30" y="1"/>
                        <a:pt x="38" y="0"/>
                      </a:cubicBezTo>
                      <a:cubicBezTo>
                        <a:pt x="30" y="0"/>
                        <a:pt x="12"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81" name="Google Shape;981;p10"/>
                <p:cNvSpPr/>
                <p:nvPr/>
              </p:nvSpPr>
              <p:spPr>
                <a:xfrm>
                  <a:off x="10958513" y="1555096"/>
                  <a:ext cx="46037" cy="0"/>
                </a:xfrm>
                <a:custGeom>
                  <a:rect b="b" l="l" r="r" t="t"/>
                  <a:pathLst>
                    <a:path extrusionOk="0" h="1" w="47">
                      <a:moveTo>
                        <a:pt x="47" y="0"/>
                      </a:moveTo>
                      <a:lnTo>
                        <a:pt x="47" y="0"/>
                      </a:lnTo>
                      <a:lnTo>
                        <a:pt x="33" y="0"/>
                      </a:lnTo>
                      <a:lnTo>
                        <a:pt x="0" y="0"/>
                      </a:lnTo>
                      <a:lnTo>
                        <a:pt x="47"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82" name="Google Shape;982;p10"/>
                <p:cNvSpPr/>
                <p:nvPr/>
              </p:nvSpPr>
              <p:spPr>
                <a:xfrm>
                  <a:off x="10304463" y="1548941"/>
                  <a:ext cx="61912" cy="3693"/>
                </a:xfrm>
                <a:custGeom>
                  <a:rect b="b" l="l" r="r" t="t"/>
                  <a:pathLst>
                    <a:path extrusionOk="0" h="4" w="65">
                      <a:moveTo>
                        <a:pt x="57" y="0"/>
                      </a:moveTo>
                      <a:lnTo>
                        <a:pt x="57" y="0"/>
                      </a:lnTo>
                      <a:lnTo>
                        <a:pt x="5" y="1"/>
                      </a:lnTo>
                      <a:cubicBezTo>
                        <a:pt x="0" y="3"/>
                        <a:pt x="14" y="4"/>
                        <a:pt x="33" y="4"/>
                      </a:cubicBezTo>
                      <a:cubicBezTo>
                        <a:pt x="45" y="2"/>
                        <a:pt x="65" y="2"/>
                        <a:pt x="57"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83" name="Google Shape;983;p10"/>
                <p:cNvSpPr/>
                <p:nvPr/>
              </p:nvSpPr>
              <p:spPr>
                <a:xfrm>
                  <a:off x="10483850" y="1557558"/>
                  <a:ext cx="23812" cy="6155"/>
                </a:xfrm>
                <a:custGeom>
                  <a:rect b="b" l="l" r="r" t="t"/>
                  <a:pathLst>
                    <a:path extrusionOk="0" h="7" w="25">
                      <a:moveTo>
                        <a:pt x="25" y="4"/>
                      </a:moveTo>
                      <a:lnTo>
                        <a:pt x="25" y="4"/>
                      </a:lnTo>
                      <a:cubicBezTo>
                        <a:pt x="11" y="3"/>
                        <a:pt x="10" y="2"/>
                        <a:pt x="2" y="0"/>
                      </a:cubicBezTo>
                      <a:lnTo>
                        <a:pt x="0" y="7"/>
                      </a:lnTo>
                      <a:lnTo>
                        <a:pt x="25"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84" name="Google Shape;984;p10"/>
                <p:cNvSpPr/>
                <p:nvPr/>
              </p:nvSpPr>
              <p:spPr>
                <a:xfrm>
                  <a:off x="10291763" y="1563712"/>
                  <a:ext cx="117475" cy="2462"/>
                </a:xfrm>
                <a:custGeom>
                  <a:rect b="b" l="l" r="r" t="t"/>
                  <a:pathLst>
                    <a:path extrusionOk="0" h="4" w="123">
                      <a:moveTo>
                        <a:pt x="75" y="0"/>
                      </a:moveTo>
                      <a:lnTo>
                        <a:pt x="75" y="0"/>
                      </a:lnTo>
                      <a:cubicBezTo>
                        <a:pt x="70" y="1"/>
                        <a:pt x="0" y="4"/>
                        <a:pt x="66" y="4"/>
                      </a:cubicBezTo>
                      <a:cubicBezTo>
                        <a:pt x="71" y="2"/>
                        <a:pt x="123" y="1"/>
                        <a:pt x="7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85" name="Google Shape;985;p10"/>
                <p:cNvSpPr/>
                <p:nvPr/>
              </p:nvSpPr>
              <p:spPr>
                <a:xfrm>
                  <a:off x="9621838" y="1546479"/>
                  <a:ext cx="11112" cy="8617"/>
                </a:xfrm>
                <a:custGeom>
                  <a:rect b="b" l="l" r="r" t="t"/>
                  <a:pathLst>
                    <a:path extrusionOk="0" h="10" w="13">
                      <a:moveTo>
                        <a:pt x="0" y="10"/>
                      </a:moveTo>
                      <a:lnTo>
                        <a:pt x="0" y="10"/>
                      </a:lnTo>
                      <a:lnTo>
                        <a:pt x="13" y="10"/>
                      </a:lnTo>
                      <a:lnTo>
                        <a:pt x="12" y="0"/>
                      </a:lnTo>
                      <a:lnTo>
                        <a:pt x="0" y="1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86" name="Google Shape;986;p10"/>
                <p:cNvSpPr/>
                <p:nvPr/>
              </p:nvSpPr>
              <p:spPr>
                <a:xfrm>
                  <a:off x="8951913" y="1568636"/>
                  <a:ext cx="96837" cy="8617"/>
                </a:xfrm>
                <a:custGeom>
                  <a:rect b="b" l="l" r="r" t="t"/>
                  <a:pathLst>
                    <a:path extrusionOk="0" h="10" w="101">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87" name="Google Shape;987;p10"/>
                <p:cNvSpPr/>
                <p:nvPr/>
              </p:nvSpPr>
              <p:spPr>
                <a:xfrm>
                  <a:off x="9005888" y="1566174"/>
                  <a:ext cx="17462" cy="2462"/>
                </a:xfrm>
                <a:custGeom>
                  <a:rect b="b" l="l" r="r" t="t"/>
                  <a:pathLst>
                    <a:path extrusionOk="0" h="2" w="19">
                      <a:moveTo>
                        <a:pt x="0" y="2"/>
                      </a:moveTo>
                      <a:lnTo>
                        <a:pt x="0" y="2"/>
                      </a:lnTo>
                      <a:lnTo>
                        <a:pt x="19" y="0"/>
                      </a:lnTo>
                      <a:cubicBezTo>
                        <a:pt x="8" y="1"/>
                        <a:pt x="3" y="1"/>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88" name="Google Shape;988;p10"/>
                <p:cNvSpPr/>
                <p:nvPr/>
              </p:nvSpPr>
              <p:spPr>
                <a:xfrm>
                  <a:off x="1587500" y="1516937"/>
                  <a:ext cx="38100" cy="3693"/>
                </a:xfrm>
                <a:custGeom>
                  <a:rect b="b" l="l" r="r" t="t"/>
                  <a:pathLst>
                    <a:path extrusionOk="0" h="4" w="39">
                      <a:moveTo>
                        <a:pt x="39" y="2"/>
                      </a:moveTo>
                      <a:lnTo>
                        <a:pt x="39" y="2"/>
                      </a:lnTo>
                      <a:lnTo>
                        <a:pt x="0" y="0"/>
                      </a:lnTo>
                      <a:lnTo>
                        <a:pt x="25" y="4"/>
                      </a:lnTo>
                      <a:lnTo>
                        <a:pt x="39"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89" name="Google Shape;989;p10"/>
                <p:cNvSpPr/>
                <p:nvPr/>
              </p:nvSpPr>
              <p:spPr>
                <a:xfrm>
                  <a:off x="1522413" y="1519399"/>
                  <a:ext cx="30162" cy="4924"/>
                </a:xfrm>
                <a:custGeom>
                  <a:rect b="b" l="l" r="r" t="t"/>
                  <a:pathLst>
                    <a:path extrusionOk="0" h="6" w="32">
                      <a:moveTo>
                        <a:pt x="32" y="6"/>
                      </a:moveTo>
                      <a:lnTo>
                        <a:pt x="32" y="6"/>
                      </a:lnTo>
                      <a:lnTo>
                        <a:pt x="23" y="0"/>
                      </a:lnTo>
                      <a:lnTo>
                        <a:pt x="0" y="5"/>
                      </a:lnTo>
                      <a:cubicBezTo>
                        <a:pt x="8" y="5"/>
                        <a:pt x="26" y="5"/>
                        <a:pt x="32"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90" name="Google Shape;990;p10"/>
                <p:cNvSpPr/>
                <p:nvPr/>
              </p:nvSpPr>
              <p:spPr>
                <a:xfrm>
                  <a:off x="6650038" y="1573559"/>
                  <a:ext cx="33337" cy="3693"/>
                </a:xfrm>
                <a:custGeom>
                  <a:rect b="b" l="l" r="r" t="t"/>
                  <a:pathLst>
                    <a:path extrusionOk="0" h="4" w="34">
                      <a:moveTo>
                        <a:pt x="31" y="4"/>
                      </a:moveTo>
                      <a:lnTo>
                        <a:pt x="31" y="4"/>
                      </a:lnTo>
                      <a:lnTo>
                        <a:pt x="34" y="2"/>
                      </a:lnTo>
                      <a:cubicBezTo>
                        <a:pt x="28" y="1"/>
                        <a:pt x="18" y="1"/>
                        <a:pt x="0" y="0"/>
                      </a:cubicBezTo>
                      <a:lnTo>
                        <a:pt x="31"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91" name="Google Shape;991;p10"/>
                <p:cNvSpPr/>
                <p:nvPr/>
              </p:nvSpPr>
              <p:spPr>
                <a:xfrm>
                  <a:off x="6162675" y="1566174"/>
                  <a:ext cx="15875" cy="4924"/>
                </a:xfrm>
                <a:custGeom>
                  <a:rect b="b" l="l" r="r" t="t"/>
                  <a:pathLst>
                    <a:path extrusionOk="0" h="6" w="17">
                      <a:moveTo>
                        <a:pt x="8" y="6"/>
                      </a:moveTo>
                      <a:lnTo>
                        <a:pt x="8" y="6"/>
                      </a:lnTo>
                      <a:lnTo>
                        <a:pt x="17" y="6"/>
                      </a:lnTo>
                      <a:lnTo>
                        <a:pt x="0" y="0"/>
                      </a:lnTo>
                      <a:lnTo>
                        <a:pt x="8" y="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92" name="Google Shape;992;p10"/>
                <p:cNvSpPr/>
                <p:nvPr/>
              </p:nvSpPr>
              <p:spPr>
                <a:xfrm>
                  <a:off x="5738813" y="1571097"/>
                  <a:ext cx="60325" cy="6155"/>
                </a:xfrm>
                <a:custGeom>
                  <a:rect b="b" l="l" r="r" t="t"/>
                  <a:pathLst>
                    <a:path extrusionOk="0" h="8" w="63">
                      <a:moveTo>
                        <a:pt x="5" y="7"/>
                      </a:moveTo>
                      <a:lnTo>
                        <a:pt x="5" y="7"/>
                      </a:lnTo>
                      <a:cubicBezTo>
                        <a:pt x="23" y="8"/>
                        <a:pt x="45" y="6"/>
                        <a:pt x="63" y="7"/>
                      </a:cubicBezTo>
                      <a:cubicBezTo>
                        <a:pt x="23" y="8"/>
                        <a:pt x="0" y="0"/>
                        <a:pt x="5" y="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grpSp>
          <p:grpSp>
            <p:nvGrpSpPr>
              <p:cNvPr id="993" name="Google Shape;993;p10"/>
              <p:cNvGrpSpPr/>
              <p:nvPr/>
            </p:nvGrpSpPr>
            <p:grpSpPr>
              <a:xfrm flipH="1" rot="-5400000">
                <a:off x="6492229" y="2755658"/>
                <a:ext cx="4114800" cy="36576"/>
                <a:chOff x="1522413" y="1514475"/>
                <a:chExt cx="10569575" cy="64008"/>
              </a:xfrm>
            </p:grpSpPr>
            <p:sp>
              <p:nvSpPr>
                <p:cNvPr id="994" name="Google Shape;994;p10"/>
                <p:cNvSpPr/>
                <p:nvPr/>
              </p:nvSpPr>
              <p:spPr>
                <a:xfrm>
                  <a:off x="12028488" y="1525554"/>
                  <a:ext cx="63500" cy="4924"/>
                </a:xfrm>
                <a:custGeom>
                  <a:rect b="b" l="l" r="r" t="t"/>
                  <a:pathLst>
                    <a:path extrusionOk="0" h="6" w="67">
                      <a:moveTo>
                        <a:pt x="30" y="6"/>
                      </a:moveTo>
                      <a:lnTo>
                        <a:pt x="30" y="6"/>
                      </a:lnTo>
                      <a:lnTo>
                        <a:pt x="67" y="3"/>
                      </a:lnTo>
                      <a:cubicBezTo>
                        <a:pt x="60" y="2"/>
                        <a:pt x="26" y="1"/>
                        <a:pt x="39" y="0"/>
                      </a:cubicBezTo>
                      <a:cubicBezTo>
                        <a:pt x="0" y="1"/>
                        <a:pt x="8" y="3"/>
                        <a:pt x="30"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95" name="Google Shape;995;p10"/>
                <p:cNvSpPr/>
                <p:nvPr/>
              </p:nvSpPr>
              <p:spPr>
                <a:xfrm>
                  <a:off x="12022138" y="1532939"/>
                  <a:ext cx="19050" cy="1231"/>
                </a:xfrm>
                <a:custGeom>
                  <a:rect b="b" l="l" r="r" t="t"/>
                  <a:pathLst>
                    <a:path extrusionOk="0" h="2" w="20">
                      <a:moveTo>
                        <a:pt x="0" y="2"/>
                      </a:moveTo>
                      <a:lnTo>
                        <a:pt x="0" y="2"/>
                      </a:lnTo>
                      <a:lnTo>
                        <a:pt x="20" y="1"/>
                      </a:lnTo>
                      <a:cubicBezTo>
                        <a:pt x="16" y="0"/>
                        <a:pt x="11" y="0"/>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96" name="Google Shape;996;p10"/>
                <p:cNvSpPr/>
                <p:nvPr/>
              </p:nvSpPr>
              <p:spPr>
                <a:xfrm>
                  <a:off x="12041188" y="1531708"/>
                  <a:ext cx="39687" cy="6155"/>
                </a:xfrm>
                <a:custGeom>
                  <a:rect b="b" l="l" r="r" t="t"/>
                  <a:pathLst>
                    <a:path extrusionOk="0" h="6" w="41">
                      <a:moveTo>
                        <a:pt x="41" y="0"/>
                      </a:moveTo>
                      <a:lnTo>
                        <a:pt x="41" y="0"/>
                      </a:lnTo>
                      <a:lnTo>
                        <a:pt x="0" y="2"/>
                      </a:lnTo>
                      <a:cubicBezTo>
                        <a:pt x="5" y="3"/>
                        <a:pt x="6" y="6"/>
                        <a:pt x="19" y="1"/>
                      </a:cubicBezTo>
                      <a:cubicBezTo>
                        <a:pt x="15" y="3"/>
                        <a:pt x="23" y="1"/>
                        <a:pt x="4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97" name="Google Shape;997;p10"/>
                <p:cNvSpPr/>
                <p:nvPr/>
              </p:nvSpPr>
              <p:spPr>
                <a:xfrm>
                  <a:off x="11831638" y="1526784"/>
                  <a:ext cx="42862" cy="4924"/>
                </a:xfrm>
                <a:custGeom>
                  <a:rect b="b" l="l" r="r" t="t"/>
                  <a:pathLst>
                    <a:path extrusionOk="0" h="6" w="45">
                      <a:moveTo>
                        <a:pt x="2" y="0"/>
                      </a:moveTo>
                      <a:lnTo>
                        <a:pt x="2" y="0"/>
                      </a:lnTo>
                      <a:cubicBezTo>
                        <a:pt x="0" y="1"/>
                        <a:pt x="15" y="4"/>
                        <a:pt x="18" y="6"/>
                      </a:cubicBezTo>
                      <a:lnTo>
                        <a:pt x="45" y="4"/>
                      </a:lnTo>
                      <a:cubicBezTo>
                        <a:pt x="31" y="3"/>
                        <a:pt x="4" y="2"/>
                        <a:pt x="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98" name="Google Shape;998;p10"/>
                <p:cNvSpPr/>
                <p:nvPr/>
              </p:nvSpPr>
              <p:spPr>
                <a:xfrm>
                  <a:off x="11809413" y="1531708"/>
                  <a:ext cx="41275" cy="2462"/>
                </a:xfrm>
                <a:custGeom>
                  <a:rect b="b" l="l" r="r" t="t"/>
                  <a:pathLst>
                    <a:path extrusionOk="0" h="3" w="44">
                      <a:moveTo>
                        <a:pt x="42" y="0"/>
                      </a:moveTo>
                      <a:lnTo>
                        <a:pt x="42" y="0"/>
                      </a:lnTo>
                      <a:lnTo>
                        <a:pt x="0" y="3"/>
                      </a:lnTo>
                      <a:cubicBezTo>
                        <a:pt x="37" y="3"/>
                        <a:pt x="44" y="2"/>
                        <a:pt x="4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99" name="Google Shape;999;p10"/>
                <p:cNvSpPr/>
                <p:nvPr/>
              </p:nvSpPr>
              <p:spPr>
                <a:xfrm>
                  <a:off x="12003088" y="1537863"/>
                  <a:ext cx="77787" cy="3693"/>
                </a:xfrm>
                <a:custGeom>
                  <a:rect b="b" l="l" r="r" t="t"/>
                  <a:pathLst>
                    <a:path extrusionOk="0" h="5" w="82">
                      <a:moveTo>
                        <a:pt x="14" y="5"/>
                      </a:moveTo>
                      <a:lnTo>
                        <a:pt x="14" y="5"/>
                      </a:lnTo>
                      <a:lnTo>
                        <a:pt x="82" y="0"/>
                      </a:lnTo>
                      <a:lnTo>
                        <a:pt x="0" y="5"/>
                      </a:lnTo>
                      <a:lnTo>
                        <a:pt x="14"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00" name="Google Shape;1000;p10"/>
                <p:cNvSpPr/>
                <p:nvPr/>
              </p:nvSpPr>
              <p:spPr>
                <a:xfrm>
                  <a:off x="11664950" y="1523092"/>
                  <a:ext cx="39687" cy="4924"/>
                </a:xfrm>
                <a:custGeom>
                  <a:rect b="b" l="l" r="r" t="t"/>
                  <a:pathLst>
                    <a:path extrusionOk="0" h="5" w="42">
                      <a:moveTo>
                        <a:pt x="19" y="4"/>
                      </a:moveTo>
                      <a:lnTo>
                        <a:pt x="19" y="4"/>
                      </a:lnTo>
                      <a:lnTo>
                        <a:pt x="42" y="0"/>
                      </a:lnTo>
                      <a:lnTo>
                        <a:pt x="0" y="5"/>
                      </a:lnTo>
                      <a:lnTo>
                        <a:pt x="19"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01" name="Google Shape;1001;p10"/>
                <p:cNvSpPr/>
                <p:nvPr/>
              </p:nvSpPr>
              <p:spPr>
                <a:xfrm>
                  <a:off x="11506200" y="1521861"/>
                  <a:ext cx="92075" cy="4924"/>
                </a:xfrm>
                <a:custGeom>
                  <a:rect b="b" l="l" r="r" t="t"/>
                  <a:pathLst>
                    <a:path extrusionOk="0" h="6" w="98">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02" name="Google Shape;1002;p10"/>
                <p:cNvSpPr/>
                <p:nvPr/>
              </p:nvSpPr>
              <p:spPr>
                <a:xfrm>
                  <a:off x="11471275" y="1525554"/>
                  <a:ext cx="34925" cy="3693"/>
                </a:xfrm>
                <a:custGeom>
                  <a:rect b="b" l="l" r="r" t="t"/>
                  <a:pathLst>
                    <a:path extrusionOk="0" h="3" w="36">
                      <a:moveTo>
                        <a:pt x="0" y="3"/>
                      </a:moveTo>
                      <a:lnTo>
                        <a:pt x="0" y="3"/>
                      </a:lnTo>
                      <a:cubicBezTo>
                        <a:pt x="11" y="2"/>
                        <a:pt x="23" y="1"/>
                        <a:pt x="36" y="0"/>
                      </a:cubicBezTo>
                      <a:cubicBezTo>
                        <a:pt x="24" y="0"/>
                        <a:pt x="12" y="1"/>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03" name="Google Shape;1003;p10"/>
                <p:cNvSpPr/>
                <p:nvPr/>
              </p:nvSpPr>
              <p:spPr>
                <a:xfrm>
                  <a:off x="11710988" y="1529246"/>
                  <a:ext cx="30162" cy="4924"/>
                </a:xfrm>
                <a:custGeom>
                  <a:rect b="b" l="l" r="r" t="t"/>
                  <a:pathLst>
                    <a:path extrusionOk="0" h="5" w="32">
                      <a:moveTo>
                        <a:pt x="32" y="5"/>
                      </a:moveTo>
                      <a:lnTo>
                        <a:pt x="32" y="5"/>
                      </a:lnTo>
                      <a:cubicBezTo>
                        <a:pt x="29" y="4"/>
                        <a:pt x="23" y="1"/>
                        <a:pt x="0" y="0"/>
                      </a:cubicBezTo>
                      <a:lnTo>
                        <a:pt x="16" y="5"/>
                      </a:lnTo>
                      <a:lnTo>
                        <a:pt x="32"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04" name="Google Shape;1004;p10"/>
                <p:cNvSpPr/>
                <p:nvPr/>
              </p:nvSpPr>
              <p:spPr>
                <a:xfrm>
                  <a:off x="11691938" y="1532939"/>
                  <a:ext cx="34925" cy="1231"/>
                </a:xfrm>
                <a:custGeom>
                  <a:rect b="b" l="l" r="r" t="t"/>
                  <a:pathLst>
                    <a:path extrusionOk="0" h="1" w="36">
                      <a:moveTo>
                        <a:pt x="36" y="1"/>
                      </a:moveTo>
                      <a:lnTo>
                        <a:pt x="36" y="1"/>
                      </a:lnTo>
                      <a:lnTo>
                        <a:pt x="35" y="1"/>
                      </a:lnTo>
                      <a:lnTo>
                        <a:pt x="0" y="0"/>
                      </a:lnTo>
                      <a:lnTo>
                        <a:pt x="36"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05" name="Google Shape;1005;p10"/>
                <p:cNvSpPr/>
                <p:nvPr/>
              </p:nvSpPr>
              <p:spPr>
                <a:xfrm>
                  <a:off x="11741150" y="1534170"/>
                  <a:ext cx="4762" cy="0"/>
                </a:xfrm>
                <a:custGeom>
                  <a:rect b="b" l="l" r="r" t="t"/>
                  <a:pathLst>
                    <a:path extrusionOk="0" h="120000" w="5">
                      <a:moveTo>
                        <a:pt x="5" y="0"/>
                      </a:moveTo>
                      <a:lnTo>
                        <a:pt x="5" y="0"/>
                      </a:lnTo>
                      <a:lnTo>
                        <a:pt x="0" y="0"/>
                      </a:lnTo>
                      <a:cubicBezTo>
                        <a:pt x="2" y="0"/>
                        <a:pt x="3" y="0"/>
                        <a:pt x="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06" name="Google Shape;1006;p10"/>
                <p:cNvSpPr/>
                <p:nvPr/>
              </p:nvSpPr>
              <p:spPr>
                <a:xfrm>
                  <a:off x="11841163" y="1537863"/>
                  <a:ext cx="71437" cy="8617"/>
                </a:xfrm>
                <a:custGeom>
                  <a:rect b="b" l="l" r="r" t="t"/>
                  <a:pathLst>
                    <a:path extrusionOk="0" h="9" w="75">
                      <a:moveTo>
                        <a:pt x="75" y="0"/>
                      </a:moveTo>
                      <a:lnTo>
                        <a:pt x="75" y="0"/>
                      </a:lnTo>
                      <a:cubicBezTo>
                        <a:pt x="51" y="3"/>
                        <a:pt x="0" y="5"/>
                        <a:pt x="49" y="9"/>
                      </a:cubicBezTo>
                      <a:cubicBezTo>
                        <a:pt x="66" y="6"/>
                        <a:pt x="38" y="4"/>
                        <a:pt x="7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07" name="Google Shape;1007;p10"/>
                <p:cNvSpPr/>
                <p:nvPr/>
              </p:nvSpPr>
              <p:spPr>
                <a:xfrm>
                  <a:off x="11764963" y="1535401"/>
                  <a:ext cx="44450" cy="3693"/>
                </a:xfrm>
                <a:custGeom>
                  <a:rect b="b" l="l" r="r" t="t"/>
                  <a:pathLst>
                    <a:path extrusionOk="0" h="4" w="47">
                      <a:moveTo>
                        <a:pt x="0" y="3"/>
                      </a:moveTo>
                      <a:lnTo>
                        <a:pt x="0" y="3"/>
                      </a:lnTo>
                      <a:lnTo>
                        <a:pt x="44" y="4"/>
                      </a:lnTo>
                      <a:cubicBezTo>
                        <a:pt x="43" y="3"/>
                        <a:pt x="35" y="1"/>
                        <a:pt x="47" y="0"/>
                      </a:cubicBezTo>
                      <a:lnTo>
                        <a:pt x="0" y="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08" name="Google Shape;1008;p10"/>
                <p:cNvSpPr/>
                <p:nvPr/>
              </p:nvSpPr>
              <p:spPr>
                <a:xfrm>
                  <a:off x="11744325" y="1537863"/>
                  <a:ext cx="20637" cy="2462"/>
                </a:xfrm>
                <a:custGeom>
                  <a:rect b="b" l="l" r="r" t="t"/>
                  <a:pathLst>
                    <a:path extrusionOk="0" h="2" w="22">
                      <a:moveTo>
                        <a:pt x="0" y="2"/>
                      </a:moveTo>
                      <a:lnTo>
                        <a:pt x="0" y="2"/>
                      </a:lnTo>
                      <a:lnTo>
                        <a:pt x="22" y="0"/>
                      </a:lnTo>
                      <a:lnTo>
                        <a:pt x="5" y="0"/>
                      </a:lnTo>
                      <a:lnTo>
                        <a:pt x="0"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09" name="Google Shape;1009;p10"/>
                <p:cNvSpPr/>
                <p:nvPr/>
              </p:nvSpPr>
              <p:spPr>
                <a:xfrm>
                  <a:off x="11482388" y="1531708"/>
                  <a:ext cx="85725" cy="3693"/>
                </a:xfrm>
                <a:custGeom>
                  <a:rect b="b" l="l" r="r" t="t"/>
                  <a:pathLst>
                    <a:path extrusionOk="0" h="4" w="90">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10" name="Google Shape;1010;p10"/>
                <p:cNvSpPr/>
                <p:nvPr/>
              </p:nvSpPr>
              <p:spPr>
                <a:xfrm>
                  <a:off x="11626850" y="1532939"/>
                  <a:ext cx="4762" cy="1231"/>
                </a:xfrm>
                <a:custGeom>
                  <a:rect b="b" l="l" r="r" t="t"/>
                  <a:pathLst>
                    <a:path extrusionOk="0" h="1" w="5">
                      <a:moveTo>
                        <a:pt x="5" y="0"/>
                      </a:moveTo>
                      <a:lnTo>
                        <a:pt x="5" y="0"/>
                      </a:lnTo>
                      <a:lnTo>
                        <a:pt x="0" y="1"/>
                      </a:lnTo>
                      <a:cubicBezTo>
                        <a:pt x="3" y="1"/>
                        <a:pt x="5" y="1"/>
                        <a:pt x="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11" name="Google Shape;1011;p10"/>
                <p:cNvSpPr/>
                <p:nvPr/>
              </p:nvSpPr>
              <p:spPr>
                <a:xfrm>
                  <a:off x="11261725" y="1534170"/>
                  <a:ext cx="4762" cy="0"/>
                </a:xfrm>
                <a:custGeom>
                  <a:rect b="b" l="l" r="r" t="t"/>
                  <a:pathLst>
                    <a:path extrusionOk="0" h="1" w="5">
                      <a:moveTo>
                        <a:pt x="0" y="0"/>
                      </a:moveTo>
                      <a:lnTo>
                        <a:pt x="0" y="0"/>
                      </a:lnTo>
                      <a:lnTo>
                        <a:pt x="4" y="0"/>
                      </a:lnTo>
                      <a:cubicBezTo>
                        <a:pt x="4" y="0"/>
                        <a:pt x="4" y="0"/>
                        <a:pt x="5"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12" name="Google Shape;1012;p10"/>
                <p:cNvSpPr/>
                <p:nvPr/>
              </p:nvSpPr>
              <p:spPr>
                <a:xfrm>
                  <a:off x="11553825" y="1534170"/>
                  <a:ext cx="44450" cy="2462"/>
                </a:xfrm>
                <a:custGeom>
                  <a:rect b="b" l="l" r="r" t="t"/>
                  <a:pathLst>
                    <a:path extrusionOk="0" h="2" w="47">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13" name="Google Shape;1013;p10"/>
                <p:cNvSpPr/>
                <p:nvPr/>
              </p:nvSpPr>
              <p:spPr>
                <a:xfrm>
                  <a:off x="11409363" y="1529246"/>
                  <a:ext cx="31750" cy="2462"/>
                </a:xfrm>
                <a:custGeom>
                  <a:rect b="b" l="l" r="r" t="t"/>
                  <a:pathLst>
                    <a:path extrusionOk="0" h="3" w="33">
                      <a:moveTo>
                        <a:pt x="0" y="1"/>
                      </a:moveTo>
                      <a:lnTo>
                        <a:pt x="0" y="1"/>
                      </a:lnTo>
                      <a:cubicBezTo>
                        <a:pt x="10" y="2"/>
                        <a:pt x="21" y="3"/>
                        <a:pt x="33" y="3"/>
                      </a:cubicBezTo>
                      <a:cubicBezTo>
                        <a:pt x="23" y="2"/>
                        <a:pt x="3"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14" name="Google Shape;1014;p10"/>
                <p:cNvSpPr/>
                <p:nvPr/>
              </p:nvSpPr>
              <p:spPr>
                <a:xfrm>
                  <a:off x="11618913" y="1531708"/>
                  <a:ext cx="6350" cy="0"/>
                </a:xfrm>
                <a:custGeom>
                  <a:rect b="b" l="l" r="r" t="t"/>
                  <a:pathLst>
                    <a:path extrusionOk="0" h="1" w="6">
                      <a:moveTo>
                        <a:pt x="3" y="0"/>
                      </a:moveTo>
                      <a:lnTo>
                        <a:pt x="3" y="0"/>
                      </a:lnTo>
                      <a:lnTo>
                        <a:pt x="6" y="0"/>
                      </a:lnTo>
                      <a:cubicBezTo>
                        <a:pt x="0" y="0"/>
                        <a:pt x="0" y="0"/>
                        <a:pt x="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15" name="Google Shape;1015;p10"/>
                <p:cNvSpPr/>
                <p:nvPr/>
              </p:nvSpPr>
              <p:spPr>
                <a:xfrm>
                  <a:off x="11598275" y="1531708"/>
                  <a:ext cx="28575" cy="2462"/>
                </a:xfrm>
                <a:custGeom>
                  <a:rect b="b" l="l" r="r" t="t"/>
                  <a:pathLst>
                    <a:path extrusionOk="0" h="3" w="31">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16" name="Google Shape;1016;p10"/>
                <p:cNvSpPr/>
                <p:nvPr/>
              </p:nvSpPr>
              <p:spPr>
                <a:xfrm>
                  <a:off x="11137900" y="1534170"/>
                  <a:ext cx="188912" cy="23388"/>
                </a:xfrm>
                <a:custGeom>
                  <a:rect b="b" l="l" r="r" t="t"/>
                  <a:pathLst>
                    <a:path extrusionOk="0" h="27" w="198">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17" name="Google Shape;1017;p10"/>
                <p:cNvSpPr/>
                <p:nvPr/>
              </p:nvSpPr>
              <p:spPr>
                <a:xfrm>
                  <a:off x="11266488" y="1529246"/>
                  <a:ext cx="95250" cy="4924"/>
                </a:xfrm>
                <a:custGeom>
                  <a:rect b="b" l="l" r="r" t="t"/>
                  <a:pathLst>
                    <a:path extrusionOk="0" h="6" w="10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18" name="Google Shape;1018;p10"/>
                <p:cNvSpPr/>
                <p:nvPr/>
              </p:nvSpPr>
              <p:spPr>
                <a:xfrm>
                  <a:off x="11361738" y="1531708"/>
                  <a:ext cx="134937" cy="12309"/>
                </a:xfrm>
                <a:custGeom>
                  <a:rect b="b" l="l" r="r" t="t"/>
                  <a:pathLst>
                    <a:path extrusionOk="0" h="14" w="142">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19" name="Google Shape;1019;p10"/>
                <p:cNvSpPr/>
                <p:nvPr/>
              </p:nvSpPr>
              <p:spPr>
                <a:xfrm>
                  <a:off x="11834813" y="1552634"/>
                  <a:ext cx="9525" cy="1231"/>
                </a:xfrm>
                <a:custGeom>
                  <a:rect b="b" l="l" r="r" t="t"/>
                  <a:pathLst>
                    <a:path extrusionOk="0" h="1" w="11">
                      <a:moveTo>
                        <a:pt x="11" y="1"/>
                      </a:moveTo>
                      <a:lnTo>
                        <a:pt x="11" y="1"/>
                      </a:lnTo>
                      <a:cubicBezTo>
                        <a:pt x="8" y="1"/>
                        <a:pt x="8" y="1"/>
                        <a:pt x="8" y="0"/>
                      </a:cubicBezTo>
                      <a:cubicBezTo>
                        <a:pt x="2" y="1"/>
                        <a:pt x="0" y="1"/>
                        <a:pt x="11"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20" name="Google Shape;1020;p10"/>
                <p:cNvSpPr/>
                <p:nvPr/>
              </p:nvSpPr>
              <p:spPr>
                <a:xfrm>
                  <a:off x="11764963" y="1542787"/>
                  <a:ext cx="117475" cy="9847"/>
                </a:xfrm>
                <a:custGeom>
                  <a:rect b="b" l="l" r="r" t="t"/>
                  <a:pathLst>
                    <a:path extrusionOk="0" h="12" w="12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21" name="Google Shape;1021;p10"/>
                <p:cNvSpPr/>
                <p:nvPr/>
              </p:nvSpPr>
              <p:spPr>
                <a:xfrm>
                  <a:off x="11555413" y="1544017"/>
                  <a:ext cx="69850" cy="4924"/>
                </a:xfrm>
                <a:custGeom>
                  <a:rect b="b" l="l" r="r" t="t"/>
                  <a:pathLst>
                    <a:path extrusionOk="0" h="6" w="74">
                      <a:moveTo>
                        <a:pt x="70" y="0"/>
                      </a:moveTo>
                      <a:lnTo>
                        <a:pt x="70" y="0"/>
                      </a:lnTo>
                      <a:lnTo>
                        <a:pt x="0" y="2"/>
                      </a:lnTo>
                      <a:lnTo>
                        <a:pt x="36" y="6"/>
                      </a:lnTo>
                      <a:lnTo>
                        <a:pt x="34" y="4"/>
                      </a:lnTo>
                      <a:cubicBezTo>
                        <a:pt x="74" y="4"/>
                        <a:pt x="65" y="2"/>
                        <a:pt x="7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22" name="Google Shape;1022;p10"/>
                <p:cNvSpPr/>
                <p:nvPr/>
              </p:nvSpPr>
              <p:spPr>
                <a:xfrm>
                  <a:off x="11223625" y="1528016"/>
                  <a:ext cx="38100" cy="6155"/>
                </a:xfrm>
                <a:custGeom>
                  <a:rect b="b" l="l" r="r" t="t"/>
                  <a:pathLst>
                    <a:path extrusionOk="0" h="7" w="40">
                      <a:moveTo>
                        <a:pt x="31" y="5"/>
                      </a:moveTo>
                      <a:lnTo>
                        <a:pt x="31" y="5"/>
                      </a:lnTo>
                      <a:lnTo>
                        <a:pt x="40" y="0"/>
                      </a:lnTo>
                      <a:lnTo>
                        <a:pt x="0" y="7"/>
                      </a:lnTo>
                      <a:lnTo>
                        <a:pt x="31"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23" name="Google Shape;1023;p10"/>
                <p:cNvSpPr/>
                <p:nvPr/>
              </p:nvSpPr>
              <p:spPr>
                <a:xfrm>
                  <a:off x="11145838" y="1529246"/>
                  <a:ext cx="22225" cy="2462"/>
                </a:xfrm>
                <a:custGeom>
                  <a:rect b="b" l="l" r="r" t="t"/>
                  <a:pathLst>
                    <a:path extrusionOk="0" h="4" w="24">
                      <a:moveTo>
                        <a:pt x="21" y="4"/>
                      </a:moveTo>
                      <a:lnTo>
                        <a:pt x="21" y="4"/>
                      </a:lnTo>
                      <a:lnTo>
                        <a:pt x="24" y="0"/>
                      </a:lnTo>
                      <a:lnTo>
                        <a:pt x="0" y="3"/>
                      </a:lnTo>
                      <a:lnTo>
                        <a:pt x="21"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24" name="Google Shape;1024;p10"/>
                <p:cNvSpPr/>
                <p:nvPr/>
              </p:nvSpPr>
              <p:spPr>
                <a:xfrm>
                  <a:off x="6197600" y="1566174"/>
                  <a:ext cx="20637" cy="1231"/>
                </a:xfrm>
                <a:custGeom>
                  <a:rect b="b" l="l" r="r" t="t"/>
                  <a:pathLst>
                    <a:path extrusionOk="0" h="1" w="21">
                      <a:moveTo>
                        <a:pt x="21" y="0"/>
                      </a:moveTo>
                      <a:lnTo>
                        <a:pt x="21" y="0"/>
                      </a:lnTo>
                      <a:lnTo>
                        <a:pt x="0" y="1"/>
                      </a:lnTo>
                      <a:cubicBezTo>
                        <a:pt x="10" y="0"/>
                        <a:pt x="16" y="0"/>
                        <a:pt x="2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25" name="Google Shape;1025;p10"/>
                <p:cNvSpPr/>
                <p:nvPr/>
              </p:nvSpPr>
              <p:spPr>
                <a:xfrm>
                  <a:off x="6356350" y="1564943"/>
                  <a:ext cx="9525" cy="1231"/>
                </a:xfrm>
                <a:custGeom>
                  <a:rect b="b" l="l" r="r" t="t"/>
                  <a:pathLst>
                    <a:path extrusionOk="0" h="2" w="10">
                      <a:moveTo>
                        <a:pt x="6" y="2"/>
                      </a:moveTo>
                      <a:lnTo>
                        <a:pt x="6" y="2"/>
                      </a:lnTo>
                      <a:lnTo>
                        <a:pt x="10" y="0"/>
                      </a:lnTo>
                      <a:cubicBezTo>
                        <a:pt x="3" y="1"/>
                        <a:pt x="0" y="2"/>
                        <a:pt x="6"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26" name="Google Shape;1026;p10"/>
                <p:cNvSpPr/>
                <p:nvPr/>
              </p:nvSpPr>
              <p:spPr>
                <a:xfrm>
                  <a:off x="8950325" y="1521861"/>
                  <a:ext cx="61912" cy="7386"/>
                </a:xfrm>
                <a:custGeom>
                  <a:rect b="b" l="l" r="r" t="t"/>
                  <a:pathLst>
                    <a:path extrusionOk="0" h="9" w="65">
                      <a:moveTo>
                        <a:pt x="65" y="9"/>
                      </a:moveTo>
                      <a:lnTo>
                        <a:pt x="65" y="9"/>
                      </a:lnTo>
                      <a:cubicBezTo>
                        <a:pt x="34" y="5"/>
                        <a:pt x="0" y="0"/>
                        <a:pt x="4" y="4"/>
                      </a:cubicBezTo>
                      <a:lnTo>
                        <a:pt x="13" y="8"/>
                      </a:lnTo>
                      <a:cubicBezTo>
                        <a:pt x="35" y="7"/>
                        <a:pt x="51" y="8"/>
                        <a:pt x="65" y="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27" name="Google Shape;1027;p10"/>
                <p:cNvSpPr/>
                <p:nvPr/>
              </p:nvSpPr>
              <p:spPr>
                <a:xfrm>
                  <a:off x="7537450" y="1546479"/>
                  <a:ext cx="28575" cy="3693"/>
                </a:xfrm>
                <a:custGeom>
                  <a:rect b="b" l="l" r="r" t="t"/>
                  <a:pathLst>
                    <a:path extrusionOk="0" h="4" w="29">
                      <a:moveTo>
                        <a:pt x="0" y="3"/>
                      </a:moveTo>
                      <a:lnTo>
                        <a:pt x="0" y="3"/>
                      </a:lnTo>
                      <a:lnTo>
                        <a:pt x="9" y="4"/>
                      </a:lnTo>
                      <a:lnTo>
                        <a:pt x="29" y="0"/>
                      </a:lnTo>
                      <a:lnTo>
                        <a:pt x="0" y="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28" name="Google Shape;1028;p10"/>
                <p:cNvSpPr/>
                <p:nvPr/>
              </p:nvSpPr>
              <p:spPr>
                <a:xfrm>
                  <a:off x="7478713" y="1562481"/>
                  <a:ext cx="38100" cy="2462"/>
                </a:xfrm>
                <a:custGeom>
                  <a:rect b="b" l="l" r="r" t="t"/>
                  <a:pathLst>
                    <a:path extrusionOk="0" h="3" w="40">
                      <a:moveTo>
                        <a:pt x="40" y="3"/>
                      </a:moveTo>
                      <a:lnTo>
                        <a:pt x="40" y="3"/>
                      </a:lnTo>
                      <a:lnTo>
                        <a:pt x="0" y="0"/>
                      </a:lnTo>
                      <a:cubicBezTo>
                        <a:pt x="9" y="1"/>
                        <a:pt x="22" y="2"/>
                        <a:pt x="4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29" name="Google Shape;1029;p10"/>
                <p:cNvSpPr/>
                <p:nvPr/>
              </p:nvSpPr>
              <p:spPr>
                <a:xfrm>
                  <a:off x="5410200" y="1568636"/>
                  <a:ext cx="36512" cy="3693"/>
                </a:xfrm>
                <a:custGeom>
                  <a:rect b="b" l="l" r="r" t="t"/>
                  <a:pathLst>
                    <a:path extrusionOk="0" h="5" w="38">
                      <a:moveTo>
                        <a:pt x="24" y="0"/>
                      </a:moveTo>
                      <a:lnTo>
                        <a:pt x="24" y="0"/>
                      </a:lnTo>
                      <a:lnTo>
                        <a:pt x="0" y="5"/>
                      </a:lnTo>
                      <a:cubicBezTo>
                        <a:pt x="38" y="5"/>
                        <a:pt x="21" y="3"/>
                        <a:pt x="24"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30" name="Google Shape;1030;p10"/>
                <p:cNvSpPr/>
                <p:nvPr/>
              </p:nvSpPr>
              <p:spPr>
                <a:xfrm>
                  <a:off x="10206038" y="1530477"/>
                  <a:ext cx="61912" cy="4924"/>
                </a:xfrm>
                <a:custGeom>
                  <a:rect b="b" l="l" r="r" t="t"/>
                  <a:pathLst>
                    <a:path extrusionOk="0" h="6" w="65">
                      <a:moveTo>
                        <a:pt x="65" y="3"/>
                      </a:moveTo>
                      <a:lnTo>
                        <a:pt x="65" y="3"/>
                      </a:lnTo>
                      <a:cubicBezTo>
                        <a:pt x="39" y="1"/>
                        <a:pt x="18" y="0"/>
                        <a:pt x="0" y="0"/>
                      </a:cubicBezTo>
                      <a:cubicBezTo>
                        <a:pt x="32" y="2"/>
                        <a:pt x="57" y="6"/>
                        <a:pt x="65"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31" name="Google Shape;1031;p10"/>
                <p:cNvSpPr/>
                <p:nvPr/>
              </p:nvSpPr>
              <p:spPr>
                <a:xfrm>
                  <a:off x="6257925" y="1525554"/>
                  <a:ext cx="19050" cy="2462"/>
                </a:xfrm>
                <a:custGeom>
                  <a:rect b="b" l="l" r="r" t="t"/>
                  <a:pathLst>
                    <a:path extrusionOk="0" h="2" w="21">
                      <a:moveTo>
                        <a:pt x="18" y="0"/>
                      </a:moveTo>
                      <a:lnTo>
                        <a:pt x="18" y="0"/>
                      </a:lnTo>
                      <a:cubicBezTo>
                        <a:pt x="5" y="1"/>
                        <a:pt x="0" y="2"/>
                        <a:pt x="0" y="2"/>
                      </a:cubicBezTo>
                      <a:cubicBezTo>
                        <a:pt x="13" y="2"/>
                        <a:pt x="21" y="1"/>
                        <a:pt x="18"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32" name="Google Shape;1032;p10"/>
                <p:cNvSpPr/>
                <p:nvPr/>
              </p:nvSpPr>
              <p:spPr>
                <a:xfrm>
                  <a:off x="10134600" y="1528016"/>
                  <a:ext cx="71437" cy="3693"/>
                </a:xfrm>
                <a:custGeom>
                  <a:rect b="b" l="l" r="r" t="t"/>
                  <a:pathLst>
                    <a:path extrusionOk="0" h="4" w="75">
                      <a:moveTo>
                        <a:pt x="0" y="3"/>
                      </a:moveTo>
                      <a:lnTo>
                        <a:pt x="0" y="3"/>
                      </a:lnTo>
                      <a:lnTo>
                        <a:pt x="13" y="4"/>
                      </a:lnTo>
                      <a:cubicBezTo>
                        <a:pt x="32" y="3"/>
                        <a:pt x="52" y="2"/>
                        <a:pt x="75" y="3"/>
                      </a:cubicBezTo>
                      <a:cubicBezTo>
                        <a:pt x="52" y="1"/>
                        <a:pt x="25" y="0"/>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33" name="Google Shape;1033;p10"/>
                <p:cNvSpPr/>
                <p:nvPr/>
              </p:nvSpPr>
              <p:spPr>
                <a:xfrm>
                  <a:off x="2582863" y="1560020"/>
                  <a:ext cx="7937" cy="1231"/>
                </a:xfrm>
                <a:custGeom>
                  <a:rect b="b" l="l" r="r" t="t"/>
                  <a:pathLst>
                    <a:path extrusionOk="0" h="1" w="8">
                      <a:moveTo>
                        <a:pt x="8" y="1"/>
                      </a:moveTo>
                      <a:lnTo>
                        <a:pt x="8" y="1"/>
                      </a:lnTo>
                      <a:lnTo>
                        <a:pt x="1" y="0"/>
                      </a:lnTo>
                      <a:cubicBezTo>
                        <a:pt x="0" y="1"/>
                        <a:pt x="3" y="1"/>
                        <a:pt x="8"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34" name="Google Shape;1034;p10"/>
                <p:cNvSpPr/>
                <p:nvPr/>
              </p:nvSpPr>
              <p:spPr>
                <a:xfrm>
                  <a:off x="1762125" y="1521861"/>
                  <a:ext cx="34925" cy="1231"/>
                </a:xfrm>
                <a:custGeom>
                  <a:rect b="b" l="l" r="r" t="t"/>
                  <a:pathLst>
                    <a:path extrusionOk="0" h="1" w="36">
                      <a:moveTo>
                        <a:pt x="0" y="1"/>
                      </a:moveTo>
                      <a:lnTo>
                        <a:pt x="0" y="1"/>
                      </a:lnTo>
                      <a:cubicBezTo>
                        <a:pt x="9" y="1"/>
                        <a:pt x="23" y="1"/>
                        <a:pt x="36" y="1"/>
                      </a:cubicBezTo>
                      <a:cubicBezTo>
                        <a:pt x="29" y="0"/>
                        <a:pt x="19"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35" name="Google Shape;1035;p10"/>
                <p:cNvSpPr/>
                <p:nvPr/>
              </p:nvSpPr>
              <p:spPr>
                <a:xfrm>
                  <a:off x="10812463" y="1529246"/>
                  <a:ext cx="19050" cy="1231"/>
                </a:xfrm>
                <a:custGeom>
                  <a:rect b="b" l="l" r="r" t="t"/>
                  <a:pathLst>
                    <a:path extrusionOk="0" h="1" w="20">
                      <a:moveTo>
                        <a:pt x="0" y="1"/>
                      </a:moveTo>
                      <a:lnTo>
                        <a:pt x="0" y="1"/>
                      </a:lnTo>
                      <a:cubicBezTo>
                        <a:pt x="20" y="1"/>
                        <a:pt x="3"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36" name="Google Shape;1036;p10"/>
                <p:cNvSpPr/>
                <p:nvPr/>
              </p:nvSpPr>
              <p:spPr>
                <a:xfrm>
                  <a:off x="10896600" y="1545248"/>
                  <a:ext cx="7937" cy="2462"/>
                </a:xfrm>
                <a:custGeom>
                  <a:rect b="b" l="l" r="r" t="t"/>
                  <a:pathLst>
                    <a:path extrusionOk="0" h="3" w="8">
                      <a:moveTo>
                        <a:pt x="8" y="0"/>
                      </a:moveTo>
                      <a:lnTo>
                        <a:pt x="8" y="0"/>
                      </a:lnTo>
                      <a:cubicBezTo>
                        <a:pt x="4" y="1"/>
                        <a:pt x="1" y="2"/>
                        <a:pt x="0" y="3"/>
                      </a:cubicBezTo>
                      <a:cubicBezTo>
                        <a:pt x="2" y="2"/>
                        <a:pt x="4" y="1"/>
                        <a:pt x="8"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37" name="Google Shape;1037;p10"/>
                <p:cNvSpPr/>
                <p:nvPr/>
              </p:nvSpPr>
              <p:spPr>
                <a:xfrm>
                  <a:off x="9947275" y="1553865"/>
                  <a:ext cx="4762" cy="1231"/>
                </a:xfrm>
                <a:custGeom>
                  <a:rect b="b" l="l" r="r" t="t"/>
                  <a:pathLst>
                    <a:path extrusionOk="0" h="1" w="5">
                      <a:moveTo>
                        <a:pt x="1" y="0"/>
                      </a:moveTo>
                      <a:lnTo>
                        <a:pt x="1" y="0"/>
                      </a:lnTo>
                      <a:lnTo>
                        <a:pt x="0" y="0"/>
                      </a:lnTo>
                      <a:cubicBezTo>
                        <a:pt x="5" y="1"/>
                        <a:pt x="4" y="0"/>
                        <a:pt x="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38" name="Google Shape;1038;p10"/>
                <p:cNvSpPr/>
                <p:nvPr/>
              </p:nvSpPr>
              <p:spPr>
                <a:xfrm>
                  <a:off x="10817225" y="1531708"/>
                  <a:ext cx="23812" cy="0"/>
                </a:xfrm>
                <a:custGeom>
                  <a:rect b="b" l="l" r="r" t="t"/>
                  <a:pathLst>
                    <a:path extrusionOk="0" h="1" w="25">
                      <a:moveTo>
                        <a:pt x="25" y="0"/>
                      </a:moveTo>
                      <a:lnTo>
                        <a:pt x="25" y="0"/>
                      </a:lnTo>
                      <a:cubicBezTo>
                        <a:pt x="18" y="0"/>
                        <a:pt x="10" y="0"/>
                        <a:pt x="0" y="0"/>
                      </a:cubicBezTo>
                      <a:cubicBezTo>
                        <a:pt x="5" y="0"/>
                        <a:pt x="12" y="0"/>
                        <a:pt x="2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39" name="Google Shape;1039;p10"/>
                <p:cNvSpPr/>
                <p:nvPr/>
              </p:nvSpPr>
              <p:spPr>
                <a:xfrm>
                  <a:off x="10836275" y="1529246"/>
                  <a:ext cx="19050" cy="1231"/>
                </a:xfrm>
                <a:custGeom>
                  <a:rect b="b" l="l" r="r" t="t"/>
                  <a:pathLst>
                    <a:path extrusionOk="0" h="1" w="20">
                      <a:moveTo>
                        <a:pt x="0" y="1"/>
                      </a:moveTo>
                      <a:lnTo>
                        <a:pt x="0" y="1"/>
                      </a:lnTo>
                      <a:lnTo>
                        <a:pt x="18" y="1"/>
                      </a:lnTo>
                      <a:cubicBezTo>
                        <a:pt x="20" y="1"/>
                        <a:pt x="18"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40" name="Google Shape;1040;p10"/>
                <p:cNvSpPr/>
                <p:nvPr/>
              </p:nvSpPr>
              <p:spPr>
                <a:xfrm>
                  <a:off x="10787063" y="1530477"/>
                  <a:ext cx="30162" cy="1231"/>
                </a:xfrm>
                <a:custGeom>
                  <a:rect b="b" l="l" r="r" t="t"/>
                  <a:pathLst>
                    <a:path extrusionOk="0" h="1" w="31">
                      <a:moveTo>
                        <a:pt x="0" y="0"/>
                      </a:moveTo>
                      <a:lnTo>
                        <a:pt x="0" y="0"/>
                      </a:lnTo>
                      <a:cubicBezTo>
                        <a:pt x="11" y="0"/>
                        <a:pt x="21" y="0"/>
                        <a:pt x="31" y="1"/>
                      </a:cubicBezTo>
                      <a:cubicBezTo>
                        <a:pt x="28" y="0"/>
                        <a:pt x="26" y="0"/>
                        <a:pt x="27"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41" name="Google Shape;1041;p10"/>
                <p:cNvSpPr/>
                <p:nvPr/>
              </p:nvSpPr>
              <p:spPr>
                <a:xfrm>
                  <a:off x="4092575" y="1552634"/>
                  <a:ext cx="20637" cy="2462"/>
                </a:xfrm>
                <a:custGeom>
                  <a:rect b="b" l="l" r="r" t="t"/>
                  <a:pathLst>
                    <a:path extrusionOk="0" h="2" w="23">
                      <a:moveTo>
                        <a:pt x="23" y="0"/>
                      </a:moveTo>
                      <a:lnTo>
                        <a:pt x="23" y="0"/>
                      </a:lnTo>
                      <a:lnTo>
                        <a:pt x="19" y="0"/>
                      </a:lnTo>
                      <a:cubicBezTo>
                        <a:pt x="0" y="2"/>
                        <a:pt x="8" y="1"/>
                        <a:pt x="2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42" name="Google Shape;1042;p10"/>
                <p:cNvSpPr/>
                <p:nvPr/>
              </p:nvSpPr>
              <p:spPr>
                <a:xfrm>
                  <a:off x="8528050" y="1567405"/>
                  <a:ext cx="3175" cy="1231"/>
                </a:xfrm>
                <a:custGeom>
                  <a:rect b="b" l="l" r="r" t="t"/>
                  <a:pathLst>
                    <a:path extrusionOk="0" h="1" w="3">
                      <a:moveTo>
                        <a:pt x="1" y="1"/>
                      </a:moveTo>
                      <a:lnTo>
                        <a:pt x="1" y="1"/>
                      </a:lnTo>
                      <a:lnTo>
                        <a:pt x="3" y="0"/>
                      </a:lnTo>
                      <a:lnTo>
                        <a:pt x="0" y="0"/>
                      </a:lnTo>
                      <a:lnTo>
                        <a:pt x="1"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43" name="Google Shape;1043;p10"/>
                <p:cNvSpPr/>
                <p:nvPr/>
              </p:nvSpPr>
              <p:spPr>
                <a:xfrm>
                  <a:off x="8461375" y="1556326"/>
                  <a:ext cx="66675" cy="14771"/>
                </a:xfrm>
                <a:custGeom>
                  <a:rect b="b" l="l" r="r" t="t"/>
                  <a:pathLst>
                    <a:path extrusionOk="0" h="17" w="69">
                      <a:moveTo>
                        <a:pt x="0" y="17"/>
                      </a:moveTo>
                      <a:lnTo>
                        <a:pt x="0" y="17"/>
                      </a:lnTo>
                      <a:cubicBezTo>
                        <a:pt x="30" y="11"/>
                        <a:pt x="47" y="12"/>
                        <a:pt x="69" y="13"/>
                      </a:cubicBezTo>
                      <a:lnTo>
                        <a:pt x="46" y="0"/>
                      </a:lnTo>
                      <a:lnTo>
                        <a:pt x="0" y="17"/>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44" name="Google Shape;1044;p10"/>
                <p:cNvSpPr/>
                <p:nvPr/>
              </p:nvSpPr>
              <p:spPr>
                <a:xfrm>
                  <a:off x="1562100" y="1514475"/>
                  <a:ext cx="9563100" cy="64008"/>
                </a:xfrm>
                <a:custGeom>
                  <a:rect b="b" l="l" r="r" t="t"/>
                  <a:pathLst>
                    <a:path extrusionOk="0" h="75" w="1003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45" name="Google Shape;1045;p10"/>
                <p:cNvSpPr/>
                <p:nvPr/>
              </p:nvSpPr>
              <p:spPr>
                <a:xfrm>
                  <a:off x="7508875" y="1560020"/>
                  <a:ext cx="11112" cy="3693"/>
                </a:xfrm>
                <a:custGeom>
                  <a:rect b="b" l="l" r="r" t="t"/>
                  <a:pathLst>
                    <a:path extrusionOk="0" h="3" w="12">
                      <a:moveTo>
                        <a:pt x="12" y="3"/>
                      </a:moveTo>
                      <a:lnTo>
                        <a:pt x="12" y="3"/>
                      </a:lnTo>
                      <a:cubicBezTo>
                        <a:pt x="8" y="2"/>
                        <a:pt x="7" y="1"/>
                        <a:pt x="6" y="0"/>
                      </a:cubicBezTo>
                      <a:cubicBezTo>
                        <a:pt x="1" y="1"/>
                        <a:pt x="0" y="2"/>
                        <a:pt x="12"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46" name="Google Shape;1046;p10"/>
                <p:cNvSpPr/>
                <p:nvPr/>
              </p:nvSpPr>
              <p:spPr>
                <a:xfrm>
                  <a:off x="5434013" y="1567405"/>
                  <a:ext cx="4762" cy="1231"/>
                </a:xfrm>
                <a:custGeom>
                  <a:rect b="b" l="l" r="r" t="t"/>
                  <a:pathLst>
                    <a:path extrusionOk="0" h="1" w="5">
                      <a:moveTo>
                        <a:pt x="5" y="1"/>
                      </a:moveTo>
                      <a:lnTo>
                        <a:pt x="5" y="1"/>
                      </a:lnTo>
                      <a:lnTo>
                        <a:pt x="3" y="0"/>
                      </a:lnTo>
                      <a:cubicBezTo>
                        <a:pt x="1" y="1"/>
                        <a:pt x="1" y="1"/>
                        <a:pt x="0" y="1"/>
                      </a:cubicBezTo>
                      <a:lnTo>
                        <a:pt x="5"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47" name="Google Shape;1047;p10"/>
                <p:cNvSpPr/>
                <p:nvPr/>
              </p:nvSpPr>
              <p:spPr>
                <a:xfrm>
                  <a:off x="9672638" y="1567405"/>
                  <a:ext cx="25400" cy="2462"/>
                </a:xfrm>
                <a:custGeom>
                  <a:rect b="b" l="l" r="r" t="t"/>
                  <a:pathLst>
                    <a:path extrusionOk="0" h="3" w="27">
                      <a:moveTo>
                        <a:pt x="27" y="3"/>
                      </a:moveTo>
                      <a:lnTo>
                        <a:pt x="27" y="3"/>
                      </a:lnTo>
                      <a:cubicBezTo>
                        <a:pt x="13" y="2"/>
                        <a:pt x="6" y="1"/>
                        <a:pt x="1" y="0"/>
                      </a:cubicBezTo>
                      <a:cubicBezTo>
                        <a:pt x="0" y="1"/>
                        <a:pt x="6" y="2"/>
                        <a:pt x="27"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48" name="Google Shape;1048;p10"/>
                <p:cNvSpPr/>
                <p:nvPr/>
              </p:nvSpPr>
              <p:spPr>
                <a:xfrm>
                  <a:off x="10966450" y="1529246"/>
                  <a:ext cx="39687" cy="2462"/>
                </a:xfrm>
                <a:custGeom>
                  <a:rect b="b" l="l" r="r" t="t"/>
                  <a:pathLst>
                    <a:path extrusionOk="0" h="3" w="42">
                      <a:moveTo>
                        <a:pt x="42" y="0"/>
                      </a:moveTo>
                      <a:lnTo>
                        <a:pt x="42" y="0"/>
                      </a:lnTo>
                      <a:lnTo>
                        <a:pt x="0" y="1"/>
                      </a:lnTo>
                      <a:cubicBezTo>
                        <a:pt x="20" y="1"/>
                        <a:pt x="27" y="2"/>
                        <a:pt x="38" y="3"/>
                      </a:cubicBezTo>
                      <a:cubicBezTo>
                        <a:pt x="37" y="2"/>
                        <a:pt x="29" y="0"/>
                        <a:pt x="4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49" name="Google Shape;1049;p10"/>
                <p:cNvSpPr/>
                <p:nvPr/>
              </p:nvSpPr>
              <p:spPr>
                <a:xfrm>
                  <a:off x="11329988" y="1552634"/>
                  <a:ext cx="44450" cy="2462"/>
                </a:xfrm>
                <a:custGeom>
                  <a:rect b="b" l="l" r="r" t="t"/>
                  <a:pathLst>
                    <a:path extrusionOk="0" h="3" w="46">
                      <a:moveTo>
                        <a:pt x="27" y="3"/>
                      </a:moveTo>
                      <a:lnTo>
                        <a:pt x="27" y="3"/>
                      </a:lnTo>
                      <a:cubicBezTo>
                        <a:pt x="33" y="2"/>
                        <a:pt x="40" y="3"/>
                        <a:pt x="46" y="2"/>
                      </a:cubicBezTo>
                      <a:lnTo>
                        <a:pt x="44" y="0"/>
                      </a:lnTo>
                      <a:cubicBezTo>
                        <a:pt x="18" y="0"/>
                        <a:pt x="0" y="2"/>
                        <a:pt x="27"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50" name="Google Shape;1050;p10"/>
                <p:cNvSpPr/>
                <p:nvPr/>
              </p:nvSpPr>
              <p:spPr>
                <a:xfrm>
                  <a:off x="11042650" y="1540325"/>
                  <a:ext cx="60325" cy="6155"/>
                </a:xfrm>
                <a:custGeom>
                  <a:rect b="b" l="l" r="r" t="t"/>
                  <a:pathLst>
                    <a:path extrusionOk="0" h="7" w="63">
                      <a:moveTo>
                        <a:pt x="0" y="3"/>
                      </a:moveTo>
                      <a:lnTo>
                        <a:pt x="0" y="3"/>
                      </a:lnTo>
                      <a:cubicBezTo>
                        <a:pt x="3" y="7"/>
                        <a:pt x="30" y="6"/>
                        <a:pt x="60" y="5"/>
                      </a:cubicBezTo>
                      <a:lnTo>
                        <a:pt x="54" y="5"/>
                      </a:lnTo>
                      <a:cubicBezTo>
                        <a:pt x="63" y="0"/>
                        <a:pt x="31" y="1"/>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51" name="Google Shape;1051;p10"/>
                <p:cNvSpPr/>
                <p:nvPr/>
              </p:nvSpPr>
              <p:spPr>
                <a:xfrm>
                  <a:off x="11106150" y="1542787"/>
                  <a:ext cx="28575" cy="1231"/>
                </a:xfrm>
                <a:custGeom>
                  <a:rect b="b" l="l" r="r" t="t"/>
                  <a:pathLst>
                    <a:path extrusionOk="0" h="2" w="31">
                      <a:moveTo>
                        <a:pt x="0" y="2"/>
                      </a:moveTo>
                      <a:lnTo>
                        <a:pt x="0" y="2"/>
                      </a:lnTo>
                      <a:cubicBezTo>
                        <a:pt x="10" y="2"/>
                        <a:pt x="19" y="2"/>
                        <a:pt x="28" y="2"/>
                      </a:cubicBezTo>
                      <a:cubicBezTo>
                        <a:pt x="31" y="0"/>
                        <a:pt x="17" y="2"/>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52" name="Google Shape;1052;p10"/>
                <p:cNvSpPr/>
                <p:nvPr/>
              </p:nvSpPr>
              <p:spPr>
                <a:xfrm>
                  <a:off x="10679113" y="1525554"/>
                  <a:ext cx="103187" cy="9847"/>
                </a:xfrm>
                <a:custGeom>
                  <a:rect b="b" l="l" r="r" t="t"/>
                  <a:pathLst>
                    <a:path extrusionOk="0" h="12" w="109">
                      <a:moveTo>
                        <a:pt x="77" y="9"/>
                      </a:moveTo>
                      <a:lnTo>
                        <a:pt x="77" y="9"/>
                      </a:lnTo>
                      <a:cubicBezTo>
                        <a:pt x="91" y="10"/>
                        <a:pt x="86" y="4"/>
                        <a:pt x="94" y="6"/>
                      </a:cubicBezTo>
                      <a:cubicBezTo>
                        <a:pt x="109" y="0"/>
                        <a:pt x="0" y="12"/>
                        <a:pt x="77" y="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53" name="Google Shape;1053;p10"/>
                <p:cNvSpPr/>
                <p:nvPr/>
              </p:nvSpPr>
              <p:spPr>
                <a:xfrm>
                  <a:off x="11039475" y="1550172"/>
                  <a:ext cx="26987" cy="4924"/>
                </a:xfrm>
                <a:custGeom>
                  <a:rect b="b" l="l" r="r" t="t"/>
                  <a:pathLst>
                    <a:path extrusionOk="0" h="5" w="27">
                      <a:moveTo>
                        <a:pt x="27" y="5"/>
                      </a:moveTo>
                      <a:lnTo>
                        <a:pt x="27" y="5"/>
                      </a:lnTo>
                      <a:lnTo>
                        <a:pt x="16" y="0"/>
                      </a:lnTo>
                      <a:lnTo>
                        <a:pt x="0" y="4"/>
                      </a:lnTo>
                      <a:lnTo>
                        <a:pt x="27"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54" name="Google Shape;1054;p10"/>
                <p:cNvSpPr/>
                <p:nvPr/>
              </p:nvSpPr>
              <p:spPr>
                <a:xfrm>
                  <a:off x="10841038" y="1548941"/>
                  <a:ext cx="58737" cy="2462"/>
                </a:xfrm>
                <a:custGeom>
                  <a:rect b="b" l="l" r="r" t="t"/>
                  <a:pathLst>
                    <a:path extrusionOk="0" h="3" w="61">
                      <a:moveTo>
                        <a:pt x="1" y="2"/>
                      </a:moveTo>
                      <a:lnTo>
                        <a:pt x="1" y="2"/>
                      </a:lnTo>
                      <a:lnTo>
                        <a:pt x="49" y="3"/>
                      </a:lnTo>
                      <a:cubicBezTo>
                        <a:pt x="48" y="2"/>
                        <a:pt x="54" y="2"/>
                        <a:pt x="61" y="2"/>
                      </a:cubicBezTo>
                      <a:cubicBezTo>
                        <a:pt x="32" y="1"/>
                        <a:pt x="0" y="0"/>
                        <a:pt x="1"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55" name="Google Shape;1055;p10"/>
                <p:cNvSpPr/>
                <p:nvPr/>
              </p:nvSpPr>
              <p:spPr>
                <a:xfrm>
                  <a:off x="10899775" y="1550172"/>
                  <a:ext cx="36512" cy="1231"/>
                </a:xfrm>
                <a:custGeom>
                  <a:rect b="b" l="l" r="r" t="t"/>
                  <a:pathLst>
                    <a:path extrusionOk="0" h="1" w="38">
                      <a:moveTo>
                        <a:pt x="0" y="1"/>
                      </a:moveTo>
                      <a:lnTo>
                        <a:pt x="0" y="1"/>
                      </a:lnTo>
                      <a:cubicBezTo>
                        <a:pt x="15" y="1"/>
                        <a:pt x="30" y="1"/>
                        <a:pt x="38" y="0"/>
                      </a:cubicBezTo>
                      <a:cubicBezTo>
                        <a:pt x="30" y="0"/>
                        <a:pt x="12"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56" name="Google Shape;1056;p10"/>
                <p:cNvSpPr/>
                <p:nvPr/>
              </p:nvSpPr>
              <p:spPr>
                <a:xfrm>
                  <a:off x="10958513" y="1555096"/>
                  <a:ext cx="46037" cy="0"/>
                </a:xfrm>
                <a:custGeom>
                  <a:rect b="b" l="l" r="r" t="t"/>
                  <a:pathLst>
                    <a:path extrusionOk="0" h="1" w="47">
                      <a:moveTo>
                        <a:pt x="47" y="0"/>
                      </a:moveTo>
                      <a:lnTo>
                        <a:pt x="47" y="0"/>
                      </a:lnTo>
                      <a:lnTo>
                        <a:pt x="33" y="0"/>
                      </a:lnTo>
                      <a:lnTo>
                        <a:pt x="0" y="0"/>
                      </a:lnTo>
                      <a:lnTo>
                        <a:pt x="47"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57" name="Google Shape;1057;p10"/>
                <p:cNvSpPr/>
                <p:nvPr/>
              </p:nvSpPr>
              <p:spPr>
                <a:xfrm>
                  <a:off x="10304463" y="1548941"/>
                  <a:ext cx="61912" cy="3693"/>
                </a:xfrm>
                <a:custGeom>
                  <a:rect b="b" l="l" r="r" t="t"/>
                  <a:pathLst>
                    <a:path extrusionOk="0" h="4" w="65">
                      <a:moveTo>
                        <a:pt x="57" y="0"/>
                      </a:moveTo>
                      <a:lnTo>
                        <a:pt x="57" y="0"/>
                      </a:lnTo>
                      <a:lnTo>
                        <a:pt x="5" y="1"/>
                      </a:lnTo>
                      <a:cubicBezTo>
                        <a:pt x="0" y="3"/>
                        <a:pt x="14" y="4"/>
                        <a:pt x="33" y="4"/>
                      </a:cubicBezTo>
                      <a:cubicBezTo>
                        <a:pt x="45" y="2"/>
                        <a:pt x="65" y="2"/>
                        <a:pt x="57"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58" name="Google Shape;1058;p10"/>
                <p:cNvSpPr/>
                <p:nvPr/>
              </p:nvSpPr>
              <p:spPr>
                <a:xfrm>
                  <a:off x="10483850" y="1557558"/>
                  <a:ext cx="23812" cy="6155"/>
                </a:xfrm>
                <a:custGeom>
                  <a:rect b="b" l="l" r="r" t="t"/>
                  <a:pathLst>
                    <a:path extrusionOk="0" h="7" w="25">
                      <a:moveTo>
                        <a:pt x="25" y="4"/>
                      </a:moveTo>
                      <a:lnTo>
                        <a:pt x="25" y="4"/>
                      </a:lnTo>
                      <a:cubicBezTo>
                        <a:pt x="11" y="3"/>
                        <a:pt x="10" y="2"/>
                        <a:pt x="2" y="0"/>
                      </a:cubicBezTo>
                      <a:lnTo>
                        <a:pt x="0" y="7"/>
                      </a:lnTo>
                      <a:lnTo>
                        <a:pt x="25"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59" name="Google Shape;1059;p10"/>
                <p:cNvSpPr/>
                <p:nvPr/>
              </p:nvSpPr>
              <p:spPr>
                <a:xfrm>
                  <a:off x="10291763" y="1563712"/>
                  <a:ext cx="117475" cy="2462"/>
                </a:xfrm>
                <a:custGeom>
                  <a:rect b="b" l="l" r="r" t="t"/>
                  <a:pathLst>
                    <a:path extrusionOk="0" h="4" w="123">
                      <a:moveTo>
                        <a:pt x="75" y="0"/>
                      </a:moveTo>
                      <a:lnTo>
                        <a:pt x="75" y="0"/>
                      </a:lnTo>
                      <a:cubicBezTo>
                        <a:pt x="70" y="1"/>
                        <a:pt x="0" y="4"/>
                        <a:pt x="66" y="4"/>
                      </a:cubicBezTo>
                      <a:cubicBezTo>
                        <a:pt x="71" y="2"/>
                        <a:pt x="123" y="1"/>
                        <a:pt x="7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60" name="Google Shape;1060;p10"/>
                <p:cNvSpPr/>
                <p:nvPr/>
              </p:nvSpPr>
              <p:spPr>
                <a:xfrm>
                  <a:off x="9621838" y="1546479"/>
                  <a:ext cx="11112" cy="8617"/>
                </a:xfrm>
                <a:custGeom>
                  <a:rect b="b" l="l" r="r" t="t"/>
                  <a:pathLst>
                    <a:path extrusionOk="0" h="10" w="13">
                      <a:moveTo>
                        <a:pt x="0" y="10"/>
                      </a:moveTo>
                      <a:lnTo>
                        <a:pt x="0" y="10"/>
                      </a:lnTo>
                      <a:lnTo>
                        <a:pt x="13" y="10"/>
                      </a:lnTo>
                      <a:lnTo>
                        <a:pt x="12" y="0"/>
                      </a:lnTo>
                      <a:lnTo>
                        <a:pt x="0" y="1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61" name="Google Shape;1061;p10"/>
                <p:cNvSpPr/>
                <p:nvPr/>
              </p:nvSpPr>
              <p:spPr>
                <a:xfrm>
                  <a:off x="8951913" y="1568636"/>
                  <a:ext cx="96837" cy="8617"/>
                </a:xfrm>
                <a:custGeom>
                  <a:rect b="b" l="l" r="r" t="t"/>
                  <a:pathLst>
                    <a:path extrusionOk="0" h="10" w="101">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62" name="Google Shape;1062;p10"/>
                <p:cNvSpPr/>
                <p:nvPr/>
              </p:nvSpPr>
              <p:spPr>
                <a:xfrm>
                  <a:off x="9005888" y="1566174"/>
                  <a:ext cx="17462" cy="2462"/>
                </a:xfrm>
                <a:custGeom>
                  <a:rect b="b" l="l" r="r" t="t"/>
                  <a:pathLst>
                    <a:path extrusionOk="0" h="2" w="19">
                      <a:moveTo>
                        <a:pt x="0" y="2"/>
                      </a:moveTo>
                      <a:lnTo>
                        <a:pt x="0" y="2"/>
                      </a:lnTo>
                      <a:lnTo>
                        <a:pt x="19" y="0"/>
                      </a:lnTo>
                      <a:cubicBezTo>
                        <a:pt x="8" y="1"/>
                        <a:pt x="3" y="1"/>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63" name="Google Shape;1063;p10"/>
                <p:cNvSpPr/>
                <p:nvPr/>
              </p:nvSpPr>
              <p:spPr>
                <a:xfrm>
                  <a:off x="1587500" y="1516937"/>
                  <a:ext cx="38100" cy="3693"/>
                </a:xfrm>
                <a:custGeom>
                  <a:rect b="b" l="l" r="r" t="t"/>
                  <a:pathLst>
                    <a:path extrusionOk="0" h="4" w="39">
                      <a:moveTo>
                        <a:pt x="39" y="2"/>
                      </a:moveTo>
                      <a:lnTo>
                        <a:pt x="39" y="2"/>
                      </a:lnTo>
                      <a:lnTo>
                        <a:pt x="0" y="0"/>
                      </a:lnTo>
                      <a:lnTo>
                        <a:pt x="25" y="4"/>
                      </a:lnTo>
                      <a:lnTo>
                        <a:pt x="39"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64" name="Google Shape;1064;p10"/>
                <p:cNvSpPr/>
                <p:nvPr/>
              </p:nvSpPr>
              <p:spPr>
                <a:xfrm>
                  <a:off x="1522413" y="1519399"/>
                  <a:ext cx="30162" cy="4924"/>
                </a:xfrm>
                <a:custGeom>
                  <a:rect b="b" l="l" r="r" t="t"/>
                  <a:pathLst>
                    <a:path extrusionOk="0" h="6" w="32">
                      <a:moveTo>
                        <a:pt x="32" y="6"/>
                      </a:moveTo>
                      <a:lnTo>
                        <a:pt x="32" y="6"/>
                      </a:lnTo>
                      <a:lnTo>
                        <a:pt x="23" y="0"/>
                      </a:lnTo>
                      <a:lnTo>
                        <a:pt x="0" y="5"/>
                      </a:lnTo>
                      <a:cubicBezTo>
                        <a:pt x="8" y="5"/>
                        <a:pt x="26" y="5"/>
                        <a:pt x="32"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65" name="Google Shape;1065;p10"/>
                <p:cNvSpPr/>
                <p:nvPr/>
              </p:nvSpPr>
              <p:spPr>
                <a:xfrm>
                  <a:off x="6650038" y="1573559"/>
                  <a:ext cx="33337" cy="3693"/>
                </a:xfrm>
                <a:custGeom>
                  <a:rect b="b" l="l" r="r" t="t"/>
                  <a:pathLst>
                    <a:path extrusionOk="0" h="4" w="34">
                      <a:moveTo>
                        <a:pt x="31" y="4"/>
                      </a:moveTo>
                      <a:lnTo>
                        <a:pt x="31" y="4"/>
                      </a:lnTo>
                      <a:lnTo>
                        <a:pt x="34" y="2"/>
                      </a:lnTo>
                      <a:cubicBezTo>
                        <a:pt x="28" y="1"/>
                        <a:pt x="18" y="1"/>
                        <a:pt x="0" y="0"/>
                      </a:cubicBezTo>
                      <a:lnTo>
                        <a:pt x="31"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66" name="Google Shape;1066;p10"/>
                <p:cNvSpPr/>
                <p:nvPr/>
              </p:nvSpPr>
              <p:spPr>
                <a:xfrm>
                  <a:off x="6162675" y="1566174"/>
                  <a:ext cx="15875" cy="4924"/>
                </a:xfrm>
                <a:custGeom>
                  <a:rect b="b" l="l" r="r" t="t"/>
                  <a:pathLst>
                    <a:path extrusionOk="0" h="6" w="17">
                      <a:moveTo>
                        <a:pt x="8" y="6"/>
                      </a:moveTo>
                      <a:lnTo>
                        <a:pt x="8" y="6"/>
                      </a:lnTo>
                      <a:lnTo>
                        <a:pt x="17" y="6"/>
                      </a:lnTo>
                      <a:lnTo>
                        <a:pt x="0" y="0"/>
                      </a:lnTo>
                      <a:lnTo>
                        <a:pt x="8" y="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67" name="Google Shape;1067;p10"/>
                <p:cNvSpPr/>
                <p:nvPr/>
              </p:nvSpPr>
              <p:spPr>
                <a:xfrm>
                  <a:off x="5738813" y="1571097"/>
                  <a:ext cx="60325" cy="6155"/>
                </a:xfrm>
                <a:custGeom>
                  <a:rect b="b" l="l" r="r" t="t"/>
                  <a:pathLst>
                    <a:path extrusionOk="0" h="8" w="63">
                      <a:moveTo>
                        <a:pt x="5" y="7"/>
                      </a:moveTo>
                      <a:lnTo>
                        <a:pt x="5" y="7"/>
                      </a:lnTo>
                      <a:cubicBezTo>
                        <a:pt x="23" y="8"/>
                        <a:pt x="45" y="6"/>
                        <a:pt x="63" y="7"/>
                      </a:cubicBezTo>
                      <a:cubicBezTo>
                        <a:pt x="23" y="8"/>
                        <a:pt x="0" y="0"/>
                        <a:pt x="5" y="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grpSp>
        </p:grpSp>
        <p:grpSp>
          <p:nvGrpSpPr>
            <p:cNvPr id="1068" name="Google Shape;1068;p10"/>
            <p:cNvGrpSpPr/>
            <p:nvPr/>
          </p:nvGrpSpPr>
          <p:grpSpPr>
            <a:xfrm rot="10800000">
              <a:off x="4417839" y="2091906"/>
              <a:ext cx="5294376" cy="4114800"/>
              <a:chOff x="3310555" y="716546"/>
              <a:chExt cx="5294376" cy="4114800"/>
            </a:xfrm>
          </p:grpSpPr>
          <p:grpSp>
            <p:nvGrpSpPr>
              <p:cNvPr id="1069" name="Google Shape;1069;p10"/>
              <p:cNvGrpSpPr/>
              <p:nvPr/>
            </p:nvGrpSpPr>
            <p:grpSpPr>
              <a:xfrm flipH="1">
                <a:off x="3310555" y="737968"/>
                <a:ext cx="5294376" cy="54864"/>
                <a:chOff x="1522413" y="1514475"/>
                <a:chExt cx="10569575" cy="64008"/>
              </a:xfrm>
            </p:grpSpPr>
            <p:sp>
              <p:nvSpPr>
                <p:cNvPr id="1070" name="Google Shape;1070;p10"/>
                <p:cNvSpPr/>
                <p:nvPr/>
              </p:nvSpPr>
              <p:spPr>
                <a:xfrm>
                  <a:off x="12028488" y="1525554"/>
                  <a:ext cx="63500" cy="4924"/>
                </a:xfrm>
                <a:custGeom>
                  <a:rect b="b" l="l" r="r" t="t"/>
                  <a:pathLst>
                    <a:path extrusionOk="0" h="6" w="67">
                      <a:moveTo>
                        <a:pt x="30" y="6"/>
                      </a:moveTo>
                      <a:lnTo>
                        <a:pt x="30" y="6"/>
                      </a:lnTo>
                      <a:lnTo>
                        <a:pt x="67" y="3"/>
                      </a:lnTo>
                      <a:cubicBezTo>
                        <a:pt x="60" y="2"/>
                        <a:pt x="26" y="1"/>
                        <a:pt x="39" y="0"/>
                      </a:cubicBezTo>
                      <a:cubicBezTo>
                        <a:pt x="0" y="1"/>
                        <a:pt x="8" y="3"/>
                        <a:pt x="30"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71" name="Google Shape;1071;p10"/>
                <p:cNvSpPr/>
                <p:nvPr/>
              </p:nvSpPr>
              <p:spPr>
                <a:xfrm>
                  <a:off x="12022138" y="1532939"/>
                  <a:ext cx="19050" cy="1231"/>
                </a:xfrm>
                <a:custGeom>
                  <a:rect b="b" l="l" r="r" t="t"/>
                  <a:pathLst>
                    <a:path extrusionOk="0" h="2" w="20">
                      <a:moveTo>
                        <a:pt x="0" y="2"/>
                      </a:moveTo>
                      <a:lnTo>
                        <a:pt x="0" y="2"/>
                      </a:lnTo>
                      <a:lnTo>
                        <a:pt x="20" y="1"/>
                      </a:lnTo>
                      <a:cubicBezTo>
                        <a:pt x="16" y="0"/>
                        <a:pt x="11" y="0"/>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72" name="Google Shape;1072;p10"/>
                <p:cNvSpPr/>
                <p:nvPr/>
              </p:nvSpPr>
              <p:spPr>
                <a:xfrm>
                  <a:off x="12041188" y="1531708"/>
                  <a:ext cx="39687" cy="6155"/>
                </a:xfrm>
                <a:custGeom>
                  <a:rect b="b" l="l" r="r" t="t"/>
                  <a:pathLst>
                    <a:path extrusionOk="0" h="6" w="41">
                      <a:moveTo>
                        <a:pt x="41" y="0"/>
                      </a:moveTo>
                      <a:lnTo>
                        <a:pt x="41" y="0"/>
                      </a:lnTo>
                      <a:lnTo>
                        <a:pt x="0" y="2"/>
                      </a:lnTo>
                      <a:cubicBezTo>
                        <a:pt x="5" y="3"/>
                        <a:pt x="6" y="6"/>
                        <a:pt x="19" y="1"/>
                      </a:cubicBezTo>
                      <a:cubicBezTo>
                        <a:pt x="15" y="3"/>
                        <a:pt x="23" y="1"/>
                        <a:pt x="4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73" name="Google Shape;1073;p10"/>
                <p:cNvSpPr/>
                <p:nvPr/>
              </p:nvSpPr>
              <p:spPr>
                <a:xfrm>
                  <a:off x="11831638" y="1526784"/>
                  <a:ext cx="42862" cy="4924"/>
                </a:xfrm>
                <a:custGeom>
                  <a:rect b="b" l="l" r="r" t="t"/>
                  <a:pathLst>
                    <a:path extrusionOk="0" h="6" w="45">
                      <a:moveTo>
                        <a:pt x="2" y="0"/>
                      </a:moveTo>
                      <a:lnTo>
                        <a:pt x="2" y="0"/>
                      </a:lnTo>
                      <a:cubicBezTo>
                        <a:pt x="0" y="1"/>
                        <a:pt x="15" y="4"/>
                        <a:pt x="18" y="6"/>
                      </a:cubicBezTo>
                      <a:lnTo>
                        <a:pt x="45" y="4"/>
                      </a:lnTo>
                      <a:cubicBezTo>
                        <a:pt x="31" y="3"/>
                        <a:pt x="4" y="2"/>
                        <a:pt x="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74" name="Google Shape;1074;p10"/>
                <p:cNvSpPr/>
                <p:nvPr/>
              </p:nvSpPr>
              <p:spPr>
                <a:xfrm>
                  <a:off x="11809413" y="1531708"/>
                  <a:ext cx="41275" cy="2462"/>
                </a:xfrm>
                <a:custGeom>
                  <a:rect b="b" l="l" r="r" t="t"/>
                  <a:pathLst>
                    <a:path extrusionOk="0" h="3" w="44">
                      <a:moveTo>
                        <a:pt x="42" y="0"/>
                      </a:moveTo>
                      <a:lnTo>
                        <a:pt x="42" y="0"/>
                      </a:lnTo>
                      <a:lnTo>
                        <a:pt x="0" y="3"/>
                      </a:lnTo>
                      <a:cubicBezTo>
                        <a:pt x="37" y="3"/>
                        <a:pt x="44" y="2"/>
                        <a:pt x="4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75" name="Google Shape;1075;p10"/>
                <p:cNvSpPr/>
                <p:nvPr/>
              </p:nvSpPr>
              <p:spPr>
                <a:xfrm>
                  <a:off x="12003088" y="1537863"/>
                  <a:ext cx="77787" cy="3693"/>
                </a:xfrm>
                <a:custGeom>
                  <a:rect b="b" l="l" r="r" t="t"/>
                  <a:pathLst>
                    <a:path extrusionOk="0" h="5" w="82">
                      <a:moveTo>
                        <a:pt x="14" y="5"/>
                      </a:moveTo>
                      <a:lnTo>
                        <a:pt x="14" y="5"/>
                      </a:lnTo>
                      <a:lnTo>
                        <a:pt x="82" y="0"/>
                      </a:lnTo>
                      <a:lnTo>
                        <a:pt x="0" y="5"/>
                      </a:lnTo>
                      <a:lnTo>
                        <a:pt x="14"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76" name="Google Shape;1076;p10"/>
                <p:cNvSpPr/>
                <p:nvPr/>
              </p:nvSpPr>
              <p:spPr>
                <a:xfrm>
                  <a:off x="11664950" y="1523092"/>
                  <a:ext cx="39687" cy="4924"/>
                </a:xfrm>
                <a:custGeom>
                  <a:rect b="b" l="l" r="r" t="t"/>
                  <a:pathLst>
                    <a:path extrusionOk="0" h="5" w="42">
                      <a:moveTo>
                        <a:pt x="19" y="4"/>
                      </a:moveTo>
                      <a:lnTo>
                        <a:pt x="19" y="4"/>
                      </a:lnTo>
                      <a:lnTo>
                        <a:pt x="42" y="0"/>
                      </a:lnTo>
                      <a:lnTo>
                        <a:pt x="0" y="5"/>
                      </a:lnTo>
                      <a:lnTo>
                        <a:pt x="19"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77" name="Google Shape;1077;p10"/>
                <p:cNvSpPr/>
                <p:nvPr/>
              </p:nvSpPr>
              <p:spPr>
                <a:xfrm>
                  <a:off x="11506200" y="1521861"/>
                  <a:ext cx="92075" cy="4924"/>
                </a:xfrm>
                <a:custGeom>
                  <a:rect b="b" l="l" r="r" t="t"/>
                  <a:pathLst>
                    <a:path extrusionOk="0" h="6" w="98">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78" name="Google Shape;1078;p10"/>
                <p:cNvSpPr/>
                <p:nvPr/>
              </p:nvSpPr>
              <p:spPr>
                <a:xfrm>
                  <a:off x="11471275" y="1525554"/>
                  <a:ext cx="34925" cy="3693"/>
                </a:xfrm>
                <a:custGeom>
                  <a:rect b="b" l="l" r="r" t="t"/>
                  <a:pathLst>
                    <a:path extrusionOk="0" h="3" w="36">
                      <a:moveTo>
                        <a:pt x="0" y="3"/>
                      </a:moveTo>
                      <a:lnTo>
                        <a:pt x="0" y="3"/>
                      </a:lnTo>
                      <a:cubicBezTo>
                        <a:pt x="11" y="2"/>
                        <a:pt x="23" y="1"/>
                        <a:pt x="36" y="0"/>
                      </a:cubicBezTo>
                      <a:cubicBezTo>
                        <a:pt x="24" y="0"/>
                        <a:pt x="12" y="1"/>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79" name="Google Shape;1079;p10"/>
                <p:cNvSpPr/>
                <p:nvPr/>
              </p:nvSpPr>
              <p:spPr>
                <a:xfrm>
                  <a:off x="11710988" y="1529246"/>
                  <a:ext cx="30162" cy="4924"/>
                </a:xfrm>
                <a:custGeom>
                  <a:rect b="b" l="l" r="r" t="t"/>
                  <a:pathLst>
                    <a:path extrusionOk="0" h="5" w="32">
                      <a:moveTo>
                        <a:pt x="32" y="5"/>
                      </a:moveTo>
                      <a:lnTo>
                        <a:pt x="32" y="5"/>
                      </a:lnTo>
                      <a:cubicBezTo>
                        <a:pt x="29" y="4"/>
                        <a:pt x="23" y="1"/>
                        <a:pt x="0" y="0"/>
                      </a:cubicBezTo>
                      <a:lnTo>
                        <a:pt x="16" y="5"/>
                      </a:lnTo>
                      <a:lnTo>
                        <a:pt x="32"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80" name="Google Shape;1080;p10"/>
                <p:cNvSpPr/>
                <p:nvPr/>
              </p:nvSpPr>
              <p:spPr>
                <a:xfrm>
                  <a:off x="11691938" y="1532939"/>
                  <a:ext cx="34925" cy="1231"/>
                </a:xfrm>
                <a:custGeom>
                  <a:rect b="b" l="l" r="r" t="t"/>
                  <a:pathLst>
                    <a:path extrusionOk="0" h="1" w="36">
                      <a:moveTo>
                        <a:pt x="36" y="1"/>
                      </a:moveTo>
                      <a:lnTo>
                        <a:pt x="36" y="1"/>
                      </a:lnTo>
                      <a:lnTo>
                        <a:pt x="35" y="1"/>
                      </a:lnTo>
                      <a:lnTo>
                        <a:pt x="0" y="0"/>
                      </a:lnTo>
                      <a:lnTo>
                        <a:pt x="36"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81" name="Google Shape;1081;p10"/>
                <p:cNvSpPr/>
                <p:nvPr/>
              </p:nvSpPr>
              <p:spPr>
                <a:xfrm>
                  <a:off x="11741150" y="1534170"/>
                  <a:ext cx="4762" cy="0"/>
                </a:xfrm>
                <a:custGeom>
                  <a:rect b="b" l="l" r="r" t="t"/>
                  <a:pathLst>
                    <a:path extrusionOk="0" h="120000" w="5">
                      <a:moveTo>
                        <a:pt x="5" y="0"/>
                      </a:moveTo>
                      <a:lnTo>
                        <a:pt x="5" y="0"/>
                      </a:lnTo>
                      <a:lnTo>
                        <a:pt x="0" y="0"/>
                      </a:lnTo>
                      <a:cubicBezTo>
                        <a:pt x="2" y="0"/>
                        <a:pt x="3" y="0"/>
                        <a:pt x="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82" name="Google Shape;1082;p10"/>
                <p:cNvSpPr/>
                <p:nvPr/>
              </p:nvSpPr>
              <p:spPr>
                <a:xfrm>
                  <a:off x="11841163" y="1537863"/>
                  <a:ext cx="71437" cy="8617"/>
                </a:xfrm>
                <a:custGeom>
                  <a:rect b="b" l="l" r="r" t="t"/>
                  <a:pathLst>
                    <a:path extrusionOk="0" h="9" w="75">
                      <a:moveTo>
                        <a:pt x="75" y="0"/>
                      </a:moveTo>
                      <a:lnTo>
                        <a:pt x="75" y="0"/>
                      </a:lnTo>
                      <a:cubicBezTo>
                        <a:pt x="51" y="3"/>
                        <a:pt x="0" y="5"/>
                        <a:pt x="49" y="9"/>
                      </a:cubicBezTo>
                      <a:cubicBezTo>
                        <a:pt x="66" y="6"/>
                        <a:pt x="38" y="4"/>
                        <a:pt x="7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83" name="Google Shape;1083;p10"/>
                <p:cNvSpPr/>
                <p:nvPr/>
              </p:nvSpPr>
              <p:spPr>
                <a:xfrm>
                  <a:off x="11764963" y="1535401"/>
                  <a:ext cx="44450" cy="3693"/>
                </a:xfrm>
                <a:custGeom>
                  <a:rect b="b" l="l" r="r" t="t"/>
                  <a:pathLst>
                    <a:path extrusionOk="0" h="4" w="47">
                      <a:moveTo>
                        <a:pt x="0" y="3"/>
                      </a:moveTo>
                      <a:lnTo>
                        <a:pt x="0" y="3"/>
                      </a:lnTo>
                      <a:lnTo>
                        <a:pt x="44" y="4"/>
                      </a:lnTo>
                      <a:cubicBezTo>
                        <a:pt x="43" y="3"/>
                        <a:pt x="35" y="1"/>
                        <a:pt x="47" y="0"/>
                      </a:cubicBezTo>
                      <a:lnTo>
                        <a:pt x="0" y="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84" name="Google Shape;1084;p10"/>
                <p:cNvSpPr/>
                <p:nvPr/>
              </p:nvSpPr>
              <p:spPr>
                <a:xfrm>
                  <a:off x="11744325" y="1537863"/>
                  <a:ext cx="20637" cy="2462"/>
                </a:xfrm>
                <a:custGeom>
                  <a:rect b="b" l="l" r="r" t="t"/>
                  <a:pathLst>
                    <a:path extrusionOk="0" h="2" w="22">
                      <a:moveTo>
                        <a:pt x="0" y="2"/>
                      </a:moveTo>
                      <a:lnTo>
                        <a:pt x="0" y="2"/>
                      </a:lnTo>
                      <a:lnTo>
                        <a:pt x="22" y="0"/>
                      </a:lnTo>
                      <a:lnTo>
                        <a:pt x="5" y="0"/>
                      </a:lnTo>
                      <a:lnTo>
                        <a:pt x="0"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85" name="Google Shape;1085;p10"/>
                <p:cNvSpPr/>
                <p:nvPr/>
              </p:nvSpPr>
              <p:spPr>
                <a:xfrm>
                  <a:off x="11482388" y="1531708"/>
                  <a:ext cx="85725" cy="3693"/>
                </a:xfrm>
                <a:custGeom>
                  <a:rect b="b" l="l" r="r" t="t"/>
                  <a:pathLst>
                    <a:path extrusionOk="0" h="4" w="90">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86" name="Google Shape;1086;p10"/>
                <p:cNvSpPr/>
                <p:nvPr/>
              </p:nvSpPr>
              <p:spPr>
                <a:xfrm>
                  <a:off x="11626850" y="1532939"/>
                  <a:ext cx="4762" cy="1231"/>
                </a:xfrm>
                <a:custGeom>
                  <a:rect b="b" l="l" r="r" t="t"/>
                  <a:pathLst>
                    <a:path extrusionOk="0" h="1" w="5">
                      <a:moveTo>
                        <a:pt x="5" y="0"/>
                      </a:moveTo>
                      <a:lnTo>
                        <a:pt x="5" y="0"/>
                      </a:lnTo>
                      <a:lnTo>
                        <a:pt x="0" y="1"/>
                      </a:lnTo>
                      <a:cubicBezTo>
                        <a:pt x="3" y="1"/>
                        <a:pt x="5" y="1"/>
                        <a:pt x="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87" name="Google Shape;1087;p10"/>
                <p:cNvSpPr/>
                <p:nvPr/>
              </p:nvSpPr>
              <p:spPr>
                <a:xfrm>
                  <a:off x="11261725" y="1534170"/>
                  <a:ext cx="4762" cy="0"/>
                </a:xfrm>
                <a:custGeom>
                  <a:rect b="b" l="l" r="r" t="t"/>
                  <a:pathLst>
                    <a:path extrusionOk="0" h="1" w="5">
                      <a:moveTo>
                        <a:pt x="0" y="0"/>
                      </a:moveTo>
                      <a:lnTo>
                        <a:pt x="0" y="0"/>
                      </a:lnTo>
                      <a:lnTo>
                        <a:pt x="4" y="0"/>
                      </a:lnTo>
                      <a:cubicBezTo>
                        <a:pt x="4" y="0"/>
                        <a:pt x="4" y="0"/>
                        <a:pt x="5"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88" name="Google Shape;1088;p10"/>
                <p:cNvSpPr/>
                <p:nvPr/>
              </p:nvSpPr>
              <p:spPr>
                <a:xfrm>
                  <a:off x="11553825" y="1534170"/>
                  <a:ext cx="44450" cy="2462"/>
                </a:xfrm>
                <a:custGeom>
                  <a:rect b="b" l="l" r="r" t="t"/>
                  <a:pathLst>
                    <a:path extrusionOk="0" h="2" w="47">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89" name="Google Shape;1089;p10"/>
                <p:cNvSpPr/>
                <p:nvPr/>
              </p:nvSpPr>
              <p:spPr>
                <a:xfrm>
                  <a:off x="11409363" y="1529246"/>
                  <a:ext cx="31750" cy="2462"/>
                </a:xfrm>
                <a:custGeom>
                  <a:rect b="b" l="l" r="r" t="t"/>
                  <a:pathLst>
                    <a:path extrusionOk="0" h="3" w="33">
                      <a:moveTo>
                        <a:pt x="0" y="1"/>
                      </a:moveTo>
                      <a:lnTo>
                        <a:pt x="0" y="1"/>
                      </a:lnTo>
                      <a:cubicBezTo>
                        <a:pt x="10" y="2"/>
                        <a:pt x="21" y="3"/>
                        <a:pt x="33" y="3"/>
                      </a:cubicBezTo>
                      <a:cubicBezTo>
                        <a:pt x="23" y="2"/>
                        <a:pt x="3"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90" name="Google Shape;1090;p10"/>
                <p:cNvSpPr/>
                <p:nvPr/>
              </p:nvSpPr>
              <p:spPr>
                <a:xfrm>
                  <a:off x="11618913" y="1531708"/>
                  <a:ext cx="6350" cy="0"/>
                </a:xfrm>
                <a:custGeom>
                  <a:rect b="b" l="l" r="r" t="t"/>
                  <a:pathLst>
                    <a:path extrusionOk="0" h="1" w="6">
                      <a:moveTo>
                        <a:pt x="3" y="0"/>
                      </a:moveTo>
                      <a:lnTo>
                        <a:pt x="3" y="0"/>
                      </a:lnTo>
                      <a:lnTo>
                        <a:pt x="6" y="0"/>
                      </a:lnTo>
                      <a:cubicBezTo>
                        <a:pt x="0" y="0"/>
                        <a:pt x="0" y="0"/>
                        <a:pt x="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91" name="Google Shape;1091;p10"/>
                <p:cNvSpPr/>
                <p:nvPr/>
              </p:nvSpPr>
              <p:spPr>
                <a:xfrm>
                  <a:off x="11598275" y="1531708"/>
                  <a:ext cx="28575" cy="2462"/>
                </a:xfrm>
                <a:custGeom>
                  <a:rect b="b" l="l" r="r" t="t"/>
                  <a:pathLst>
                    <a:path extrusionOk="0" h="3" w="31">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92" name="Google Shape;1092;p10"/>
                <p:cNvSpPr/>
                <p:nvPr/>
              </p:nvSpPr>
              <p:spPr>
                <a:xfrm>
                  <a:off x="11137900" y="1534170"/>
                  <a:ext cx="188912" cy="23388"/>
                </a:xfrm>
                <a:custGeom>
                  <a:rect b="b" l="l" r="r" t="t"/>
                  <a:pathLst>
                    <a:path extrusionOk="0" h="27" w="198">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93" name="Google Shape;1093;p10"/>
                <p:cNvSpPr/>
                <p:nvPr/>
              </p:nvSpPr>
              <p:spPr>
                <a:xfrm>
                  <a:off x="11266488" y="1529246"/>
                  <a:ext cx="95250" cy="4924"/>
                </a:xfrm>
                <a:custGeom>
                  <a:rect b="b" l="l" r="r" t="t"/>
                  <a:pathLst>
                    <a:path extrusionOk="0" h="6" w="10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94" name="Google Shape;1094;p10"/>
                <p:cNvSpPr/>
                <p:nvPr/>
              </p:nvSpPr>
              <p:spPr>
                <a:xfrm>
                  <a:off x="11361738" y="1531708"/>
                  <a:ext cx="134937" cy="12309"/>
                </a:xfrm>
                <a:custGeom>
                  <a:rect b="b" l="l" r="r" t="t"/>
                  <a:pathLst>
                    <a:path extrusionOk="0" h="14" w="142">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95" name="Google Shape;1095;p10"/>
                <p:cNvSpPr/>
                <p:nvPr/>
              </p:nvSpPr>
              <p:spPr>
                <a:xfrm>
                  <a:off x="11834813" y="1552634"/>
                  <a:ext cx="9525" cy="1231"/>
                </a:xfrm>
                <a:custGeom>
                  <a:rect b="b" l="l" r="r" t="t"/>
                  <a:pathLst>
                    <a:path extrusionOk="0" h="1" w="11">
                      <a:moveTo>
                        <a:pt x="11" y="1"/>
                      </a:moveTo>
                      <a:lnTo>
                        <a:pt x="11" y="1"/>
                      </a:lnTo>
                      <a:cubicBezTo>
                        <a:pt x="8" y="1"/>
                        <a:pt x="8" y="1"/>
                        <a:pt x="8" y="0"/>
                      </a:cubicBezTo>
                      <a:cubicBezTo>
                        <a:pt x="2" y="1"/>
                        <a:pt x="0" y="1"/>
                        <a:pt x="11"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96" name="Google Shape;1096;p10"/>
                <p:cNvSpPr/>
                <p:nvPr/>
              </p:nvSpPr>
              <p:spPr>
                <a:xfrm>
                  <a:off x="11764963" y="1542787"/>
                  <a:ext cx="117475" cy="9847"/>
                </a:xfrm>
                <a:custGeom>
                  <a:rect b="b" l="l" r="r" t="t"/>
                  <a:pathLst>
                    <a:path extrusionOk="0" h="12" w="12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97" name="Google Shape;1097;p10"/>
                <p:cNvSpPr/>
                <p:nvPr/>
              </p:nvSpPr>
              <p:spPr>
                <a:xfrm>
                  <a:off x="11555413" y="1544017"/>
                  <a:ext cx="69850" cy="4924"/>
                </a:xfrm>
                <a:custGeom>
                  <a:rect b="b" l="l" r="r" t="t"/>
                  <a:pathLst>
                    <a:path extrusionOk="0" h="6" w="74">
                      <a:moveTo>
                        <a:pt x="70" y="0"/>
                      </a:moveTo>
                      <a:lnTo>
                        <a:pt x="70" y="0"/>
                      </a:lnTo>
                      <a:lnTo>
                        <a:pt x="0" y="2"/>
                      </a:lnTo>
                      <a:lnTo>
                        <a:pt x="36" y="6"/>
                      </a:lnTo>
                      <a:lnTo>
                        <a:pt x="34" y="4"/>
                      </a:lnTo>
                      <a:cubicBezTo>
                        <a:pt x="74" y="4"/>
                        <a:pt x="65" y="2"/>
                        <a:pt x="7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98" name="Google Shape;1098;p10"/>
                <p:cNvSpPr/>
                <p:nvPr/>
              </p:nvSpPr>
              <p:spPr>
                <a:xfrm>
                  <a:off x="11223625" y="1528016"/>
                  <a:ext cx="38100" cy="6155"/>
                </a:xfrm>
                <a:custGeom>
                  <a:rect b="b" l="l" r="r" t="t"/>
                  <a:pathLst>
                    <a:path extrusionOk="0" h="7" w="40">
                      <a:moveTo>
                        <a:pt x="31" y="5"/>
                      </a:moveTo>
                      <a:lnTo>
                        <a:pt x="31" y="5"/>
                      </a:lnTo>
                      <a:lnTo>
                        <a:pt x="40" y="0"/>
                      </a:lnTo>
                      <a:lnTo>
                        <a:pt x="0" y="7"/>
                      </a:lnTo>
                      <a:lnTo>
                        <a:pt x="31"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99" name="Google Shape;1099;p10"/>
                <p:cNvSpPr/>
                <p:nvPr/>
              </p:nvSpPr>
              <p:spPr>
                <a:xfrm>
                  <a:off x="11145838" y="1529246"/>
                  <a:ext cx="22225" cy="2462"/>
                </a:xfrm>
                <a:custGeom>
                  <a:rect b="b" l="l" r="r" t="t"/>
                  <a:pathLst>
                    <a:path extrusionOk="0" h="4" w="24">
                      <a:moveTo>
                        <a:pt x="21" y="4"/>
                      </a:moveTo>
                      <a:lnTo>
                        <a:pt x="21" y="4"/>
                      </a:lnTo>
                      <a:lnTo>
                        <a:pt x="24" y="0"/>
                      </a:lnTo>
                      <a:lnTo>
                        <a:pt x="0" y="3"/>
                      </a:lnTo>
                      <a:lnTo>
                        <a:pt x="21"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00" name="Google Shape;1100;p10"/>
                <p:cNvSpPr/>
                <p:nvPr/>
              </p:nvSpPr>
              <p:spPr>
                <a:xfrm>
                  <a:off x="6197600" y="1566174"/>
                  <a:ext cx="20637" cy="1231"/>
                </a:xfrm>
                <a:custGeom>
                  <a:rect b="b" l="l" r="r" t="t"/>
                  <a:pathLst>
                    <a:path extrusionOk="0" h="1" w="21">
                      <a:moveTo>
                        <a:pt x="21" y="0"/>
                      </a:moveTo>
                      <a:lnTo>
                        <a:pt x="21" y="0"/>
                      </a:lnTo>
                      <a:lnTo>
                        <a:pt x="0" y="1"/>
                      </a:lnTo>
                      <a:cubicBezTo>
                        <a:pt x="10" y="0"/>
                        <a:pt x="16" y="0"/>
                        <a:pt x="2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01" name="Google Shape;1101;p10"/>
                <p:cNvSpPr/>
                <p:nvPr/>
              </p:nvSpPr>
              <p:spPr>
                <a:xfrm>
                  <a:off x="6356350" y="1564943"/>
                  <a:ext cx="9525" cy="1231"/>
                </a:xfrm>
                <a:custGeom>
                  <a:rect b="b" l="l" r="r" t="t"/>
                  <a:pathLst>
                    <a:path extrusionOk="0" h="2" w="10">
                      <a:moveTo>
                        <a:pt x="6" y="2"/>
                      </a:moveTo>
                      <a:lnTo>
                        <a:pt x="6" y="2"/>
                      </a:lnTo>
                      <a:lnTo>
                        <a:pt x="10" y="0"/>
                      </a:lnTo>
                      <a:cubicBezTo>
                        <a:pt x="3" y="1"/>
                        <a:pt x="0" y="2"/>
                        <a:pt x="6"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02" name="Google Shape;1102;p10"/>
                <p:cNvSpPr/>
                <p:nvPr/>
              </p:nvSpPr>
              <p:spPr>
                <a:xfrm>
                  <a:off x="8950325" y="1521861"/>
                  <a:ext cx="61912" cy="7386"/>
                </a:xfrm>
                <a:custGeom>
                  <a:rect b="b" l="l" r="r" t="t"/>
                  <a:pathLst>
                    <a:path extrusionOk="0" h="9" w="65">
                      <a:moveTo>
                        <a:pt x="65" y="9"/>
                      </a:moveTo>
                      <a:lnTo>
                        <a:pt x="65" y="9"/>
                      </a:lnTo>
                      <a:cubicBezTo>
                        <a:pt x="34" y="5"/>
                        <a:pt x="0" y="0"/>
                        <a:pt x="4" y="4"/>
                      </a:cubicBezTo>
                      <a:lnTo>
                        <a:pt x="13" y="8"/>
                      </a:lnTo>
                      <a:cubicBezTo>
                        <a:pt x="35" y="7"/>
                        <a:pt x="51" y="8"/>
                        <a:pt x="65" y="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03" name="Google Shape;1103;p10"/>
                <p:cNvSpPr/>
                <p:nvPr/>
              </p:nvSpPr>
              <p:spPr>
                <a:xfrm>
                  <a:off x="7537450" y="1546479"/>
                  <a:ext cx="28575" cy="3693"/>
                </a:xfrm>
                <a:custGeom>
                  <a:rect b="b" l="l" r="r" t="t"/>
                  <a:pathLst>
                    <a:path extrusionOk="0" h="4" w="29">
                      <a:moveTo>
                        <a:pt x="0" y="3"/>
                      </a:moveTo>
                      <a:lnTo>
                        <a:pt x="0" y="3"/>
                      </a:lnTo>
                      <a:lnTo>
                        <a:pt x="9" y="4"/>
                      </a:lnTo>
                      <a:lnTo>
                        <a:pt x="29" y="0"/>
                      </a:lnTo>
                      <a:lnTo>
                        <a:pt x="0" y="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04" name="Google Shape;1104;p10"/>
                <p:cNvSpPr/>
                <p:nvPr/>
              </p:nvSpPr>
              <p:spPr>
                <a:xfrm>
                  <a:off x="7478713" y="1562481"/>
                  <a:ext cx="38100" cy="2462"/>
                </a:xfrm>
                <a:custGeom>
                  <a:rect b="b" l="l" r="r" t="t"/>
                  <a:pathLst>
                    <a:path extrusionOk="0" h="3" w="40">
                      <a:moveTo>
                        <a:pt x="40" y="3"/>
                      </a:moveTo>
                      <a:lnTo>
                        <a:pt x="40" y="3"/>
                      </a:lnTo>
                      <a:lnTo>
                        <a:pt x="0" y="0"/>
                      </a:lnTo>
                      <a:cubicBezTo>
                        <a:pt x="9" y="1"/>
                        <a:pt x="22" y="2"/>
                        <a:pt x="4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05" name="Google Shape;1105;p10"/>
                <p:cNvSpPr/>
                <p:nvPr/>
              </p:nvSpPr>
              <p:spPr>
                <a:xfrm>
                  <a:off x="5410200" y="1568636"/>
                  <a:ext cx="36512" cy="3693"/>
                </a:xfrm>
                <a:custGeom>
                  <a:rect b="b" l="l" r="r" t="t"/>
                  <a:pathLst>
                    <a:path extrusionOk="0" h="5" w="38">
                      <a:moveTo>
                        <a:pt x="24" y="0"/>
                      </a:moveTo>
                      <a:lnTo>
                        <a:pt x="24" y="0"/>
                      </a:lnTo>
                      <a:lnTo>
                        <a:pt x="0" y="5"/>
                      </a:lnTo>
                      <a:cubicBezTo>
                        <a:pt x="38" y="5"/>
                        <a:pt x="21" y="3"/>
                        <a:pt x="24"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06" name="Google Shape;1106;p10"/>
                <p:cNvSpPr/>
                <p:nvPr/>
              </p:nvSpPr>
              <p:spPr>
                <a:xfrm>
                  <a:off x="10206038" y="1530477"/>
                  <a:ext cx="61912" cy="4924"/>
                </a:xfrm>
                <a:custGeom>
                  <a:rect b="b" l="l" r="r" t="t"/>
                  <a:pathLst>
                    <a:path extrusionOk="0" h="6" w="65">
                      <a:moveTo>
                        <a:pt x="65" y="3"/>
                      </a:moveTo>
                      <a:lnTo>
                        <a:pt x="65" y="3"/>
                      </a:lnTo>
                      <a:cubicBezTo>
                        <a:pt x="39" y="1"/>
                        <a:pt x="18" y="0"/>
                        <a:pt x="0" y="0"/>
                      </a:cubicBezTo>
                      <a:cubicBezTo>
                        <a:pt x="32" y="2"/>
                        <a:pt x="57" y="6"/>
                        <a:pt x="65"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07" name="Google Shape;1107;p10"/>
                <p:cNvSpPr/>
                <p:nvPr/>
              </p:nvSpPr>
              <p:spPr>
                <a:xfrm>
                  <a:off x="6257925" y="1525554"/>
                  <a:ext cx="19050" cy="2462"/>
                </a:xfrm>
                <a:custGeom>
                  <a:rect b="b" l="l" r="r" t="t"/>
                  <a:pathLst>
                    <a:path extrusionOk="0" h="2" w="21">
                      <a:moveTo>
                        <a:pt x="18" y="0"/>
                      </a:moveTo>
                      <a:lnTo>
                        <a:pt x="18" y="0"/>
                      </a:lnTo>
                      <a:cubicBezTo>
                        <a:pt x="5" y="1"/>
                        <a:pt x="0" y="2"/>
                        <a:pt x="0" y="2"/>
                      </a:cubicBezTo>
                      <a:cubicBezTo>
                        <a:pt x="13" y="2"/>
                        <a:pt x="21" y="1"/>
                        <a:pt x="18"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08" name="Google Shape;1108;p10"/>
                <p:cNvSpPr/>
                <p:nvPr/>
              </p:nvSpPr>
              <p:spPr>
                <a:xfrm>
                  <a:off x="10134600" y="1528016"/>
                  <a:ext cx="71437" cy="3693"/>
                </a:xfrm>
                <a:custGeom>
                  <a:rect b="b" l="l" r="r" t="t"/>
                  <a:pathLst>
                    <a:path extrusionOk="0" h="4" w="75">
                      <a:moveTo>
                        <a:pt x="0" y="3"/>
                      </a:moveTo>
                      <a:lnTo>
                        <a:pt x="0" y="3"/>
                      </a:lnTo>
                      <a:lnTo>
                        <a:pt x="13" y="4"/>
                      </a:lnTo>
                      <a:cubicBezTo>
                        <a:pt x="32" y="3"/>
                        <a:pt x="52" y="2"/>
                        <a:pt x="75" y="3"/>
                      </a:cubicBezTo>
                      <a:cubicBezTo>
                        <a:pt x="52" y="1"/>
                        <a:pt x="25" y="0"/>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09" name="Google Shape;1109;p10"/>
                <p:cNvSpPr/>
                <p:nvPr/>
              </p:nvSpPr>
              <p:spPr>
                <a:xfrm>
                  <a:off x="2582863" y="1560020"/>
                  <a:ext cx="7937" cy="1231"/>
                </a:xfrm>
                <a:custGeom>
                  <a:rect b="b" l="l" r="r" t="t"/>
                  <a:pathLst>
                    <a:path extrusionOk="0" h="1" w="8">
                      <a:moveTo>
                        <a:pt x="8" y="1"/>
                      </a:moveTo>
                      <a:lnTo>
                        <a:pt x="8" y="1"/>
                      </a:lnTo>
                      <a:lnTo>
                        <a:pt x="1" y="0"/>
                      </a:lnTo>
                      <a:cubicBezTo>
                        <a:pt x="0" y="1"/>
                        <a:pt x="3" y="1"/>
                        <a:pt x="8"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10" name="Google Shape;1110;p10"/>
                <p:cNvSpPr/>
                <p:nvPr/>
              </p:nvSpPr>
              <p:spPr>
                <a:xfrm>
                  <a:off x="1762125" y="1521861"/>
                  <a:ext cx="34925" cy="1231"/>
                </a:xfrm>
                <a:custGeom>
                  <a:rect b="b" l="l" r="r" t="t"/>
                  <a:pathLst>
                    <a:path extrusionOk="0" h="1" w="36">
                      <a:moveTo>
                        <a:pt x="0" y="1"/>
                      </a:moveTo>
                      <a:lnTo>
                        <a:pt x="0" y="1"/>
                      </a:lnTo>
                      <a:cubicBezTo>
                        <a:pt x="9" y="1"/>
                        <a:pt x="23" y="1"/>
                        <a:pt x="36" y="1"/>
                      </a:cubicBezTo>
                      <a:cubicBezTo>
                        <a:pt x="29" y="0"/>
                        <a:pt x="19"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11" name="Google Shape;1111;p10"/>
                <p:cNvSpPr/>
                <p:nvPr/>
              </p:nvSpPr>
              <p:spPr>
                <a:xfrm>
                  <a:off x="10812463" y="1529246"/>
                  <a:ext cx="19050" cy="1231"/>
                </a:xfrm>
                <a:custGeom>
                  <a:rect b="b" l="l" r="r" t="t"/>
                  <a:pathLst>
                    <a:path extrusionOk="0" h="1" w="20">
                      <a:moveTo>
                        <a:pt x="0" y="1"/>
                      </a:moveTo>
                      <a:lnTo>
                        <a:pt x="0" y="1"/>
                      </a:lnTo>
                      <a:cubicBezTo>
                        <a:pt x="20" y="1"/>
                        <a:pt x="3"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12" name="Google Shape;1112;p10"/>
                <p:cNvSpPr/>
                <p:nvPr/>
              </p:nvSpPr>
              <p:spPr>
                <a:xfrm>
                  <a:off x="10896600" y="1545248"/>
                  <a:ext cx="7937" cy="2462"/>
                </a:xfrm>
                <a:custGeom>
                  <a:rect b="b" l="l" r="r" t="t"/>
                  <a:pathLst>
                    <a:path extrusionOk="0" h="3" w="8">
                      <a:moveTo>
                        <a:pt x="8" y="0"/>
                      </a:moveTo>
                      <a:lnTo>
                        <a:pt x="8" y="0"/>
                      </a:lnTo>
                      <a:cubicBezTo>
                        <a:pt x="4" y="1"/>
                        <a:pt x="1" y="2"/>
                        <a:pt x="0" y="3"/>
                      </a:cubicBezTo>
                      <a:cubicBezTo>
                        <a:pt x="2" y="2"/>
                        <a:pt x="4" y="1"/>
                        <a:pt x="8"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13" name="Google Shape;1113;p10"/>
                <p:cNvSpPr/>
                <p:nvPr/>
              </p:nvSpPr>
              <p:spPr>
                <a:xfrm>
                  <a:off x="9947275" y="1553865"/>
                  <a:ext cx="4762" cy="1231"/>
                </a:xfrm>
                <a:custGeom>
                  <a:rect b="b" l="l" r="r" t="t"/>
                  <a:pathLst>
                    <a:path extrusionOk="0" h="1" w="5">
                      <a:moveTo>
                        <a:pt x="1" y="0"/>
                      </a:moveTo>
                      <a:lnTo>
                        <a:pt x="1" y="0"/>
                      </a:lnTo>
                      <a:lnTo>
                        <a:pt x="0" y="0"/>
                      </a:lnTo>
                      <a:cubicBezTo>
                        <a:pt x="5" y="1"/>
                        <a:pt x="4" y="0"/>
                        <a:pt x="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14" name="Google Shape;1114;p10"/>
                <p:cNvSpPr/>
                <p:nvPr/>
              </p:nvSpPr>
              <p:spPr>
                <a:xfrm>
                  <a:off x="10817225" y="1531708"/>
                  <a:ext cx="23812" cy="0"/>
                </a:xfrm>
                <a:custGeom>
                  <a:rect b="b" l="l" r="r" t="t"/>
                  <a:pathLst>
                    <a:path extrusionOk="0" h="1" w="25">
                      <a:moveTo>
                        <a:pt x="25" y="0"/>
                      </a:moveTo>
                      <a:lnTo>
                        <a:pt x="25" y="0"/>
                      </a:lnTo>
                      <a:cubicBezTo>
                        <a:pt x="18" y="0"/>
                        <a:pt x="10" y="0"/>
                        <a:pt x="0" y="0"/>
                      </a:cubicBezTo>
                      <a:cubicBezTo>
                        <a:pt x="5" y="0"/>
                        <a:pt x="12" y="0"/>
                        <a:pt x="2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15" name="Google Shape;1115;p10"/>
                <p:cNvSpPr/>
                <p:nvPr/>
              </p:nvSpPr>
              <p:spPr>
                <a:xfrm>
                  <a:off x="10836275" y="1529246"/>
                  <a:ext cx="19050" cy="1231"/>
                </a:xfrm>
                <a:custGeom>
                  <a:rect b="b" l="l" r="r" t="t"/>
                  <a:pathLst>
                    <a:path extrusionOk="0" h="1" w="20">
                      <a:moveTo>
                        <a:pt x="0" y="1"/>
                      </a:moveTo>
                      <a:lnTo>
                        <a:pt x="0" y="1"/>
                      </a:lnTo>
                      <a:lnTo>
                        <a:pt x="18" y="1"/>
                      </a:lnTo>
                      <a:cubicBezTo>
                        <a:pt x="20" y="1"/>
                        <a:pt x="18"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16" name="Google Shape;1116;p10"/>
                <p:cNvSpPr/>
                <p:nvPr/>
              </p:nvSpPr>
              <p:spPr>
                <a:xfrm>
                  <a:off x="10787063" y="1530477"/>
                  <a:ext cx="30162" cy="1231"/>
                </a:xfrm>
                <a:custGeom>
                  <a:rect b="b" l="l" r="r" t="t"/>
                  <a:pathLst>
                    <a:path extrusionOk="0" h="1" w="31">
                      <a:moveTo>
                        <a:pt x="0" y="0"/>
                      </a:moveTo>
                      <a:lnTo>
                        <a:pt x="0" y="0"/>
                      </a:lnTo>
                      <a:cubicBezTo>
                        <a:pt x="11" y="0"/>
                        <a:pt x="21" y="0"/>
                        <a:pt x="31" y="1"/>
                      </a:cubicBezTo>
                      <a:cubicBezTo>
                        <a:pt x="28" y="0"/>
                        <a:pt x="26" y="0"/>
                        <a:pt x="27"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17" name="Google Shape;1117;p10"/>
                <p:cNvSpPr/>
                <p:nvPr/>
              </p:nvSpPr>
              <p:spPr>
                <a:xfrm>
                  <a:off x="4092575" y="1552634"/>
                  <a:ext cx="20637" cy="2462"/>
                </a:xfrm>
                <a:custGeom>
                  <a:rect b="b" l="l" r="r" t="t"/>
                  <a:pathLst>
                    <a:path extrusionOk="0" h="2" w="23">
                      <a:moveTo>
                        <a:pt x="23" y="0"/>
                      </a:moveTo>
                      <a:lnTo>
                        <a:pt x="23" y="0"/>
                      </a:lnTo>
                      <a:lnTo>
                        <a:pt x="19" y="0"/>
                      </a:lnTo>
                      <a:cubicBezTo>
                        <a:pt x="0" y="2"/>
                        <a:pt x="8" y="1"/>
                        <a:pt x="2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18" name="Google Shape;1118;p10"/>
                <p:cNvSpPr/>
                <p:nvPr/>
              </p:nvSpPr>
              <p:spPr>
                <a:xfrm>
                  <a:off x="8528050" y="1567405"/>
                  <a:ext cx="3175" cy="1231"/>
                </a:xfrm>
                <a:custGeom>
                  <a:rect b="b" l="l" r="r" t="t"/>
                  <a:pathLst>
                    <a:path extrusionOk="0" h="1" w="3">
                      <a:moveTo>
                        <a:pt x="1" y="1"/>
                      </a:moveTo>
                      <a:lnTo>
                        <a:pt x="1" y="1"/>
                      </a:lnTo>
                      <a:lnTo>
                        <a:pt x="3" y="0"/>
                      </a:lnTo>
                      <a:lnTo>
                        <a:pt x="0" y="0"/>
                      </a:lnTo>
                      <a:lnTo>
                        <a:pt x="1"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19" name="Google Shape;1119;p10"/>
                <p:cNvSpPr/>
                <p:nvPr/>
              </p:nvSpPr>
              <p:spPr>
                <a:xfrm>
                  <a:off x="8461375" y="1556326"/>
                  <a:ext cx="66675" cy="14771"/>
                </a:xfrm>
                <a:custGeom>
                  <a:rect b="b" l="l" r="r" t="t"/>
                  <a:pathLst>
                    <a:path extrusionOk="0" h="17" w="69">
                      <a:moveTo>
                        <a:pt x="0" y="17"/>
                      </a:moveTo>
                      <a:lnTo>
                        <a:pt x="0" y="17"/>
                      </a:lnTo>
                      <a:cubicBezTo>
                        <a:pt x="30" y="11"/>
                        <a:pt x="47" y="12"/>
                        <a:pt x="69" y="13"/>
                      </a:cubicBezTo>
                      <a:lnTo>
                        <a:pt x="46" y="0"/>
                      </a:lnTo>
                      <a:lnTo>
                        <a:pt x="0" y="17"/>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20" name="Google Shape;1120;p10"/>
                <p:cNvSpPr/>
                <p:nvPr/>
              </p:nvSpPr>
              <p:spPr>
                <a:xfrm>
                  <a:off x="1562100" y="1514475"/>
                  <a:ext cx="9563100" cy="64008"/>
                </a:xfrm>
                <a:custGeom>
                  <a:rect b="b" l="l" r="r" t="t"/>
                  <a:pathLst>
                    <a:path extrusionOk="0" h="75" w="1003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21" name="Google Shape;1121;p10"/>
                <p:cNvSpPr/>
                <p:nvPr/>
              </p:nvSpPr>
              <p:spPr>
                <a:xfrm>
                  <a:off x="7508875" y="1560020"/>
                  <a:ext cx="11112" cy="3693"/>
                </a:xfrm>
                <a:custGeom>
                  <a:rect b="b" l="l" r="r" t="t"/>
                  <a:pathLst>
                    <a:path extrusionOk="0" h="3" w="12">
                      <a:moveTo>
                        <a:pt x="12" y="3"/>
                      </a:moveTo>
                      <a:lnTo>
                        <a:pt x="12" y="3"/>
                      </a:lnTo>
                      <a:cubicBezTo>
                        <a:pt x="8" y="2"/>
                        <a:pt x="7" y="1"/>
                        <a:pt x="6" y="0"/>
                      </a:cubicBezTo>
                      <a:cubicBezTo>
                        <a:pt x="1" y="1"/>
                        <a:pt x="0" y="2"/>
                        <a:pt x="12"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22" name="Google Shape;1122;p10"/>
                <p:cNvSpPr/>
                <p:nvPr/>
              </p:nvSpPr>
              <p:spPr>
                <a:xfrm>
                  <a:off x="5434013" y="1567405"/>
                  <a:ext cx="4762" cy="1231"/>
                </a:xfrm>
                <a:custGeom>
                  <a:rect b="b" l="l" r="r" t="t"/>
                  <a:pathLst>
                    <a:path extrusionOk="0" h="1" w="5">
                      <a:moveTo>
                        <a:pt x="5" y="1"/>
                      </a:moveTo>
                      <a:lnTo>
                        <a:pt x="5" y="1"/>
                      </a:lnTo>
                      <a:lnTo>
                        <a:pt x="3" y="0"/>
                      </a:lnTo>
                      <a:cubicBezTo>
                        <a:pt x="1" y="1"/>
                        <a:pt x="1" y="1"/>
                        <a:pt x="0" y="1"/>
                      </a:cubicBezTo>
                      <a:lnTo>
                        <a:pt x="5"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23" name="Google Shape;1123;p10"/>
                <p:cNvSpPr/>
                <p:nvPr/>
              </p:nvSpPr>
              <p:spPr>
                <a:xfrm>
                  <a:off x="9672638" y="1567405"/>
                  <a:ext cx="25400" cy="2462"/>
                </a:xfrm>
                <a:custGeom>
                  <a:rect b="b" l="l" r="r" t="t"/>
                  <a:pathLst>
                    <a:path extrusionOk="0" h="3" w="27">
                      <a:moveTo>
                        <a:pt x="27" y="3"/>
                      </a:moveTo>
                      <a:lnTo>
                        <a:pt x="27" y="3"/>
                      </a:lnTo>
                      <a:cubicBezTo>
                        <a:pt x="13" y="2"/>
                        <a:pt x="6" y="1"/>
                        <a:pt x="1" y="0"/>
                      </a:cubicBezTo>
                      <a:cubicBezTo>
                        <a:pt x="0" y="1"/>
                        <a:pt x="6" y="2"/>
                        <a:pt x="27"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24" name="Google Shape;1124;p10"/>
                <p:cNvSpPr/>
                <p:nvPr/>
              </p:nvSpPr>
              <p:spPr>
                <a:xfrm>
                  <a:off x="10966450" y="1529246"/>
                  <a:ext cx="39687" cy="2462"/>
                </a:xfrm>
                <a:custGeom>
                  <a:rect b="b" l="l" r="r" t="t"/>
                  <a:pathLst>
                    <a:path extrusionOk="0" h="3" w="42">
                      <a:moveTo>
                        <a:pt x="42" y="0"/>
                      </a:moveTo>
                      <a:lnTo>
                        <a:pt x="42" y="0"/>
                      </a:lnTo>
                      <a:lnTo>
                        <a:pt x="0" y="1"/>
                      </a:lnTo>
                      <a:cubicBezTo>
                        <a:pt x="20" y="1"/>
                        <a:pt x="27" y="2"/>
                        <a:pt x="38" y="3"/>
                      </a:cubicBezTo>
                      <a:cubicBezTo>
                        <a:pt x="37" y="2"/>
                        <a:pt x="29" y="0"/>
                        <a:pt x="4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25" name="Google Shape;1125;p10"/>
                <p:cNvSpPr/>
                <p:nvPr/>
              </p:nvSpPr>
              <p:spPr>
                <a:xfrm>
                  <a:off x="11329988" y="1552634"/>
                  <a:ext cx="44450" cy="2462"/>
                </a:xfrm>
                <a:custGeom>
                  <a:rect b="b" l="l" r="r" t="t"/>
                  <a:pathLst>
                    <a:path extrusionOk="0" h="3" w="46">
                      <a:moveTo>
                        <a:pt x="27" y="3"/>
                      </a:moveTo>
                      <a:lnTo>
                        <a:pt x="27" y="3"/>
                      </a:lnTo>
                      <a:cubicBezTo>
                        <a:pt x="33" y="2"/>
                        <a:pt x="40" y="3"/>
                        <a:pt x="46" y="2"/>
                      </a:cubicBezTo>
                      <a:lnTo>
                        <a:pt x="44" y="0"/>
                      </a:lnTo>
                      <a:cubicBezTo>
                        <a:pt x="18" y="0"/>
                        <a:pt x="0" y="2"/>
                        <a:pt x="27"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26" name="Google Shape;1126;p10"/>
                <p:cNvSpPr/>
                <p:nvPr/>
              </p:nvSpPr>
              <p:spPr>
                <a:xfrm>
                  <a:off x="11042650" y="1540325"/>
                  <a:ext cx="60325" cy="6155"/>
                </a:xfrm>
                <a:custGeom>
                  <a:rect b="b" l="l" r="r" t="t"/>
                  <a:pathLst>
                    <a:path extrusionOk="0" h="7" w="63">
                      <a:moveTo>
                        <a:pt x="0" y="3"/>
                      </a:moveTo>
                      <a:lnTo>
                        <a:pt x="0" y="3"/>
                      </a:lnTo>
                      <a:cubicBezTo>
                        <a:pt x="3" y="7"/>
                        <a:pt x="30" y="6"/>
                        <a:pt x="60" y="5"/>
                      </a:cubicBezTo>
                      <a:lnTo>
                        <a:pt x="54" y="5"/>
                      </a:lnTo>
                      <a:cubicBezTo>
                        <a:pt x="63" y="0"/>
                        <a:pt x="31" y="1"/>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27" name="Google Shape;1127;p10"/>
                <p:cNvSpPr/>
                <p:nvPr/>
              </p:nvSpPr>
              <p:spPr>
                <a:xfrm>
                  <a:off x="11106150" y="1542787"/>
                  <a:ext cx="28575" cy="1231"/>
                </a:xfrm>
                <a:custGeom>
                  <a:rect b="b" l="l" r="r" t="t"/>
                  <a:pathLst>
                    <a:path extrusionOk="0" h="2" w="31">
                      <a:moveTo>
                        <a:pt x="0" y="2"/>
                      </a:moveTo>
                      <a:lnTo>
                        <a:pt x="0" y="2"/>
                      </a:lnTo>
                      <a:cubicBezTo>
                        <a:pt x="10" y="2"/>
                        <a:pt x="19" y="2"/>
                        <a:pt x="28" y="2"/>
                      </a:cubicBezTo>
                      <a:cubicBezTo>
                        <a:pt x="31" y="0"/>
                        <a:pt x="17" y="2"/>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28" name="Google Shape;1128;p10"/>
                <p:cNvSpPr/>
                <p:nvPr/>
              </p:nvSpPr>
              <p:spPr>
                <a:xfrm>
                  <a:off x="10679113" y="1525554"/>
                  <a:ext cx="103187" cy="9847"/>
                </a:xfrm>
                <a:custGeom>
                  <a:rect b="b" l="l" r="r" t="t"/>
                  <a:pathLst>
                    <a:path extrusionOk="0" h="12" w="109">
                      <a:moveTo>
                        <a:pt x="77" y="9"/>
                      </a:moveTo>
                      <a:lnTo>
                        <a:pt x="77" y="9"/>
                      </a:lnTo>
                      <a:cubicBezTo>
                        <a:pt x="91" y="10"/>
                        <a:pt x="86" y="4"/>
                        <a:pt x="94" y="6"/>
                      </a:cubicBezTo>
                      <a:cubicBezTo>
                        <a:pt x="109" y="0"/>
                        <a:pt x="0" y="12"/>
                        <a:pt x="77" y="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29" name="Google Shape;1129;p10"/>
                <p:cNvSpPr/>
                <p:nvPr/>
              </p:nvSpPr>
              <p:spPr>
                <a:xfrm>
                  <a:off x="11039475" y="1550172"/>
                  <a:ext cx="26987" cy="4924"/>
                </a:xfrm>
                <a:custGeom>
                  <a:rect b="b" l="l" r="r" t="t"/>
                  <a:pathLst>
                    <a:path extrusionOk="0" h="5" w="27">
                      <a:moveTo>
                        <a:pt x="27" y="5"/>
                      </a:moveTo>
                      <a:lnTo>
                        <a:pt x="27" y="5"/>
                      </a:lnTo>
                      <a:lnTo>
                        <a:pt x="16" y="0"/>
                      </a:lnTo>
                      <a:lnTo>
                        <a:pt x="0" y="4"/>
                      </a:lnTo>
                      <a:lnTo>
                        <a:pt x="27"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30" name="Google Shape;1130;p10"/>
                <p:cNvSpPr/>
                <p:nvPr/>
              </p:nvSpPr>
              <p:spPr>
                <a:xfrm>
                  <a:off x="10841038" y="1548941"/>
                  <a:ext cx="58737" cy="2462"/>
                </a:xfrm>
                <a:custGeom>
                  <a:rect b="b" l="l" r="r" t="t"/>
                  <a:pathLst>
                    <a:path extrusionOk="0" h="3" w="61">
                      <a:moveTo>
                        <a:pt x="1" y="2"/>
                      </a:moveTo>
                      <a:lnTo>
                        <a:pt x="1" y="2"/>
                      </a:lnTo>
                      <a:lnTo>
                        <a:pt x="49" y="3"/>
                      </a:lnTo>
                      <a:cubicBezTo>
                        <a:pt x="48" y="2"/>
                        <a:pt x="54" y="2"/>
                        <a:pt x="61" y="2"/>
                      </a:cubicBezTo>
                      <a:cubicBezTo>
                        <a:pt x="32" y="1"/>
                        <a:pt x="0" y="0"/>
                        <a:pt x="1"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31" name="Google Shape;1131;p10"/>
                <p:cNvSpPr/>
                <p:nvPr/>
              </p:nvSpPr>
              <p:spPr>
                <a:xfrm>
                  <a:off x="10899775" y="1550172"/>
                  <a:ext cx="36512" cy="1231"/>
                </a:xfrm>
                <a:custGeom>
                  <a:rect b="b" l="l" r="r" t="t"/>
                  <a:pathLst>
                    <a:path extrusionOk="0" h="1" w="38">
                      <a:moveTo>
                        <a:pt x="0" y="1"/>
                      </a:moveTo>
                      <a:lnTo>
                        <a:pt x="0" y="1"/>
                      </a:lnTo>
                      <a:cubicBezTo>
                        <a:pt x="15" y="1"/>
                        <a:pt x="30" y="1"/>
                        <a:pt x="38" y="0"/>
                      </a:cubicBezTo>
                      <a:cubicBezTo>
                        <a:pt x="30" y="0"/>
                        <a:pt x="12"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32" name="Google Shape;1132;p10"/>
                <p:cNvSpPr/>
                <p:nvPr/>
              </p:nvSpPr>
              <p:spPr>
                <a:xfrm>
                  <a:off x="10958513" y="1555096"/>
                  <a:ext cx="46037" cy="0"/>
                </a:xfrm>
                <a:custGeom>
                  <a:rect b="b" l="l" r="r" t="t"/>
                  <a:pathLst>
                    <a:path extrusionOk="0" h="1" w="47">
                      <a:moveTo>
                        <a:pt x="47" y="0"/>
                      </a:moveTo>
                      <a:lnTo>
                        <a:pt x="47" y="0"/>
                      </a:lnTo>
                      <a:lnTo>
                        <a:pt x="33" y="0"/>
                      </a:lnTo>
                      <a:lnTo>
                        <a:pt x="0" y="0"/>
                      </a:lnTo>
                      <a:lnTo>
                        <a:pt x="47"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33" name="Google Shape;1133;p10"/>
                <p:cNvSpPr/>
                <p:nvPr/>
              </p:nvSpPr>
              <p:spPr>
                <a:xfrm>
                  <a:off x="10304463" y="1548941"/>
                  <a:ext cx="61912" cy="3693"/>
                </a:xfrm>
                <a:custGeom>
                  <a:rect b="b" l="l" r="r" t="t"/>
                  <a:pathLst>
                    <a:path extrusionOk="0" h="4" w="65">
                      <a:moveTo>
                        <a:pt x="57" y="0"/>
                      </a:moveTo>
                      <a:lnTo>
                        <a:pt x="57" y="0"/>
                      </a:lnTo>
                      <a:lnTo>
                        <a:pt x="5" y="1"/>
                      </a:lnTo>
                      <a:cubicBezTo>
                        <a:pt x="0" y="3"/>
                        <a:pt x="14" y="4"/>
                        <a:pt x="33" y="4"/>
                      </a:cubicBezTo>
                      <a:cubicBezTo>
                        <a:pt x="45" y="2"/>
                        <a:pt x="65" y="2"/>
                        <a:pt x="57"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34" name="Google Shape;1134;p10"/>
                <p:cNvSpPr/>
                <p:nvPr/>
              </p:nvSpPr>
              <p:spPr>
                <a:xfrm>
                  <a:off x="10483850" y="1557558"/>
                  <a:ext cx="23812" cy="6155"/>
                </a:xfrm>
                <a:custGeom>
                  <a:rect b="b" l="l" r="r" t="t"/>
                  <a:pathLst>
                    <a:path extrusionOk="0" h="7" w="25">
                      <a:moveTo>
                        <a:pt x="25" y="4"/>
                      </a:moveTo>
                      <a:lnTo>
                        <a:pt x="25" y="4"/>
                      </a:lnTo>
                      <a:cubicBezTo>
                        <a:pt x="11" y="3"/>
                        <a:pt x="10" y="2"/>
                        <a:pt x="2" y="0"/>
                      </a:cubicBezTo>
                      <a:lnTo>
                        <a:pt x="0" y="7"/>
                      </a:lnTo>
                      <a:lnTo>
                        <a:pt x="25"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35" name="Google Shape;1135;p10"/>
                <p:cNvSpPr/>
                <p:nvPr/>
              </p:nvSpPr>
              <p:spPr>
                <a:xfrm>
                  <a:off x="10291763" y="1563712"/>
                  <a:ext cx="117475" cy="2462"/>
                </a:xfrm>
                <a:custGeom>
                  <a:rect b="b" l="l" r="r" t="t"/>
                  <a:pathLst>
                    <a:path extrusionOk="0" h="4" w="123">
                      <a:moveTo>
                        <a:pt x="75" y="0"/>
                      </a:moveTo>
                      <a:lnTo>
                        <a:pt x="75" y="0"/>
                      </a:lnTo>
                      <a:cubicBezTo>
                        <a:pt x="70" y="1"/>
                        <a:pt x="0" y="4"/>
                        <a:pt x="66" y="4"/>
                      </a:cubicBezTo>
                      <a:cubicBezTo>
                        <a:pt x="71" y="2"/>
                        <a:pt x="123" y="1"/>
                        <a:pt x="7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36" name="Google Shape;1136;p10"/>
                <p:cNvSpPr/>
                <p:nvPr/>
              </p:nvSpPr>
              <p:spPr>
                <a:xfrm>
                  <a:off x="9621838" y="1546479"/>
                  <a:ext cx="11112" cy="8617"/>
                </a:xfrm>
                <a:custGeom>
                  <a:rect b="b" l="l" r="r" t="t"/>
                  <a:pathLst>
                    <a:path extrusionOk="0" h="10" w="13">
                      <a:moveTo>
                        <a:pt x="0" y="10"/>
                      </a:moveTo>
                      <a:lnTo>
                        <a:pt x="0" y="10"/>
                      </a:lnTo>
                      <a:lnTo>
                        <a:pt x="13" y="10"/>
                      </a:lnTo>
                      <a:lnTo>
                        <a:pt x="12" y="0"/>
                      </a:lnTo>
                      <a:lnTo>
                        <a:pt x="0" y="1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37" name="Google Shape;1137;p10"/>
                <p:cNvSpPr/>
                <p:nvPr/>
              </p:nvSpPr>
              <p:spPr>
                <a:xfrm>
                  <a:off x="8951913" y="1568636"/>
                  <a:ext cx="96837" cy="8617"/>
                </a:xfrm>
                <a:custGeom>
                  <a:rect b="b" l="l" r="r" t="t"/>
                  <a:pathLst>
                    <a:path extrusionOk="0" h="10" w="101">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38" name="Google Shape;1138;p10"/>
                <p:cNvSpPr/>
                <p:nvPr/>
              </p:nvSpPr>
              <p:spPr>
                <a:xfrm>
                  <a:off x="9005888" y="1566174"/>
                  <a:ext cx="17462" cy="2462"/>
                </a:xfrm>
                <a:custGeom>
                  <a:rect b="b" l="l" r="r" t="t"/>
                  <a:pathLst>
                    <a:path extrusionOk="0" h="2" w="19">
                      <a:moveTo>
                        <a:pt x="0" y="2"/>
                      </a:moveTo>
                      <a:lnTo>
                        <a:pt x="0" y="2"/>
                      </a:lnTo>
                      <a:lnTo>
                        <a:pt x="19" y="0"/>
                      </a:lnTo>
                      <a:cubicBezTo>
                        <a:pt x="8" y="1"/>
                        <a:pt x="3" y="1"/>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39" name="Google Shape;1139;p10"/>
                <p:cNvSpPr/>
                <p:nvPr/>
              </p:nvSpPr>
              <p:spPr>
                <a:xfrm>
                  <a:off x="1587500" y="1516937"/>
                  <a:ext cx="38100" cy="3693"/>
                </a:xfrm>
                <a:custGeom>
                  <a:rect b="b" l="l" r="r" t="t"/>
                  <a:pathLst>
                    <a:path extrusionOk="0" h="4" w="39">
                      <a:moveTo>
                        <a:pt x="39" y="2"/>
                      </a:moveTo>
                      <a:lnTo>
                        <a:pt x="39" y="2"/>
                      </a:lnTo>
                      <a:lnTo>
                        <a:pt x="0" y="0"/>
                      </a:lnTo>
                      <a:lnTo>
                        <a:pt x="25" y="4"/>
                      </a:lnTo>
                      <a:lnTo>
                        <a:pt x="39"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40" name="Google Shape;1140;p10"/>
                <p:cNvSpPr/>
                <p:nvPr/>
              </p:nvSpPr>
              <p:spPr>
                <a:xfrm>
                  <a:off x="1522413" y="1519399"/>
                  <a:ext cx="30162" cy="4924"/>
                </a:xfrm>
                <a:custGeom>
                  <a:rect b="b" l="l" r="r" t="t"/>
                  <a:pathLst>
                    <a:path extrusionOk="0" h="6" w="32">
                      <a:moveTo>
                        <a:pt x="32" y="6"/>
                      </a:moveTo>
                      <a:lnTo>
                        <a:pt x="32" y="6"/>
                      </a:lnTo>
                      <a:lnTo>
                        <a:pt x="23" y="0"/>
                      </a:lnTo>
                      <a:lnTo>
                        <a:pt x="0" y="5"/>
                      </a:lnTo>
                      <a:cubicBezTo>
                        <a:pt x="8" y="5"/>
                        <a:pt x="26" y="5"/>
                        <a:pt x="32"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41" name="Google Shape;1141;p10"/>
                <p:cNvSpPr/>
                <p:nvPr/>
              </p:nvSpPr>
              <p:spPr>
                <a:xfrm>
                  <a:off x="6650038" y="1573559"/>
                  <a:ext cx="33337" cy="3693"/>
                </a:xfrm>
                <a:custGeom>
                  <a:rect b="b" l="l" r="r" t="t"/>
                  <a:pathLst>
                    <a:path extrusionOk="0" h="4" w="34">
                      <a:moveTo>
                        <a:pt x="31" y="4"/>
                      </a:moveTo>
                      <a:lnTo>
                        <a:pt x="31" y="4"/>
                      </a:lnTo>
                      <a:lnTo>
                        <a:pt x="34" y="2"/>
                      </a:lnTo>
                      <a:cubicBezTo>
                        <a:pt x="28" y="1"/>
                        <a:pt x="18" y="1"/>
                        <a:pt x="0" y="0"/>
                      </a:cubicBezTo>
                      <a:lnTo>
                        <a:pt x="31"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42" name="Google Shape;1142;p10"/>
                <p:cNvSpPr/>
                <p:nvPr/>
              </p:nvSpPr>
              <p:spPr>
                <a:xfrm>
                  <a:off x="6162675" y="1566174"/>
                  <a:ext cx="15875" cy="4924"/>
                </a:xfrm>
                <a:custGeom>
                  <a:rect b="b" l="l" r="r" t="t"/>
                  <a:pathLst>
                    <a:path extrusionOk="0" h="6" w="17">
                      <a:moveTo>
                        <a:pt x="8" y="6"/>
                      </a:moveTo>
                      <a:lnTo>
                        <a:pt x="8" y="6"/>
                      </a:lnTo>
                      <a:lnTo>
                        <a:pt x="17" y="6"/>
                      </a:lnTo>
                      <a:lnTo>
                        <a:pt x="0" y="0"/>
                      </a:lnTo>
                      <a:lnTo>
                        <a:pt x="8" y="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43" name="Google Shape;1143;p10"/>
                <p:cNvSpPr/>
                <p:nvPr/>
              </p:nvSpPr>
              <p:spPr>
                <a:xfrm>
                  <a:off x="5738813" y="1571097"/>
                  <a:ext cx="60325" cy="6155"/>
                </a:xfrm>
                <a:custGeom>
                  <a:rect b="b" l="l" r="r" t="t"/>
                  <a:pathLst>
                    <a:path extrusionOk="0" h="8" w="63">
                      <a:moveTo>
                        <a:pt x="5" y="7"/>
                      </a:moveTo>
                      <a:lnTo>
                        <a:pt x="5" y="7"/>
                      </a:lnTo>
                      <a:cubicBezTo>
                        <a:pt x="23" y="8"/>
                        <a:pt x="45" y="6"/>
                        <a:pt x="63" y="7"/>
                      </a:cubicBezTo>
                      <a:cubicBezTo>
                        <a:pt x="23" y="8"/>
                        <a:pt x="0" y="0"/>
                        <a:pt x="5" y="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grpSp>
          <p:grpSp>
            <p:nvGrpSpPr>
              <p:cNvPr id="1144" name="Google Shape;1144;p10"/>
              <p:cNvGrpSpPr/>
              <p:nvPr/>
            </p:nvGrpSpPr>
            <p:grpSpPr>
              <a:xfrm flipH="1" rot="-5400000">
                <a:off x="6492229" y="2755658"/>
                <a:ext cx="4114800" cy="36576"/>
                <a:chOff x="1522413" y="1514475"/>
                <a:chExt cx="10569575" cy="64008"/>
              </a:xfrm>
            </p:grpSpPr>
            <p:sp>
              <p:nvSpPr>
                <p:cNvPr id="1145" name="Google Shape;1145;p10"/>
                <p:cNvSpPr/>
                <p:nvPr/>
              </p:nvSpPr>
              <p:spPr>
                <a:xfrm>
                  <a:off x="12028488" y="1525554"/>
                  <a:ext cx="63500" cy="4924"/>
                </a:xfrm>
                <a:custGeom>
                  <a:rect b="b" l="l" r="r" t="t"/>
                  <a:pathLst>
                    <a:path extrusionOk="0" h="6" w="67">
                      <a:moveTo>
                        <a:pt x="30" y="6"/>
                      </a:moveTo>
                      <a:lnTo>
                        <a:pt x="30" y="6"/>
                      </a:lnTo>
                      <a:lnTo>
                        <a:pt x="67" y="3"/>
                      </a:lnTo>
                      <a:cubicBezTo>
                        <a:pt x="60" y="2"/>
                        <a:pt x="26" y="1"/>
                        <a:pt x="39" y="0"/>
                      </a:cubicBezTo>
                      <a:cubicBezTo>
                        <a:pt x="0" y="1"/>
                        <a:pt x="8" y="3"/>
                        <a:pt x="30"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46" name="Google Shape;1146;p10"/>
                <p:cNvSpPr/>
                <p:nvPr/>
              </p:nvSpPr>
              <p:spPr>
                <a:xfrm>
                  <a:off x="12022138" y="1532939"/>
                  <a:ext cx="19050" cy="1231"/>
                </a:xfrm>
                <a:custGeom>
                  <a:rect b="b" l="l" r="r" t="t"/>
                  <a:pathLst>
                    <a:path extrusionOk="0" h="2" w="20">
                      <a:moveTo>
                        <a:pt x="0" y="2"/>
                      </a:moveTo>
                      <a:lnTo>
                        <a:pt x="0" y="2"/>
                      </a:lnTo>
                      <a:lnTo>
                        <a:pt x="20" y="1"/>
                      </a:lnTo>
                      <a:cubicBezTo>
                        <a:pt x="16" y="0"/>
                        <a:pt x="11" y="0"/>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47" name="Google Shape;1147;p10"/>
                <p:cNvSpPr/>
                <p:nvPr/>
              </p:nvSpPr>
              <p:spPr>
                <a:xfrm>
                  <a:off x="12041188" y="1531708"/>
                  <a:ext cx="39687" cy="6155"/>
                </a:xfrm>
                <a:custGeom>
                  <a:rect b="b" l="l" r="r" t="t"/>
                  <a:pathLst>
                    <a:path extrusionOk="0" h="6" w="41">
                      <a:moveTo>
                        <a:pt x="41" y="0"/>
                      </a:moveTo>
                      <a:lnTo>
                        <a:pt x="41" y="0"/>
                      </a:lnTo>
                      <a:lnTo>
                        <a:pt x="0" y="2"/>
                      </a:lnTo>
                      <a:cubicBezTo>
                        <a:pt x="5" y="3"/>
                        <a:pt x="6" y="6"/>
                        <a:pt x="19" y="1"/>
                      </a:cubicBezTo>
                      <a:cubicBezTo>
                        <a:pt x="15" y="3"/>
                        <a:pt x="23" y="1"/>
                        <a:pt x="4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48" name="Google Shape;1148;p10"/>
                <p:cNvSpPr/>
                <p:nvPr/>
              </p:nvSpPr>
              <p:spPr>
                <a:xfrm>
                  <a:off x="11831638" y="1526784"/>
                  <a:ext cx="42862" cy="4924"/>
                </a:xfrm>
                <a:custGeom>
                  <a:rect b="b" l="l" r="r" t="t"/>
                  <a:pathLst>
                    <a:path extrusionOk="0" h="6" w="45">
                      <a:moveTo>
                        <a:pt x="2" y="0"/>
                      </a:moveTo>
                      <a:lnTo>
                        <a:pt x="2" y="0"/>
                      </a:lnTo>
                      <a:cubicBezTo>
                        <a:pt x="0" y="1"/>
                        <a:pt x="15" y="4"/>
                        <a:pt x="18" y="6"/>
                      </a:cubicBezTo>
                      <a:lnTo>
                        <a:pt x="45" y="4"/>
                      </a:lnTo>
                      <a:cubicBezTo>
                        <a:pt x="31" y="3"/>
                        <a:pt x="4" y="2"/>
                        <a:pt x="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49" name="Google Shape;1149;p10"/>
                <p:cNvSpPr/>
                <p:nvPr/>
              </p:nvSpPr>
              <p:spPr>
                <a:xfrm>
                  <a:off x="11809413" y="1531708"/>
                  <a:ext cx="41275" cy="2462"/>
                </a:xfrm>
                <a:custGeom>
                  <a:rect b="b" l="l" r="r" t="t"/>
                  <a:pathLst>
                    <a:path extrusionOk="0" h="3" w="44">
                      <a:moveTo>
                        <a:pt x="42" y="0"/>
                      </a:moveTo>
                      <a:lnTo>
                        <a:pt x="42" y="0"/>
                      </a:lnTo>
                      <a:lnTo>
                        <a:pt x="0" y="3"/>
                      </a:lnTo>
                      <a:cubicBezTo>
                        <a:pt x="37" y="3"/>
                        <a:pt x="44" y="2"/>
                        <a:pt x="4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50" name="Google Shape;1150;p10"/>
                <p:cNvSpPr/>
                <p:nvPr/>
              </p:nvSpPr>
              <p:spPr>
                <a:xfrm>
                  <a:off x="12003088" y="1537863"/>
                  <a:ext cx="77787" cy="3693"/>
                </a:xfrm>
                <a:custGeom>
                  <a:rect b="b" l="l" r="r" t="t"/>
                  <a:pathLst>
                    <a:path extrusionOk="0" h="5" w="82">
                      <a:moveTo>
                        <a:pt x="14" y="5"/>
                      </a:moveTo>
                      <a:lnTo>
                        <a:pt x="14" y="5"/>
                      </a:lnTo>
                      <a:lnTo>
                        <a:pt x="82" y="0"/>
                      </a:lnTo>
                      <a:lnTo>
                        <a:pt x="0" y="5"/>
                      </a:lnTo>
                      <a:lnTo>
                        <a:pt x="14"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51" name="Google Shape;1151;p10"/>
                <p:cNvSpPr/>
                <p:nvPr/>
              </p:nvSpPr>
              <p:spPr>
                <a:xfrm>
                  <a:off x="11664950" y="1523092"/>
                  <a:ext cx="39687" cy="4924"/>
                </a:xfrm>
                <a:custGeom>
                  <a:rect b="b" l="l" r="r" t="t"/>
                  <a:pathLst>
                    <a:path extrusionOk="0" h="5" w="42">
                      <a:moveTo>
                        <a:pt x="19" y="4"/>
                      </a:moveTo>
                      <a:lnTo>
                        <a:pt x="19" y="4"/>
                      </a:lnTo>
                      <a:lnTo>
                        <a:pt x="42" y="0"/>
                      </a:lnTo>
                      <a:lnTo>
                        <a:pt x="0" y="5"/>
                      </a:lnTo>
                      <a:lnTo>
                        <a:pt x="19"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52" name="Google Shape;1152;p10"/>
                <p:cNvSpPr/>
                <p:nvPr/>
              </p:nvSpPr>
              <p:spPr>
                <a:xfrm>
                  <a:off x="11506200" y="1521861"/>
                  <a:ext cx="92075" cy="4924"/>
                </a:xfrm>
                <a:custGeom>
                  <a:rect b="b" l="l" r="r" t="t"/>
                  <a:pathLst>
                    <a:path extrusionOk="0" h="6" w="98">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53" name="Google Shape;1153;p10"/>
                <p:cNvSpPr/>
                <p:nvPr/>
              </p:nvSpPr>
              <p:spPr>
                <a:xfrm>
                  <a:off x="11471275" y="1525554"/>
                  <a:ext cx="34925" cy="3693"/>
                </a:xfrm>
                <a:custGeom>
                  <a:rect b="b" l="l" r="r" t="t"/>
                  <a:pathLst>
                    <a:path extrusionOk="0" h="3" w="36">
                      <a:moveTo>
                        <a:pt x="0" y="3"/>
                      </a:moveTo>
                      <a:lnTo>
                        <a:pt x="0" y="3"/>
                      </a:lnTo>
                      <a:cubicBezTo>
                        <a:pt x="11" y="2"/>
                        <a:pt x="23" y="1"/>
                        <a:pt x="36" y="0"/>
                      </a:cubicBezTo>
                      <a:cubicBezTo>
                        <a:pt x="24" y="0"/>
                        <a:pt x="12" y="1"/>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54" name="Google Shape;1154;p10"/>
                <p:cNvSpPr/>
                <p:nvPr/>
              </p:nvSpPr>
              <p:spPr>
                <a:xfrm>
                  <a:off x="11710988" y="1529246"/>
                  <a:ext cx="30162" cy="4924"/>
                </a:xfrm>
                <a:custGeom>
                  <a:rect b="b" l="l" r="r" t="t"/>
                  <a:pathLst>
                    <a:path extrusionOk="0" h="5" w="32">
                      <a:moveTo>
                        <a:pt x="32" y="5"/>
                      </a:moveTo>
                      <a:lnTo>
                        <a:pt x="32" y="5"/>
                      </a:lnTo>
                      <a:cubicBezTo>
                        <a:pt x="29" y="4"/>
                        <a:pt x="23" y="1"/>
                        <a:pt x="0" y="0"/>
                      </a:cubicBezTo>
                      <a:lnTo>
                        <a:pt x="16" y="5"/>
                      </a:lnTo>
                      <a:lnTo>
                        <a:pt x="32"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55" name="Google Shape;1155;p10"/>
                <p:cNvSpPr/>
                <p:nvPr/>
              </p:nvSpPr>
              <p:spPr>
                <a:xfrm>
                  <a:off x="11691938" y="1532939"/>
                  <a:ext cx="34925" cy="1231"/>
                </a:xfrm>
                <a:custGeom>
                  <a:rect b="b" l="l" r="r" t="t"/>
                  <a:pathLst>
                    <a:path extrusionOk="0" h="1" w="36">
                      <a:moveTo>
                        <a:pt x="36" y="1"/>
                      </a:moveTo>
                      <a:lnTo>
                        <a:pt x="36" y="1"/>
                      </a:lnTo>
                      <a:lnTo>
                        <a:pt x="35" y="1"/>
                      </a:lnTo>
                      <a:lnTo>
                        <a:pt x="0" y="0"/>
                      </a:lnTo>
                      <a:lnTo>
                        <a:pt x="36"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56" name="Google Shape;1156;p10"/>
                <p:cNvSpPr/>
                <p:nvPr/>
              </p:nvSpPr>
              <p:spPr>
                <a:xfrm>
                  <a:off x="11741150" y="1534170"/>
                  <a:ext cx="4762" cy="0"/>
                </a:xfrm>
                <a:custGeom>
                  <a:rect b="b" l="l" r="r" t="t"/>
                  <a:pathLst>
                    <a:path extrusionOk="0" h="120000" w="5">
                      <a:moveTo>
                        <a:pt x="5" y="0"/>
                      </a:moveTo>
                      <a:lnTo>
                        <a:pt x="5" y="0"/>
                      </a:lnTo>
                      <a:lnTo>
                        <a:pt x="0" y="0"/>
                      </a:lnTo>
                      <a:cubicBezTo>
                        <a:pt x="2" y="0"/>
                        <a:pt x="3" y="0"/>
                        <a:pt x="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57" name="Google Shape;1157;p10"/>
                <p:cNvSpPr/>
                <p:nvPr/>
              </p:nvSpPr>
              <p:spPr>
                <a:xfrm>
                  <a:off x="11841163" y="1537863"/>
                  <a:ext cx="71437" cy="8617"/>
                </a:xfrm>
                <a:custGeom>
                  <a:rect b="b" l="l" r="r" t="t"/>
                  <a:pathLst>
                    <a:path extrusionOk="0" h="9" w="75">
                      <a:moveTo>
                        <a:pt x="75" y="0"/>
                      </a:moveTo>
                      <a:lnTo>
                        <a:pt x="75" y="0"/>
                      </a:lnTo>
                      <a:cubicBezTo>
                        <a:pt x="51" y="3"/>
                        <a:pt x="0" y="5"/>
                        <a:pt x="49" y="9"/>
                      </a:cubicBezTo>
                      <a:cubicBezTo>
                        <a:pt x="66" y="6"/>
                        <a:pt x="38" y="4"/>
                        <a:pt x="7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58" name="Google Shape;1158;p10"/>
                <p:cNvSpPr/>
                <p:nvPr/>
              </p:nvSpPr>
              <p:spPr>
                <a:xfrm>
                  <a:off x="11764963" y="1535401"/>
                  <a:ext cx="44450" cy="3693"/>
                </a:xfrm>
                <a:custGeom>
                  <a:rect b="b" l="l" r="r" t="t"/>
                  <a:pathLst>
                    <a:path extrusionOk="0" h="4" w="47">
                      <a:moveTo>
                        <a:pt x="0" y="3"/>
                      </a:moveTo>
                      <a:lnTo>
                        <a:pt x="0" y="3"/>
                      </a:lnTo>
                      <a:lnTo>
                        <a:pt x="44" y="4"/>
                      </a:lnTo>
                      <a:cubicBezTo>
                        <a:pt x="43" y="3"/>
                        <a:pt x="35" y="1"/>
                        <a:pt x="47" y="0"/>
                      </a:cubicBezTo>
                      <a:lnTo>
                        <a:pt x="0" y="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59" name="Google Shape;1159;p10"/>
                <p:cNvSpPr/>
                <p:nvPr/>
              </p:nvSpPr>
              <p:spPr>
                <a:xfrm>
                  <a:off x="11744325" y="1537863"/>
                  <a:ext cx="20637" cy="2462"/>
                </a:xfrm>
                <a:custGeom>
                  <a:rect b="b" l="l" r="r" t="t"/>
                  <a:pathLst>
                    <a:path extrusionOk="0" h="2" w="22">
                      <a:moveTo>
                        <a:pt x="0" y="2"/>
                      </a:moveTo>
                      <a:lnTo>
                        <a:pt x="0" y="2"/>
                      </a:lnTo>
                      <a:lnTo>
                        <a:pt x="22" y="0"/>
                      </a:lnTo>
                      <a:lnTo>
                        <a:pt x="5" y="0"/>
                      </a:lnTo>
                      <a:lnTo>
                        <a:pt x="0"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60" name="Google Shape;1160;p10"/>
                <p:cNvSpPr/>
                <p:nvPr/>
              </p:nvSpPr>
              <p:spPr>
                <a:xfrm>
                  <a:off x="11482388" y="1531708"/>
                  <a:ext cx="85725" cy="3693"/>
                </a:xfrm>
                <a:custGeom>
                  <a:rect b="b" l="l" r="r" t="t"/>
                  <a:pathLst>
                    <a:path extrusionOk="0" h="4" w="90">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61" name="Google Shape;1161;p10"/>
                <p:cNvSpPr/>
                <p:nvPr/>
              </p:nvSpPr>
              <p:spPr>
                <a:xfrm>
                  <a:off x="11626850" y="1532939"/>
                  <a:ext cx="4762" cy="1231"/>
                </a:xfrm>
                <a:custGeom>
                  <a:rect b="b" l="l" r="r" t="t"/>
                  <a:pathLst>
                    <a:path extrusionOk="0" h="1" w="5">
                      <a:moveTo>
                        <a:pt x="5" y="0"/>
                      </a:moveTo>
                      <a:lnTo>
                        <a:pt x="5" y="0"/>
                      </a:lnTo>
                      <a:lnTo>
                        <a:pt x="0" y="1"/>
                      </a:lnTo>
                      <a:cubicBezTo>
                        <a:pt x="3" y="1"/>
                        <a:pt x="5" y="1"/>
                        <a:pt x="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62" name="Google Shape;1162;p10"/>
                <p:cNvSpPr/>
                <p:nvPr/>
              </p:nvSpPr>
              <p:spPr>
                <a:xfrm>
                  <a:off x="11261725" y="1534170"/>
                  <a:ext cx="4762" cy="0"/>
                </a:xfrm>
                <a:custGeom>
                  <a:rect b="b" l="l" r="r" t="t"/>
                  <a:pathLst>
                    <a:path extrusionOk="0" h="1" w="5">
                      <a:moveTo>
                        <a:pt x="0" y="0"/>
                      </a:moveTo>
                      <a:lnTo>
                        <a:pt x="0" y="0"/>
                      </a:lnTo>
                      <a:lnTo>
                        <a:pt x="4" y="0"/>
                      </a:lnTo>
                      <a:cubicBezTo>
                        <a:pt x="4" y="0"/>
                        <a:pt x="4" y="0"/>
                        <a:pt x="5"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63" name="Google Shape;1163;p10"/>
                <p:cNvSpPr/>
                <p:nvPr/>
              </p:nvSpPr>
              <p:spPr>
                <a:xfrm>
                  <a:off x="11553825" y="1534170"/>
                  <a:ext cx="44450" cy="2462"/>
                </a:xfrm>
                <a:custGeom>
                  <a:rect b="b" l="l" r="r" t="t"/>
                  <a:pathLst>
                    <a:path extrusionOk="0" h="2" w="47">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64" name="Google Shape;1164;p10"/>
                <p:cNvSpPr/>
                <p:nvPr/>
              </p:nvSpPr>
              <p:spPr>
                <a:xfrm>
                  <a:off x="11409363" y="1529246"/>
                  <a:ext cx="31750" cy="2462"/>
                </a:xfrm>
                <a:custGeom>
                  <a:rect b="b" l="l" r="r" t="t"/>
                  <a:pathLst>
                    <a:path extrusionOk="0" h="3" w="33">
                      <a:moveTo>
                        <a:pt x="0" y="1"/>
                      </a:moveTo>
                      <a:lnTo>
                        <a:pt x="0" y="1"/>
                      </a:lnTo>
                      <a:cubicBezTo>
                        <a:pt x="10" y="2"/>
                        <a:pt x="21" y="3"/>
                        <a:pt x="33" y="3"/>
                      </a:cubicBezTo>
                      <a:cubicBezTo>
                        <a:pt x="23" y="2"/>
                        <a:pt x="3"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65" name="Google Shape;1165;p10"/>
                <p:cNvSpPr/>
                <p:nvPr/>
              </p:nvSpPr>
              <p:spPr>
                <a:xfrm>
                  <a:off x="11618913" y="1531708"/>
                  <a:ext cx="6350" cy="0"/>
                </a:xfrm>
                <a:custGeom>
                  <a:rect b="b" l="l" r="r" t="t"/>
                  <a:pathLst>
                    <a:path extrusionOk="0" h="1" w="6">
                      <a:moveTo>
                        <a:pt x="3" y="0"/>
                      </a:moveTo>
                      <a:lnTo>
                        <a:pt x="3" y="0"/>
                      </a:lnTo>
                      <a:lnTo>
                        <a:pt x="6" y="0"/>
                      </a:lnTo>
                      <a:cubicBezTo>
                        <a:pt x="0" y="0"/>
                        <a:pt x="0" y="0"/>
                        <a:pt x="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66" name="Google Shape;1166;p10"/>
                <p:cNvSpPr/>
                <p:nvPr/>
              </p:nvSpPr>
              <p:spPr>
                <a:xfrm>
                  <a:off x="11598275" y="1531708"/>
                  <a:ext cx="28575" cy="2462"/>
                </a:xfrm>
                <a:custGeom>
                  <a:rect b="b" l="l" r="r" t="t"/>
                  <a:pathLst>
                    <a:path extrusionOk="0" h="3" w="31">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67" name="Google Shape;1167;p10"/>
                <p:cNvSpPr/>
                <p:nvPr/>
              </p:nvSpPr>
              <p:spPr>
                <a:xfrm>
                  <a:off x="11137900" y="1534170"/>
                  <a:ext cx="188912" cy="23388"/>
                </a:xfrm>
                <a:custGeom>
                  <a:rect b="b" l="l" r="r" t="t"/>
                  <a:pathLst>
                    <a:path extrusionOk="0" h="27" w="198">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68" name="Google Shape;1168;p10"/>
                <p:cNvSpPr/>
                <p:nvPr/>
              </p:nvSpPr>
              <p:spPr>
                <a:xfrm>
                  <a:off x="11266488" y="1529246"/>
                  <a:ext cx="95250" cy="4924"/>
                </a:xfrm>
                <a:custGeom>
                  <a:rect b="b" l="l" r="r" t="t"/>
                  <a:pathLst>
                    <a:path extrusionOk="0" h="6" w="10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69" name="Google Shape;1169;p10"/>
                <p:cNvSpPr/>
                <p:nvPr/>
              </p:nvSpPr>
              <p:spPr>
                <a:xfrm>
                  <a:off x="11361738" y="1531708"/>
                  <a:ext cx="134937" cy="12309"/>
                </a:xfrm>
                <a:custGeom>
                  <a:rect b="b" l="l" r="r" t="t"/>
                  <a:pathLst>
                    <a:path extrusionOk="0" h="14" w="142">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70" name="Google Shape;1170;p10"/>
                <p:cNvSpPr/>
                <p:nvPr/>
              </p:nvSpPr>
              <p:spPr>
                <a:xfrm>
                  <a:off x="11834813" y="1552634"/>
                  <a:ext cx="9525" cy="1231"/>
                </a:xfrm>
                <a:custGeom>
                  <a:rect b="b" l="l" r="r" t="t"/>
                  <a:pathLst>
                    <a:path extrusionOk="0" h="1" w="11">
                      <a:moveTo>
                        <a:pt x="11" y="1"/>
                      </a:moveTo>
                      <a:lnTo>
                        <a:pt x="11" y="1"/>
                      </a:lnTo>
                      <a:cubicBezTo>
                        <a:pt x="8" y="1"/>
                        <a:pt x="8" y="1"/>
                        <a:pt x="8" y="0"/>
                      </a:cubicBezTo>
                      <a:cubicBezTo>
                        <a:pt x="2" y="1"/>
                        <a:pt x="0" y="1"/>
                        <a:pt x="11"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71" name="Google Shape;1171;p10"/>
                <p:cNvSpPr/>
                <p:nvPr/>
              </p:nvSpPr>
              <p:spPr>
                <a:xfrm>
                  <a:off x="11764963" y="1542787"/>
                  <a:ext cx="117475" cy="9847"/>
                </a:xfrm>
                <a:custGeom>
                  <a:rect b="b" l="l" r="r" t="t"/>
                  <a:pathLst>
                    <a:path extrusionOk="0" h="12" w="12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72" name="Google Shape;1172;p10"/>
                <p:cNvSpPr/>
                <p:nvPr/>
              </p:nvSpPr>
              <p:spPr>
                <a:xfrm>
                  <a:off x="11555413" y="1544017"/>
                  <a:ext cx="69850" cy="4924"/>
                </a:xfrm>
                <a:custGeom>
                  <a:rect b="b" l="l" r="r" t="t"/>
                  <a:pathLst>
                    <a:path extrusionOk="0" h="6" w="74">
                      <a:moveTo>
                        <a:pt x="70" y="0"/>
                      </a:moveTo>
                      <a:lnTo>
                        <a:pt x="70" y="0"/>
                      </a:lnTo>
                      <a:lnTo>
                        <a:pt x="0" y="2"/>
                      </a:lnTo>
                      <a:lnTo>
                        <a:pt x="36" y="6"/>
                      </a:lnTo>
                      <a:lnTo>
                        <a:pt x="34" y="4"/>
                      </a:lnTo>
                      <a:cubicBezTo>
                        <a:pt x="74" y="4"/>
                        <a:pt x="65" y="2"/>
                        <a:pt x="7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73" name="Google Shape;1173;p10"/>
                <p:cNvSpPr/>
                <p:nvPr/>
              </p:nvSpPr>
              <p:spPr>
                <a:xfrm>
                  <a:off x="11223625" y="1528016"/>
                  <a:ext cx="38100" cy="6155"/>
                </a:xfrm>
                <a:custGeom>
                  <a:rect b="b" l="l" r="r" t="t"/>
                  <a:pathLst>
                    <a:path extrusionOk="0" h="7" w="40">
                      <a:moveTo>
                        <a:pt x="31" y="5"/>
                      </a:moveTo>
                      <a:lnTo>
                        <a:pt x="31" y="5"/>
                      </a:lnTo>
                      <a:lnTo>
                        <a:pt x="40" y="0"/>
                      </a:lnTo>
                      <a:lnTo>
                        <a:pt x="0" y="7"/>
                      </a:lnTo>
                      <a:lnTo>
                        <a:pt x="31"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74" name="Google Shape;1174;p10"/>
                <p:cNvSpPr/>
                <p:nvPr/>
              </p:nvSpPr>
              <p:spPr>
                <a:xfrm>
                  <a:off x="11145838" y="1529246"/>
                  <a:ext cx="22225" cy="2462"/>
                </a:xfrm>
                <a:custGeom>
                  <a:rect b="b" l="l" r="r" t="t"/>
                  <a:pathLst>
                    <a:path extrusionOk="0" h="4" w="24">
                      <a:moveTo>
                        <a:pt x="21" y="4"/>
                      </a:moveTo>
                      <a:lnTo>
                        <a:pt x="21" y="4"/>
                      </a:lnTo>
                      <a:lnTo>
                        <a:pt x="24" y="0"/>
                      </a:lnTo>
                      <a:lnTo>
                        <a:pt x="0" y="3"/>
                      </a:lnTo>
                      <a:lnTo>
                        <a:pt x="21"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75" name="Google Shape;1175;p10"/>
                <p:cNvSpPr/>
                <p:nvPr/>
              </p:nvSpPr>
              <p:spPr>
                <a:xfrm>
                  <a:off x="6197600" y="1566174"/>
                  <a:ext cx="20637" cy="1231"/>
                </a:xfrm>
                <a:custGeom>
                  <a:rect b="b" l="l" r="r" t="t"/>
                  <a:pathLst>
                    <a:path extrusionOk="0" h="1" w="21">
                      <a:moveTo>
                        <a:pt x="21" y="0"/>
                      </a:moveTo>
                      <a:lnTo>
                        <a:pt x="21" y="0"/>
                      </a:lnTo>
                      <a:lnTo>
                        <a:pt x="0" y="1"/>
                      </a:lnTo>
                      <a:cubicBezTo>
                        <a:pt x="10" y="0"/>
                        <a:pt x="16" y="0"/>
                        <a:pt x="2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76" name="Google Shape;1176;p10"/>
                <p:cNvSpPr/>
                <p:nvPr/>
              </p:nvSpPr>
              <p:spPr>
                <a:xfrm>
                  <a:off x="6356350" y="1564943"/>
                  <a:ext cx="9525" cy="1231"/>
                </a:xfrm>
                <a:custGeom>
                  <a:rect b="b" l="l" r="r" t="t"/>
                  <a:pathLst>
                    <a:path extrusionOk="0" h="2" w="10">
                      <a:moveTo>
                        <a:pt x="6" y="2"/>
                      </a:moveTo>
                      <a:lnTo>
                        <a:pt x="6" y="2"/>
                      </a:lnTo>
                      <a:lnTo>
                        <a:pt x="10" y="0"/>
                      </a:lnTo>
                      <a:cubicBezTo>
                        <a:pt x="3" y="1"/>
                        <a:pt x="0" y="2"/>
                        <a:pt x="6"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77" name="Google Shape;1177;p10"/>
                <p:cNvSpPr/>
                <p:nvPr/>
              </p:nvSpPr>
              <p:spPr>
                <a:xfrm>
                  <a:off x="8950325" y="1521861"/>
                  <a:ext cx="61912" cy="7386"/>
                </a:xfrm>
                <a:custGeom>
                  <a:rect b="b" l="l" r="r" t="t"/>
                  <a:pathLst>
                    <a:path extrusionOk="0" h="9" w="65">
                      <a:moveTo>
                        <a:pt x="65" y="9"/>
                      </a:moveTo>
                      <a:lnTo>
                        <a:pt x="65" y="9"/>
                      </a:lnTo>
                      <a:cubicBezTo>
                        <a:pt x="34" y="5"/>
                        <a:pt x="0" y="0"/>
                        <a:pt x="4" y="4"/>
                      </a:cubicBezTo>
                      <a:lnTo>
                        <a:pt x="13" y="8"/>
                      </a:lnTo>
                      <a:cubicBezTo>
                        <a:pt x="35" y="7"/>
                        <a:pt x="51" y="8"/>
                        <a:pt x="65" y="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78" name="Google Shape;1178;p10"/>
                <p:cNvSpPr/>
                <p:nvPr/>
              </p:nvSpPr>
              <p:spPr>
                <a:xfrm>
                  <a:off x="7537450" y="1546479"/>
                  <a:ext cx="28575" cy="3693"/>
                </a:xfrm>
                <a:custGeom>
                  <a:rect b="b" l="l" r="r" t="t"/>
                  <a:pathLst>
                    <a:path extrusionOk="0" h="4" w="29">
                      <a:moveTo>
                        <a:pt x="0" y="3"/>
                      </a:moveTo>
                      <a:lnTo>
                        <a:pt x="0" y="3"/>
                      </a:lnTo>
                      <a:lnTo>
                        <a:pt x="9" y="4"/>
                      </a:lnTo>
                      <a:lnTo>
                        <a:pt x="29" y="0"/>
                      </a:lnTo>
                      <a:lnTo>
                        <a:pt x="0" y="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79" name="Google Shape;1179;p10"/>
                <p:cNvSpPr/>
                <p:nvPr/>
              </p:nvSpPr>
              <p:spPr>
                <a:xfrm>
                  <a:off x="7478713" y="1562481"/>
                  <a:ext cx="38100" cy="2462"/>
                </a:xfrm>
                <a:custGeom>
                  <a:rect b="b" l="l" r="r" t="t"/>
                  <a:pathLst>
                    <a:path extrusionOk="0" h="3" w="40">
                      <a:moveTo>
                        <a:pt x="40" y="3"/>
                      </a:moveTo>
                      <a:lnTo>
                        <a:pt x="40" y="3"/>
                      </a:lnTo>
                      <a:lnTo>
                        <a:pt x="0" y="0"/>
                      </a:lnTo>
                      <a:cubicBezTo>
                        <a:pt x="9" y="1"/>
                        <a:pt x="22" y="2"/>
                        <a:pt x="4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80" name="Google Shape;1180;p10"/>
                <p:cNvSpPr/>
                <p:nvPr/>
              </p:nvSpPr>
              <p:spPr>
                <a:xfrm>
                  <a:off x="5410200" y="1568636"/>
                  <a:ext cx="36512" cy="3693"/>
                </a:xfrm>
                <a:custGeom>
                  <a:rect b="b" l="l" r="r" t="t"/>
                  <a:pathLst>
                    <a:path extrusionOk="0" h="5" w="38">
                      <a:moveTo>
                        <a:pt x="24" y="0"/>
                      </a:moveTo>
                      <a:lnTo>
                        <a:pt x="24" y="0"/>
                      </a:lnTo>
                      <a:lnTo>
                        <a:pt x="0" y="5"/>
                      </a:lnTo>
                      <a:cubicBezTo>
                        <a:pt x="38" y="5"/>
                        <a:pt x="21" y="3"/>
                        <a:pt x="24"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81" name="Google Shape;1181;p10"/>
                <p:cNvSpPr/>
                <p:nvPr/>
              </p:nvSpPr>
              <p:spPr>
                <a:xfrm>
                  <a:off x="10206038" y="1530477"/>
                  <a:ext cx="61912" cy="4924"/>
                </a:xfrm>
                <a:custGeom>
                  <a:rect b="b" l="l" r="r" t="t"/>
                  <a:pathLst>
                    <a:path extrusionOk="0" h="6" w="65">
                      <a:moveTo>
                        <a:pt x="65" y="3"/>
                      </a:moveTo>
                      <a:lnTo>
                        <a:pt x="65" y="3"/>
                      </a:lnTo>
                      <a:cubicBezTo>
                        <a:pt x="39" y="1"/>
                        <a:pt x="18" y="0"/>
                        <a:pt x="0" y="0"/>
                      </a:cubicBezTo>
                      <a:cubicBezTo>
                        <a:pt x="32" y="2"/>
                        <a:pt x="57" y="6"/>
                        <a:pt x="65"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82" name="Google Shape;1182;p10"/>
                <p:cNvSpPr/>
                <p:nvPr/>
              </p:nvSpPr>
              <p:spPr>
                <a:xfrm>
                  <a:off x="6257925" y="1525554"/>
                  <a:ext cx="19050" cy="2462"/>
                </a:xfrm>
                <a:custGeom>
                  <a:rect b="b" l="l" r="r" t="t"/>
                  <a:pathLst>
                    <a:path extrusionOk="0" h="2" w="21">
                      <a:moveTo>
                        <a:pt x="18" y="0"/>
                      </a:moveTo>
                      <a:lnTo>
                        <a:pt x="18" y="0"/>
                      </a:lnTo>
                      <a:cubicBezTo>
                        <a:pt x="5" y="1"/>
                        <a:pt x="0" y="2"/>
                        <a:pt x="0" y="2"/>
                      </a:cubicBezTo>
                      <a:cubicBezTo>
                        <a:pt x="13" y="2"/>
                        <a:pt x="21" y="1"/>
                        <a:pt x="18"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83" name="Google Shape;1183;p10"/>
                <p:cNvSpPr/>
                <p:nvPr/>
              </p:nvSpPr>
              <p:spPr>
                <a:xfrm>
                  <a:off x="10134600" y="1528016"/>
                  <a:ext cx="71437" cy="3693"/>
                </a:xfrm>
                <a:custGeom>
                  <a:rect b="b" l="l" r="r" t="t"/>
                  <a:pathLst>
                    <a:path extrusionOk="0" h="4" w="75">
                      <a:moveTo>
                        <a:pt x="0" y="3"/>
                      </a:moveTo>
                      <a:lnTo>
                        <a:pt x="0" y="3"/>
                      </a:lnTo>
                      <a:lnTo>
                        <a:pt x="13" y="4"/>
                      </a:lnTo>
                      <a:cubicBezTo>
                        <a:pt x="32" y="3"/>
                        <a:pt x="52" y="2"/>
                        <a:pt x="75" y="3"/>
                      </a:cubicBezTo>
                      <a:cubicBezTo>
                        <a:pt x="52" y="1"/>
                        <a:pt x="25" y="0"/>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84" name="Google Shape;1184;p10"/>
                <p:cNvSpPr/>
                <p:nvPr/>
              </p:nvSpPr>
              <p:spPr>
                <a:xfrm>
                  <a:off x="2582863" y="1560020"/>
                  <a:ext cx="7937" cy="1231"/>
                </a:xfrm>
                <a:custGeom>
                  <a:rect b="b" l="l" r="r" t="t"/>
                  <a:pathLst>
                    <a:path extrusionOk="0" h="1" w="8">
                      <a:moveTo>
                        <a:pt x="8" y="1"/>
                      </a:moveTo>
                      <a:lnTo>
                        <a:pt x="8" y="1"/>
                      </a:lnTo>
                      <a:lnTo>
                        <a:pt x="1" y="0"/>
                      </a:lnTo>
                      <a:cubicBezTo>
                        <a:pt x="0" y="1"/>
                        <a:pt x="3" y="1"/>
                        <a:pt x="8"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85" name="Google Shape;1185;p10"/>
                <p:cNvSpPr/>
                <p:nvPr/>
              </p:nvSpPr>
              <p:spPr>
                <a:xfrm>
                  <a:off x="1762125" y="1521861"/>
                  <a:ext cx="34925" cy="1231"/>
                </a:xfrm>
                <a:custGeom>
                  <a:rect b="b" l="l" r="r" t="t"/>
                  <a:pathLst>
                    <a:path extrusionOk="0" h="1" w="36">
                      <a:moveTo>
                        <a:pt x="0" y="1"/>
                      </a:moveTo>
                      <a:lnTo>
                        <a:pt x="0" y="1"/>
                      </a:lnTo>
                      <a:cubicBezTo>
                        <a:pt x="9" y="1"/>
                        <a:pt x="23" y="1"/>
                        <a:pt x="36" y="1"/>
                      </a:cubicBezTo>
                      <a:cubicBezTo>
                        <a:pt x="29" y="0"/>
                        <a:pt x="19"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86" name="Google Shape;1186;p10"/>
                <p:cNvSpPr/>
                <p:nvPr/>
              </p:nvSpPr>
              <p:spPr>
                <a:xfrm>
                  <a:off x="10812463" y="1529246"/>
                  <a:ext cx="19050" cy="1231"/>
                </a:xfrm>
                <a:custGeom>
                  <a:rect b="b" l="l" r="r" t="t"/>
                  <a:pathLst>
                    <a:path extrusionOk="0" h="1" w="20">
                      <a:moveTo>
                        <a:pt x="0" y="1"/>
                      </a:moveTo>
                      <a:lnTo>
                        <a:pt x="0" y="1"/>
                      </a:lnTo>
                      <a:cubicBezTo>
                        <a:pt x="20" y="1"/>
                        <a:pt x="3"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87" name="Google Shape;1187;p10"/>
                <p:cNvSpPr/>
                <p:nvPr/>
              </p:nvSpPr>
              <p:spPr>
                <a:xfrm>
                  <a:off x="10896600" y="1545248"/>
                  <a:ext cx="7937" cy="2462"/>
                </a:xfrm>
                <a:custGeom>
                  <a:rect b="b" l="l" r="r" t="t"/>
                  <a:pathLst>
                    <a:path extrusionOk="0" h="3" w="8">
                      <a:moveTo>
                        <a:pt x="8" y="0"/>
                      </a:moveTo>
                      <a:lnTo>
                        <a:pt x="8" y="0"/>
                      </a:lnTo>
                      <a:cubicBezTo>
                        <a:pt x="4" y="1"/>
                        <a:pt x="1" y="2"/>
                        <a:pt x="0" y="3"/>
                      </a:cubicBezTo>
                      <a:cubicBezTo>
                        <a:pt x="2" y="2"/>
                        <a:pt x="4" y="1"/>
                        <a:pt x="8"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88" name="Google Shape;1188;p10"/>
                <p:cNvSpPr/>
                <p:nvPr/>
              </p:nvSpPr>
              <p:spPr>
                <a:xfrm>
                  <a:off x="9947275" y="1553865"/>
                  <a:ext cx="4762" cy="1231"/>
                </a:xfrm>
                <a:custGeom>
                  <a:rect b="b" l="l" r="r" t="t"/>
                  <a:pathLst>
                    <a:path extrusionOk="0" h="1" w="5">
                      <a:moveTo>
                        <a:pt x="1" y="0"/>
                      </a:moveTo>
                      <a:lnTo>
                        <a:pt x="1" y="0"/>
                      </a:lnTo>
                      <a:lnTo>
                        <a:pt x="0" y="0"/>
                      </a:lnTo>
                      <a:cubicBezTo>
                        <a:pt x="5" y="1"/>
                        <a:pt x="4" y="0"/>
                        <a:pt x="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89" name="Google Shape;1189;p10"/>
                <p:cNvSpPr/>
                <p:nvPr/>
              </p:nvSpPr>
              <p:spPr>
                <a:xfrm>
                  <a:off x="10817225" y="1531708"/>
                  <a:ext cx="23812" cy="0"/>
                </a:xfrm>
                <a:custGeom>
                  <a:rect b="b" l="l" r="r" t="t"/>
                  <a:pathLst>
                    <a:path extrusionOk="0" h="1" w="25">
                      <a:moveTo>
                        <a:pt x="25" y="0"/>
                      </a:moveTo>
                      <a:lnTo>
                        <a:pt x="25" y="0"/>
                      </a:lnTo>
                      <a:cubicBezTo>
                        <a:pt x="18" y="0"/>
                        <a:pt x="10" y="0"/>
                        <a:pt x="0" y="0"/>
                      </a:cubicBezTo>
                      <a:cubicBezTo>
                        <a:pt x="5" y="0"/>
                        <a:pt x="12" y="0"/>
                        <a:pt x="2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90" name="Google Shape;1190;p10"/>
                <p:cNvSpPr/>
                <p:nvPr/>
              </p:nvSpPr>
              <p:spPr>
                <a:xfrm>
                  <a:off x="10836275" y="1529246"/>
                  <a:ext cx="19050" cy="1231"/>
                </a:xfrm>
                <a:custGeom>
                  <a:rect b="b" l="l" r="r" t="t"/>
                  <a:pathLst>
                    <a:path extrusionOk="0" h="1" w="20">
                      <a:moveTo>
                        <a:pt x="0" y="1"/>
                      </a:moveTo>
                      <a:lnTo>
                        <a:pt x="0" y="1"/>
                      </a:lnTo>
                      <a:lnTo>
                        <a:pt x="18" y="1"/>
                      </a:lnTo>
                      <a:cubicBezTo>
                        <a:pt x="20" y="1"/>
                        <a:pt x="18"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91" name="Google Shape;1191;p10"/>
                <p:cNvSpPr/>
                <p:nvPr/>
              </p:nvSpPr>
              <p:spPr>
                <a:xfrm>
                  <a:off x="10787063" y="1530477"/>
                  <a:ext cx="30162" cy="1231"/>
                </a:xfrm>
                <a:custGeom>
                  <a:rect b="b" l="l" r="r" t="t"/>
                  <a:pathLst>
                    <a:path extrusionOk="0" h="1" w="31">
                      <a:moveTo>
                        <a:pt x="0" y="0"/>
                      </a:moveTo>
                      <a:lnTo>
                        <a:pt x="0" y="0"/>
                      </a:lnTo>
                      <a:cubicBezTo>
                        <a:pt x="11" y="0"/>
                        <a:pt x="21" y="0"/>
                        <a:pt x="31" y="1"/>
                      </a:cubicBezTo>
                      <a:cubicBezTo>
                        <a:pt x="28" y="0"/>
                        <a:pt x="26" y="0"/>
                        <a:pt x="27"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92" name="Google Shape;1192;p10"/>
                <p:cNvSpPr/>
                <p:nvPr/>
              </p:nvSpPr>
              <p:spPr>
                <a:xfrm>
                  <a:off x="4092575" y="1552634"/>
                  <a:ext cx="20637" cy="2462"/>
                </a:xfrm>
                <a:custGeom>
                  <a:rect b="b" l="l" r="r" t="t"/>
                  <a:pathLst>
                    <a:path extrusionOk="0" h="2" w="23">
                      <a:moveTo>
                        <a:pt x="23" y="0"/>
                      </a:moveTo>
                      <a:lnTo>
                        <a:pt x="23" y="0"/>
                      </a:lnTo>
                      <a:lnTo>
                        <a:pt x="19" y="0"/>
                      </a:lnTo>
                      <a:cubicBezTo>
                        <a:pt x="0" y="2"/>
                        <a:pt x="8" y="1"/>
                        <a:pt x="2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93" name="Google Shape;1193;p10"/>
                <p:cNvSpPr/>
                <p:nvPr/>
              </p:nvSpPr>
              <p:spPr>
                <a:xfrm>
                  <a:off x="8528050" y="1567405"/>
                  <a:ext cx="3175" cy="1231"/>
                </a:xfrm>
                <a:custGeom>
                  <a:rect b="b" l="l" r="r" t="t"/>
                  <a:pathLst>
                    <a:path extrusionOk="0" h="1" w="3">
                      <a:moveTo>
                        <a:pt x="1" y="1"/>
                      </a:moveTo>
                      <a:lnTo>
                        <a:pt x="1" y="1"/>
                      </a:lnTo>
                      <a:lnTo>
                        <a:pt x="3" y="0"/>
                      </a:lnTo>
                      <a:lnTo>
                        <a:pt x="0" y="0"/>
                      </a:lnTo>
                      <a:lnTo>
                        <a:pt x="1"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94" name="Google Shape;1194;p10"/>
                <p:cNvSpPr/>
                <p:nvPr/>
              </p:nvSpPr>
              <p:spPr>
                <a:xfrm>
                  <a:off x="8461375" y="1556326"/>
                  <a:ext cx="66675" cy="14771"/>
                </a:xfrm>
                <a:custGeom>
                  <a:rect b="b" l="l" r="r" t="t"/>
                  <a:pathLst>
                    <a:path extrusionOk="0" h="17" w="69">
                      <a:moveTo>
                        <a:pt x="0" y="17"/>
                      </a:moveTo>
                      <a:lnTo>
                        <a:pt x="0" y="17"/>
                      </a:lnTo>
                      <a:cubicBezTo>
                        <a:pt x="30" y="11"/>
                        <a:pt x="47" y="12"/>
                        <a:pt x="69" y="13"/>
                      </a:cubicBezTo>
                      <a:lnTo>
                        <a:pt x="46" y="0"/>
                      </a:lnTo>
                      <a:lnTo>
                        <a:pt x="0" y="17"/>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95" name="Google Shape;1195;p10"/>
                <p:cNvSpPr/>
                <p:nvPr/>
              </p:nvSpPr>
              <p:spPr>
                <a:xfrm>
                  <a:off x="1562100" y="1514475"/>
                  <a:ext cx="9563100" cy="64008"/>
                </a:xfrm>
                <a:custGeom>
                  <a:rect b="b" l="l" r="r" t="t"/>
                  <a:pathLst>
                    <a:path extrusionOk="0" h="75" w="1003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96" name="Google Shape;1196;p10"/>
                <p:cNvSpPr/>
                <p:nvPr/>
              </p:nvSpPr>
              <p:spPr>
                <a:xfrm>
                  <a:off x="7508875" y="1560020"/>
                  <a:ext cx="11112" cy="3693"/>
                </a:xfrm>
                <a:custGeom>
                  <a:rect b="b" l="l" r="r" t="t"/>
                  <a:pathLst>
                    <a:path extrusionOk="0" h="3" w="12">
                      <a:moveTo>
                        <a:pt x="12" y="3"/>
                      </a:moveTo>
                      <a:lnTo>
                        <a:pt x="12" y="3"/>
                      </a:lnTo>
                      <a:cubicBezTo>
                        <a:pt x="8" y="2"/>
                        <a:pt x="7" y="1"/>
                        <a:pt x="6" y="0"/>
                      </a:cubicBezTo>
                      <a:cubicBezTo>
                        <a:pt x="1" y="1"/>
                        <a:pt x="0" y="2"/>
                        <a:pt x="12"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97" name="Google Shape;1197;p10"/>
                <p:cNvSpPr/>
                <p:nvPr/>
              </p:nvSpPr>
              <p:spPr>
                <a:xfrm>
                  <a:off x="5434013" y="1567405"/>
                  <a:ext cx="4762" cy="1231"/>
                </a:xfrm>
                <a:custGeom>
                  <a:rect b="b" l="l" r="r" t="t"/>
                  <a:pathLst>
                    <a:path extrusionOk="0" h="1" w="5">
                      <a:moveTo>
                        <a:pt x="5" y="1"/>
                      </a:moveTo>
                      <a:lnTo>
                        <a:pt x="5" y="1"/>
                      </a:lnTo>
                      <a:lnTo>
                        <a:pt x="3" y="0"/>
                      </a:lnTo>
                      <a:cubicBezTo>
                        <a:pt x="1" y="1"/>
                        <a:pt x="1" y="1"/>
                        <a:pt x="0" y="1"/>
                      </a:cubicBezTo>
                      <a:lnTo>
                        <a:pt x="5"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98" name="Google Shape;1198;p10"/>
                <p:cNvSpPr/>
                <p:nvPr/>
              </p:nvSpPr>
              <p:spPr>
                <a:xfrm>
                  <a:off x="9672638" y="1567405"/>
                  <a:ext cx="25400" cy="2462"/>
                </a:xfrm>
                <a:custGeom>
                  <a:rect b="b" l="l" r="r" t="t"/>
                  <a:pathLst>
                    <a:path extrusionOk="0" h="3" w="27">
                      <a:moveTo>
                        <a:pt x="27" y="3"/>
                      </a:moveTo>
                      <a:lnTo>
                        <a:pt x="27" y="3"/>
                      </a:lnTo>
                      <a:cubicBezTo>
                        <a:pt x="13" y="2"/>
                        <a:pt x="6" y="1"/>
                        <a:pt x="1" y="0"/>
                      </a:cubicBezTo>
                      <a:cubicBezTo>
                        <a:pt x="0" y="1"/>
                        <a:pt x="6" y="2"/>
                        <a:pt x="27"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99" name="Google Shape;1199;p10"/>
                <p:cNvSpPr/>
                <p:nvPr/>
              </p:nvSpPr>
              <p:spPr>
                <a:xfrm>
                  <a:off x="10966450" y="1529246"/>
                  <a:ext cx="39687" cy="2462"/>
                </a:xfrm>
                <a:custGeom>
                  <a:rect b="b" l="l" r="r" t="t"/>
                  <a:pathLst>
                    <a:path extrusionOk="0" h="3" w="42">
                      <a:moveTo>
                        <a:pt x="42" y="0"/>
                      </a:moveTo>
                      <a:lnTo>
                        <a:pt x="42" y="0"/>
                      </a:lnTo>
                      <a:lnTo>
                        <a:pt x="0" y="1"/>
                      </a:lnTo>
                      <a:cubicBezTo>
                        <a:pt x="20" y="1"/>
                        <a:pt x="27" y="2"/>
                        <a:pt x="38" y="3"/>
                      </a:cubicBezTo>
                      <a:cubicBezTo>
                        <a:pt x="37" y="2"/>
                        <a:pt x="29" y="0"/>
                        <a:pt x="4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00" name="Google Shape;1200;p10"/>
                <p:cNvSpPr/>
                <p:nvPr/>
              </p:nvSpPr>
              <p:spPr>
                <a:xfrm>
                  <a:off x="11329988" y="1552634"/>
                  <a:ext cx="44450" cy="2462"/>
                </a:xfrm>
                <a:custGeom>
                  <a:rect b="b" l="l" r="r" t="t"/>
                  <a:pathLst>
                    <a:path extrusionOk="0" h="3" w="46">
                      <a:moveTo>
                        <a:pt x="27" y="3"/>
                      </a:moveTo>
                      <a:lnTo>
                        <a:pt x="27" y="3"/>
                      </a:lnTo>
                      <a:cubicBezTo>
                        <a:pt x="33" y="2"/>
                        <a:pt x="40" y="3"/>
                        <a:pt x="46" y="2"/>
                      </a:cubicBezTo>
                      <a:lnTo>
                        <a:pt x="44" y="0"/>
                      </a:lnTo>
                      <a:cubicBezTo>
                        <a:pt x="18" y="0"/>
                        <a:pt x="0" y="2"/>
                        <a:pt x="27"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01" name="Google Shape;1201;p10"/>
                <p:cNvSpPr/>
                <p:nvPr/>
              </p:nvSpPr>
              <p:spPr>
                <a:xfrm>
                  <a:off x="11042650" y="1540325"/>
                  <a:ext cx="60325" cy="6155"/>
                </a:xfrm>
                <a:custGeom>
                  <a:rect b="b" l="l" r="r" t="t"/>
                  <a:pathLst>
                    <a:path extrusionOk="0" h="7" w="63">
                      <a:moveTo>
                        <a:pt x="0" y="3"/>
                      </a:moveTo>
                      <a:lnTo>
                        <a:pt x="0" y="3"/>
                      </a:lnTo>
                      <a:cubicBezTo>
                        <a:pt x="3" y="7"/>
                        <a:pt x="30" y="6"/>
                        <a:pt x="60" y="5"/>
                      </a:cubicBezTo>
                      <a:lnTo>
                        <a:pt x="54" y="5"/>
                      </a:lnTo>
                      <a:cubicBezTo>
                        <a:pt x="63" y="0"/>
                        <a:pt x="31" y="1"/>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02" name="Google Shape;1202;p10"/>
                <p:cNvSpPr/>
                <p:nvPr/>
              </p:nvSpPr>
              <p:spPr>
                <a:xfrm>
                  <a:off x="11106150" y="1542787"/>
                  <a:ext cx="28575" cy="1231"/>
                </a:xfrm>
                <a:custGeom>
                  <a:rect b="b" l="l" r="r" t="t"/>
                  <a:pathLst>
                    <a:path extrusionOk="0" h="2" w="31">
                      <a:moveTo>
                        <a:pt x="0" y="2"/>
                      </a:moveTo>
                      <a:lnTo>
                        <a:pt x="0" y="2"/>
                      </a:lnTo>
                      <a:cubicBezTo>
                        <a:pt x="10" y="2"/>
                        <a:pt x="19" y="2"/>
                        <a:pt x="28" y="2"/>
                      </a:cubicBezTo>
                      <a:cubicBezTo>
                        <a:pt x="31" y="0"/>
                        <a:pt x="17" y="2"/>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03" name="Google Shape;1203;p10"/>
                <p:cNvSpPr/>
                <p:nvPr/>
              </p:nvSpPr>
              <p:spPr>
                <a:xfrm>
                  <a:off x="10679113" y="1525554"/>
                  <a:ext cx="103187" cy="9847"/>
                </a:xfrm>
                <a:custGeom>
                  <a:rect b="b" l="l" r="r" t="t"/>
                  <a:pathLst>
                    <a:path extrusionOk="0" h="12" w="109">
                      <a:moveTo>
                        <a:pt x="77" y="9"/>
                      </a:moveTo>
                      <a:lnTo>
                        <a:pt x="77" y="9"/>
                      </a:lnTo>
                      <a:cubicBezTo>
                        <a:pt x="91" y="10"/>
                        <a:pt x="86" y="4"/>
                        <a:pt x="94" y="6"/>
                      </a:cubicBezTo>
                      <a:cubicBezTo>
                        <a:pt x="109" y="0"/>
                        <a:pt x="0" y="12"/>
                        <a:pt x="77" y="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04" name="Google Shape;1204;p10"/>
                <p:cNvSpPr/>
                <p:nvPr/>
              </p:nvSpPr>
              <p:spPr>
                <a:xfrm>
                  <a:off x="11039475" y="1550172"/>
                  <a:ext cx="26987" cy="4924"/>
                </a:xfrm>
                <a:custGeom>
                  <a:rect b="b" l="l" r="r" t="t"/>
                  <a:pathLst>
                    <a:path extrusionOk="0" h="5" w="27">
                      <a:moveTo>
                        <a:pt x="27" y="5"/>
                      </a:moveTo>
                      <a:lnTo>
                        <a:pt x="27" y="5"/>
                      </a:lnTo>
                      <a:lnTo>
                        <a:pt x="16" y="0"/>
                      </a:lnTo>
                      <a:lnTo>
                        <a:pt x="0" y="4"/>
                      </a:lnTo>
                      <a:lnTo>
                        <a:pt x="27"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05" name="Google Shape;1205;p10"/>
                <p:cNvSpPr/>
                <p:nvPr/>
              </p:nvSpPr>
              <p:spPr>
                <a:xfrm>
                  <a:off x="10841038" y="1548941"/>
                  <a:ext cx="58737" cy="2462"/>
                </a:xfrm>
                <a:custGeom>
                  <a:rect b="b" l="l" r="r" t="t"/>
                  <a:pathLst>
                    <a:path extrusionOk="0" h="3" w="61">
                      <a:moveTo>
                        <a:pt x="1" y="2"/>
                      </a:moveTo>
                      <a:lnTo>
                        <a:pt x="1" y="2"/>
                      </a:lnTo>
                      <a:lnTo>
                        <a:pt x="49" y="3"/>
                      </a:lnTo>
                      <a:cubicBezTo>
                        <a:pt x="48" y="2"/>
                        <a:pt x="54" y="2"/>
                        <a:pt x="61" y="2"/>
                      </a:cubicBezTo>
                      <a:cubicBezTo>
                        <a:pt x="32" y="1"/>
                        <a:pt x="0" y="0"/>
                        <a:pt x="1"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06" name="Google Shape;1206;p10"/>
                <p:cNvSpPr/>
                <p:nvPr/>
              </p:nvSpPr>
              <p:spPr>
                <a:xfrm>
                  <a:off x="10899775" y="1550172"/>
                  <a:ext cx="36512" cy="1231"/>
                </a:xfrm>
                <a:custGeom>
                  <a:rect b="b" l="l" r="r" t="t"/>
                  <a:pathLst>
                    <a:path extrusionOk="0" h="1" w="38">
                      <a:moveTo>
                        <a:pt x="0" y="1"/>
                      </a:moveTo>
                      <a:lnTo>
                        <a:pt x="0" y="1"/>
                      </a:lnTo>
                      <a:cubicBezTo>
                        <a:pt x="15" y="1"/>
                        <a:pt x="30" y="1"/>
                        <a:pt x="38" y="0"/>
                      </a:cubicBezTo>
                      <a:cubicBezTo>
                        <a:pt x="30" y="0"/>
                        <a:pt x="12"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07" name="Google Shape;1207;p10"/>
                <p:cNvSpPr/>
                <p:nvPr/>
              </p:nvSpPr>
              <p:spPr>
                <a:xfrm>
                  <a:off x="10958513" y="1555096"/>
                  <a:ext cx="46037" cy="0"/>
                </a:xfrm>
                <a:custGeom>
                  <a:rect b="b" l="l" r="r" t="t"/>
                  <a:pathLst>
                    <a:path extrusionOk="0" h="1" w="47">
                      <a:moveTo>
                        <a:pt x="47" y="0"/>
                      </a:moveTo>
                      <a:lnTo>
                        <a:pt x="47" y="0"/>
                      </a:lnTo>
                      <a:lnTo>
                        <a:pt x="33" y="0"/>
                      </a:lnTo>
                      <a:lnTo>
                        <a:pt x="0" y="0"/>
                      </a:lnTo>
                      <a:lnTo>
                        <a:pt x="47"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08" name="Google Shape;1208;p10"/>
                <p:cNvSpPr/>
                <p:nvPr/>
              </p:nvSpPr>
              <p:spPr>
                <a:xfrm>
                  <a:off x="10304463" y="1548941"/>
                  <a:ext cx="61912" cy="3693"/>
                </a:xfrm>
                <a:custGeom>
                  <a:rect b="b" l="l" r="r" t="t"/>
                  <a:pathLst>
                    <a:path extrusionOk="0" h="4" w="65">
                      <a:moveTo>
                        <a:pt x="57" y="0"/>
                      </a:moveTo>
                      <a:lnTo>
                        <a:pt x="57" y="0"/>
                      </a:lnTo>
                      <a:lnTo>
                        <a:pt x="5" y="1"/>
                      </a:lnTo>
                      <a:cubicBezTo>
                        <a:pt x="0" y="3"/>
                        <a:pt x="14" y="4"/>
                        <a:pt x="33" y="4"/>
                      </a:cubicBezTo>
                      <a:cubicBezTo>
                        <a:pt x="45" y="2"/>
                        <a:pt x="65" y="2"/>
                        <a:pt x="57"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09" name="Google Shape;1209;p10"/>
                <p:cNvSpPr/>
                <p:nvPr/>
              </p:nvSpPr>
              <p:spPr>
                <a:xfrm>
                  <a:off x="10483850" y="1557558"/>
                  <a:ext cx="23812" cy="6155"/>
                </a:xfrm>
                <a:custGeom>
                  <a:rect b="b" l="l" r="r" t="t"/>
                  <a:pathLst>
                    <a:path extrusionOk="0" h="7" w="25">
                      <a:moveTo>
                        <a:pt x="25" y="4"/>
                      </a:moveTo>
                      <a:lnTo>
                        <a:pt x="25" y="4"/>
                      </a:lnTo>
                      <a:cubicBezTo>
                        <a:pt x="11" y="3"/>
                        <a:pt x="10" y="2"/>
                        <a:pt x="2" y="0"/>
                      </a:cubicBezTo>
                      <a:lnTo>
                        <a:pt x="0" y="7"/>
                      </a:lnTo>
                      <a:lnTo>
                        <a:pt x="25"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10" name="Google Shape;1210;p10"/>
                <p:cNvSpPr/>
                <p:nvPr/>
              </p:nvSpPr>
              <p:spPr>
                <a:xfrm>
                  <a:off x="10291763" y="1563712"/>
                  <a:ext cx="117475" cy="2462"/>
                </a:xfrm>
                <a:custGeom>
                  <a:rect b="b" l="l" r="r" t="t"/>
                  <a:pathLst>
                    <a:path extrusionOk="0" h="4" w="123">
                      <a:moveTo>
                        <a:pt x="75" y="0"/>
                      </a:moveTo>
                      <a:lnTo>
                        <a:pt x="75" y="0"/>
                      </a:lnTo>
                      <a:cubicBezTo>
                        <a:pt x="70" y="1"/>
                        <a:pt x="0" y="4"/>
                        <a:pt x="66" y="4"/>
                      </a:cubicBezTo>
                      <a:cubicBezTo>
                        <a:pt x="71" y="2"/>
                        <a:pt x="123" y="1"/>
                        <a:pt x="7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11" name="Google Shape;1211;p10"/>
                <p:cNvSpPr/>
                <p:nvPr/>
              </p:nvSpPr>
              <p:spPr>
                <a:xfrm>
                  <a:off x="9621838" y="1546479"/>
                  <a:ext cx="11112" cy="8617"/>
                </a:xfrm>
                <a:custGeom>
                  <a:rect b="b" l="l" r="r" t="t"/>
                  <a:pathLst>
                    <a:path extrusionOk="0" h="10" w="13">
                      <a:moveTo>
                        <a:pt x="0" y="10"/>
                      </a:moveTo>
                      <a:lnTo>
                        <a:pt x="0" y="10"/>
                      </a:lnTo>
                      <a:lnTo>
                        <a:pt x="13" y="10"/>
                      </a:lnTo>
                      <a:lnTo>
                        <a:pt x="12" y="0"/>
                      </a:lnTo>
                      <a:lnTo>
                        <a:pt x="0" y="1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12" name="Google Shape;1212;p10"/>
                <p:cNvSpPr/>
                <p:nvPr/>
              </p:nvSpPr>
              <p:spPr>
                <a:xfrm>
                  <a:off x="8951913" y="1568636"/>
                  <a:ext cx="96837" cy="8617"/>
                </a:xfrm>
                <a:custGeom>
                  <a:rect b="b" l="l" r="r" t="t"/>
                  <a:pathLst>
                    <a:path extrusionOk="0" h="10" w="101">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13" name="Google Shape;1213;p10"/>
                <p:cNvSpPr/>
                <p:nvPr/>
              </p:nvSpPr>
              <p:spPr>
                <a:xfrm>
                  <a:off x="9005888" y="1566174"/>
                  <a:ext cx="17462" cy="2462"/>
                </a:xfrm>
                <a:custGeom>
                  <a:rect b="b" l="l" r="r" t="t"/>
                  <a:pathLst>
                    <a:path extrusionOk="0" h="2" w="19">
                      <a:moveTo>
                        <a:pt x="0" y="2"/>
                      </a:moveTo>
                      <a:lnTo>
                        <a:pt x="0" y="2"/>
                      </a:lnTo>
                      <a:lnTo>
                        <a:pt x="19" y="0"/>
                      </a:lnTo>
                      <a:cubicBezTo>
                        <a:pt x="8" y="1"/>
                        <a:pt x="3" y="1"/>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14" name="Google Shape;1214;p10"/>
                <p:cNvSpPr/>
                <p:nvPr/>
              </p:nvSpPr>
              <p:spPr>
                <a:xfrm>
                  <a:off x="1587500" y="1516937"/>
                  <a:ext cx="38100" cy="3693"/>
                </a:xfrm>
                <a:custGeom>
                  <a:rect b="b" l="l" r="r" t="t"/>
                  <a:pathLst>
                    <a:path extrusionOk="0" h="4" w="39">
                      <a:moveTo>
                        <a:pt x="39" y="2"/>
                      </a:moveTo>
                      <a:lnTo>
                        <a:pt x="39" y="2"/>
                      </a:lnTo>
                      <a:lnTo>
                        <a:pt x="0" y="0"/>
                      </a:lnTo>
                      <a:lnTo>
                        <a:pt x="25" y="4"/>
                      </a:lnTo>
                      <a:lnTo>
                        <a:pt x="39"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15" name="Google Shape;1215;p10"/>
                <p:cNvSpPr/>
                <p:nvPr/>
              </p:nvSpPr>
              <p:spPr>
                <a:xfrm>
                  <a:off x="1522413" y="1519399"/>
                  <a:ext cx="30162" cy="4924"/>
                </a:xfrm>
                <a:custGeom>
                  <a:rect b="b" l="l" r="r" t="t"/>
                  <a:pathLst>
                    <a:path extrusionOk="0" h="6" w="32">
                      <a:moveTo>
                        <a:pt x="32" y="6"/>
                      </a:moveTo>
                      <a:lnTo>
                        <a:pt x="32" y="6"/>
                      </a:lnTo>
                      <a:lnTo>
                        <a:pt x="23" y="0"/>
                      </a:lnTo>
                      <a:lnTo>
                        <a:pt x="0" y="5"/>
                      </a:lnTo>
                      <a:cubicBezTo>
                        <a:pt x="8" y="5"/>
                        <a:pt x="26" y="5"/>
                        <a:pt x="32"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16" name="Google Shape;1216;p10"/>
                <p:cNvSpPr/>
                <p:nvPr/>
              </p:nvSpPr>
              <p:spPr>
                <a:xfrm>
                  <a:off x="6650038" y="1573559"/>
                  <a:ext cx="33337" cy="3693"/>
                </a:xfrm>
                <a:custGeom>
                  <a:rect b="b" l="l" r="r" t="t"/>
                  <a:pathLst>
                    <a:path extrusionOk="0" h="4" w="34">
                      <a:moveTo>
                        <a:pt x="31" y="4"/>
                      </a:moveTo>
                      <a:lnTo>
                        <a:pt x="31" y="4"/>
                      </a:lnTo>
                      <a:lnTo>
                        <a:pt x="34" y="2"/>
                      </a:lnTo>
                      <a:cubicBezTo>
                        <a:pt x="28" y="1"/>
                        <a:pt x="18" y="1"/>
                        <a:pt x="0" y="0"/>
                      </a:cubicBezTo>
                      <a:lnTo>
                        <a:pt x="31"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17" name="Google Shape;1217;p10"/>
                <p:cNvSpPr/>
                <p:nvPr/>
              </p:nvSpPr>
              <p:spPr>
                <a:xfrm>
                  <a:off x="6162675" y="1566174"/>
                  <a:ext cx="15875" cy="4924"/>
                </a:xfrm>
                <a:custGeom>
                  <a:rect b="b" l="l" r="r" t="t"/>
                  <a:pathLst>
                    <a:path extrusionOk="0" h="6" w="17">
                      <a:moveTo>
                        <a:pt x="8" y="6"/>
                      </a:moveTo>
                      <a:lnTo>
                        <a:pt x="8" y="6"/>
                      </a:lnTo>
                      <a:lnTo>
                        <a:pt x="17" y="6"/>
                      </a:lnTo>
                      <a:lnTo>
                        <a:pt x="0" y="0"/>
                      </a:lnTo>
                      <a:lnTo>
                        <a:pt x="8" y="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18" name="Google Shape;1218;p10"/>
                <p:cNvSpPr/>
                <p:nvPr/>
              </p:nvSpPr>
              <p:spPr>
                <a:xfrm>
                  <a:off x="5738813" y="1571097"/>
                  <a:ext cx="60325" cy="6155"/>
                </a:xfrm>
                <a:custGeom>
                  <a:rect b="b" l="l" r="r" t="t"/>
                  <a:pathLst>
                    <a:path extrusionOk="0" h="8" w="63">
                      <a:moveTo>
                        <a:pt x="5" y="7"/>
                      </a:moveTo>
                      <a:lnTo>
                        <a:pt x="5" y="7"/>
                      </a:lnTo>
                      <a:cubicBezTo>
                        <a:pt x="23" y="8"/>
                        <a:pt x="45" y="6"/>
                        <a:pt x="63" y="7"/>
                      </a:cubicBezTo>
                      <a:cubicBezTo>
                        <a:pt x="23" y="8"/>
                        <a:pt x="0" y="0"/>
                        <a:pt x="5" y="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grpSp>
        </p:grpSp>
      </p:grpSp>
      <p:sp>
        <p:nvSpPr>
          <p:cNvPr id="1219" name="Google Shape;1219;p10"/>
          <p:cNvSpPr txBox="1"/>
          <p:nvPr>
            <p:ph idx="1" type="body"/>
          </p:nvPr>
        </p:nvSpPr>
        <p:spPr>
          <a:xfrm>
            <a:off x="7905959" y="3411748"/>
            <a:ext cx="2743200" cy="27432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200"/>
              </a:spcBef>
              <a:spcAft>
                <a:spcPts val="0"/>
              </a:spcAft>
              <a:buClr>
                <a:schemeClr val="lt1"/>
              </a:buClr>
              <a:buSzPts val="1600"/>
              <a:buNone/>
              <a:defRPr sz="1600"/>
            </a:lvl1pPr>
            <a:lvl2pPr indent="-228600" lvl="1" marL="914400" algn="l">
              <a:lnSpc>
                <a:spcPct val="90000"/>
              </a:lnSpc>
              <a:spcBef>
                <a:spcPts val="600"/>
              </a:spcBef>
              <a:spcAft>
                <a:spcPts val="0"/>
              </a:spcAft>
              <a:buClr>
                <a:schemeClr val="lt1"/>
              </a:buClr>
              <a:buSzPts val="1200"/>
              <a:buNone/>
              <a:defRPr sz="1200"/>
            </a:lvl2pPr>
            <a:lvl3pPr indent="-228600" lvl="2" marL="1371600" algn="l">
              <a:lnSpc>
                <a:spcPct val="90000"/>
              </a:lnSpc>
              <a:spcBef>
                <a:spcPts val="600"/>
              </a:spcBef>
              <a:spcAft>
                <a:spcPts val="0"/>
              </a:spcAft>
              <a:buClr>
                <a:schemeClr val="lt1"/>
              </a:buClr>
              <a:buSzPts val="1000"/>
              <a:buNone/>
              <a:defRPr sz="1000"/>
            </a:lvl3pPr>
            <a:lvl4pPr indent="-228600" lvl="3" marL="1828800" algn="l">
              <a:lnSpc>
                <a:spcPct val="90000"/>
              </a:lnSpc>
              <a:spcBef>
                <a:spcPts val="600"/>
              </a:spcBef>
              <a:spcAft>
                <a:spcPts val="0"/>
              </a:spcAft>
              <a:buClr>
                <a:schemeClr val="lt1"/>
              </a:buClr>
              <a:buSzPts val="900"/>
              <a:buNone/>
              <a:defRPr sz="900"/>
            </a:lvl4pPr>
            <a:lvl5pPr indent="-228600" lvl="4" marL="2286000" algn="l">
              <a:lnSpc>
                <a:spcPct val="90000"/>
              </a:lnSpc>
              <a:spcBef>
                <a:spcPts val="600"/>
              </a:spcBef>
              <a:spcAft>
                <a:spcPts val="0"/>
              </a:spcAft>
              <a:buClr>
                <a:schemeClr val="lt1"/>
              </a:buClr>
              <a:buSzPts val="900"/>
              <a:buNone/>
              <a:defRPr sz="900"/>
            </a:lvl5pPr>
            <a:lvl6pPr indent="-228600" lvl="5" marL="2743200" algn="l">
              <a:lnSpc>
                <a:spcPct val="90000"/>
              </a:lnSpc>
              <a:spcBef>
                <a:spcPts val="600"/>
              </a:spcBef>
              <a:spcAft>
                <a:spcPts val="0"/>
              </a:spcAft>
              <a:buClr>
                <a:schemeClr val="lt1"/>
              </a:buClr>
              <a:buSzPts val="900"/>
              <a:buNone/>
              <a:defRPr sz="900"/>
            </a:lvl6pPr>
            <a:lvl7pPr indent="-228600" lvl="6" marL="3200400" algn="l">
              <a:lnSpc>
                <a:spcPct val="90000"/>
              </a:lnSpc>
              <a:spcBef>
                <a:spcPts val="600"/>
              </a:spcBef>
              <a:spcAft>
                <a:spcPts val="0"/>
              </a:spcAft>
              <a:buClr>
                <a:schemeClr val="lt1"/>
              </a:buClr>
              <a:buSzPts val="900"/>
              <a:buNone/>
              <a:defRPr sz="900"/>
            </a:lvl7pPr>
            <a:lvl8pPr indent="-228600" lvl="7" marL="3657600" algn="l">
              <a:lnSpc>
                <a:spcPct val="90000"/>
              </a:lnSpc>
              <a:spcBef>
                <a:spcPts val="600"/>
              </a:spcBef>
              <a:spcAft>
                <a:spcPts val="0"/>
              </a:spcAft>
              <a:buClr>
                <a:schemeClr val="lt1"/>
              </a:buClr>
              <a:buSzPts val="900"/>
              <a:buNone/>
              <a:defRPr sz="900"/>
            </a:lvl8pPr>
            <a:lvl9pPr indent="-228600" lvl="8" marL="4114800" algn="l">
              <a:lnSpc>
                <a:spcPct val="90000"/>
              </a:lnSpc>
              <a:spcBef>
                <a:spcPts val="600"/>
              </a:spcBef>
              <a:spcAft>
                <a:spcPts val="0"/>
              </a:spcAft>
              <a:buClr>
                <a:schemeClr val="lt1"/>
              </a:buClr>
              <a:buSzPts val="900"/>
              <a:buNone/>
              <a:defRPr sz="900"/>
            </a:lvl9pPr>
          </a:lstStyle>
          <a:p/>
        </p:txBody>
      </p:sp>
      <p:sp>
        <p:nvSpPr>
          <p:cNvPr id="1220" name="Google Shape;1220;p10"/>
          <p:cNvSpPr txBox="1"/>
          <p:nvPr>
            <p:ph idx="11" type="ftr"/>
          </p:nvPr>
        </p:nvSpPr>
        <p:spPr>
          <a:xfrm>
            <a:off x="1522413" y="6400801"/>
            <a:ext cx="6324599" cy="27622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1" name="Google Shape;1221;p10"/>
          <p:cNvSpPr txBox="1"/>
          <p:nvPr>
            <p:ph idx="10" type="dt"/>
          </p:nvPr>
        </p:nvSpPr>
        <p:spPr>
          <a:xfrm>
            <a:off x="8075612" y="6400801"/>
            <a:ext cx="1243859" cy="27622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2" name="Google Shape;1222;p10"/>
          <p:cNvSpPr txBox="1"/>
          <p:nvPr>
            <p:ph idx="12" type="sldNum"/>
          </p:nvPr>
        </p:nvSpPr>
        <p:spPr>
          <a:xfrm>
            <a:off x="9523412" y="6400801"/>
            <a:ext cx="1143002" cy="27622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522414" y="274638"/>
            <a:ext cx="9143998" cy="1020762"/>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chemeClr val="lt1"/>
              </a:buClr>
              <a:buSzPts val="3200"/>
              <a:buFont typeface="Consolas"/>
              <a:buNone/>
              <a:defRPr b="0" i="0" sz="3200" u="none" cap="none" strike="noStrike">
                <a:solidFill>
                  <a:schemeClr val="lt1"/>
                </a:solidFill>
                <a:latin typeface="Consolas"/>
                <a:ea typeface="Consolas"/>
                <a:cs typeface="Consolas"/>
                <a:sym typeface="Consola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1522414" y="1905000"/>
            <a:ext cx="9144000" cy="4267200"/>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90000"/>
              </a:lnSpc>
              <a:spcBef>
                <a:spcPts val="1800"/>
              </a:spcBef>
              <a:spcAft>
                <a:spcPts val="0"/>
              </a:spcAft>
              <a:buClr>
                <a:schemeClr val="lt1"/>
              </a:buClr>
              <a:buSzPts val="2400"/>
              <a:buFont typeface="Arial"/>
              <a:buChar char="▪"/>
              <a:defRPr b="0" i="0" sz="2400" u="none" cap="none" strike="noStrike">
                <a:solidFill>
                  <a:schemeClr val="lt1"/>
                </a:solidFill>
                <a:latin typeface="Corbel"/>
                <a:ea typeface="Corbel"/>
                <a:cs typeface="Corbel"/>
                <a:sym typeface="Corbel"/>
              </a:defRPr>
            </a:lvl1pPr>
            <a:lvl2pPr indent="-355600" lvl="1" marL="914400" marR="0" rtl="0" algn="l">
              <a:lnSpc>
                <a:spcPct val="90000"/>
              </a:lnSpc>
              <a:spcBef>
                <a:spcPts val="600"/>
              </a:spcBef>
              <a:spcAft>
                <a:spcPts val="0"/>
              </a:spcAft>
              <a:buClr>
                <a:schemeClr val="lt1"/>
              </a:buClr>
              <a:buSzPts val="2000"/>
              <a:buFont typeface="Consolas"/>
              <a:buChar char="–"/>
              <a:defRPr b="0" i="0" sz="2000" u="none" cap="none" strike="noStrike">
                <a:solidFill>
                  <a:schemeClr val="lt1"/>
                </a:solidFill>
                <a:latin typeface="Corbel"/>
                <a:ea typeface="Corbel"/>
                <a:cs typeface="Corbel"/>
                <a:sym typeface="Corbel"/>
              </a:defRPr>
            </a:lvl2pPr>
            <a:lvl3pPr indent="-342900" lvl="2" marL="1371600" marR="0" rtl="0" algn="l">
              <a:lnSpc>
                <a:spcPct val="90000"/>
              </a:lnSpc>
              <a:spcBef>
                <a:spcPts val="600"/>
              </a:spcBef>
              <a:spcAft>
                <a:spcPts val="0"/>
              </a:spcAft>
              <a:buClr>
                <a:schemeClr val="lt1"/>
              </a:buClr>
              <a:buSzPts val="1800"/>
              <a:buFont typeface="Arial"/>
              <a:buChar char="▪"/>
              <a:defRPr b="0" i="0" sz="1800" u="none" cap="none" strike="noStrike">
                <a:solidFill>
                  <a:schemeClr val="lt1"/>
                </a:solidFill>
                <a:latin typeface="Corbel"/>
                <a:ea typeface="Corbel"/>
                <a:cs typeface="Corbel"/>
                <a:sym typeface="Corbel"/>
              </a:defRPr>
            </a:lvl3pPr>
            <a:lvl4pPr indent="-330200" lvl="3" marL="1828800" marR="0" rtl="0" algn="l">
              <a:lnSpc>
                <a:spcPct val="90000"/>
              </a:lnSpc>
              <a:spcBef>
                <a:spcPts val="600"/>
              </a:spcBef>
              <a:spcAft>
                <a:spcPts val="0"/>
              </a:spcAft>
              <a:buClr>
                <a:schemeClr val="lt1"/>
              </a:buClr>
              <a:buSzPts val="1600"/>
              <a:buFont typeface="Consolas"/>
              <a:buChar char="–"/>
              <a:defRPr b="0" i="0" sz="1600" u="none" cap="none" strike="noStrike">
                <a:solidFill>
                  <a:schemeClr val="lt1"/>
                </a:solidFill>
                <a:latin typeface="Corbel"/>
                <a:ea typeface="Corbel"/>
                <a:cs typeface="Corbel"/>
                <a:sym typeface="Corbel"/>
              </a:defRPr>
            </a:lvl4pPr>
            <a:lvl5pPr indent="-330200" lvl="4" marL="2286000" marR="0" rtl="0" algn="l">
              <a:lnSpc>
                <a:spcPct val="90000"/>
              </a:lnSpc>
              <a:spcBef>
                <a:spcPts val="600"/>
              </a:spcBef>
              <a:spcAft>
                <a:spcPts val="0"/>
              </a:spcAft>
              <a:buClr>
                <a:schemeClr val="lt1"/>
              </a:buClr>
              <a:buSzPts val="1600"/>
              <a:buFont typeface="Arial"/>
              <a:buChar char="▪"/>
              <a:defRPr b="0" i="0" sz="1600" u="none" cap="none" strike="noStrike">
                <a:solidFill>
                  <a:schemeClr val="lt1"/>
                </a:solidFill>
                <a:latin typeface="Corbel"/>
                <a:ea typeface="Corbel"/>
                <a:cs typeface="Corbel"/>
                <a:sym typeface="Corbel"/>
              </a:defRPr>
            </a:lvl5pPr>
            <a:lvl6pPr indent="-330200" lvl="5" marL="2743200" marR="0" rtl="0" algn="l">
              <a:lnSpc>
                <a:spcPct val="90000"/>
              </a:lnSpc>
              <a:spcBef>
                <a:spcPts val="600"/>
              </a:spcBef>
              <a:spcAft>
                <a:spcPts val="0"/>
              </a:spcAft>
              <a:buClr>
                <a:schemeClr val="lt1"/>
              </a:buClr>
              <a:buSzPts val="1600"/>
              <a:buFont typeface="Consolas"/>
              <a:buChar char="–"/>
              <a:defRPr b="0" i="0" sz="1600" u="none" cap="none" strike="noStrike">
                <a:solidFill>
                  <a:schemeClr val="lt1"/>
                </a:solidFill>
                <a:latin typeface="Corbel"/>
                <a:ea typeface="Corbel"/>
                <a:cs typeface="Corbel"/>
                <a:sym typeface="Corbel"/>
              </a:defRPr>
            </a:lvl6pPr>
            <a:lvl7pPr indent="-330200" lvl="6" marL="3200400" marR="0" rtl="0" algn="l">
              <a:lnSpc>
                <a:spcPct val="90000"/>
              </a:lnSpc>
              <a:spcBef>
                <a:spcPts val="600"/>
              </a:spcBef>
              <a:spcAft>
                <a:spcPts val="0"/>
              </a:spcAft>
              <a:buClr>
                <a:schemeClr val="lt1"/>
              </a:buClr>
              <a:buSzPts val="1600"/>
              <a:buFont typeface="Arial"/>
              <a:buChar char="▪"/>
              <a:defRPr b="0" i="0" sz="1600" u="none" cap="none" strike="noStrike">
                <a:solidFill>
                  <a:schemeClr val="lt1"/>
                </a:solidFill>
                <a:latin typeface="Corbel"/>
                <a:ea typeface="Corbel"/>
                <a:cs typeface="Corbel"/>
                <a:sym typeface="Corbel"/>
              </a:defRPr>
            </a:lvl7pPr>
            <a:lvl8pPr indent="-330200" lvl="7" marL="3657600" marR="0" rtl="0" algn="l">
              <a:lnSpc>
                <a:spcPct val="90000"/>
              </a:lnSpc>
              <a:spcBef>
                <a:spcPts val="600"/>
              </a:spcBef>
              <a:spcAft>
                <a:spcPts val="0"/>
              </a:spcAft>
              <a:buClr>
                <a:schemeClr val="lt1"/>
              </a:buClr>
              <a:buSzPts val="1600"/>
              <a:buFont typeface="Consolas"/>
              <a:buChar char="–"/>
              <a:defRPr b="0" i="0" sz="1600" u="none" cap="none" strike="noStrike">
                <a:solidFill>
                  <a:schemeClr val="lt1"/>
                </a:solidFill>
                <a:latin typeface="Corbel"/>
                <a:ea typeface="Corbel"/>
                <a:cs typeface="Corbel"/>
                <a:sym typeface="Corbel"/>
              </a:defRPr>
            </a:lvl8pPr>
            <a:lvl9pPr indent="-330200" lvl="8" marL="4114800" marR="0" rtl="0" algn="l">
              <a:lnSpc>
                <a:spcPct val="90000"/>
              </a:lnSpc>
              <a:spcBef>
                <a:spcPts val="600"/>
              </a:spcBef>
              <a:spcAft>
                <a:spcPts val="0"/>
              </a:spcAft>
              <a:buClr>
                <a:schemeClr val="lt1"/>
              </a:buClr>
              <a:buSzPts val="1600"/>
              <a:buFont typeface="Arial"/>
              <a:buChar char="▪"/>
              <a:defRPr b="0" i="0" sz="1600" u="none" cap="none" strike="noStrike">
                <a:solidFill>
                  <a:schemeClr val="lt1"/>
                </a:solidFill>
                <a:latin typeface="Corbel"/>
                <a:ea typeface="Corbel"/>
                <a:cs typeface="Corbel"/>
                <a:sym typeface="Corbel"/>
              </a:defRPr>
            </a:lvl9pPr>
          </a:lstStyle>
          <a:p/>
        </p:txBody>
      </p:sp>
      <p:sp>
        <p:nvSpPr>
          <p:cNvPr id="12" name="Google Shape;12;p1"/>
          <p:cNvSpPr txBox="1"/>
          <p:nvPr>
            <p:ph idx="11" type="ftr"/>
          </p:nvPr>
        </p:nvSpPr>
        <p:spPr>
          <a:xfrm>
            <a:off x="1522413" y="6400801"/>
            <a:ext cx="6324599" cy="276226"/>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13" name="Google Shape;13;p1"/>
          <p:cNvSpPr txBox="1"/>
          <p:nvPr>
            <p:ph idx="10" type="dt"/>
          </p:nvPr>
        </p:nvSpPr>
        <p:spPr>
          <a:xfrm>
            <a:off x="8075612" y="6400801"/>
            <a:ext cx="1243859" cy="27622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lt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14" name="Google Shape;14;p1"/>
          <p:cNvSpPr txBox="1"/>
          <p:nvPr>
            <p:ph idx="12" type="sldNum"/>
          </p:nvPr>
        </p:nvSpPr>
        <p:spPr>
          <a:xfrm>
            <a:off x="9523412" y="6400801"/>
            <a:ext cx="1143002" cy="276226"/>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orbel"/>
                <a:ea typeface="Corbel"/>
                <a:cs typeface="Corbel"/>
                <a:sym typeface="Corbel"/>
              </a:defRPr>
            </a:lvl1pPr>
            <a:lvl2pPr indent="0" lvl="1" marL="0" marR="0" rtl="0" algn="r">
              <a:spcBef>
                <a:spcPts val="0"/>
              </a:spcBef>
              <a:buNone/>
              <a:defRPr b="0" i="0" sz="1200" u="none" cap="none" strike="noStrike">
                <a:solidFill>
                  <a:schemeClr val="lt1"/>
                </a:solidFill>
                <a:latin typeface="Corbel"/>
                <a:ea typeface="Corbel"/>
                <a:cs typeface="Corbel"/>
                <a:sym typeface="Corbel"/>
              </a:defRPr>
            </a:lvl2pPr>
            <a:lvl3pPr indent="0" lvl="2" marL="0" marR="0" rtl="0" algn="r">
              <a:spcBef>
                <a:spcPts val="0"/>
              </a:spcBef>
              <a:buNone/>
              <a:defRPr b="0" i="0" sz="1200" u="none" cap="none" strike="noStrike">
                <a:solidFill>
                  <a:schemeClr val="lt1"/>
                </a:solidFill>
                <a:latin typeface="Corbel"/>
                <a:ea typeface="Corbel"/>
                <a:cs typeface="Corbel"/>
                <a:sym typeface="Corbel"/>
              </a:defRPr>
            </a:lvl3pPr>
            <a:lvl4pPr indent="0" lvl="3" marL="0" marR="0" rtl="0" algn="r">
              <a:spcBef>
                <a:spcPts val="0"/>
              </a:spcBef>
              <a:buNone/>
              <a:defRPr b="0" i="0" sz="1200" u="none" cap="none" strike="noStrike">
                <a:solidFill>
                  <a:schemeClr val="lt1"/>
                </a:solidFill>
                <a:latin typeface="Corbel"/>
                <a:ea typeface="Corbel"/>
                <a:cs typeface="Corbel"/>
                <a:sym typeface="Corbel"/>
              </a:defRPr>
            </a:lvl4pPr>
            <a:lvl5pPr indent="0" lvl="4" marL="0" marR="0" rtl="0" algn="r">
              <a:spcBef>
                <a:spcPts val="0"/>
              </a:spcBef>
              <a:buNone/>
              <a:defRPr b="0" i="0" sz="1200" u="none" cap="none" strike="noStrike">
                <a:solidFill>
                  <a:schemeClr val="lt1"/>
                </a:solidFill>
                <a:latin typeface="Corbel"/>
                <a:ea typeface="Corbel"/>
                <a:cs typeface="Corbel"/>
                <a:sym typeface="Corbel"/>
              </a:defRPr>
            </a:lvl5pPr>
            <a:lvl6pPr indent="0" lvl="5" marL="0" marR="0" rtl="0" algn="r">
              <a:spcBef>
                <a:spcPts val="0"/>
              </a:spcBef>
              <a:buNone/>
              <a:defRPr b="0" i="0" sz="1200" u="none" cap="none" strike="noStrike">
                <a:solidFill>
                  <a:schemeClr val="lt1"/>
                </a:solidFill>
                <a:latin typeface="Corbel"/>
                <a:ea typeface="Corbel"/>
                <a:cs typeface="Corbel"/>
                <a:sym typeface="Corbel"/>
              </a:defRPr>
            </a:lvl6pPr>
            <a:lvl7pPr indent="0" lvl="6" marL="0" marR="0" rtl="0" algn="r">
              <a:spcBef>
                <a:spcPts val="0"/>
              </a:spcBef>
              <a:buNone/>
              <a:defRPr b="0" i="0" sz="1200" u="none" cap="none" strike="noStrike">
                <a:solidFill>
                  <a:schemeClr val="lt1"/>
                </a:solidFill>
                <a:latin typeface="Corbel"/>
                <a:ea typeface="Corbel"/>
                <a:cs typeface="Corbel"/>
                <a:sym typeface="Corbel"/>
              </a:defRPr>
            </a:lvl7pPr>
            <a:lvl8pPr indent="0" lvl="7" marL="0" marR="0" rtl="0" algn="r">
              <a:spcBef>
                <a:spcPts val="0"/>
              </a:spcBef>
              <a:buNone/>
              <a:defRPr b="0" i="0" sz="1200" u="none" cap="none" strike="noStrike">
                <a:solidFill>
                  <a:schemeClr val="lt1"/>
                </a:solidFill>
                <a:latin typeface="Corbel"/>
                <a:ea typeface="Corbel"/>
                <a:cs typeface="Corbel"/>
                <a:sym typeface="Corbel"/>
              </a:defRPr>
            </a:lvl8pPr>
            <a:lvl9pPr indent="0" lvl="8" marL="0" marR="0" rtl="0" algn="r">
              <a:spcBef>
                <a:spcPts val="0"/>
              </a:spcBef>
              <a:buNone/>
              <a:defRPr b="0" i="0" sz="1200" u="none" cap="none" strike="noStrike">
                <a:solidFill>
                  <a:schemeClr val="l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8" name="Shape 1388"/>
        <p:cNvGrpSpPr/>
        <p:nvPr/>
      </p:nvGrpSpPr>
      <p:grpSpPr>
        <a:xfrm>
          <a:off x="0" y="0"/>
          <a:ext cx="0" cy="0"/>
          <a:chOff x="0" y="0"/>
          <a:chExt cx="0" cy="0"/>
        </a:xfrm>
      </p:grpSpPr>
      <p:sp>
        <p:nvSpPr>
          <p:cNvPr id="1389" name="Google Shape;1389;p13"/>
          <p:cNvSpPr txBox="1"/>
          <p:nvPr>
            <p:ph idx="1" type="subTitle"/>
          </p:nvPr>
        </p:nvSpPr>
        <p:spPr>
          <a:xfrm>
            <a:off x="1744312" y="5105400"/>
            <a:ext cx="8700201" cy="1449078"/>
          </a:xfrm>
          <a:prstGeom prst="rect">
            <a:avLst/>
          </a:prstGeom>
          <a:noFill/>
          <a:ln>
            <a:noFill/>
          </a:ln>
        </p:spPr>
        <p:txBody>
          <a:bodyPr anchorCtr="0" anchor="t" bIns="45700" lIns="91425" spcFirstLastPara="1" rIns="91425" wrap="square" tIns="45700">
            <a:normAutofit/>
          </a:bodyPr>
          <a:lstStyle/>
          <a:p>
            <a:pPr indent="0" lvl="0" marL="0" rtl="0" algn="r">
              <a:lnSpc>
                <a:spcPct val="120000"/>
              </a:lnSpc>
              <a:spcBef>
                <a:spcPts val="0"/>
              </a:spcBef>
              <a:spcAft>
                <a:spcPts val="0"/>
              </a:spcAft>
              <a:buClr>
                <a:schemeClr val="lt1"/>
              </a:buClr>
              <a:buSzPts val="2400"/>
              <a:buNone/>
            </a:pPr>
            <a:r>
              <a:rPr lang="en-US"/>
              <a:t>Lectured By: Ashutosh Kumar Singh</a:t>
            </a:r>
            <a:endParaRPr/>
          </a:p>
          <a:p>
            <a:pPr indent="0" lvl="0" marL="0" rtl="0" algn="r">
              <a:lnSpc>
                <a:spcPct val="120000"/>
              </a:lnSpc>
              <a:spcBef>
                <a:spcPts val="0"/>
              </a:spcBef>
              <a:spcAft>
                <a:spcPts val="0"/>
              </a:spcAft>
              <a:buClr>
                <a:schemeClr val="lt1"/>
              </a:buClr>
              <a:buSzPts val="2400"/>
              <a:buNone/>
            </a:pPr>
            <a:r>
              <a:rPr lang="en-US"/>
              <a:t>Faculty, School of Commerce &amp; Management,</a:t>
            </a:r>
            <a:endParaRPr/>
          </a:p>
          <a:p>
            <a:pPr indent="0" lvl="0" marL="0" rtl="0" algn="r">
              <a:lnSpc>
                <a:spcPct val="120000"/>
              </a:lnSpc>
              <a:spcBef>
                <a:spcPts val="0"/>
              </a:spcBef>
              <a:spcAft>
                <a:spcPts val="0"/>
              </a:spcAft>
              <a:buClr>
                <a:schemeClr val="lt1"/>
              </a:buClr>
              <a:buSzPts val="2400"/>
              <a:buNone/>
            </a:pPr>
            <a:r>
              <a:rPr lang="en-US"/>
              <a:t>Career Point University, Kota</a:t>
            </a:r>
            <a:endParaRPr/>
          </a:p>
        </p:txBody>
      </p:sp>
      <p:sp>
        <p:nvSpPr>
          <p:cNvPr id="1390" name="Google Shape;1390;p13"/>
          <p:cNvSpPr txBox="1"/>
          <p:nvPr/>
        </p:nvSpPr>
        <p:spPr>
          <a:xfrm>
            <a:off x="896166" y="311696"/>
            <a:ext cx="10510792" cy="3810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rgbClr val="FFFFFF"/>
              </a:buClr>
              <a:buSzPts val="2400"/>
              <a:buFont typeface="Corbel"/>
              <a:buNone/>
            </a:pPr>
            <a:r>
              <a:rPr b="0" i="0" lang="en-US" sz="2400" u="none" cap="none" strike="noStrike">
                <a:solidFill>
                  <a:srgbClr val="FFFFFF"/>
                </a:solidFill>
                <a:latin typeface="Corbel"/>
                <a:ea typeface="Corbel"/>
                <a:cs typeface="Corbel"/>
                <a:sym typeface="Corbel"/>
              </a:rPr>
              <a:t>Class : Open Course 5</a:t>
            </a:r>
            <a:r>
              <a:rPr b="0" baseline="30000" i="0" lang="en-US" sz="2400" u="none" cap="none" strike="noStrike">
                <a:solidFill>
                  <a:srgbClr val="FFFFFF"/>
                </a:solidFill>
                <a:latin typeface="Corbel"/>
                <a:ea typeface="Corbel"/>
                <a:cs typeface="Corbel"/>
                <a:sym typeface="Corbel"/>
              </a:rPr>
              <a:t>th</a:t>
            </a:r>
            <a:r>
              <a:rPr b="0" i="0" lang="en-US" sz="2400" u="none" cap="none" strike="noStrike">
                <a:solidFill>
                  <a:srgbClr val="FFFFFF"/>
                </a:solidFill>
                <a:latin typeface="Corbel"/>
                <a:ea typeface="Corbel"/>
                <a:cs typeface="Corbel"/>
                <a:sym typeface="Corbel"/>
              </a:rPr>
              <a:t> Sem | </a:t>
            </a:r>
            <a:r>
              <a:rPr lang="en-US" sz="2400">
                <a:solidFill>
                  <a:schemeClr val="lt1"/>
                </a:solidFill>
                <a:latin typeface="Corbel"/>
                <a:ea typeface="Corbel"/>
                <a:cs typeface="Corbel"/>
                <a:sym typeface="Corbel"/>
              </a:rPr>
              <a:t>Subject : SML331 Business Environment And Corporate Strategy </a:t>
            </a:r>
            <a:endParaRPr b="0" i="0" sz="2400" u="none" cap="none" strike="noStrike">
              <a:solidFill>
                <a:srgbClr val="FFFFFF"/>
              </a:solidFill>
              <a:latin typeface="Corbel"/>
              <a:ea typeface="Corbel"/>
              <a:cs typeface="Corbel"/>
              <a:sym typeface="Corbel"/>
            </a:endParaRPr>
          </a:p>
        </p:txBody>
      </p:sp>
      <p:sp>
        <p:nvSpPr>
          <p:cNvPr id="1391" name="Google Shape;1391;p13"/>
          <p:cNvSpPr txBox="1"/>
          <p:nvPr/>
        </p:nvSpPr>
        <p:spPr>
          <a:xfrm>
            <a:off x="1028" y="-4409"/>
            <a:ext cx="1103861" cy="276226"/>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Corbel"/>
              <a:buNone/>
            </a:pPr>
            <a:r>
              <a:rPr b="0" i="0" lang="en-US" sz="1200" u="none" cap="none" strike="noStrike">
                <a:solidFill>
                  <a:srgbClr val="FFFFFF"/>
                </a:solidFill>
                <a:latin typeface="Corbel"/>
                <a:ea typeface="Corbel"/>
                <a:cs typeface="Corbel"/>
                <a:sym typeface="Corbel"/>
              </a:rPr>
              <a:t>06-10-2021</a:t>
            </a:r>
            <a:endParaRPr b="0" i="0" sz="1200" u="none" cap="none" strike="noStrike">
              <a:solidFill>
                <a:srgbClr val="FFFFFF"/>
              </a:solidFill>
              <a:latin typeface="Corbel"/>
              <a:ea typeface="Corbel"/>
              <a:cs typeface="Corbel"/>
              <a:sym typeface="Corbel"/>
            </a:endParaRPr>
          </a:p>
        </p:txBody>
      </p:sp>
      <p:sp>
        <p:nvSpPr>
          <p:cNvPr id="1392" name="Google Shape;1392;p13"/>
          <p:cNvSpPr txBox="1"/>
          <p:nvPr/>
        </p:nvSpPr>
        <p:spPr>
          <a:xfrm>
            <a:off x="3372" y="6554478"/>
            <a:ext cx="1143002" cy="276226"/>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Corbel"/>
              <a:buNone/>
            </a:pPr>
            <a:fld id="{00000000-1234-1234-1234-123412341234}" type="slidenum">
              <a:rPr b="0" i="0" lang="en-US" sz="1200" u="none" cap="none" strike="noStrike">
                <a:solidFill>
                  <a:srgbClr val="FFFFFF"/>
                </a:solidFill>
                <a:latin typeface="Corbel"/>
                <a:ea typeface="Corbel"/>
                <a:cs typeface="Corbel"/>
                <a:sym typeface="Corbel"/>
              </a:rPr>
              <a:t>‹#›</a:t>
            </a:fld>
            <a:endParaRPr b="0" i="0" sz="1200" u="none" cap="none" strike="noStrike">
              <a:solidFill>
                <a:srgbClr val="FFFFFF"/>
              </a:solidFill>
              <a:latin typeface="Corbel"/>
              <a:ea typeface="Corbel"/>
              <a:cs typeface="Corbel"/>
              <a:sym typeface="Corbel"/>
            </a:endParaRPr>
          </a:p>
        </p:txBody>
      </p:sp>
      <p:sp>
        <p:nvSpPr>
          <p:cNvPr id="1393" name="Google Shape;1393;p13"/>
          <p:cNvSpPr txBox="1"/>
          <p:nvPr>
            <p:ph type="ctrTitle"/>
          </p:nvPr>
        </p:nvSpPr>
        <p:spPr>
          <a:xfrm>
            <a:off x="36690" y="2337048"/>
            <a:ext cx="12170664" cy="15240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4800"/>
              <a:buFont typeface="Corbel"/>
              <a:buNone/>
            </a:pPr>
            <a:r>
              <a:rPr lang="en-US" sz="4800">
                <a:latin typeface="Corbel"/>
                <a:ea typeface="Corbel"/>
                <a:cs typeface="Corbel"/>
                <a:sym typeface="Corbel"/>
              </a:rPr>
              <a:t>Chapter 01:</a:t>
            </a:r>
            <a:br>
              <a:rPr lang="en-US" sz="4800">
                <a:latin typeface="Corbel"/>
                <a:ea typeface="Corbel"/>
                <a:cs typeface="Corbel"/>
                <a:sym typeface="Corbel"/>
              </a:rPr>
            </a:br>
            <a:r>
              <a:rPr b="0" i="0" lang="en-US" sz="4800" u="none" cap="none" strike="noStrike">
                <a:solidFill>
                  <a:srgbClr val="FFFFFF"/>
                </a:solidFill>
                <a:latin typeface="Corbel"/>
                <a:ea typeface="Corbel"/>
                <a:cs typeface="Corbel"/>
                <a:sym typeface="Corbel"/>
              </a:rPr>
              <a:t>Business Ethics</a:t>
            </a:r>
            <a:br>
              <a:rPr b="0" i="0" lang="en-US" sz="4800" u="none" cap="none" strike="noStrike">
                <a:solidFill>
                  <a:srgbClr val="FFFFFF"/>
                </a:solidFill>
                <a:latin typeface="Corbel"/>
                <a:ea typeface="Corbel"/>
                <a:cs typeface="Corbel"/>
                <a:sym typeface="Corbel"/>
              </a:rPr>
            </a:br>
            <a:r>
              <a:rPr b="0" i="0" lang="en-US" sz="4800" u="none" cap="none" strike="noStrike">
                <a:solidFill>
                  <a:srgbClr val="FFFFFF"/>
                </a:solidFill>
                <a:latin typeface="Corbel"/>
                <a:ea typeface="Corbel"/>
                <a:cs typeface="Corbel"/>
                <a:sym typeface="Corbel"/>
              </a:rPr>
              <a:t>&amp;</a:t>
            </a:r>
            <a:br>
              <a:rPr b="0" i="0" lang="en-US" sz="4800" u="none" cap="none" strike="noStrike">
                <a:solidFill>
                  <a:srgbClr val="FFFFFF"/>
                </a:solidFill>
                <a:latin typeface="Corbel"/>
                <a:ea typeface="Corbel"/>
                <a:cs typeface="Corbel"/>
                <a:sym typeface="Corbel"/>
              </a:rPr>
            </a:br>
            <a:r>
              <a:rPr b="0" i="0" lang="en-US" sz="4800" u="none" cap="none" strike="noStrike">
                <a:solidFill>
                  <a:srgbClr val="FFFFFF"/>
                </a:solidFill>
                <a:latin typeface="Corbel"/>
                <a:ea typeface="Corbel"/>
                <a:cs typeface="Corbel"/>
                <a:sym typeface="Corbel"/>
              </a:rPr>
              <a:t>Corporate Governance</a:t>
            </a:r>
            <a:endParaRPr sz="4800">
              <a:latin typeface="Corbel"/>
              <a:ea typeface="Corbel"/>
              <a:cs typeface="Corbel"/>
              <a:sym typeface="Corbel"/>
            </a:endParaRPr>
          </a:p>
        </p:txBody>
      </p:sp>
      <p:pic>
        <p:nvPicPr>
          <p:cNvPr id="1394" name="Google Shape;1394;p13"/>
          <p:cNvPicPr preferRelativeResize="0"/>
          <p:nvPr/>
        </p:nvPicPr>
        <p:blipFill rotWithShape="1">
          <a:blip r:embed="rId3">
            <a:alphaModFix/>
          </a:blip>
          <a:srcRect b="2075" l="1476" r="1073" t="1793"/>
          <a:stretch/>
        </p:blipFill>
        <p:spPr>
          <a:xfrm>
            <a:off x="11198235" y="0"/>
            <a:ext cx="990590" cy="97717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6" name="Shape 1516"/>
        <p:cNvGrpSpPr/>
        <p:nvPr/>
      </p:nvGrpSpPr>
      <p:grpSpPr>
        <a:xfrm>
          <a:off x="0" y="0"/>
          <a:ext cx="0" cy="0"/>
          <a:chOff x="0" y="0"/>
          <a:chExt cx="0" cy="0"/>
        </a:xfrm>
      </p:grpSpPr>
      <p:sp>
        <p:nvSpPr>
          <p:cNvPr id="1517" name="Google Shape;1517;p22"/>
          <p:cNvSpPr txBox="1"/>
          <p:nvPr>
            <p:ph idx="1" type="body"/>
          </p:nvPr>
        </p:nvSpPr>
        <p:spPr>
          <a:xfrm>
            <a:off x="1522414" y="1905000"/>
            <a:ext cx="9144000" cy="42672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16600"/>
              <a:buNone/>
            </a:pPr>
            <a:r>
              <a:rPr lang="en-US" sz="16600"/>
              <a:t>Thank You</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8" name="Shape 1398"/>
        <p:cNvGrpSpPr/>
        <p:nvPr/>
      </p:nvGrpSpPr>
      <p:grpSpPr>
        <a:xfrm>
          <a:off x="0" y="0"/>
          <a:ext cx="0" cy="0"/>
          <a:chOff x="0" y="0"/>
          <a:chExt cx="0" cy="0"/>
        </a:xfrm>
      </p:grpSpPr>
      <p:sp>
        <p:nvSpPr>
          <p:cNvPr id="1399" name="Google Shape;1399;p14"/>
          <p:cNvSpPr txBox="1"/>
          <p:nvPr>
            <p:ph type="title"/>
          </p:nvPr>
        </p:nvSpPr>
        <p:spPr>
          <a:xfrm>
            <a:off x="1522414" y="274638"/>
            <a:ext cx="9143998" cy="1020762"/>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3200"/>
              <a:buFont typeface="Consolas"/>
              <a:buNone/>
            </a:pPr>
            <a:r>
              <a:rPr lang="en-US"/>
              <a:t>Title and Content Layout with List</a:t>
            </a:r>
            <a:endParaRPr/>
          </a:p>
        </p:txBody>
      </p:sp>
      <p:sp>
        <p:nvSpPr>
          <p:cNvPr id="1400" name="Google Shape;1400;p14"/>
          <p:cNvSpPr txBox="1"/>
          <p:nvPr>
            <p:ph idx="1" type="body"/>
          </p:nvPr>
        </p:nvSpPr>
        <p:spPr>
          <a:xfrm>
            <a:off x="1522414" y="1905000"/>
            <a:ext cx="9144000" cy="4267200"/>
          </a:xfrm>
          <a:prstGeom prst="rect">
            <a:avLst/>
          </a:prstGeom>
          <a:noFill/>
          <a:ln>
            <a:noFill/>
          </a:ln>
        </p:spPr>
        <p:txBody>
          <a:bodyPr anchorCtr="0" anchor="t" bIns="45700" lIns="91425" spcFirstLastPara="1" rIns="91425" wrap="square" tIns="45700">
            <a:normAutofit/>
          </a:bodyPr>
          <a:lstStyle/>
          <a:p>
            <a:pPr indent="-273050" lvl="0" marL="273050" marR="0" rtl="0" algn="just">
              <a:lnSpc>
                <a:spcPct val="115000"/>
              </a:lnSpc>
              <a:spcBef>
                <a:spcPts val="0"/>
              </a:spcBef>
              <a:spcAft>
                <a:spcPts val="0"/>
              </a:spcAft>
              <a:buClr>
                <a:schemeClr val="lt1"/>
              </a:buClr>
              <a:buSzPts val="2000"/>
              <a:buChar char="▪"/>
            </a:pPr>
            <a:r>
              <a:rPr lang="en-US" sz="2000"/>
              <a:t>Introduction of Business Environment</a:t>
            </a:r>
            <a:endParaRPr/>
          </a:p>
          <a:p>
            <a:pPr indent="-273049" lvl="1" marL="547370" rtl="0" algn="just">
              <a:lnSpc>
                <a:spcPct val="115000"/>
              </a:lnSpc>
              <a:spcBef>
                <a:spcPts val="0"/>
              </a:spcBef>
              <a:spcAft>
                <a:spcPts val="0"/>
              </a:spcAft>
              <a:buClr>
                <a:schemeClr val="lt1"/>
              </a:buClr>
              <a:buSzPts val="1600"/>
              <a:buChar char="–"/>
            </a:pPr>
            <a:r>
              <a:rPr lang="en-US" sz="1600"/>
              <a:t>Dimensions of the BE</a:t>
            </a:r>
            <a:endParaRPr/>
          </a:p>
          <a:p>
            <a:pPr indent="-273049" lvl="1" marL="547370" rtl="0" algn="just">
              <a:lnSpc>
                <a:spcPct val="115000"/>
              </a:lnSpc>
              <a:spcBef>
                <a:spcPts val="0"/>
              </a:spcBef>
              <a:spcAft>
                <a:spcPts val="0"/>
              </a:spcAft>
              <a:buClr>
                <a:schemeClr val="lt1"/>
              </a:buClr>
              <a:buSzPts val="1600"/>
              <a:buChar char="–"/>
            </a:pPr>
            <a:r>
              <a:rPr lang="en-US" sz="1600"/>
              <a:t>Importance of the BE</a:t>
            </a:r>
            <a:endParaRPr/>
          </a:p>
          <a:p>
            <a:pPr indent="-273049" lvl="1" marL="547370" rtl="0" algn="just">
              <a:lnSpc>
                <a:spcPct val="115000"/>
              </a:lnSpc>
              <a:spcBef>
                <a:spcPts val="0"/>
              </a:spcBef>
              <a:spcAft>
                <a:spcPts val="0"/>
              </a:spcAft>
              <a:buClr>
                <a:schemeClr val="lt1"/>
              </a:buClr>
              <a:buSzPts val="1600"/>
              <a:buChar char="–"/>
            </a:pPr>
            <a:r>
              <a:rPr lang="en-US" sz="1600"/>
              <a:t>Components of the BE</a:t>
            </a:r>
            <a:endParaRPr/>
          </a:p>
          <a:p>
            <a:pPr indent="-273050" lvl="0" marL="273050" marR="0" rtl="0" algn="just">
              <a:lnSpc>
                <a:spcPct val="115000"/>
              </a:lnSpc>
              <a:spcBef>
                <a:spcPts val="0"/>
              </a:spcBef>
              <a:spcAft>
                <a:spcPts val="0"/>
              </a:spcAft>
              <a:buClr>
                <a:schemeClr val="lt1"/>
              </a:buClr>
              <a:buSzPts val="2000"/>
              <a:buChar char="▪"/>
            </a:pPr>
            <a:r>
              <a:rPr lang="en-US" sz="2000"/>
              <a:t>External  and Internal environment</a:t>
            </a:r>
            <a:endParaRPr/>
          </a:p>
          <a:p>
            <a:pPr indent="-273049" lvl="1" marL="547370" rtl="0" algn="just">
              <a:lnSpc>
                <a:spcPct val="115000"/>
              </a:lnSpc>
              <a:spcBef>
                <a:spcPts val="0"/>
              </a:spcBef>
              <a:spcAft>
                <a:spcPts val="0"/>
              </a:spcAft>
              <a:buClr>
                <a:schemeClr val="lt1"/>
              </a:buClr>
              <a:buSzPts val="1600"/>
              <a:buChar char="–"/>
            </a:pPr>
            <a:r>
              <a:rPr lang="en-US" sz="1600"/>
              <a:t>External Environment: Demographic, Social, Cultural, Political, Economic, Financial, Trade, Technological, legal, regulatory, tax, ethical,</a:t>
            </a:r>
            <a:endParaRPr/>
          </a:p>
          <a:p>
            <a:pPr indent="-273049" lvl="1" marL="547370" rtl="0" algn="just">
              <a:lnSpc>
                <a:spcPct val="115000"/>
              </a:lnSpc>
              <a:spcBef>
                <a:spcPts val="0"/>
              </a:spcBef>
              <a:spcAft>
                <a:spcPts val="0"/>
              </a:spcAft>
              <a:buClr>
                <a:schemeClr val="lt1"/>
              </a:buClr>
              <a:buSzPts val="1600"/>
              <a:buChar char="–"/>
            </a:pPr>
            <a:r>
              <a:rPr lang="en-US" sz="1600"/>
              <a:t>Internal Environment, strategy structure, marketing capability, </a:t>
            </a:r>
            <a:r>
              <a:rPr lang="en-US" sz="2000"/>
              <a:t>operations capability, personal capability, financial capability, technical capability.</a:t>
            </a:r>
            <a:endParaRPr/>
          </a:p>
          <a:p>
            <a:pPr indent="-273050" lvl="0" marL="273050" rtl="0" algn="just">
              <a:lnSpc>
                <a:spcPct val="115000"/>
              </a:lnSpc>
              <a:spcBef>
                <a:spcPts val="0"/>
              </a:spcBef>
              <a:spcAft>
                <a:spcPts val="0"/>
              </a:spcAft>
              <a:buClr>
                <a:schemeClr val="lt1"/>
              </a:buClr>
              <a:buSzPts val="2000"/>
              <a:buChar char="▪"/>
            </a:pPr>
            <a:r>
              <a:rPr lang="en-US" sz="2000"/>
              <a:t>Meaning of Strategic Management</a:t>
            </a:r>
            <a:endParaRPr/>
          </a:p>
          <a:p>
            <a:pPr indent="-273049" lvl="1" marL="547370" rtl="0" algn="just">
              <a:lnSpc>
                <a:spcPct val="115000"/>
              </a:lnSpc>
              <a:spcBef>
                <a:spcPts val="0"/>
              </a:spcBef>
              <a:spcAft>
                <a:spcPts val="0"/>
              </a:spcAft>
              <a:buClr>
                <a:schemeClr val="lt1"/>
              </a:buClr>
              <a:buSzPts val="1600"/>
              <a:buChar char="–"/>
            </a:pPr>
            <a:r>
              <a:rPr lang="en-US" sz="1600"/>
              <a:t>Role of SM</a:t>
            </a:r>
            <a:endParaRPr/>
          </a:p>
          <a:p>
            <a:pPr indent="-273049" lvl="1" marL="547370" rtl="0" algn="just">
              <a:lnSpc>
                <a:spcPct val="115000"/>
              </a:lnSpc>
              <a:spcBef>
                <a:spcPts val="0"/>
              </a:spcBef>
              <a:spcAft>
                <a:spcPts val="0"/>
              </a:spcAft>
              <a:buClr>
                <a:schemeClr val="lt1"/>
              </a:buClr>
              <a:buSzPts val="1600"/>
              <a:buChar char="–"/>
            </a:pPr>
            <a:r>
              <a:rPr lang="en-US" sz="1600"/>
              <a:t>Process of SM</a:t>
            </a:r>
            <a:endParaRPr/>
          </a:p>
          <a:p>
            <a:pPr indent="-273049" lvl="1" marL="547370" rtl="0" algn="just">
              <a:lnSpc>
                <a:spcPct val="115000"/>
              </a:lnSpc>
              <a:spcBef>
                <a:spcPts val="0"/>
              </a:spcBef>
              <a:spcAft>
                <a:spcPts val="0"/>
              </a:spcAft>
              <a:buClr>
                <a:schemeClr val="lt1"/>
              </a:buClr>
              <a:buSzPts val="1600"/>
              <a:buChar char="–"/>
            </a:pPr>
            <a:r>
              <a:rPr lang="en-US" sz="1600"/>
              <a:t>Limitations of SM</a:t>
            </a:r>
            <a:endParaRPr/>
          </a:p>
          <a:p>
            <a:pPr indent="-273050" lvl="0" marL="273050" marR="0" rtl="0" algn="just">
              <a:lnSpc>
                <a:spcPct val="115000"/>
              </a:lnSpc>
              <a:spcBef>
                <a:spcPts val="0"/>
              </a:spcBef>
              <a:spcAft>
                <a:spcPts val="0"/>
              </a:spcAft>
              <a:buClr>
                <a:schemeClr val="lt1"/>
              </a:buClr>
              <a:buSzPts val="2000"/>
              <a:buChar char="▪"/>
            </a:pPr>
            <a:r>
              <a:rPr lang="en-US" sz="2000"/>
              <a:t>Organizational:</a:t>
            </a:r>
            <a:endParaRPr/>
          </a:p>
          <a:p>
            <a:pPr indent="-273049" lvl="1" marL="547370" rtl="0" algn="just">
              <a:lnSpc>
                <a:spcPct val="115000"/>
              </a:lnSpc>
              <a:spcBef>
                <a:spcPts val="0"/>
              </a:spcBef>
              <a:spcAft>
                <a:spcPts val="0"/>
              </a:spcAft>
              <a:buClr>
                <a:schemeClr val="lt1"/>
              </a:buClr>
              <a:buSzPts val="1600"/>
              <a:buChar char="–"/>
            </a:pPr>
            <a:r>
              <a:rPr lang="en-US" sz="1600"/>
              <a:t>Mission</a:t>
            </a:r>
            <a:endParaRPr/>
          </a:p>
          <a:p>
            <a:pPr indent="-273049" lvl="1" marL="547370" rtl="0" algn="just">
              <a:lnSpc>
                <a:spcPct val="115000"/>
              </a:lnSpc>
              <a:spcBef>
                <a:spcPts val="0"/>
              </a:spcBef>
              <a:spcAft>
                <a:spcPts val="0"/>
              </a:spcAft>
              <a:buClr>
                <a:schemeClr val="lt1"/>
              </a:buClr>
              <a:buSzPts val="1600"/>
              <a:buChar char="–"/>
            </a:pPr>
            <a:r>
              <a:rPr lang="en-US" sz="1600"/>
              <a:t>Vision</a:t>
            </a:r>
            <a:endParaRPr/>
          </a:p>
          <a:p>
            <a:pPr indent="-273049" lvl="1" marL="547370" rtl="0" algn="just">
              <a:lnSpc>
                <a:spcPct val="115000"/>
              </a:lnSpc>
              <a:spcBef>
                <a:spcPts val="0"/>
              </a:spcBef>
              <a:spcAft>
                <a:spcPts val="0"/>
              </a:spcAft>
              <a:buClr>
                <a:schemeClr val="lt1"/>
              </a:buClr>
              <a:buSzPts val="1600"/>
              <a:buChar char="–"/>
            </a:pPr>
            <a:r>
              <a:rPr lang="en-US" sz="1600"/>
              <a:t>Goals</a:t>
            </a:r>
            <a:endParaRPr/>
          </a:p>
          <a:p>
            <a:pPr indent="-273049" lvl="1" marL="547370" rtl="0" algn="just">
              <a:lnSpc>
                <a:spcPct val="115000"/>
              </a:lnSpc>
              <a:spcBef>
                <a:spcPts val="0"/>
              </a:spcBef>
              <a:spcAft>
                <a:spcPts val="0"/>
              </a:spcAft>
              <a:buClr>
                <a:schemeClr val="lt1"/>
              </a:buClr>
              <a:buSzPts val="1600"/>
              <a:buChar char="–"/>
            </a:pPr>
            <a:r>
              <a:rPr lang="en-US" sz="1600"/>
              <a:t>Ethics.</a:t>
            </a:r>
            <a:endParaRPr/>
          </a:p>
        </p:txBody>
      </p:sp>
      <p:sp>
        <p:nvSpPr>
          <p:cNvPr id="1401" name="Google Shape;1401;p14"/>
          <p:cNvSpPr txBox="1"/>
          <p:nvPr>
            <p:ph idx="12" type="sldNum"/>
          </p:nvPr>
        </p:nvSpPr>
        <p:spPr>
          <a:xfrm>
            <a:off x="0" y="6552562"/>
            <a:ext cx="1143002" cy="27622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1402" name="Google Shape;1402;p14"/>
          <p:cNvPicPr preferRelativeResize="0"/>
          <p:nvPr/>
        </p:nvPicPr>
        <p:blipFill rotWithShape="1">
          <a:blip r:embed="rId3">
            <a:alphaModFix/>
          </a:blip>
          <a:srcRect b="2075" l="1476" r="1073" t="1793"/>
          <a:stretch/>
        </p:blipFill>
        <p:spPr>
          <a:xfrm>
            <a:off x="11198235" y="0"/>
            <a:ext cx="990590" cy="977173"/>
          </a:xfrm>
          <a:prstGeom prst="rect">
            <a:avLst/>
          </a:prstGeom>
          <a:noFill/>
          <a:ln>
            <a:noFill/>
          </a:ln>
        </p:spPr>
      </p:pic>
      <p:sp>
        <p:nvSpPr>
          <p:cNvPr id="1403" name="Google Shape;1403;p14"/>
          <p:cNvSpPr txBox="1"/>
          <p:nvPr/>
        </p:nvSpPr>
        <p:spPr>
          <a:xfrm>
            <a:off x="1028" y="-4409"/>
            <a:ext cx="1103861" cy="27622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Corbel"/>
                <a:ea typeface="Corbel"/>
                <a:cs typeface="Corbel"/>
                <a:sym typeface="Corbel"/>
              </a:rPr>
              <a:t>06-10-2021</a:t>
            </a:r>
            <a:endParaRPr sz="1200">
              <a:solidFill>
                <a:schemeClr val="lt1"/>
              </a:solidFill>
              <a:latin typeface="Corbel"/>
              <a:ea typeface="Corbel"/>
              <a:cs typeface="Corbel"/>
              <a:sym typeface="Corbel"/>
            </a:endParaRPr>
          </a:p>
        </p:txBody>
      </p:sp>
      <p:sp>
        <p:nvSpPr>
          <p:cNvPr id="1404" name="Google Shape;1404;p14"/>
          <p:cNvSpPr txBox="1"/>
          <p:nvPr/>
        </p:nvSpPr>
        <p:spPr>
          <a:xfrm>
            <a:off x="896166" y="311696"/>
            <a:ext cx="10510792" cy="3810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rgbClr val="FFFFFF"/>
              </a:buClr>
              <a:buSzPts val="2400"/>
              <a:buFont typeface="Corbel"/>
              <a:buNone/>
            </a:pPr>
            <a:r>
              <a:rPr b="0" i="0" lang="en-US" sz="2400" u="none" cap="none" strike="noStrike">
                <a:solidFill>
                  <a:srgbClr val="FFFFFF"/>
                </a:solidFill>
                <a:latin typeface="Corbel"/>
                <a:ea typeface="Corbel"/>
                <a:cs typeface="Corbel"/>
                <a:sym typeface="Corbel"/>
              </a:rPr>
              <a:t>Class : Open Course 5</a:t>
            </a:r>
            <a:r>
              <a:rPr b="0" baseline="30000" i="0" lang="en-US" sz="2400" u="none" cap="none" strike="noStrike">
                <a:solidFill>
                  <a:srgbClr val="FFFFFF"/>
                </a:solidFill>
                <a:latin typeface="Corbel"/>
                <a:ea typeface="Corbel"/>
                <a:cs typeface="Corbel"/>
                <a:sym typeface="Corbel"/>
              </a:rPr>
              <a:t>th</a:t>
            </a:r>
            <a:r>
              <a:rPr b="0" i="0" lang="en-US" sz="2400" u="none" cap="none" strike="noStrike">
                <a:solidFill>
                  <a:srgbClr val="FFFFFF"/>
                </a:solidFill>
                <a:latin typeface="Corbel"/>
                <a:ea typeface="Corbel"/>
                <a:cs typeface="Corbel"/>
                <a:sym typeface="Corbel"/>
              </a:rPr>
              <a:t> Sem | </a:t>
            </a:r>
            <a:r>
              <a:rPr lang="en-US" sz="2400">
                <a:solidFill>
                  <a:schemeClr val="lt1"/>
                </a:solidFill>
                <a:latin typeface="Corbel"/>
                <a:ea typeface="Corbel"/>
                <a:cs typeface="Corbel"/>
                <a:sym typeface="Corbel"/>
              </a:rPr>
              <a:t>Subject : SML331 Business Environment And Corporate Strategy </a:t>
            </a:r>
            <a:endParaRPr b="0" i="0" sz="2400" u="none" cap="none" strike="noStrike">
              <a:solidFill>
                <a:srgbClr val="FFFFFF"/>
              </a:solidFill>
              <a:latin typeface="Corbel"/>
              <a:ea typeface="Corbel"/>
              <a:cs typeface="Corbel"/>
              <a:sym typeface="Corbe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9" name="Shape 1409"/>
        <p:cNvGrpSpPr/>
        <p:nvPr/>
      </p:nvGrpSpPr>
      <p:grpSpPr>
        <a:xfrm>
          <a:off x="0" y="0"/>
          <a:ext cx="0" cy="0"/>
          <a:chOff x="0" y="0"/>
          <a:chExt cx="0" cy="0"/>
        </a:xfrm>
      </p:grpSpPr>
      <p:sp>
        <p:nvSpPr>
          <p:cNvPr id="1410" name="Google Shape;1410;p15"/>
          <p:cNvSpPr txBox="1"/>
          <p:nvPr>
            <p:ph type="title"/>
          </p:nvPr>
        </p:nvSpPr>
        <p:spPr>
          <a:xfrm>
            <a:off x="1522414" y="274638"/>
            <a:ext cx="9143998" cy="1020762"/>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3200"/>
              <a:buFont typeface="Consolas"/>
              <a:buNone/>
            </a:pPr>
            <a:r>
              <a:rPr lang="en-US" sz="3200"/>
              <a:t>Introduction of Business Environment</a:t>
            </a:r>
            <a:endParaRPr/>
          </a:p>
        </p:txBody>
      </p:sp>
      <p:sp>
        <p:nvSpPr>
          <p:cNvPr id="1411" name="Google Shape;1411;p15"/>
          <p:cNvSpPr txBox="1"/>
          <p:nvPr>
            <p:ph idx="1" type="body"/>
          </p:nvPr>
        </p:nvSpPr>
        <p:spPr>
          <a:xfrm>
            <a:off x="1522413" y="1905000"/>
            <a:ext cx="4419599" cy="4267200"/>
          </a:xfrm>
          <a:prstGeom prst="rect">
            <a:avLst/>
          </a:prstGeom>
          <a:noFill/>
          <a:ln>
            <a:noFill/>
          </a:ln>
        </p:spPr>
        <p:txBody>
          <a:bodyPr anchorCtr="0" anchor="t" bIns="45700" lIns="91425" spcFirstLastPara="1" rIns="91425" wrap="square" tIns="45700">
            <a:normAutofit/>
          </a:bodyPr>
          <a:lstStyle/>
          <a:p>
            <a:pPr indent="-274320" lvl="0" marL="274320" rtl="0" algn="just">
              <a:lnSpc>
                <a:spcPct val="90000"/>
              </a:lnSpc>
              <a:spcBef>
                <a:spcPts val="0"/>
              </a:spcBef>
              <a:spcAft>
                <a:spcPts val="0"/>
              </a:spcAft>
              <a:buClr>
                <a:schemeClr val="lt1"/>
              </a:buClr>
              <a:buSzPts val="2400"/>
              <a:buChar char="▪"/>
            </a:pPr>
            <a:r>
              <a:rPr lang="en-US"/>
              <a:t>The term 'business environment’ connotes external forces, factors and institutions that are beyond the control of the business and they affect the functioning of a business enterprise. These include customers, competitors, suppliers, government, and the social, political, legal and technological factors etc.</a:t>
            </a:r>
            <a:endParaRPr/>
          </a:p>
        </p:txBody>
      </p:sp>
      <p:sp>
        <p:nvSpPr>
          <p:cNvPr id="1412" name="Google Shape;1412;p15"/>
          <p:cNvSpPr txBox="1"/>
          <p:nvPr>
            <p:ph idx="12" type="sldNum"/>
          </p:nvPr>
        </p:nvSpPr>
        <p:spPr>
          <a:xfrm>
            <a:off x="9523412" y="6400801"/>
            <a:ext cx="1143002" cy="27622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1413" name="Google Shape;1413;p15"/>
          <p:cNvPicPr preferRelativeResize="0"/>
          <p:nvPr/>
        </p:nvPicPr>
        <p:blipFill rotWithShape="1">
          <a:blip r:embed="rId3">
            <a:alphaModFix/>
          </a:blip>
          <a:srcRect b="2075" l="1476" r="1073" t="1793"/>
          <a:stretch/>
        </p:blipFill>
        <p:spPr>
          <a:xfrm>
            <a:off x="11198235" y="0"/>
            <a:ext cx="990590" cy="977173"/>
          </a:xfrm>
          <a:prstGeom prst="rect">
            <a:avLst/>
          </a:prstGeom>
          <a:noFill/>
          <a:ln>
            <a:noFill/>
          </a:ln>
        </p:spPr>
      </p:pic>
      <p:sp>
        <p:nvSpPr>
          <p:cNvPr id="1414" name="Google Shape;1414;p15"/>
          <p:cNvSpPr txBox="1"/>
          <p:nvPr/>
        </p:nvSpPr>
        <p:spPr>
          <a:xfrm>
            <a:off x="1028" y="-4409"/>
            <a:ext cx="1103861" cy="27622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Corbel"/>
                <a:ea typeface="Corbel"/>
                <a:cs typeface="Corbel"/>
                <a:sym typeface="Corbel"/>
              </a:rPr>
              <a:t>06-10-2021</a:t>
            </a:r>
            <a:endParaRPr sz="1200">
              <a:solidFill>
                <a:schemeClr val="lt1"/>
              </a:solidFill>
              <a:latin typeface="Corbel"/>
              <a:ea typeface="Corbel"/>
              <a:cs typeface="Corbel"/>
              <a:sym typeface="Corbel"/>
            </a:endParaRPr>
          </a:p>
        </p:txBody>
      </p:sp>
      <p:sp>
        <p:nvSpPr>
          <p:cNvPr id="1415" name="Google Shape;1415;p15"/>
          <p:cNvSpPr txBox="1"/>
          <p:nvPr/>
        </p:nvSpPr>
        <p:spPr>
          <a:xfrm>
            <a:off x="896166" y="311696"/>
            <a:ext cx="10510792" cy="3810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rgbClr val="FFFFFF"/>
              </a:buClr>
              <a:buSzPts val="2400"/>
              <a:buFont typeface="Corbel"/>
              <a:buNone/>
            </a:pPr>
            <a:r>
              <a:rPr b="0" i="0" lang="en-US" sz="2400" u="none" cap="none" strike="noStrike">
                <a:solidFill>
                  <a:srgbClr val="FFFFFF"/>
                </a:solidFill>
                <a:latin typeface="Corbel"/>
                <a:ea typeface="Corbel"/>
                <a:cs typeface="Corbel"/>
                <a:sym typeface="Corbel"/>
              </a:rPr>
              <a:t>Class : Open Course 5</a:t>
            </a:r>
            <a:r>
              <a:rPr b="0" baseline="30000" i="0" lang="en-US" sz="2400" u="none" cap="none" strike="noStrike">
                <a:solidFill>
                  <a:srgbClr val="FFFFFF"/>
                </a:solidFill>
                <a:latin typeface="Corbel"/>
                <a:ea typeface="Corbel"/>
                <a:cs typeface="Corbel"/>
                <a:sym typeface="Corbel"/>
              </a:rPr>
              <a:t>th</a:t>
            </a:r>
            <a:r>
              <a:rPr b="0" i="0" lang="en-US" sz="2400" u="none" cap="none" strike="noStrike">
                <a:solidFill>
                  <a:srgbClr val="FFFFFF"/>
                </a:solidFill>
                <a:latin typeface="Corbel"/>
                <a:ea typeface="Corbel"/>
                <a:cs typeface="Corbel"/>
                <a:sym typeface="Corbel"/>
              </a:rPr>
              <a:t> Sem | </a:t>
            </a:r>
            <a:r>
              <a:rPr lang="en-US" sz="2400">
                <a:solidFill>
                  <a:schemeClr val="lt1"/>
                </a:solidFill>
                <a:latin typeface="Corbel"/>
                <a:ea typeface="Corbel"/>
                <a:cs typeface="Corbel"/>
                <a:sym typeface="Corbel"/>
              </a:rPr>
              <a:t>Subject : SML331 Business Environment And Corporate Strategy </a:t>
            </a:r>
            <a:endParaRPr b="0" i="0" sz="2400" u="none" cap="none" strike="noStrike">
              <a:solidFill>
                <a:srgbClr val="FFFFFF"/>
              </a:solidFill>
              <a:latin typeface="Corbel"/>
              <a:ea typeface="Corbel"/>
              <a:cs typeface="Corbel"/>
              <a:sym typeface="Corbel"/>
            </a:endParaRPr>
          </a:p>
        </p:txBody>
      </p:sp>
      <p:pic>
        <p:nvPicPr>
          <p:cNvPr descr="What is Business Environment? definition, salient features and components -  Business Jargons" id="1416" name="Google Shape;1416;p15"/>
          <p:cNvPicPr preferRelativeResize="0"/>
          <p:nvPr>
            <p:ph idx="2" type="body"/>
          </p:nvPr>
        </p:nvPicPr>
        <p:blipFill rotWithShape="1">
          <a:blip r:embed="rId4">
            <a:alphaModFix/>
          </a:blip>
          <a:srcRect b="0" l="0" r="0" t="0"/>
          <a:stretch/>
        </p:blipFill>
        <p:spPr>
          <a:xfrm>
            <a:off x="6246812" y="1905000"/>
            <a:ext cx="5608240" cy="411889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1" name="Shape 1421"/>
        <p:cNvGrpSpPr/>
        <p:nvPr/>
      </p:nvGrpSpPr>
      <p:grpSpPr>
        <a:xfrm>
          <a:off x="0" y="0"/>
          <a:ext cx="0" cy="0"/>
          <a:chOff x="0" y="0"/>
          <a:chExt cx="0" cy="0"/>
        </a:xfrm>
      </p:grpSpPr>
      <p:sp>
        <p:nvSpPr>
          <p:cNvPr id="1422" name="Google Shape;1422;p16"/>
          <p:cNvSpPr txBox="1"/>
          <p:nvPr>
            <p:ph type="title"/>
          </p:nvPr>
        </p:nvSpPr>
        <p:spPr>
          <a:xfrm>
            <a:off x="1522414" y="274638"/>
            <a:ext cx="9143998" cy="1020762"/>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3200"/>
              <a:buFont typeface="Consolas"/>
              <a:buNone/>
            </a:pPr>
            <a:r>
              <a:rPr lang="en-US" sz="3200"/>
              <a:t>Dimensions of Business Environment</a:t>
            </a:r>
            <a:endParaRPr/>
          </a:p>
        </p:txBody>
      </p:sp>
      <p:sp>
        <p:nvSpPr>
          <p:cNvPr id="1423" name="Google Shape;1423;p16"/>
          <p:cNvSpPr txBox="1"/>
          <p:nvPr>
            <p:ph idx="1" type="body"/>
          </p:nvPr>
        </p:nvSpPr>
        <p:spPr>
          <a:xfrm>
            <a:off x="1522413" y="1905000"/>
            <a:ext cx="4419599" cy="4267200"/>
          </a:xfrm>
          <a:prstGeom prst="rect">
            <a:avLst/>
          </a:prstGeom>
          <a:noFill/>
          <a:ln>
            <a:noFill/>
          </a:ln>
        </p:spPr>
        <p:txBody>
          <a:bodyPr anchorCtr="0" anchor="t" bIns="45700" lIns="91425" spcFirstLastPara="1" rIns="91425" wrap="square" tIns="45700">
            <a:normAutofit fontScale="92500" lnSpcReduction="10000"/>
          </a:bodyPr>
          <a:lstStyle/>
          <a:p>
            <a:pPr indent="-274320" lvl="0" marL="274320" rtl="0" algn="just">
              <a:lnSpc>
                <a:spcPct val="90000"/>
              </a:lnSpc>
              <a:spcBef>
                <a:spcPts val="0"/>
              </a:spcBef>
              <a:spcAft>
                <a:spcPts val="0"/>
              </a:spcAft>
              <a:buClr>
                <a:schemeClr val="lt1"/>
              </a:buClr>
              <a:buSzPct val="100000"/>
              <a:buChar char="▪"/>
            </a:pPr>
            <a:r>
              <a:rPr lang="en-US"/>
              <a:t>The Dimension or the agents that foster the formation of a business environment include Political, Social, Technological, Economic and Legal circumstances scrutinized accordingly for enhancing the achievement of trading concern and decision-making. In contrast to an explicit business environment, these factors manifest the predominating environment, which often impacts several companies at the same time. </a:t>
            </a:r>
            <a:endParaRPr/>
          </a:p>
        </p:txBody>
      </p:sp>
      <p:sp>
        <p:nvSpPr>
          <p:cNvPr id="1424" name="Google Shape;1424;p16"/>
          <p:cNvSpPr txBox="1"/>
          <p:nvPr>
            <p:ph idx="12" type="sldNum"/>
          </p:nvPr>
        </p:nvSpPr>
        <p:spPr>
          <a:xfrm>
            <a:off x="9523412" y="6400801"/>
            <a:ext cx="1143002" cy="27622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1425" name="Google Shape;1425;p16"/>
          <p:cNvPicPr preferRelativeResize="0"/>
          <p:nvPr/>
        </p:nvPicPr>
        <p:blipFill rotWithShape="1">
          <a:blip r:embed="rId3">
            <a:alphaModFix/>
          </a:blip>
          <a:srcRect b="2075" l="1476" r="1073" t="1793"/>
          <a:stretch/>
        </p:blipFill>
        <p:spPr>
          <a:xfrm>
            <a:off x="11198235" y="0"/>
            <a:ext cx="990590" cy="977173"/>
          </a:xfrm>
          <a:prstGeom prst="rect">
            <a:avLst/>
          </a:prstGeom>
          <a:noFill/>
          <a:ln>
            <a:noFill/>
          </a:ln>
        </p:spPr>
      </p:pic>
      <p:sp>
        <p:nvSpPr>
          <p:cNvPr id="1426" name="Google Shape;1426;p16"/>
          <p:cNvSpPr txBox="1"/>
          <p:nvPr/>
        </p:nvSpPr>
        <p:spPr>
          <a:xfrm>
            <a:off x="1028" y="-4409"/>
            <a:ext cx="1103861" cy="27622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Corbel"/>
                <a:ea typeface="Corbel"/>
                <a:cs typeface="Corbel"/>
                <a:sym typeface="Corbel"/>
              </a:rPr>
              <a:t>06-10-2021</a:t>
            </a:r>
            <a:endParaRPr sz="1200">
              <a:solidFill>
                <a:schemeClr val="lt1"/>
              </a:solidFill>
              <a:latin typeface="Corbel"/>
              <a:ea typeface="Corbel"/>
              <a:cs typeface="Corbel"/>
              <a:sym typeface="Corbel"/>
            </a:endParaRPr>
          </a:p>
        </p:txBody>
      </p:sp>
      <p:sp>
        <p:nvSpPr>
          <p:cNvPr id="1427" name="Google Shape;1427;p16"/>
          <p:cNvSpPr txBox="1"/>
          <p:nvPr/>
        </p:nvSpPr>
        <p:spPr>
          <a:xfrm>
            <a:off x="896166" y="311696"/>
            <a:ext cx="10510792" cy="3810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rgbClr val="FFFFFF"/>
              </a:buClr>
              <a:buSzPts val="2400"/>
              <a:buFont typeface="Corbel"/>
              <a:buNone/>
            </a:pPr>
            <a:r>
              <a:rPr b="0" i="0" lang="en-US" sz="2400" u="none" cap="none" strike="noStrike">
                <a:solidFill>
                  <a:srgbClr val="FFFFFF"/>
                </a:solidFill>
                <a:latin typeface="Corbel"/>
                <a:ea typeface="Corbel"/>
                <a:cs typeface="Corbel"/>
                <a:sym typeface="Corbel"/>
              </a:rPr>
              <a:t>Class : Open Course 5</a:t>
            </a:r>
            <a:r>
              <a:rPr b="0" baseline="30000" i="0" lang="en-US" sz="2400" u="none" cap="none" strike="noStrike">
                <a:solidFill>
                  <a:srgbClr val="FFFFFF"/>
                </a:solidFill>
                <a:latin typeface="Corbel"/>
                <a:ea typeface="Corbel"/>
                <a:cs typeface="Corbel"/>
                <a:sym typeface="Corbel"/>
              </a:rPr>
              <a:t>th</a:t>
            </a:r>
            <a:r>
              <a:rPr b="0" i="0" lang="en-US" sz="2400" u="none" cap="none" strike="noStrike">
                <a:solidFill>
                  <a:srgbClr val="FFFFFF"/>
                </a:solidFill>
                <a:latin typeface="Corbel"/>
                <a:ea typeface="Corbel"/>
                <a:cs typeface="Corbel"/>
                <a:sym typeface="Corbel"/>
              </a:rPr>
              <a:t> Sem | </a:t>
            </a:r>
            <a:r>
              <a:rPr lang="en-US" sz="2400">
                <a:solidFill>
                  <a:schemeClr val="lt1"/>
                </a:solidFill>
                <a:latin typeface="Corbel"/>
                <a:ea typeface="Corbel"/>
                <a:cs typeface="Corbel"/>
                <a:sym typeface="Corbel"/>
              </a:rPr>
              <a:t>Subject : SML331 Business Environment And Corporate Strategy </a:t>
            </a:r>
            <a:endParaRPr b="0" i="0" sz="2400" u="none" cap="none" strike="noStrike">
              <a:solidFill>
                <a:srgbClr val="FFFFFF"/>
              </a:solidFill>
              <a:latin typeface="Corbel"/>
              <a:ea typeface="Corbel"/>
              <a:cs typeface="Corbel"/>
              <a:sym typeface="Corbel"/>
            </a:endParaRPr>
          </a:p>
        </p:txBody>
      </p:sp>
      <p:grpSp>
        <p:nvGrpSpPr>
          <p:cNvPr id="1428" name="Google Shape;1428;p16"/>
          <p:cNvGrpSpPr/>
          <p:nvPr/>
        </p:nvGrpSpPr>
        <p:grpSpPr>
          <a:xfrm>
            <a:off x="6249853" y="2343942"/>
            <a:ext cx="5458139" cy="3389314"/>
            <a:chOff x="3041" y="438942"/>
            <a:chExt cx="5458139" cy="3389314"/>
          </a:xfrm>
        </p:grpSpPr>
        <p:sp>
          <p:nvSpPr>
            <p:cNvPr id="1429" name="Google Shape;1429;p16"/>
            <p:cNvSpPr/>
            <p:nvPr/>
          </p:nvSpPr>
          <p:spPr>
            <a:xfrm>
              <a:off x="3041" y="438943"/>
              <a:ext cx="1061894" cy="3389313"/>
            </a:xfrm>
            <a:prstGeom prst="roundRect">
              <a:avLst>
                <a:gd fmla="val 5000" name="adj"/>
              </a:avLst>
            </a:prstGeom>
            <a:solidFill>
              <a:srgbClr val="E25D5F"/>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16"/>
            <p:cNvSpPr txBox="1"/>
            <p:nvPr/>
          </p:nvSpPr>
          <p:spPr>
            <a:xfrm rot="-5400000">
              <a:off x="-1280387" y="1722372"/>
              <a:ext cx="2779237" cy="212378"/>
            </a:xfrm>
            <a:prstGeom prst="rect">
              <a:avLst/>
            </a:prstGeom>
            <a:noFill/>
            <a:ln>
              <a:noFill/>
            </a:ln>
          </p:spPr>
          <p:txBody>
            <a:bodyPr anchorCtr="0" anchor="t" bIns="0" lIns="0" spcFirstLastPara="1" rIns="80000" wrap="square" tIns="61700">
              <a:noAutofit/>
            </a:bodyPr>
            <a:lstStyle/>
            <a:p>
              <a:pPr indent="0" lvl="0" marL="0" marR="0" rtl="0" algn="r">
                <a:lnSpc>
                  <a:spcPct val="100000"/>
                </a:lnSpc>
                <a:spcBef>
                  <a:spcPts val="0"/>
                </a:spcBef>
                <a:spcAft>
                  <a:spcPts val="0"/>
                </a:spcAft>
                <a:buClr>
                  <a:schemeClr val="dk1"/>
                </a:buClr>
                <a:buSzPts val="1800"/>
                <a:buFont typeface="Corbel"/>
                <a:buNone/>
              </a:pPr>
              <a:r>
                <a:rPr b="1" lang="en-US" sz="1800">
                  <a:solidFill>
                    <a:schemeClr val="dk1"/>
                  </a:solidFill>
                  <a:latin typeface="Corbel"/>
                  <a:ea typeface="Corbel"/>
                  <a:cs typeface="Corbel"/>
                  <a:sym typeface="Corbel"/>
                </a:rPr>
                <a:t>Legal</a:t>
              </a:r>
              <a:endParaRPr/>
            </a:p>
          </p:txBody>
        </p:sp>
        <p:sp>
          <p:nvSpPr>
            <p:cNvPr id="1431" name="Google Shape;1431;p16"/>
            <p:cNvSpPr/>
            <p:nvPr/>
          </p:nvSpPr>
          <p:spPr>
            <a:xfrm>
              <a:off x="215420" y="438943"/>
              <a:ext cx="791111" cy="338931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16"/>
            <p:cNvSpPr txBox="1"/>
            <p:nvPr/>
          </p:nvSpPr>
          <p:spPr>
            <a:xfrm>
              <a:off x="215420" y="438943"/>
              <a:ext cx="791111" cy="3389313"/>
            </a:xfrm>
            <a:prstGeom prst="rect">
              <a:avLst/>
            </a:prstGeom>
            <a:noFill/>
            <a:ln>
              <a:noFill/>
            </a:ln>
          </p:spPr>
          <p:txBody>
            <a:bodyPr anchorCtr="0" anchor="t" bIns="0" lIns="0" spcFirstLastPara="1" rIns="0" wrap="square" tIns="37700">
              <a:noAutofit/>
            </a:bodyPr>
            <a:lstStyle/>
            <a:p>
              <a:pPr indent="0" lvl="0" marL="0" marR="0" rtl="0" algn="l">
                <a:lnSpc>
                  <a:spcPct val="100000"/>
                </a:lnSpc>
                <a:spcBef>
                  <a:spcPts val="0"/>
                </a:spcBef>
                <a:spcAft>
                  <a:spcPts val="0"/>
                </a:spcAft>
                <a:buClr>
                  <a:schemeClr val="lt1"/>
                </a:buClr>
                <a:buSzPts val="1100"/>
                <a:buFont typeface="Corbel"/>
                <a:buNone/>
              </a:pPr>
              <a:r>
                <a:t/>
              </a:r>
              <a:endParaRPr b="1" sz="1100">
                <a:solidFill>
                  <a:schemeClr val="dk1"/>
                </a:solidFill>
                <a:latin typeface="Corbel"/>
                <a:ea typeface="Corbel"/>
                <a:cs typeface="Corbel"/>
                <a:sym typeface="Corbel"/>
              </a:endParaRPr>
            </a:p>
            <a:p>
              <a:pPr indent="0" lvl="0" marL="0" marR="0" rtl="0" algn="l">
                <a:lnSpc>
                  <a:spcPct val="100000"/>
                </a:lnSpc>
                <a:spcBef>
                  <a:spcPts val="385"/>
                </a:spcBef>
                <a:spcAft>
                  <a:spcPts val="0"/>
                </a:spcAft>
                <a:buClr>
                  <a:schemeClr val="lt1"/>
                </a:buClr>
                <a:buSzPts val="1100"/>
                <a:buFont typeface="Corbel"/>
                <a:buNone/>
              </a:pPr>
              <a:r>
                <a:t/>
              </a:r>
              <a:endParaRPr b="1" sz="1100">
                <a:solidFill>
                  <a:schemeClr val="dk1"/>
                </a:solidFill>
                <a:latin typeface="Corbel"/>
                <a:ea typeface="Corbel"/>
                <a:cs typeface="Corbel"/>
                <a:sym typeface="Corbel"/>
              </a:endParaRPr>
            </a:p>
            <a:p>
              <a:pPr indent="0" lvl="0" marL="0" marR="0" rtl="0" algn="l">
                <a:lnSpc>
                  <a:spcPct val="100000"/>
                </a:lnSpc>
                <a:spcBef>
                  <a:spcPts val="385"/>
                </a:spcBef>
                <a:spcAft>
                  <a:spcPts val="0"/>
                </a:spcAft>
                <a:buClr>
                  <a:schemeClr val="lt1"/>
                </a:buClr>
                <a:buSzPts val="1100"/>
                <a:buFont typeface="Corbel"/>
                <a:buNone/>
              </a:pPr>
              <a:r>
                <a:t/>
              </a:r>
              <a:endParaRPr b="1" sz="1100">
                <a:solidFill>
                  <a:schemeClr val="dk1"/>
                </a:solidFill>
                <a:latin typeface="Corbel"/>
                <a:ea typeface="Corbel"/>
                <a:cs typeface="Corbel"/>
                <a:sym typeface="Corbel"/>
              </a:endParaRPr>
            </a:p>
            <a:p>
              <a:pPr indent="0" lvl="0" marL="0" marR="0" rtl="0" algn="l">
                <a:lnSpc>
                  <a:spcPct val="100000"/>
                </a:lnSpc>
                <a:spcBef>
                  <a:spcPts val="385"/>
                </a:spcBef>
                <a:spcAft>
                  <a:spcPts val="0"/>
                </a:spcAft>
                <a:buClr>
                  <a:schemeClr val="lt1"/>
                </a:buClr>
                <a:buSzPts val="1100"/>
                <a:buFont typeface="Corbel"/>
                <a:buNone/>
              </a:pPr>
              <a:r>
                <a:t/>
              </a:r>
              <a:endParaRPr b="1" sz="1100">
                <a:solidFill>
                  <a:schemeClr val="dk1"/>
                </a:solidFill>
                <a:latin typeface="Corbel"/>
                <a:ea typeface="Corbel"/>
                <a:cs typeface="Corbel"/>
                <a:sym typeface="Corbel"/>
              </a:endParaRPr>
            </a:p>
            <a:p>
              <a:pPr indent="0" lvl="0" marL="0" marR="0" rtl="0" algn="l">
                <a:lnSpc>
                  <a:spcPct val="100000"/>
                </a:lnSpc>
                <a:spcBef>
                  <a:spcPts val="385"/>
                </a:spcBef>
                <a:spcAft>
                  <a:spcPts val="0"/>
                </a:spcAft>
                <a:buClr>
                  <a:schemeClr val="lt1"/>
                </a:buClr>
                <a:buSzPts val="1100"/>
                <a:buFont typeface="Corbel"/>
                <a:buNone/>
              </a:pPr>
              <a:r>
                <a:t/>
              </a:r>
              <a:endParaRPr b="1" sz="1100">
                <a:solidFill>
                  <a:schemeClr val="dk1"/>
                </a:solidFill>
                <a:latin typeface="Corbel"/>
                <a:ea typeface="Corbel"/>
                <a:cs typeface="Corbel"/>
                <a:sym typeface="Corbel"/>
              </a:endParaRPr>
            </a:p>
            <a:p>
              <a:pPr indent="0" lvl="0" marL="0" marR="0" rtl="0" algn="l">
                <a:lnSpc>
                  <a:spcPct val="100000"/>
                </a:lnSpc>
                <a:spcBef>
                  <a:spcPts val="385"/>
                </a:spcBef>
                <a:spcAft>
                  <a:spcPts val="0"/>
                </a:spcAft>
                <a:buClr>
                  <a:schemeClr val="lt1"/>
                </a:buClr>
                <a:buSzPts val="1100"/>
                <a:buFont typeface="Corbel"/>
                <a:buNone/>
              </a:pPr>
              <a:r>
                <a:t/>
              </a:r>
              <a:endParaRPr b="1" sz="1100">
                <a:solidFill>
                  <a:schemeClr val="dk1"/>
                </a:solidFill>
                <a:latin typeface="Corbel"/>
                <a:ea typeface="Corbel"/>
                <a:cs typeface="Corbel"/>
                <a:sym typeface="Corbel"/>
              </a:endParaRPr>
            </a:p>
            <a:p>
              <a:pPr indent="0" lvl="0" marL="0" marR="0" rtl="0" algn="l">
                <a:lnSpc>
                  <a:spcPct val="100000"/>
                </a:lnSpc>
                <a:spcBef>
                  <a:spcPts val="385"/>
                </a:spcBef>
                <a:spcAft>
                  <a:spcPts val="0"/>
                </a:spcAft>
                <a:buClr>
                  <a:schemeClr val="dk1"/>
                </a:buClr>
                <a:buSzPts val="1100"/>
                <a:buFont typeface="Corbel"/>
                <a:buNone/>
              </a:pPr>
              <a:r>
                <a:rPr b="1" lang="en-US" sz="1100">
                  <a:solidFill>
                    <a:schemeClr val="dk1"/>
                  </a:solidFill>
                  <a:latin typeface="Corbel"/>
                  <a:ea typeface="Corbel"/>
                  <a:cs typeface="Corbel"/>
                  <a:sym typeface="Corbel"/>
                </a:rPr>
                <a:t>Agencies</a:t>
              </a:r>
              <a:endParaRPr/>
            </a:p>
            <a:p>
              <a:pPr indent="0" lvl="0" marL="0" marR="0" rtl="0" algn="l">
                <a:lnSpc>
                  <a:spcPct val="100000"/>
                </a:lnSpc>
                <a:spcBef>
                  <a:spcPts val="385"/>
                </a:spcBef>
                <a:spcAft>
                  <a:spcPts val="0"/>
                </a:spcAft>
                <a:buClr>
                  <a:schemeClr val="dk1"/>
                </a:buClr>
                <a:buSzPts val="1100"/>
                <a:buFont typeface="Corbel"/>
                <a:buNone/>
              </a:pPr>
              <a:r>
                <a:rPr b="1" lang="en-US" sz="1100">
                  <a:solidFill>
                    <a:schemeClr val="dk1"/>
                  </a:solidFill>
                  <a:latin typeface="Corbel"/>
                  <a:ea typeface="Corbel"/>
                  <a:cs typeface="Corbel"/>
                  <a:sym typeface="Corbel"/>
                </a:rPr>
                <a:t>Commissions</a:t>
              </a:r>
              <a:endParaRPr/>
            </a:p>
            <a:p>
              <a:pPr indent="0" lvl="0" marL="0" marR="0" rtl="0" algn="l">
                <a:lnSpc>
                  <a:spcPct val="100000"/>
                </a:lnSpc>
                <a:spcBef>
                  <a:spcPts val="385"/>
                </a:spcBef>
                <a:spcAft>
                  <a:spcPts val="0"/>
                </a:spcAft>
                <a:buClr>
                  <a:schemeClr val="dk1"/>
                </a:buClr>
                <a:buSzPts val="1100"/>
                <a:buFont typeface="Corbel"/>
                <a:buNone/>
              </a:pPr>
              <a:r>
                <a:rPr b="1" lang="en-US" sz="1100">
                  <a:solidFill>
                    <a:schemeClr val="dk1"/>
                  </a:solidFill>
                  <a:latin typeface="Corbel"/>
                  <a:ea typeface="Corbel"/>
                  <a:cs typeface="Corbel"/>
                  <a:sym typeface="Corbel"/>
                </a:rPr>
                <a:t>Courts</a:t>
              </a:r>
              <a:endParaRPr/>
            </a:p>
            <a:p>
              <a:pPr indent="0" lvl="0" marL="0" marR="0" rtl="0" algn="l">
                <a:lnSpc>
                  <a:spcPct val="100000"/>
                </a:lnSpc>
                <a:spcBef>
                  <a:spcPts val="385"/>
                </a:spcBef>
                <a:spcAft>
                  <a:spcPts val="0"/>
                </a:spcAft>
                <a:buClr>
                  <a:schemeClr val="dk1"/>
                </a:buClr>
                <a:buSzPts val="1100"/>
                <a:buFont typeface="Corbel"/>
                <a:buNone/>
              </a:pPr>
              <a:r>
                <a:rPr b="1" lang="en-US" sz="1100">
                  <a:solidFill>
                    <a:schemeClr val="dk1"/>
                  </a:solidFill>
                  <a:latin typeface="Corbel"/>
                  <a:ea typeface="Corbel"/>
                  <a:cs typeface="Corbel"/>
                  <a:sym typeface="Corbel"/>
                </a:rPr>
                <a:t>Govt Authorities</a:t>
              </a:r>
              <a:endParaRPr/>
            </a:p>
          </p:txBody>
        </p:sp>
        <p:sp>
          <p:nvSpPr>
            <p:cNvPr id="1433" name="Google Shape;1433;p16"/>
            <p:cNvSpPr/>
            <p:nvPr/>
          </p:nvSpPr>
          <p:spPr>
            <a:xfrm>
              <a:off x="1102102" y="438943"/>
              <a:ext cx="1061894" cy="3389313"/>
            </a:xfrm>
            <a:prstGeom prst="roundRect">
              <a:avLst>
                <a:gd fmla="val 5000" name="adj"/>
              </a:avLst>
            </a:prstGeom>
            <a:solidFill>
              <a:srgbClr val="DBD967"/>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16"/>
            <p:cNvSpPr txBox="1"/>
            <p:nvPr/>
          </p:nvSpPr>
          <p:spPr>
            <a:xfrm rot="-5400000">
              <a:off x="-181326" y="1722372"/>
              <a:ext cx="2779237" cy="212378"/>
            </a:xfrm>
            <a:prstGeom prst="rect">
              <a:avLst/>
            </a:prstGeom>
            <a:noFill/>
            <a:ln>
              <a:noFill/>
            </a:ln>
          </p:spPr>
          <p:txBody>
            <a:bodyPr anchorCtr="0" anchor="t" bIns="0" lIns="0" spcFirstLastPara="1" rIns="80000" wrap="square" tIns="61700">
              <a:noAutofit/>
            </a:bodyPr>
            <a:lstStyle/>
            <a:p>
              <a:pPr indent="0" lvl="0" marL="0" marR="0" rtl="0" algn="r">
                <a:lnSpc>
                  <a:spcPct val="100000"/>
                </a:lnSpc>
                <a:spcBef>
                  <a:spcPts val="0"/>
                </a:spcBef>
                <a:spcAft>
                  <a:spcPts val="0"/>
                </a:spcAft>
                <a:buClr>
                  <a:schemeClr val="dk1"/>
                </a:buClr>
                <a:buSzPts val="1800"/>
                <a:buFont typeface="Corbel"/>
                <a:buNone/>
              </a:pPr>
              <a:r>
                <a:rPr b="1" lang="en-US" sz="1800">
                  <a:solidFill>
                    <a:schemeClr val="dk1"/>
                  </a:solidFill>
                  <a:latin typeface="Corbel"/>
                  <a:ea typeface="Corbel"/>
                  <a:cs typeface="Corbel"/>
                  <a:sym typeface="Corbel"/>
                </a:rPr>
                <a:t>Economic </a:t>
              </a:r>
              <a:endParaRPr/>
            </a:p>
          </p:txBody>
        </p:sp>
        <p:sp>
          <p:nvSpPr>
            <p:cNvPr id="1435" name="Google Shape;1435;p16"/>
            <p:cNvSpPr/>
            <p:nvPr/>
          </p:nvSpPr>
          <p:spPr>
            <a:xfrm rot="5400000">
              <a:off x="1013769" y="1451796"/>
              <a:ext cx="187284" cy="159284"/>
            </a:xfrm>
            <a:prstGeom prst="flowChartExtract">
              <a:avLst/>
            </a:prstGeom>
            <a:solidFill>
              <a:schemeClr val="lt1"/>
            </a:solidFill>
            <a:ln cap="flat" cmpd="sng" w="12700">
              <a:solidFill>
                <a:srgbClr val="E25D5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16"/>
            <p:cNvSpPr/>
            <p:nvPr/>
          </p:nvSpPr>
          <p:spPr>
            <a:xfrm>
              <a:off x="1314481" y="438943"/>
              <a:ext cx="791111" cy="338931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16"/>
            <p:cNvSpPr txBox="1"/>
            <p:nvPr/>
          </p:nvSpPr>
          <p:spPr>
            <a:xfrm>
              <a:off x="1314481" y="438943"/>
              <a:ext cx="791111" cy="3389313"/>
            </a:xfrm>
            <a:prstGeom prst="rect">
              <a:avLst/>
            </a:prstGeom>
            <a:noFill/>
            <a:ln>
              <a:noFill/>
            </a:ln>
          </p:spPr>
          <p:txBody>
            <a:bodyPr anchorCtr="0" anchor="t" bIns="0" lIns="0" spcFirstLastPara="1" rIns="0" wrap="square" tIns="37700">
              <a:noAutofit/>
            </a:bodyPr>
            <a:lstStyle/>
            <a:p>
              <a:pPr indent="0" lvl="0" marL="0" marR="0" rtl="0" algn="l">
                <a:lnSpc>
                  <a:spcPct val="100000"/>
                </a:lnSpc>
                <a:spcBef>
                  <a:spcPts val="0"/>
                </a:spcBef>
                <a:spcAft>
                  <a:spcPts val="0"/>
                </a:spcAft>
                <a:buClr>
                  <a:schemeClr val="lt1"/>
                </a:buClr>
                <a:buSzPts val="1100"/>
                <a:buFont typeface="Corbel"/>
                <a:buNone/>
              </a:pPr>
              <a:r>
                <a:t/>
              </a:r>
              <a:endParaRPr b="1" sz="1100">
                <a:solidFill>
                  <a:schemeClr val="dk1"/>
                </a:solidFill>
                <a:latin typeface="Corbel"/>
                <a:ea typeface="Corbel"/>
                <a:cs typeface="Corbel"/>
                <a:sym typeface="Corbel"/>
              </a:endParaRPr>
            </a:p>
            <a:p>
              <a:pPr indent="0" lvl="0" marL="0" marR="0" rtl="0" algn="l">
                <a:lnSpc>
                  <a:spcPct val="100000"/>
                </a:lnSpc>
                <a:spcBef>
                  <a:spcPts val="385"/>
                </a:spcBef>
                <a:spcAft>
                  <a:spcPts val="0"/>
                </a:spcAft>
                <a:buClr>
                  <a:schemeClr val="lt1"/>
                </a:buClr>
                <a:buSzPts val="1100"/>
                <a:buFont typeface="Corbel"/>
                <a:buNone/>
              </a:pPr>
              <a:r>
                <a:t/>
              </a:r>
              <a:endParaRPr b="1" sz="1100">
                <a:solidFill>
                  <a:schemeClr val="dk1"/>
                </a:solidFill>
                <a:latin typeface="Corbel"/>
                <a:ea typeface="Corbel"/>
                <a:cs typeface="Corbel"/>
                <a:sym typeface="Corbel"/>
              </a:endParaRPr>
            </a:p>
            <a:p>
              <a:pPr indent="0" lvl="0" marL="0" marR="0" rtl="0" algn="l">
                <a:lnSpc>
                  <a:spcPct val="100000"/>
                </a:lnSpc>
                <a:spcBef>
                  <a:spcPts val="385"/>
                </a:spcBef>
                <a:spcAft>
                  <a:spcPts val="0"/>
                </a:spcAft>
                <a:buClr>
                  <a:schemeClr val="lt1"/>
                </a:buClr>
                <a:buSzPts val="1100"/>
                <a:buFont typeface="Corbel"/>
                <a:buNone/>
              </a:pPr>
              <a:r>
                <a:t/>
              </a:r>
              <a:endParaRPr b="1" sz="1100">
                <a:solidFill>
                  <a:schemeClr val="dk1"/>
                </a:solidFill>
                <a:latin typeface="Corbel"/>
                <a:ea typeface="Corbel"/>
                <a:cs typeface="Corbel"/>
                <a:sym typeface="Corbel"/>
              </a:endParaRPr>
            </a:p>
            <a:p>
              <a:pPr indent="0" lvl="0" marL="0" marR="0" rtl="0" algn="l">
                <a:lnSpc>
                  <a:spcPct val="100000"/>
                </a:lnSpc>
                <a:spcBef>
                  <a:spcPts val="385"/>
                </a:spcBef>
                <a:spcAft>
                  <a:spcPts val="0"/>
                </a:spcAft>
                <a:buClr>
                  <a:schemeClr val="lt1"/>
                </a:buClr>
                <a:buSzPts val="1100"/>
                <a:buFont typeface="Corbel"/>
                <a:buNone/>
              </a:pPr>
              <a:r>
                <a:t/>
              </a:r>
              <a:endParaRPr b="1" sz="1100">
                <a:solidFill>
                  <a:schemeClr val="dk1"/>
                </a:solidFill>
                <a:latin typeface="Corbel"/>
                <a:ea typeface="Corbel"/>
                <a:cs typeface="Corbel"/>
                <a:sym typeface="Corbel"/>
              </a:endParaRPr>
            </a:p>
            <a:p>
              <a:pPr indent="0" lvl="0" marL="0" marR="0" rtl="0" algn="l">
                <a:lnSpc>
                  <a:spcPct val="100000"/>
                </a:lnSpc>
                <a:spcBef>
                  <a:spcPts val="385"/>
                </a:spcBef>
                <a:spcAft>
                  <a:spcPts val="0"/>
                </a:spcAft>
                <a:buClr>
                  <a:schemeClr val="lt1"/>
                </a:buClr>
                <a:buSzPts val="1100"/>
                <a:buFont typeface="Corbel"/>
                <a:buNone/>
              </a:pPr>
              <a:r>
                <a:t/>
              </a:r>
              <a:endParaRPr b="1" sz="1100">
                <a:solidFill>
                  <a:schemeClr val="dk1"/>
                </a:solidFill>
                <a:latin typeface="Corbel"/>
                <a:ea typeface="Corbel"/>
                <a:cs typeface="Corbel"/>
                <a:sym typeface="Corbel"/>
              </a:endParaRPr>
            </a:p>
            <a:p>
              <a:pPr indent="0" lvl="0" marL="0" marR="0" rtl="0" algn="l">
                <a:lnSpc>
                  <a:spcPct val="100000"/>
                </a:lnSpc>
                <a:spcBef>
                  <a:spcPts val="385"/>
                </a:spcBef>
                <a:spcAft>
                  <a:spcPts val="0"/>
                </a:spcAft>
                <a:buClr>
                  <a:schemeClr val="lt1"/>
                </a:buClr>
                <a:buSzPts val="1100"/>
                <a:buFont typeface="Corbel"/>
                <a:buNone/>
              </a:pPr>
              <a:r>
                <a:t/>
              </a:r>
              <a:endParaRPr b="1" sz="1100">
                <a:solidFill>
                  <a:schemeClr val="dk1"/>
                </a:solidFill>
                <a:latin typeface="Corbel"/>
                <a:ea typeface="Corbel"/>
                <a:cs typeface="Corbel"/>
                <a:sym typeface="Corbel"/>
              </a:endParaRPr>
            </a:p>
            <a:p>
              <a:pPr indent="0" lvl="0" marL="0" marR="0" rtl="0" algn="l">
                <a:lnSpc>
                  <a:spcPct val="100000"/>
                </a:lnSpc>
                <a:spcBef>
                  <a:spcPts val="385"/>
                </a:spcBef>
                <a:spcAft>
                  <a:spcPts val="0"/>
                </a:spcAft>
                <a:buClr>
                  <a:schemeClr val="dk1"/>
                </a:buClr>
                <a:buSzPts val="1100"/>
                <a:buFont typeface="Corbel"/>
                <a:buNone/>
              </a:pPr>
              <a:r>
                <a:rPr b="1" lang="en-US" sz="1100">
                  <a:solidFill>
                    <a:schemeClr val="dk1"/>
                  </a:solidFill>
                  <a:latin typeface="Corbel"/>
                  <a:ea typeface="Corbel"/>
                  <a:cs typeface="Corbel"/>
                  <a:sym typeface="Corbel"/>
                </a:rPr>
                <a:t>Economic Policies</a:t>
              </a:r>
              <a:endParaRPr b="1" sz="1100">
                <a:solidFill>
                  <a:schemeClr val="dk1"/>
                </a:solidFill>
                <a:latin typeface="Corbel"/>
                <a:ea typeface="Corbel"/>
                <a:cs typeface="Corbel"/>
                <a:sym typeface="Corbel"/>
              </a:endParaRPr>
            </a:p>
            <a:p>
              <a:pPr indent="0" lvl="0" marL="0" marR="0" rtl="0" algn="l">
                <a:lnSpc>
                  <a:spcPct val="100000"/>
                </a:lnSpc>
                <a:spcBef>
                  <a:spcPts val="385"/>
                </a:spcBef>
                <a:spcAft>
                  <a:spcPts val="0"/>
                </a:spcAft>
                <a:buClr>
                  <a:schemeClr val="dk1"/>
                </a:buClr>
                <a:buSzPts val="1100"/>
                <a:buFont typeface="Corbel"/>
                <a:buNone/>
              </a:pPr>
              <a:r>
                <a:rPr b="1" lang="en-US" sz="1100">
                  <a:solidFill>
                    <a:schemeClr val="dk1"/>
                  </a:solidFill>
                  <a:latin typeface="Corbel"/>
                  <a:ea typeface="Corbel"/>
                  <a:cs typeface="Corbel"/>
                  <a:sym typeface="Corbel"/>
                </a:rPr>
                <a:t>Rate of Inflation</a:t>
              </a:r>
              <a:endParaRPr/>
            </a:p>
            <a:p>
              <a:pPr indent="0" lvl="0" marL="0" marR="0" rtl="0" algn="l">
                <a:lnSpc>
                  <a:spcPct val="100000"/>
                </a:lnSpc>
                <a:spcBef>
                  <a:spcPts val="385"/>
                </a:spcBef>
                <a:spcAft>
                  <a:spcPts val="0"/>
                </a:spcAft>
                <a:buClr>
                  <a:schemeClr val="dk1"/>
                </a:buClr>
                <a:buSzPts val="1100"/>
                <a:buFont typeface="Corbel"/>
                <a:buNone/>
              </a:pPr>
              <a:r>
                <a:rPr b="1" lang="en-US" sz="1100">
                  <a:solidFill>
                    <a:schemeClr val="dk1"/>
                  </a:solidFill>
                  <a:latin typeface="Corbel"/>
                  <a:ea typeface="Corbel"/>
                  <a:cs typeface="Corbel"/>
                  <a:sym typeface="Corbel"/>
                </a:rPr>
                <a:t>Demand &amp; Supply Chain</a:t>
              </a:r>
              <a:endParaRPr/>
            </a:p>
          </p:txBody>
        </p:sp>
        <p:sp>
          <p:nvSpPr>
            <p:cNvPr id="1438" name="Google Shape;1438;p16"/>
            <p:cNvSpPr/>
            <p:nvPr/>
          </p:nvSpPr>
          <p:spPr>
            <a:xfrm>
              <a:off x="2201164" y="438943"/>
              <a:ext cx="1061894" cy="3389313"/>
            </a:xfrm>
            <a:prstGeom prst="roundRect">
              <a:avLst>
                <a:gd fmla="val 5000" name="adj"/>
              </a:avLst>
            </a:prstGeom>
            <a:solidFill>
              <a:srgbClr val="76D670"/>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16"/>
            <p:cNvSpPr txBox="1"/>
            <p:nvPr/>
          </p:nvSpPr>
          <p:spPr>
            <a:xfrm rot="-5400000">
              <a:off x="917734" y="1722372"/>
              <a:ext cx="2779237" cy="212378"/>
            </a:xfrm>
            <a:prstGeom prst="rect">
              <a:avLst/>
            </a:prstGeom>
            <a:noFill/>
            <a:ln>
              <a:noFill/>
            </a:ln>
          </p:spPr>
          <p:txBody>
            <a:bodyPr anchorCtr="0" anchor="t" bIns="0" lIns="0" spcFirstLastPara="1" rIns="80000" wrap="square" tIns="61700">
              <a:noAutofit/>
            </a:bodyPr>
            <a:lstStyle/>
            <a:p>
              <a:pPr indent="0" lvl="0" marL="0" marR="0" rtl="0" algn="r">
                <a:lnSpc>
                  <a:spcPct val="100000"/>
                </a:lnSpc>
                <a:spcBef>
                  <a:spcPts val="0"/>
                </a:spcBef>
                <a:spcAft>
                  <a:spcPts val="0"/>
                </a:spcAft>
                <a:buClr>
                  <a:schemeClr val="dk1"/>
                </a:buClr>
                <a:buSzPts val="1800"/>
                <a:buFont typeface="Corbel"/>
                <a:buNone/>
              </a:pPr>
              <a:r>
                <a:rPr b="1" lang="en-US" sz="1800">
                  <a:solidFill>
                    <a:schemeClr val="dk1"/>
                  </a:solidFill>
                  <a:latin typeface="Corbel"/>
                  <a:ea typeface="Corbel"/>
                  <a:cs typeface="Corbel"/>
                  <a:sym typeface="Corbel"/>
                </a:rPr>
                <a:t>Political</a:t>
              </a:r>
              <a:endParaRPr/>
            </a:p>
          </p:txBody>
        </p:sp>
        <p:sp>
          <p:nvSpPr>
            <p:cNvPr id="1440" name="Google Shape;1440;p16"/>
            <p:cNvSpPr/>
            <p:nvPr/>
          </p:nvSpPr>
          <p:spPr>
            <a:xfrm rot="5400000">
              <a:off x="2112831" y="1451796"/>
              <a:ext cx="187284" cy="159284"/>
            </a:xfrm>
            <a:prstGeom prst="flowChartExtract">
              <a:avLst/>
            </a:prstGeom>
            <a:solidFill>
              <a:schemeClr val="lt1"/>
            </a:solidFill>
            <a:ln cap="flat" cmpd="sng" w="12700">
              <a:solidFill>
                <a:srgbClr val="B9D96A"/>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16"/>
            <p:cNvSpPr/>
            <p:nvPr/>
          </p:nvSpPr>
          <p:spPr>
            <a:xfrm>
              <a:off x="2413543" y="438943"/>
              <a:ext cx="791111" cy="338931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16"/>
            <p:cNvSpPr txBox="1"/>
            <p:nvPr/>
          </p:nvSpPr>
          <p:spPr>
            <a:xfrm>
              <a:off x="2413543" y="438943"/>
              <a:ext cx="791111" cy="3389313"/>
            </a:xfrm>
            <a:prstGeom prst="rect">
              <a:avLst/>
            </a:prstGeom>
            <a:noFill/>
            <a:ln>
              <a:noFill/>
            </a:ln>
          </p:spPr>
          <p:txBody>
            <a:bodyPr anchorCtr="0" anchor="t" bIns="0" lIns="0" spcFirstLastPara="1" rIns="0" wrap="square" tIns="37700">
              <a:noAutofit/>
            </a:bodyPr>
            <a:lstStyle/>
            <a:p>
              <a:pPr indent="0" lvl="0" marL="0" marR="0" rtl="0" algn="l">
                <a:lnSpc>
                  <a:spcPct val="100000"/>
                </a:lnSpc>
                <a:spcBef>
                  <a:spcPts val="0"/>
                </a:spcBef>
                <a:spcAft>
                  <a:spcPts val="0"/>
                </a:spcAft>
                <a:buClr>
                  <a:schemeClr val="lt1"/>
                </a:buClr>
                <a:buSzPts val="1100"/>
                <a:buFont typeface="Corbel"/>
                <a:buNone/>
              </a:pPr>
              <a:r>
                <a:t/>
              </a:r>
              <a:endParaRPr b="1" sz="1100">
                <a:solidFill>
                  <a:schemeClr val="dk1"/>
                </a:solidFill>
                <a:latin typeface="Corbel"/>
                <a:ea typeface="Corbel"/>
                <a:cs typeface="Corbel"/>
                <a:sym typeface="Corbel"/>
              </a:endParaRPr>
            </a:p>
            <a:p>
              <a:pPr indent="0" lvl="0" marL="0" marR="0" rtl="0" algn="l">
                <a:lnSpc>
                  <a:spcPct val="100000"/>
                </a:lnSpc>
                <a:spcBef>
                  <a:spcPts val="385"/>
                </a:spcBef>
                <a:spcAft>
                  <a:spcPts val="0"/>
                </a:spcAft>
                <a:buClr>
                  <a:schemeClr val="lt1"/>
                </a:buClr>
                <a:buSzPts val="1100"/>
                <a:buFont typeface="Corbel"/>
                <a:buNone/>
              </a:pPr>
              <a:r>
                <a:t/>
              </a:r>
              <a:endParaRPr b="1" sz="1100">
                <a:solidFill>
                  <a:schemeClr val="dk1"/>
                </a:solidFill>
                <a:latin typeface="Corbel"/>
                <a:ea typeface="Corbel"/>
                <a:cs typeface="Corbel"/>
                <a:sym typeface="Corbel"/>
              </a:endParaRPr>
            </a:p>
            <a:p>
              <a:pPr indent="0" lvl="0" marL="0" marR="0" rtl="0" algn="l">
                <a:lnSpc>
                  <a:spcPct val="100000"/>
                </a:lnSpc>
                <a:spcBef>
                  <a:spcPts val="385"/>
                </a:spcBef>
                <a:spcAft>
                  <a:spcPts val="0"/>
                </a:spcAft>
                <a:buClr>
                  <a:schemeClr val="lt1"/>
                </a:buClr>
                <a:buSzPts val="1100"/>
                <a:buFont typeface="Corbel"/>
                <a:buNone/>
              </a:pPr>
              <a:r>
                <a:t/>
              </a:r>
              <a:endParaRPr b="1" sz="1100">
                <a:solidFill>
                  <a:schemeClr val="dk1"/>
                </a:solidFill>
                <a:latin typeface="Corbel"/>
                <a:ea typeface="Corbel"/>
                <a:cs typeface="Corbel"/>
                <a:sym typeface="Corbel"/>
              </a:endParaRPr>
            </a:p>
            <a:p>
              <a:pPr indent="0" lvl="0" marL="0" marR="0" rtl="0" algn="l">
                <a:lnSpc>
                  <a:spcPct val="100000"/>
                </a:lnSpc>
                <a:spcBef>
                  <a:spcPts val="385"/>
                </a:spcBef>
                <a:spcAft>
                  <a:spcPts val="0"/>
                </a:spcAft>
                <a:buClr>
                  <a:schemeClr val="lt1"/>
                </a:buClr>
                <a:buSzPts val="1100"/>
                <a:buFont typeface="Corbel"/>
                <a:buNone/>
              </a:pPr>
              <a:r>
                <a:t/>
              </a:r>
              <a:endParaRPr b="1" sz="1100">
                <a:solidFill>
                  <a:schemeClr val="dk1"/>
                </a:solidFill>
                <a:latin typeface="Corbel"/>
                <a:ea typeface="Corbel"/>
                <a:cs typeface="Corbel"/>
                <a:sym typeface="Corbel"/>
              </a:endParaRPr>
            </a:p>
            <a:p>
              <a:pPr indent="0" lvl="0" marL="0" marR="0" rtl="0" algn="l">
                <a:lnSpc>
                  <a:spcPct val="100000"/>
                </a:lnSpc>
                <a:spcBef>
                  <a:spcPts val="385"/>
                </a:spcBef>
                <a:spcAft>
                  <a:spcPts val="0"/>
                </a:spcAft>
                <a:buClr>
                  <a:schemeClr val="lt1"/>
                </a:buClr>
                <a:buSzPts val="1100"/>
                <a:buFont typeface="Corbel"/>
                <a:buNone/>
              </a:pPr>
              <a:r>
                <a:t/>
              </a:r>
              <a:endParaRPr b="1" sz="1100">
                <a:solidFill>
                  <a:schemeClr val="dk1"/>
                </a:solidFill>
                <a:latin typeface="Corbel"/>
                <a:ea typeface="Corbel"/>
                <a:cs typeface="Corbel"/>
                <a:sym typeface="Corbel"/>
              </a:endParaRPr>
            </a:p>
            <a:p>
              <a:pPr indent="0" lvl="0" marL="0" marR="0" rtl="0" algn="l">
                <a:lnSpc>
                  <a:spcPct val="100000"/>
                </a:lnSpc>
                <a:spcBef>
                  <a:spcPts val="385"/>
                </a:spcBef>
                <a:spcAft>
                  <a:spcPts val="0"/>
                </a:spcAft>
                <a:buClr>
                  <a:schemeClr val="lt1"/>
                </a:buClr>
                <a:buSzPts val="1100"/>
                <a:buFont typeface="Corbel"/>
                <a:buNone/>
              </a:pPr>
              <a:r>
                <a:t/>
              </a:r>
              <a:endParaRPr b="1" sz="1100">
                <a:solidFill>
                  <a:schemeClr val="dk1"/>
                </a:solidFill>
                <a:latin typeface="Corbel"/>
                <a:ea typeface="Corbel"/>
                <a:cs typeface="Corbel"/>
                <a:sym typeface="Corbel"/>
              </a:endParaRPr>
            </a:p>
            <a:p>
              <a:pPr indent="0" lvl="0" marL="0" marR="0" rtl="0" algn="l">
                <a:lnSpc>
                  <a:spcPct val="100000"/>
                </a:lnSpc>
                <a:spcBef>
                  <a:spcPts val="385"/>
                </a:spcBef>
                <a:spcAft>
                  <a:spcPts val="0"/>
                </a:spcAft>
                <a:buClr>
                  <a:schemeClr val="dk1"/>
                </a:buClr>
                <a:buSzPts val="1100"/>
                <a:buFont typeface="Corbel"/>
                <a:buNone/>
              </a:pPr>
              <a:r>
                <a:rPr b="1" lang="en-US" sz="1100">
                  <a:solidFill>
                    <a:schemeClr val="dk1"/>
                  </a:solidFill>
                  <a:latin typeface="Corbel"/>
                  <a:ea typeface="Corbel"/>
                  <a:cs typeface="Corbel"/>
                  <a:sym typeface="Corbel"/>
                </a:rPr>
                <a:t>Parties</a:t>
              </a:r>
              <a:endParaRPr/>
            </a:p>
            <a:p>
              <a:pPr indent="0" lvl="0" marL="0" marR="0" rtl="0" algn="l">
                <a:lnSpc>
                  <a:spcPct val="100000"/>
                </a:lnSpc>
                <a:spcBef>
                  <a:spcPts val="385"/>
                </a:spcBef>
                <a:spcAft>
                  <a:spcPts val="0"/>
                </a:spcAft>
                <a:buClr>
                  <a:schemeClr val="dk1"/>
                </a:buClr>
                <a:buSzPts val="1100"/>
                <a:buFont typeface="Corbel"/>
                <a:buNone/>
              </a:pPr>
              <a:r>
                <a:rPr b="1" lang="en-US" sz="1100">
                  <a:solidFill>
                    <a:schemeClr val="dk1"/>
                  </a:solidFill>
                  <a:latin typeface="Corbel"/>
                  <a:ea typeface="Corbel"/>
                  <a:cs typeface="Corbel"/>
                  <a:sym typeface="Corbel"/>
                </a:rPr>
                <a:t>Government</a:t>
              </a:r>
              <a:endParaRPr/>
            </a:p>
            <a:p>
              <a:pPr indent="0" lvl="0" marL="0" marR="0" rtl="0" algn="l">
                <a:lnSpc>
                  <a:spcPct val="100000"/>
                </a:lnSpc>
                <a:spcBef>
                  <a:spcPts val="385"/>
                </a:spcBef>
                <a:spcAft>
                  <a:spcPts val="0"/>
                </a:spcAft>
                <a:buClr>
                  <a:schemeClr val="dk1"/>
                </a:buClr>
                <a:buSzPts val="1100"/>
                <a:buFont typeface="Corbel"/>
                <a:buNone/>
              </a:pPr>
              <a:r>
                <a:rPr b="1" lang="en-US" sz="1100">
                  <a:solidFill>
                    <a:schemeClr val="dk1"/>
                  </a:solidFill>
                  <a:latin typeface="Corbel"/>
                  <a:ea typeface="Corbel"/>
                  <a:cs typeface="Corbel"/>
                  <a:sym typeface="Corbel"/>
                </a:rPr>
                <a:t>Political Stability</a:t>
              </a:r>
              <a:endParaRPr/>
            </a:p>
          </p:txBody>
        </p:sp>
        <p:sp>
          <p:nvSpPr>
            <p:cNvPr id="1443" name="Google Shape;1443;p16"/>
            <p:cNvSpPr/>
            <p:nvPr/>
          </p:nvSpPr>
          <p:spPr>
            <a:xfrm>
              <a:off x="3300225" y="438943"/>
              <a:ext cx="1061894" cy="3389313"/>
            </a:xfrm>
            <a:prstGeom prst="roundRect">
              <a:avLst>
                <a:gd fmla="val 5000" name="adj"/>
              </a:avLst>
            </a:prstGeom>
            <a:solidFill>
              <a:srgbClr val="78D1CA"/>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16"/>
            <p:cNvSpPr txBox="1"/>
            <p:nvPr/>
          </p:nvSpPr>
          <p:spPr>
            <a:xfrm rot="-5400000">
              <a:off x="2016796" y="1722372"/>
              <a:ext cx="2779237" cy="212378"/>
            </a:xfrm>
            <a:prstGeom prst="rect">
              <a:avLst/>
            </a:prstGeom>
            <a:noFill/>
            <a:ln>
              <a:noFill/>
            </a:ln>
          </p:spPr>
          <p:txBody>
            <a:bodyPr anchorCtr="0" anchor="t" bIns="0" lIns="0" spcFirstLastPara="1" rIns="80000" wrap="square" tIns="61700">
              <a:noAutofit/>
            </a:bodyPr>
            <a:lstStyle/>
            <a:p>
              <a:pPr indent="0" lvl="0" marL="0" marR="0" rtl="0" algn="r">
                <a:lnSpc>
                  <a:spcPct val="100000"/>
                </a:lnSpc>
                <a:spcBef>
                  <a:spcPts val="0"/>
                </a:spcBef>
                <a:spcAft>
                  <a:spcPts val="0"/>
                </a:spcAft>
                <a:buClr>
                  <a:schemeClr val="dk1"/>
                </a:buClr>
                <a:buSzPts val="1800"/>
                <a:buFont typeface="Corbel"/>
                <a:buNone/>
              </a:pPr>
              <a:r>
                <a:rPr b="1" lang="en-US" sz="1800">
                  <a:solidFill>
                    <a:schemeClr val="dk1"/>
                  </a:solidFill>
                  <a:latin typeface="Corbel"/>
                  <a:ea typeface="Corbel"/>
                  <a:cs typeface="Corbel"/>
                  <a:sym typeface="Corbel"/>
                </a:rPr>
                <a:t>Social</a:t>
              </a:r>
              <a:endParaRPr/>
            </a:p>
          </p:txBody>
        </p:sp>
        <p:sp>
          <p:nvSpPr>
            <p:cNvPr id="1445" name="Google Shape;1445;p16"/>
            <p:cNvSpPr/>
            <p:nvPr/>
          </p:nvSpPr>
          <p:spPr>
            <a:xfrm rot="5400000">
              <a:off x="3211892" y="1451796"/>
              <a:ext cx="187284" cy="159284"/>
            </a:xfrm>
            <a:prstGeom prst="flowChartExtract">
              <a:avLst/>
            </a:prstGeom>
            <a:solidFill>
              <a:schemeClr val="lt1"/>
            </a:solidFill>
            <a:ln cap="flat" cmpd="sng" w="12700">
              <a:solidFill>
                <a:srgbClr val="76D3AD"/>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16"/>
            <p:cNvSpPr/>
            <p:nvPr/>
          </p:nvSpPr>
          <p:spPr>
            <a:xfrm>
              <a:off x="3512604" y="438943"/>
              <a:ext cx="791111" cy="338931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16"/>
            <p:cNvSpPr txBox="1"/>
            <p:nvPr/>
          </p:nvSpPr>
          <p:spPr>
            <a:xfrm>
              <a:off x="3512604" y="438943"/>
              <a:ext cx="791111" cy="3389313"/>
            </a:xfrm>
            <a:prstGeom prst="rect">
              <a:avLst/>
            </a:prstGeom>
            <a:noFill/>
            <a:ln>
              <a:noFill/>
            </a:ln>
          </p:spPr>
          <p:txBody>
            <a:bodyPr anchorCtr="0" anchor="t" bIns="0" lIns="0" spcFirstLastPara="1" rIns="0" wrap="square" tIns="37700">
              <a:noAutofit/>
            </a:bodyPr>
            <a:lstStyle/>
            <a:p>
              <a:pPr indent="0" lvl="0" marL="0" marR="0" rtl="0" algn="l">
                <a:lnSpc>
                  <a:spcPct val="100000"/>
                </a:lnSpc>
                <a:spcBef>
                  <a:spcPts val="0"/>
                </a:spcBef>
                <a:spcAft>
                  <a:spcPts val="0"/>
                </a:spcAft>
                <a:buClr>
                  <a:schemeClr val="lt1"/>
                </a:buClr>
                <a:buSzPts val="1100"/>
                <a:buFont typeface="Corbel"/>
                <a:buNone/>
              </a:pPr>
              <a:r>
                <a:t/>
              </a:r>
              <a:endParaRPr b="1" sz="1100">
                <a:solidFill>
                  <a:schemeClr val="dk1"/>
                </a:solidFill>
                <a:latin typeface="Corbel"/>
                <a:ea typeface="Corbel"/>
                <a:cs typeface="Corbel"/>
                <a:sym typeface="Corbel"/>
              </a:endParaRPr>
            </a:p>
            <a:p>
              <a:pPr indent="0" lvl="0" marL="0" marR="0" rtl="0" algn="l">
                <a:lnSpc>
                  <a:spcPct val="100000"/>
                </a:lnSpc>
                <a:spcBef>
                  <a:spcPts val="385"/>
                </a:spcBef>
                <a:spcAft>
                  <a:spcPts val="0"/>
                </a:spcAft>
                <a:buClr>
                  <a:schemeClr val="lt1"/>
                </a:buClr>
                <a:buSzPts val="1100"/>
                <a:buFont typeface="Corbel"/>
                <a:buNone/>
              </a:pPr>
              <a:r>
                <a:t/>
              </a:r>
              <a:endParaRPr b="1" sz="1100">
                <a:solidFill>
                  <a:schemeClr val="dk1"/>
                </a:solidFill>
                <a:latin typeface="Corbel"/>
                <a:ea typeface="Corbel"/>
                <a:cs typeface="Corbel"/>
                <a:sym typeface="Corbel"/>
              </a:endParaRPr>
            </a:p>
            <a:p>
              <a:pPr indent="0" lvl="0" marL="0" marR="0" rtl="0" algn="l">
                <a:lnSpc>
                  <a:spcPct val="100000"/>
                </a:lnSpc>
                <a:spcBef>
                  <a:spcPts val="385"/>
                </a:spcBef>
                <a:spcAft>
                  <a:spcPts val="0"/>
                </a:spcAft>
                <a:buClr>
                  <a:schemeClr val="lt1"/>
                </a:buClr>
                <a:buSzPts val="1100"/>
                <a:buFont typeface="Corbel"/>
                <a:buNone/>
              </a:pPr>
              <a:r>
                <a:t/>
              </a:r>
              <a:endParaRPr b="1" sz="1100">
                <a:solidFill>
                  <a:schemeClr val="dk1"/>
                </a:solidFill>
                <a:latin typeface="Corbel"/>
                <a:ea typeface="Corbel"/>
                <a:cs typeface="Corbel"/>
                <a:sym typeface="Corbel"/>
              </a:endParaRPr>
            </a:p>
            <a:p>
              <a:pPr indent="0" lvl="0" marL="0" marR="0" rtl="0" algn="l">
                <a:lnSpc>
                  <a:spcPct val="100000"/>
                </a:lnSpc>
                <a:spcBef>
                  <a:spcPts val="385"/>
                </a:spcBef>
                <a:spcAft>
                  <a:spcPts val="0"/>
                </a:spcAft>
                <a:buClr>
                  <a:schemeClr val="lt1"/>
                </a:buClr>
                <a:buSzPts val="1100"/>
                <a:buFont typeface="Corbel"/>
                <a:buNone/>
              </a:pPr>
              <a:r>
                <a:t/>
              </a:r>
              <a:endParaRPr b="1" sz="1100">
                <a:solidFill>
                  <a:schemeClr val="dk1"/>
                </a:solidFill>
                <a:latin typeface="Corbel"/>
                <a:ea typeface="Corbel"/>
                <a:cs typeface="Corbel"/>
                <a:sym typeface="Corbel"/>
              </a:endParaRPr>
            </a:p>
            <a:p>
              <a:pPr indent="0" lvl="0" marL="0" marR="0" rtl="0" algn="l">
                <a:lnSpc>
                  <a:spcPct val="100000"/>
                </a:lnSpc>
                <a:spcBef>
                  <a:spcPts val="385"/>
                </a:spcBef>
                <a:spcAft>
                  <a:spcPts val="0"/>
                </a:spcAft>
                <a:buClr>
                  <a:schemeClr val="lt1"/>
                </a:buClr>
                <a:buSzPts val="1100"/>
                <a:buFont typeface="Corbel"/>
                <a:buNone/>
              </a:pPr>
              <a:r>
                <a:t/>
              </a:r>
              <a:endParaRPr b="1" sz="1100">
                <a:solidFill>
                  <a:schemeClr val="dk1"/>
                </a:solidFill>
                <a:latin typeface="Corbel"/>
                <a:ea typeface="Corbel"/>
                <a:cs typeface="Corbel"/>
                <a:sym typeface="Corbel"/>
              </a:endParaRPr>
            </a:p>
            <a:p>
              <a:pPr indent="0" lvl="0" marL="0" marR="0" rtl="0" algn="l">
                <a:lnSpc>
                  <a:spcPct val="100000"/>
                </a:lnSpc>
                <a:spcBef>
                  <a:spcPts val="385"/>
                </a:spcBef>
                <a:spcAft>
                  <a:spcPts val="0"/>
                </a:spcAft>
                <a:buClr>
                  <a:schemeClr val="lt1"/>
                </a:buClr>
                <a:buSzPts val="1100"/>
                <a:buFont typeface="Corbel"/>
                <a:buNone/>
              </a:pPr>
              <a:r>
                <a:t/>
              </a:r>
              <a:endParaRPr b="1" sz="1100">
                <a:solidFill>
                  <a:schemeClr val="dk1"/>
                </a:solidFill>
                <a:latin typeface="Corbel"/>
                <a:ea typeface="Corbel"/>
                <a:cs typeface="Corbel"/>
                <a:sym typeface="Corbel"/>
              </a:endParaRPr>
            </a:p>
            <a:p>
              <a:pPr indent="0" lvl="0" marL="0" marR="0" rtl="0" algn="l">
                <a:lnSpc>
                  <a:spcPct val="100000"/>
                </a:lnSpc>
                <a:spcBef>
                  <a:spcPts val="385"/>
                </a:spcBef>
                <a:spcAft>
                  <a:spcPts val="0"/>
                </a:spcAft>
                <a:buClr>
                  <a:schemeClr val="dk1"/>
                </a:buClr>
                <a:buSzPts val="1100"/>
                <a:buFont typeface="Corbel"/>
                <a:buNone/>
              </a:pPr>
              <a:r>
                <a:rPr b="1" lang="en-US" sz="1100">
                  <a:solidFill>
                    <a:schemeClr val="dk1"/>
                  </a:solidFill>
                  <a:latin typeface="Corbel"/>
                  <a:ea typeface="Corbel"/>
                  <a:cs typeface="Corbel"/>
                  <a:sym typeface="Corbel"/>
                </a:rPr>
                <a:t>Values</a:t>
              </a:r>
              <a:endParaRPr/>
            </a:p>
            <a:p>
              <a:pPr indent="0" lvl="0" marL="0" marR="0" rtl="0" algn="l">
                <a:lnSpc>
                  <a:spcPct val="100000"/>
                </a:lnSpc>
                <a:spcBef>
                  <a:spcPts val="385"/>
                </a:spcBef>
                <a:spcAft>
                  <a:spcPts val="0"/>
                </a:spcAft>
                <a:buClr>
                  <a:schemeClr val="dk1"/>
                </a:buClr>
                <a:buSzPts val="1100"/>
                <a:buFont typeface="Corbel"/>
                <a:buNone/>
              </a:pPr>
              <a:r>
                <a:rPr b="1" lang="en-US" sz="1100">
                  <a:solidFill>
                    <a:schemeClr val="dk1"/>
                  </a:solidFill>
                  <a:latin typeface="Corbel"/>
                  <a:ea typeface="Corbel"/>
                  <a:cs typeface="Corbel"/>
                  <a:sym typeface="Corbel"/>
                </a:rPr>
                <a:t>Traditions &amp; Culture</a:t>
              </a:r>
              <a:endParaRPr/>
            </a:p>
            <a:p>
              <a:pPr indent="0" lvl="0" marL="0" marR="0" rtl="0" algn="l">
                <a:lnSpc>
                  <a:spcPct val="100000"/>
                </a:lnSpc>
                <a:spcBef>
                  <a:spcPts val="385"/>
                </a:spcBef>
                <a:spcAft>
                  <a:spcPts val="0"/>
                </a:spcAft>
                <a:buClr>
                  <a:schemeClr val="dk1"/>
                </a:buClr>
                <a:buSzPts val="1100"/>
                <a:buFont typeface="Corbel"/>
                <a:buNone/>
              </a:pPr>
              <a:r>
                <a:rPr b="1" lang="en-US" sz="1100">
                  <a:solidFill>
                    <a:schemeClr val="dk1"/>
                  </a:solidFill>
                  <a:latin typeface="Corbel"/>
                  <a:ea typeface="Corbel"/>
                  <a:cs typeface="Corbel"/>
                  <a:sym typeface="Corbel"/>
                </a:rPr>
                <a:t>Trends in the Social</a:t>
              </a:r>
              <a:endParaRPr/>
            </a:p>
          </p:txBody>
        </p:sp>
        <p:sp>
          <p:nvSpPr>
            <p:cNvPr id="1448" name="Google Shape;1448;p16"/>
            <p:cNvSpPr/>
            <p:nvPr/>
          </p:nvSpPr>
          <p:spPr>
            <a:xfrm>
              <a:off x="4399286" y="438943"/>
              <a:ext cx="1061894" cy="3389313"/>
            </a:xfrm>
            <a:prstGeom prst="roundRect">
              <a:avLst>
                <a:gd fmla="val 5000" name="adj"/>
              </a:avLst>
            </a:prstGeom>
            <a:solidFill>
              <a:srgbClr val="818ACC"/>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16"/>
            <p:cNvSpPr txBox="1"/>
            <p:nvPr/>
          </p:nvSpPr>
          <p:spPr>
            <a:xfrm rot="-5400000">
              <a:off x="3115857" y="1722372"/>
              <a:ext cx="2779237" cy="212378"/>
            </a:xfrm>
            <a:prstGeom prst="rect">
              <a:avLst/>
            </a:prstGeom>
            <a:noFill/>
            <a:ln>
              <a:noFill/>
            </a:ln>
          </p:spPr>
          <p:txBody>
            <a:bodyPr anchorCtr="0" anchor="t" bIns="0" lIns="0" spcFirstLastPara="1" rIns="80000" wrap="square" tIns="61700">
              <a:noAutofit/>
            </a:bodyPr>
            <a:lstStyle/>
            <a:p>
              <a:pPr indent="0" lvl="0" marL="0" marR="0" rtl="0" algn="r">
                <a:lnSpc>
                  <a:spcPct val="100000"/>
                </a:lnSpc>
                <a:spcBef>
                  <a:spcPts val="0"/>
                </a:spcBef>
                <a:spcAft>
                  <a:spcPts val="0"/>
                </a:spcAft>
                <a:buClr>
                  <a:schemeClr val="dk1"/>
                </a:buClr>
                <a:buSzPts val="1800"/>
                <a:buFont typeface="Corbel"/>
                <a:buNone/>
              </a:pPr>
              <a:r>
                <a:rPr b="1" lang="en-US" sz="1800">
                  <a:solidFill>
                    <a:schemeClr val="dk1"/>
                  </a:solidFill>
                  <a:latin typeface="Corbel"/>
                  <a:ea typeface="Corbel"/>
                  <a:cs typeface="Corbel"/>
                  <a:sym typeface="Corbel"/>
                </a:rPr>
                <a:t>Technological</a:t>
              </a:r>
              <a:endParaRPr/>
            </a:p>
          </p:txBody>
        </p:sp>
        <p:sp>
          <p:nvSpPr>
            <p:cNvPr id="1450" name="Google Shape;1450;p16"/>
            <p:cNvSpPr/>
            <p:nvPr/>
          </p:nvSpPr>
          <p:spPr>
            <a:xfrm rot="5400000">
              <a:off x="4310953" y="1451796"/>
              <a:ext cx="187284" cy="159284"/>
            </a:xfrm>
            <a:prstGeom prst="flowChartExtract">
              <a:avLst/>
            </a:prstGeom>
            <a:solidFill>
              <a:schemeClr val="lt1"/>
            </a:solidFill>
            <a:ln cap="flat" cmpd="sng" w="12700">
              <a:solidFill>
                <a:srgbClr val="818ACC"/>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16"/>
            <p:cNvSpPr/>
            <p:nvPr/>
          </p:nvSpPr>
          <p:spPr>
            <a:xfrm>
              <a:off x="4611665" y="438943"/>
              <a:ext cx="791111" cy="338931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16"/>
            <p:cNvSpPr txBox="1"/>
            <p:nvPr/>
          </p:nvSpPr>
          <p:spPr>
            <a:xfrm>
              <a:off x="4611665" y="438943"/>
              <a:ext cx="791111" cy="3389313"/>
            </a:xfrm>
            <a:prstGeom prst="rect">
              <a:avLst/>
            </a:prstGeom>
            <a:noFill/>
            <a:ln>
              <a:noFill/>
            </a:ln>
          </p:spPr>
          <p:txBody>
            <a:bodyPr anchorCtr="0" anchor="t" bIns="0" lIns="0" spcFirstLastPara="1" rIns="0" wrap="square" tIns="37700">
              <a:noAutofit/>
            </a:bodyPr>
            <a:lstStyle/>
            <a:p>
              <a:pPr indent="0" lvl="0" marL="0" marR="0" rtl="0" algn="l">
                <a:lnSpc>
                  <a:spcPct val="100000"/>
                </a:lnSpc>
                <a:spcBef>
                  <a:spcPts val="0"/>
                </a:spcBef>
                <a:spcAft>
                  <a:spcPts val="0"/>
                </a:spcAft>
                <a:buClr>
                  <a:schemeClr val="lt1"/>
                </a:buClr>
                <a:buSzPts val="1100"/>
                <a:buFont typeface="Corbel"/>
                <a:buNone/>
              </a:pPr>
              <a:r>
                <a:t/>
              </a:r>
              <a:endParaRPr b="1" sz="1100">
                <a:solidFill>
                  <a:schemeClr val="dk1"/>
                </a:solidFill>
                <a:latin typeface="Corbel"/>
                <a:ea typeface="Corbel"/>
                <a:cs typeface="Corbel"/>
                <a:sym typeface="Corbel"/>
              </a:endParaRPr>
            </a:p>
            <a:p>
              <a:pPr indent="0" lvl="0" marL="0" marR="0" rtl="0" algn="l">
                <a:lnSpc>
                  <a:spcPct val="100000"/>
                </a:lnSpc>
                <a:spcBef>
                  <a:spcPts val="385"/>
                </a:spcBef>
                <a:spcAft>
                  <a:spcPts val="0"/>
                </a:spcAft>
                <a:buClr>
                  <a:schemeClr val="lt1"/>
                </a:buClr>
                <a:buSzPts val="1100"/>
                <a:buFont typeface="Corbel"/>
                <a:buNone/>
              </a:pPr>
              <a:r>
                <a:t/>
              </a:r>
              <a:endParaRPr b="1" sz="1100">
                <a:solidFill>
                  <a:schemeClr val="dk1"/>
                </a:solidFill>
                <a:latin typeface="Corbel"/>
                <a:ea typeface="Corbel"/>
                <a:cs typeface="Corbel"/>
                <a:sym typeface="Corbel"/>
              </a:endParaRPr>
            </a:p>
            <a:p>
              <a:pPr indent="0" lvl="0" marL="0" marR="0" rtl="0" algn="l">
                <a:lnSpc>
                  <a:spcPct val="100000"/>
                </a:lnSpc>
                <a:spcBef>
                  <a:spcPts val="385"/>
                </a:spcBef>
                <a:spcAft>
                  <a:spcPts val="0"/>
                </a:spcAft>
                <a:buClr>
                  <a:schemeClr val="lt1"/>
                </a:buClr>
                <a:buSzPts val="1100"/>
                <a:buFont typeface="Corbel"/>
                <a:buNone/>
              </a:pPr>
              <a:r>
                <a:t/>
              </a:r>
              <a:endParaRPr b="1" sz="1100">
                <a:solidFill>
                  <a:schemeClr val="dk1"/>
                </a:solidFill>
                <a:latin typeface="Corbel"/>
                <a:ea typeface="Corbel"/>
                <a:cs typeface="Corbel"/>
                <a:sym typeface="Corbel"/>
              </a:endParaRPr>
            </a:p>
            <a:p>
              <a:pPr indent="0" lvl="0" marL="0" marR="0" rtl="0" algn="l">
                <a:lnSpc>
                  <a:spcPct val="100000"/>
                </a:lnSpc>
                <a:spcBef>
                  <a:spcPts val="385"/>
                </a:spcBef>
                <a:spcAft>
                  <a:spcPts val="0"/>
                </a:spcAft>
                <a:buClr>
                  <a:schemeClr val="lt1"/>
                </a:buClr>
                <a:buSzPts val="1100"/>
                <a:buFont typeface="Corbel"/>
                <a:buNone/>
              </a:pPr>
              <a:r>
                <a:t/>
              </a:r>
              <a:endParaRPr b="1" sz="1100">
                <a:solidFill>
                  <a:schemeClr val="dk1"/>
                </a:solidFill>
                <a:latin typeface="Corbel"/>
                <a:ea typeface="Corbel"/>
                <a:cs typeface="Corbel"/>
                <a:sym typeface="Corbel"/>
              </a:endParaRPr>
            </a:p>
            <a:p>
              <a:pPr indent="0" lvl="0" marL="0" marR="0" rtl="0" algn="l">
                <a:lnSpc>
                  <a:spcPct val="100000"/>
                </a:lnSpc>
                <a:spcBef>
                  <a:spcPts val="385"/>
                </a:spcBef>
                <a:spcAft>
                  <a:spcPts val="0"/>
                </a:spcAft>
                <a:buClr>
                  <a:schemeClr val="lt1"/>
                </a:buClr>
                <a:buSzPts val="1100"/>
                <a:buFont typeface="Corbel"/>
                <a:buNone/>
              </a:pPr>
              <a:r>
                <a:t/>
              </a:r>
              <a:endParaRPr b="1" sz="1100">
                <a:solidFill>
                  <a:schemeClr val="dk1"/>
                </a:solidFill>
                <a:latin typeface="Corbel"/>
                <a:ea typeface="Corbel"/>
                <a:cs typeface="Corbel"/>
                <a:sym typeface="Corbel"/>
              </a:endParaRPr>
            </a:p>
            <a:p>
              <a:pPr indent="0" lvl="0" marL="0" marR="0" rtl="0" algn="l">
                <a:lnSpc>
                  <a:spcPct val="100000"/>
                </a:lnSpc>
                <a:spcBef>
                  <a:spcPts val="385"/>
                </a:spcBef>
                <a:spcAft>
                  <a:spcPts val="0"/>
                </a:spcAft>
                <a:buClr>
                  <a:schemeClr val="lt1"/>
                </a:buClr>
                <a:buSzPts val="1100"/>
                <a:buFont typeface="Corbel"/>
                <a:buNone/>
              </a:pPr>
              <a:r>
                <a:t/>
              </a:r>
              <a:endParaRPr b="1" sz="1100">
                <a:solidFill>
                  <a:schemeClr val="dk1"/>
                </a:solidFill>
                <a:latin typeface="Corbel"/>
                <a:ea typeface="Corbel"/>
                <a:cs typeface="Corbel"/>
                <a:sym typeface="Corbel"/>
              </a:endParaRPr>
            </a:p>
            <a:p>
              <a:pPr indent="0" lvl="0" marL="0" marR="0" rtl="0" algn="l">
                <a:lnSpc>
                  <a:spcPct val="100000"/>
                </a:lnSpc>
                <a:spcBef>
                  <a:spcPts val="385"/>
                </a:spcBef>
                <a:spcAft>
                  <a:spcPts val="0"/>
                </a:spcAft>
                <a:buClr>
                  <a:schemeClr val="dk1"/>
                </a:buClr>
                <a:buSzPts val="1100"/>
                <a:buFont typeface="Corbel"/>
                <a:buNone/>
              </a:pPr>
              <a:r>
                <a:rPr b="1" lang="en-US" sz="1100">
                  <a:solidFill>
                    <a:schemeClr val="dk1"/>
                  </a:solidFill>
                  <a:latin typeface="Corbel"/>
                  <a:ea typeface="Corbel"/>
                  <a:cs typeface="Corbel"/>
                  <a:sym typeface="Corbel"/>
                </a:rPr>
                <a:t>Innovation</a:t>
              </a:r>
              <a:endParaRPr/>
            </a:p>
            <a:p>
              <a:pPr indent="0" lvl="0" marL="0" marR="0" rtl="0" algn="l">
                <a:lnSpc>
                  <a:spcPct val="100000"/>
                </a:lnSpc>
                <a:spcBef>
                  <a:spcPts val="385"/>
                </a:spcBef>
                <a:spcAft>
                  <a:spcPts val="0"/>
                </a:spcAft>
                <a:buClr>
                  <a:schemeClr val="dk1"/>
                </a:buClr>
                <a:buSzPts val="1100"/>
                <a:buFont typeface="Corbel"/>
                <a:buNone/>
              </a:pPr>
              <a:r>
                <a:rPr b="1" lang="en-US" sz="1100">
                  <a:solidFill>
                    <a:schemeClr val="dk1"/>
                  </a:solidFill>
                  <a:latin typeface="Corbel"/>
                  <a:ea typeface="Corbel"/>
                  <a:cs typeface="Corbel"/>
                  <a:sym typeface="Corbel"/>
                </a:rPr>
                <a:t>Techniques</a:t>
              </a:r>
              <a:endParaRPr/>
            </a:p>
            <a:p>
              <a:pPr indent="0" lvl="0" marL="0" marR="0" rtl="0" algn="l">
                <a:lnSpc>
                  <a:spcPct val="100000"/>
                </a:lnSpc>
                <a:spcBef>
                  <a:spcPts val="385"/>
                </a:spcBef>
                <a:spcAft>
                  <a:spcPts val="0"/>
                </a:spcAft>
                <a:buClr>
                  <a:schemeClr val="dk1"/>
                </a:buClr>
                <a:buSzPts val="1100"/>
                <a:buFont typeface="Corbel"/>
                <a:buNone/>
              </a:pPr>
              <a:r>
                <a:rPr b="1" lang="en-US" sz="1100">
                  <a:solidFill>
                    <a:schemeClr val="dk1"/>
                  </a:solidFill>
                  <a:latin typeface="Corbel"/>
                  <a:ea typeface="Corbel"/>
                  <a:cs typeface="Corbel"/>
                  <a:sym typeface="Corbel"/>
                </a:rPr>
                <a:t>Services</a:t>
              </a:r>
              <a:endParaRPr/>
            </a:p>
            <a:p>
              <a:pPr indent="0" lvl="0" marL="0" marR="0" rtl="0" algn="l">
                <a:lnSpc>
                  <a:spcPct val="100000"/>
                </a:lnSpc>
                <a:spcBef>
                  <a:spcPts val="385"/>
                </a:spcBef>
                <a:spcAft>
                  <a:spcPts val="0"/>
                </a:spcAft>
                <a:buClr>
                  <a:schemeClr val="dk1"/>
                </a:buClr>
                <a:buSzPts val="1100"/>
                <a:buFont typeface="Corbel"/>
                <a:buNone/>
              </a:pPr>
              <a:r>
                <a:rPr b="1" lang="en-US" sz="1100">
                  <a:solidFill>
                    <a:schemeClr val="dk1"/>
                  </a:solidFill>
                  <a:latin typeface="Corbel"/>
                  <a:ea typeface="Corbel"/>
                  <a:cs typeface="Corbel"/>
                  <a:sym typeface="Corbel"/>
                </a:rPr>
                <a:t>Goods</a:t>
              </a:r>
              <a:endParaRPr/>
            </a:p>
            <a:p>
              <a:pPr indent="0" lvl="0" marL="0" marR="0" rtl="0" algn="l">
                <a:lnSpc>
                  <a:spcPct val="100000"/>
                </a:lnSpc>
                <a:spcBef>
                  <a:spcPts val="385"/>
                </a:spcBef>
                <a:spcAft>
                  <a:spcPts val="0"/>
                </a:spcAft>
                <a:buClr>
                  <a:schemeClr val="dk1"/>
                </a:buClr>
                <a:buSzPts val="1100"/>
                <a:buFont typeface="Corbel"/>
                <a:buNone/>
              </a:pPr>
              <a:r>
                <a:rPr b="1" lang="en-US" sz="1100">
                  <a:solidFill>
                    <a:schemeClr val="dk1"/>
                  </a:solidFill>
                  <a:latin typeface="Corbel"/>
                  <a:ea typeface="Corbel"/>
                  <a:cs typeface="Corbel"/>
                  <a:sym typeface="Corbel"/>
                </a:rPr>
                <a:t>New Approach</a:t>
              </a:r>
              <a:endParaRPr/>
            </a:p>
            <a:p>
              <a:pPr indent="0" lvl="0" marL="0" marR="0" rtl="0" algn="l">
                <a:lnSpc>
                  <a:spcPct val="100000"/>
                </a:lnSpc>
                <a:spcBef>
                  <a:spcPts val="385"/>
                </a:spcBef>
                <a:spcAft>
                  <a:spcPts val="0"/>
                </a:spcAft>
                <a:buClr>
                  <a:schemeClr val="dk1"/>
                </a:buClr>
                <a:buSzPts val="1100"/>
                <a:buFont typeface="Corbel"/>
                <a:buNone/>
              </a:pPr>
              <a:r>
                <a:rPr b="1" lang="en-US" sz="1100">
                  <a:solidFill>
                    <a:schemeClr val="dk1"/>
                  </a:solidFill>
                  <a:latin typeface="Corbel"/>
                  <a:ea typeface="Corbel"/>
                  <a:cs typeface="Corbel"/>
                  <a:sym typeface="Corbel"/>
                </a:rPr>
                <a:t>Compatibility</a:t>
              </a:r>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7" name="Shape 1457"/>
        <p:cNvGrpSpPr/>
        <p:nvPr/>
      </p:nvGrpSpPr>
      <p:grpSpPr>
        <a:xfrm>
          <a:off x="0" y="0"/>
          <a:ext cx="0" cy="0"/>
          <a:chOff x="0" y="0"/>
          <a:chExt cx="0" cy="0"/>
        </a:xfrm>
      </p:grpSpPr>
      <p:sp>
        <p:nvSpPr>
          <p:cNvPr id="1458" name="Google Shape;1458;p17"/>
          <p:cNvSpPr txBox="1"/>
          <p:nvPr>
            <p:ph type="title"/>
          </p:nvPr>
        </p:nvSpPr>
        <p:spPr>
          <a:xfrm>
            <a:off x="1522414" y="274638"/>
            <a:ext cx="9143998" cy="1020762"/>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3200"/>
              <a:buFont typeface="Consolas"/>
              <a:buNone/>
            </a:pPr>
            <a:r>
              <a:rPr lang="en-US"/>
              <a:t>Importance</a:t>
            </a:r>
            <a:r>
              <a:rPr lang="en-US" sz="3200"/>
              <a:t> of Business Environment</a:t>
            </a:r>
            <a:endParaRPr/>
          </a:p>
        </p:txBody>
      </p:sp>
      <p:sp>
        <p:nvSpPr>
          <p:cNvPr id="1459" name="Google Shape;1459;p17"/>
          <p:cNvSpPr txBox="1"/>
          <p:nvPr>
            <p:ph idx="1" type="body"/>
          </p:nvPr>
        </p:nvSpPr>
        <p:spPr>
          <a:xfrm>
            <a:off x="1522413" y="1905000"/>
            <a:ext cx="4419599" cy="4267200"/>
          </a:xfrm>
          <a:prstGeom prst="rect">
            <a:avLst/>
          </a:prstGeom>
          <a:noFill/>
          <a:ln>
            <a:noFill/>
          </a:ln>
        </p:spPr>
        <p:txBody>
          <a:bodyPr anchorCtr="0" anchor="t" bIns="45700" lIns="91425" spcFirstLastPara="1" rIns="91425" wrap="square" tIns="45700">
            <a:normAutofit/>
          </a:bodyPr>
          <a:lstStyle/>
          <a:p>
            <a:pPr indent="-274320" lvl="0" marL="274320" rtl="0" algn="just">
              <a:lnSpc>
                <a:spcPct val="90000"/>
              </a:lnSpc>
              <a:spcBef>
                <a:spcPts val="0"/>
              </a:spcBef>
              <a:spcAft>
                <a:spcPts val="0"/>
              </a:spcAft>
              <a:buClr>
                <a:schemeClr val="lt1"/>
              </a:buClr>
              <a:buSzPts val="2400"/>
              <a:buChar char="▪"/>
            </a:pPr>
            <a:r>
              <a:rPr lang="en-US"/>
              <a:t>In any business, it is important to be aware of the actions and strategies of your competitors. A business environment enables firms to analyze their competitors' strategies and actions. Further, they can create their own strategies accordingly.</a:t>
            </a:r>
            <a:endParaRPr/>
          </a:p>
        </p:txBody>
      </p:sp>
      <p:sp>
        <p:nvSpPr>
          <p:cNvPr id="1460" name="Google Shape;1460;p17"/>
          <p:cNvSpPr txBox="1"/>
          <p:nvPr>
            <p:ph idx="12" type="sldNum"/>
          </p:nvPr>
        </p:nvSpPr>
        <p:spPr>
          <a:xfrm>
            <a:off x="9523412" y="6400801"/>
            <a:ext cx="1143002" cy="27622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1461" name="Google Shape;1461;p17"/>
          <p:cNvPicPr preferRelativeResize="0"/>
          <p:nvPr/>
        </p:nvPicPr>
        <p:blipFill rotWithShape="1">
          <a:blip r:embed="rId3">
            <a:alphaModFix/>
          </a:blip>
          <a:srcRect b="2075" l="1476" r="1073" t="1793"/>
          <a:stretch/>
        </p:blipFill>
        <p:spPr>
          <a:xfrm>
            <a:off x="11198235" y="0"/>
            <a:ext cx="990590" cy="977173"/>
          </a:xfrm>
          <a:prstGeom prst="rect">
            <a:avLst/>
          </a:prstGeom>
          <a:noFill/>
          <a:ln>
            <a:noFill/>
          </a:ln>
        </p:spPr>
      </p:pic>
      <p:sp>
        <p:nvSpPr>
          <p:cNvPr id="1462" name="Google Shape;1462;p17"/>
          <p:cNvSpPr txBox="1"/>
          <p:nvPr/>
        </p:nvSpPr>
        <p:spPr>
          <a:xfrm>
            <a:off x="1028" y="-4409"/>
            <a:ext cx="1103861" cy="27622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Corbel"/>
                <a:ea typeface="Corbel"/>
                <a:cs typeface="Corbel"/>
                <a:sym typeface="Corbel"/>
              </a:rPr>
              <a:t>06-10-2021</a:t>
            </a:r>
            <a:endParaRPr sz="1200">
              <a:solidFill>
                <a:schemeClr val="lt1"/>
              </a:solidFill>
              <a:latin typeface="Corbel"/>
              <a:ea typeface="Corbel"/>
              <a:cs typeface="Corbel"/>
              <a:sym typeface="Corbel"/>
            </a:endParaRPr>
          </a:p>
        </p:txBody>
      </p:sp>
      <p:sp>
        <p:nvSpPr>
          <p:cNvPr id="1463" name="Google Shape;1463;p17"/>
          <p:cNvSpPr txBox="1"/>
          <p:nvPr/>
        </p:nvSpPr>
        <p:spPr>
          <a:xfrm>
            <a:off x="896166" y="311696"/>
            <a:ext cx="10510792" cy="3810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rgbClr val="FFFFFF"/>
              </a:buClr>
              <a:buSzPts val="2400"/>
              <a:buFont typeface="Corbel"/>
              <a:buNone/>
            </a:pPr>
            <a:r>
              <a:rPr b="0" i="0" lang="en-US" sz="2400" u="none" cap="none" strike="noStrike">
                <a:solidFill>
                  <a:srgbClr val="FFFFFF"/>
                </a:solidFill>
                <a:latin typeface="Corbel"/>
                <a:ea typeface="Corbel"/>
                <a:cs typeface="Corbel"/>
                <a:sym typeface="Corbel"/>
              </a:rPr>
              <a:t>Class : Open Course 5</a:t>
            </a:r>
            <a:r>
              <a:rPr b="0" baseline="30000" i="0" lang="en-US" sz="2400" u="none" cap="none" strike="noStrike">
                <a:solidFill>
                  <a:srgbClr val="FFFFFF"/>
                </a:solidFill>
                <a:latin typeface="Corbel"/>
                <a:ea typeface="Corbel"/>
                <a:cs typeface="Corbel"/>
                <a:sym typeface="Corbel"/>
              </a:rPr>
              <a:t>th</a:t>
            </a:r>
            <a:r>
              <a:rPr b="0" i="0" lang="en-US" sz="2400" u="none" cap="none" strike="noStrike">
                <a:solidFill>
                  <a:srgbClr val="FFFFFF"/>
                </a:solidFill>
                <a:latin typeface="Corbel"/>
                <a:ea typeface="Corbel"/>
                <a:cs typeface="Corbel"/>
                <a:sym typeface="Corbel"/>
              </a:rPr>
              <a:t> Sem | </a:t>
            </a:r>
            <a:r>
              <a:rPr lang="en-US" sz="2400">
                <a:solidFill>
                  <a:schemeClr val="lt1"/>
                </a:solidFill>
                <a:latin typeface="Corbel"/>
                <a:ea typeface="Corbel"/>
                <a:cs typeface="Corbel"/>
                <a:sym typeface="Corbel"/>
              </a:rPr>
              <a:t>Subject : SML331 Business Environment And Corporate Strategy </a:t>
            </a:r>
            <a:endParaRPr b="0" i="0" sz="2400" u="none" cap="none" strike="noStrike">
              <a:solidFill>
                <a:srgbClr val="FFFFFF"/>
              </a:solidFill>
              <a:latin typeface="Corbel"/>
              <a:ea typeface="Corbel"/>
              <a:cs typeface="Corbel"/>
              <a:sym typeface="Corbel"/>
            </a:endParaRPr>
          </a:p>
        </p:txBody>
      </p:sp>
      <p:pic>
        <p:nvPicPr>
          <p:cNvPr descr="Importance of business environment" id="1464" name="Google Shape;1464;p17"/>
          <p:cNvPicPr preferRelativeResize="0"/>
          <p:nvPr>
            <p:ph idx="2" type="body"/>
          </p:nvPr>
        </p:nvPicPr>
        <p:blipFill rotWithShape="1">
          <a:blip r:embed="rId4">
            <a:alphaModFix/>
          </a:blip>
          <a:srcRect b="0" l="0" r="0" t="0"/>
          <a:stretch/>
        </p:blipFill>
        <p:spPr>
          <a:xfrm>
            <a:off x="6236000" y="2084100"/>
            <a:ext cx="5343900" cy="40119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9" name="Shape 1469"/>
        <p:cNvGrpSpPr/>
        <p:nvPr/>
      </p:nvGrpSpPr>
      <p:grpSpPr>
        <a:xfrm>
          <a:off x="0" y="0"/>
          <a:ext cx="0" cy="0"/>
          <a:chOff x="0" y="0"/>
          <a:chExt cx="0" cy="0"/>
        </a:xfrm>
      </p:grpSpPr>
      <p:sp>
        <p:nvSpPr>
          <p:cNvPr id="1470" name="Google Shape;1470;p18"/>
          <p:cNvSpPr txBox="1"/>
          <p:nvPr>
            <p:ph type="title"/>
          </p:nvPr>
        </p:nvSpPr>
        <p:spPr>
          <a:xfrm>
            <a:off x="1522414" y="274638"/>
            <a:ext cx="9143998" cy="1020762"/>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3200"/>
              <a:buFont typeface="Consolas"/>
              <a:buNone/>
            </a:pPr>
            <a:r>
              <a:rPr lang="en-US" sz="3200"/>
              <a:t>Components of Business Environment</a:t>
            </a:r>
            <a:endParaRPr/>
          </a:p>
        </p:txBody>
      </p:sp>
      <p:sp>
        <p:nvSpPr>
          <p:cNvPr id="1471" name="Google Shape;1471;p18"/>
          <p:cNvSpPr txBox="1"/>
          <p:nvPr>
            <p:ph idx="1" type="body"/>
          </p:nvPr>
        </p:nvSpPr>
        <p:spPr>
          <a:xfrm>
            <a:off x="1522413" y="1905000"/>
            <a:ext cx="4419599" cy="4267200"/>
          </a:xfrm>
          <a:prstGeom prst="rect">
            <a:avLst/>
          </a:prstGeom>
          <a:noFill/>
          <a:ln>
            <a:noFill/>
          </a:ln>
        </p:spPr>
        <p:txBody>
          <a:bodyPr anchorCtr="0" anchor="t" bIns="45700" lIns="91425" spcFirstLastPara="1" rIns="91425" wrap="square" tIns="45700">
            <a:normAutofit fontScale="85000" lnSpcReduction="20000"/>
          </a:bodyPr>
          <a:lstStyle/>
          <a:p>
            <a:pPr indent="-274320" lvl="0" marL="274320" rtl="0" algn="just">
              <a:lnSpc>
                <a:spcPct val="90000"/>
              </a:lnSpc>
              <a:spcBef>
                <a:spcPts val="0"/>
              </a:spcBef>
              <a:spcAft>
                <a:spcPts val="0"/>
              </a:spcAft>
              <a:buClr>
                <a:schemeClr val="lt1"/>
              </a:buClr>
              <a:buSzPct val="100000"/>
              <a:buChar char="▪"/>
            </a:pPr>
            <a:r>
              <a:rPr lang="en-US"/>
              <a:t>Every member or institution which affects, or is affected by the business is an element of the environment of the business. The elements or components of the business environment are grouped or classified by different scholars in different ways. An entrepreneur by any promising investment idea exploits the opportunities in the environment and must assess his comities. Promising entrepreneur of manager should continuously forecast and appraise the environment to be successful and effective in the competitive environment. Below, a classification of the environmental factors has been presented.</a:t>
            </a:r>
            <a:endParaRPr/>
          </a:p>
        </p:txBody>
      </p:sp>
      <p:sp>
        <p:nvSpPr>
          <p:cNvPr id="1472" name="Google Shape;1472;p18"/>
          <p:cNvSpPr txBox="1"/>
          <p:nvPr>
            <p:ph idx="12" type="sldNum"/>
          </p:nvPr>
        </p:nvSpPr>
        <p:spPr>
          <a:xfrm>
            <a:off x="9523412" y="6400801"/>
            <a:ext cx="1143002" cy="27622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1473" name="Google Shape;1473;p18"/>
          <p:cNvPicPr preferRelativeResize="0"/>
          <p:nvPr/>
        </p:nvPicPr>
        <p:blipFill rotWithShape="1">
          <a:blip r:embed="rId3">
            <a:alphaModFix/>
          </a:blip>
          <a:srcRect b="2075" l="1476" r="1073" t="1793"/>
          <a:stretch/>
        </p:blipFill>
        <p:spPr>
          <a:xfrm>
            <a:off x="11198235" y="0"/>
            <a:ext cx="990590" cy="977173"/>
          </a:xfrm>
          <a:prstGeom prst="rect">
            <a:avLst/>
          </a:prstGeom>
          <a:noFill/>
          <a:ln>
            <a:noFill/>
          </a:ln>
        </p:spPr>
      </p:pic>
      <p:sp>
        <p:nvSpPr>
          <p:cNvPr id="1474" name="Google Shape;1474;p18"/>
          <p:cNvSpPr txBox="1"/>
          <p:nvPr/>
        </p:nvSpPr>
        <p:spPr>
          <a:xfrm>
            <a:off x="1028" y="-4409"/>
            <a:ext cx="1103861" cy="27622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Corbel"/>
                <a:ea typeface="Corbel"/>
                <a:cs typeface="Corbel"/>
                <a:sym typeface="Corbel"/>
              </a:rPr>
              <a:t>06-10-2021</a:t>
            </a:r>
            <a:endParaRPr sz="1200">
              <a:solidFill>
                <a:schemeClr val="lt1"/>
              </a:solidFill>
              <a:latin typeface="Corbel"/>
              <a:ea typeface="Corbel"/>
              <a:cs typeface="Corbel"/>
              <a:sym typeface="Corbel"/>
            </a:endParaRPr>
          </a:p>
        </p:txBody>
      </p:sp>
      <p:sp>
        <p:nvSpPr>
          <p:cNvPr id="1475" name="Google Shape;1475;p18"/>
          <p:cNvSpPr txBox="1"/>
          <p:nvPr/>
        </p:nvSpPr>
        <p:spPr>
          <a:xfrm>
            <a:off x="896166" y="311696"/>
            <a:ext cx="10510792" cy="3810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rgbClr val="FFFFFF"/>
              </a:buClr>
              <a:buSzPts val="2400"/>
              <a:buFont typeface="Corbel"/>
              <a:buNone/>
            </a:pPr>
            <a:r>
              <a:rPr b="0" i="0" lang="en-US" sz="2400" u="none" cap="none" strike="noStrike">
                <a:solidFill>
                  <a:srgbClr val="FFFFFF"/>
                </a:solidFill>
                <a:latin typeface="Corbel"/>
                <a:ea typeface="Corbel"/>
                <a:cs typeface="Corbel"/>
                <a:sym typeface="Corbel"/>
              </a:rPr>
              <a:t>Class : Open Course 5</a:t>
            </a:r>
            <a:r>
              <a:rPr b="0" baseline="30000" i="0" lang="en-US" sz="2400" u="none" cap="none" strike="noStrike">
                <a:solidFill>
                  <a:srgbClr val="FFFFFF"/>
                </a:solidFill>
                <a:latin typeface="Corbel"/>
                <a:ea typeface="Corbel"/>
                <a:cs typeface="Corbel"/>
                <a:sym typeface="Corbel"/>
              </a:rPr>
              <a:t>th</a:t>
            </a:r>
            <a:r>
              <a:rPr b="0" i="0" lang="en-US" sz="2400" u="none" cap="none" strike="noStrike">
                <a:solidFill>
                  <a:srgbClr val="FFFFFF"/>
                </a:solidFill>
                <a:latin typeface="Corbel"/>
                <a:ea typeface="Corbel"/>
                <a:cs typeface="Corbel"/>
                <a:sym typeface="Corbel"/>
              </a:rPr>
              <a:t> Sem | </a:t>
            </a:r>
            <a:r>
              <a:rPr lang="en-US" sz="2400">
                <a:solidFill>
                  <a:schemeClr val="lt1"/>
                </a:solidFill>
                <a:latin typeface="Corbel"/>
                <a:ea typeface="Corbel"/>
                <a:cs typeface="Corbel"/>
                <a:sym typeface="Corbel"/>
              </a:rPr>
              <a:t>Subject : SML331 Business Environment And Corporate Strategy </a:t>
            </a:r>
            <a:endParaRPr b="0" i="0" sz="2400" u="none" cap="none" strike="noStrike">
              <a:solidFill>
                <a:srgbClr val="FFFFFF"/>
              </a:solidFill>
              <a:latin typeface="Corbel"/>
              <a:ea typeface="Corbel"/>
              <a:cs typeface="Corbel"/>
              <a:sym typeface="Corbel"/>
            </a:endParaRPr>
          </a:p>
        </p:txBody>
      </p:sp>
      <p:pic>
        <p:nvPicPr>
          <p:cNvPr descr="Components of Business Environment - The Business Studies" id="1476" name="Google Shape;1476;p18"/>
          <p:cNvPicPr preferRelativeResize="0"/>
          <p:nvPr>
            <p:ph idx="2" type="body"/>
          </p:nvPr>
        </p:nvPicPr>
        <p:blipFill rotWithShape="1">
          <a:blip r:embed="rId4">
            <a:alphaModFix/>
          </a:blip>
          <a:srcRect b="0" l="3069" r="35018" t="6868"/>
          <a:stretch/>
        </p:blipFill>
        <p:spPr>
          <a:xfrm>
            <a:off x="6094412" y="1905000"/>
            <a:ext cx="4824536" cy="4239737"/>
          </a:xfrm>
          <a:prstGeom prst="ellipse">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1" name="Shape 1481"/>
        <p:cNvGrpSpPr/>
        <p:nvPr/>
      </p:nvGrpSpPr>
      <p:grpSpPr>
        <a:xfrm>
          <a:off x="0" y="0"/>
          <a:ext cx="0" cy="0"/>
          <a:chOff x="0" y="0"/>
          <a:chExt cx="0" cy="0"/>
        </a:xfrm>
      </p:grpSpPr>
      <p:sp>
        <p:nvSpPr>
          <p:cNvPr id="1482" name="Google Shape;1482;p19"/>
          <p:cNvSpPr txBox="1"/>
          <p:nvPr>
            <p:ph type="title"/>
          </p:nvPr>
        </p:nvSpPr>
        <p:spPr>
          <a:xfrm>
            <a:off x="1522414" y="274638"/>
            <a:ext cx="9143998" cy="1020762"/>
          </a:xfrm>
          <a:prstGeom prst="rect">
            <a:avLst/>
          </a:prstGeom>
          <a:noFill/>
          <a:ln>
            <a:noFill/>
          </a:ln>
        </p:spPr>
        <p:txBody>
          <a:bodyPr anchorCtr="0" anchor="b" bIns="45700" lIns="91425" spcFirstLastPara="1" rIns="91425" wrap="square" tIns="45700">
            <a:normAutofit/>
          </a:bodyPr>
          <a:lstStyle/>
          <a:p>
            <a:pPr indent="-273050" lvl="0" marL="273050" marR="0" rtl="0" algn="ctr">
              <a:lnSpc>
                <a:spcPct val="115000"/>
              </a:lnSpc>
              <a:spcBef>
                <a:spcPts val="0"/>
              </a:spcBef>
              <a:spcAft>
                <a:spcPts val="0"/>
              </a:spcAft>
              <a:buClr>
                <a:schemeClr val="lt1"/>
              </a:buClr>
              <a:buSzPts val="3200"/>
              <a:buFont typeface="Consolas"/>
              <a:buNone/>
            </a:pPr>
            <a:r>
              <a:rPr lang="en-US" sz="3200"/>
              <a:t>Internal &amp; External Environment</a:t>
            </a:r>
            <a:endParaRPr/>
          </a:p>
        </p:txBody>
      </p:sp>
      <p:sp>
        <p:nvSpPr>
          <p:cNvPr id="1483" name="Google Shape;1483;p19"/>
          <p:cNvSpPr txBox="1"/>
          <p:nvPr>
            <p:ph idx="1" type="body"/>
          </p:nvPr>
        </p:nvSpPr>
        <p:spPr>
          <a:xfrm>
            <a:off x="1410788" y="1937025"/>
            <a:ext cx="4419600" cy="4267200"/>
          </a:xfrm>
          <a:prstGeom prst="rect">
            <a:avLst/>
          </a:prstGeom>
          <a:noFill/>
          <a:ln>
            <a:noFill/>
          </a:ln>
        </p:spPr>
        <p:txBody>
          <a:bodyPr anchorCtr="0" anchor="t" bIns="45700" lIns="91425" spcFirstLastPara="1" rIns="91425" wrap="square" tIns="45700">
            <a:normAutofit fontScale="85000" lnSpcReduction="20000"/>
          </a:bodyPr>
          <a:lstStyle/>
          <a:p>
            <a:pPr indent="-274320" lvl="0" marL="274320" rtl="0" algn="just">
              <a:lnSpc>
                <a:spcPct val="90000"/>
              </a:lnSpc>
              <a:spcBef>
                <a:spcPts val="0"/>
              </a:spcBef>
              <a:spcAft>
                <a:spcPts val="0"/>
              </a:spcAft>
              <a:buClr>
                <a:schemeClr val="lt1"/>
              </a:buClr>
              <a:buSzPct val="100000"/>
              <a:buChar char="▪"/>
            </a:pPr>
            <a:r>
              <a:rPr lang="en-US"/>
              <a:t>For any business to grow and prosper, managers of the business must be able to anticipate, recognise and deal with change in the internal and external environment. Change is a certainty, and for this reason business managers must actively engage in a process that identifies change and modifies business activity to take best advantage of change. That process is strategic planning.</a:t>
            </a:r>
            <a:endParaRPr/>
          </a:p>
          <a:p>
            <a:pPr indent="-274320" lvl="0" marL="274320" rtl="0" algn="just">
              <a:lnSpc>
                <a:spcPct val="90000"/>
              </a:lnSpc>
              <a:spcBef>
                <a:spcPts val="1800"/>
              </a:spcBef>
              <a:spcAft>
                <a:spcPts val="0"/>
              </a:spcAft>
              <a:buClr>
                <a:schemeClr val="lt1"/>
              </a:buClr>
              <a:buSzPct val="100000"/>
              <a:buChar char="▪"/>
            </a:pPr>
            <a:r>
              <a:rPr lang="en-US"/>
              <a:t>The following diagram provides examples of factors that are agents of change and need to be considered in the strategic planning process.</a:t>
            </a:r>
            <a:endParaRPr/>
          </a:p>
        </p:txBody>
      </p:sp>
      <p:sp>
        <p:nvSpPr>
          <p:cNvPr id="1484" name="Google Shape;1484;p19"/>
          <p:cNvSpPr txBox="1"/>
          <p:nvPr>
            <p:ph idx="12" type="sldNum"/>
          </p:nvPr>
        </p:nvSpPr>
        <p:spPr>
          <a:xfrm>
            <a:off x="9523412" y="6400801"/>
            <a:ext cx="1143002" cy="27622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1485" name="Google Shape;1485;p19"/>
          <p:cNvPicPr preferRelativeResize="0"/>
          <p:nvPr/>
        </p:nvPicPr>
        <p:blipFill rotWithShape="1">
          <a:blip r:embed="rId3">
            <a:alphaModFix/>
          </a:blip>
          <a:srcRect b="2075" l="1476" r="1073" t="1793"/>
          <a:stretch/>
        </p:blipFill>
        <p:spPr>
          <a:xfrm>
            <a:off x="11198235" y="0"/>
            <a:ext cx="990590" cy="977173"/>
          </a:xfrm>
          <a:prstGeom prst="rect">
            <a:avLst/>
          </a:prstGeom>
          <a:noFill/>
          <a:ln>
            <a:noFill/>
          </a:ln>
        </p:spPr>
      </p:pic>
      <p:sp>
        <p:nvSpPr>
          <p:cNvPr id="1486" name="Google Shape;1486;p19"/>
          <p:cNvSpPr txBox="1"/>
          <p:nvPr/>
        </p:nvSpPr>
        <p:spPr>
          <a:xfrm>
            <a:off x="1028" y="-4409"/>
            <a:ext cx="1103861" cy="27622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Corbel"/>
                <a:ea typeface="Corbel"/>
                <a:cs typeface="Corbel"/>
                <a:sym typeface="Corbel"/>
              </a:rPr>
              <a:t>06-10-2021</a:t>
            </a:r>
            <a:endParaRPr sz="1200">
              <a:solidFill>
                <a:schemeClr val="lt1"/>
              </a:solidFill>
              <a:latin typeface="Corbel"/>
              <a:ea typeface="Corbel"/>
              <a:cs typeface="Corbel"/>
              <a:sym typeface="Corbel"/>
            </a:endParaRPr>
          </a:p>
        </p:txBody>
      </p:sp>
      <p:sp>
        <p:nvSpPr>
          <p:cNvPr id="1487" name="Google Shape;1487;p19"/>
          <p:cNvSpPr txBox="1"/>
          <p:nvPr/>
        </p:nvSpPr>
        <p:spPr>
          <a:xfrm>
            <a:off x="896166" y="311696"/>
            <a:ext cx="10510792" cy="3810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rgbClr val="FFFFFF"/>
              </a:buClr>
              <a:buSzPts val="2400"/>
              <a:buFont typeface="Corbel"/>
              <a:buNone/>
            </a:pPr>
            <a:r>
              <a:rPr b="0" i="0" lang="en-US" sz="2400" u="none" cap="none" strike="noStrike">
                <a:solidFill>
                  <a:srgbClr val="FFFFFF"/>
                </a:solidFill>
                <a:latin typeface="Corbel"/>
                <a:ea typeface="Corbel"/>
                <a:cs typeface="Corbel"/>
                <a:sym typeface="Corbel"/>
              </a:rPr>
              <a:t>Class : Open Course 5</a:t>
            </a:r>
            <a:r>
              <a:rPr b="0" baseline="30000" i="0" lang="en-US" sz="2400" u="none" cap="none" strike="noStrike">
                <a:solidFill>
                  <a:srgbClr val="FFFFFF"/>
                </a:solidFill>
                <a:latin typeface="Corbel"/>
                <a:ea typeface="Corbel"/>
                <a:cs typeface="Corbel"/>
                <a:sym typeface="Corbel"/>
              </a:rPr>
              <a:t>th</a:t>
            </a:r>
            <a:r>
              <a:rPr b="0" i="0" lang="en-US" sz="2400" u="none" cap="none" strike="noStrike">
                <a:solidFill>
                  <a:srgbClr val="FFFFFF"/>
                </a:solidFill>
                <a:latin typeface="Corbel"/>
                <a:ea typeface="Corbel"/>
                <a:cs typeface="Corbel"/>
                <a:sym typeface="Corbel"/>
              </a:rPr>
              <a:t> Sem | </a:t>
            </a:r>
            <a:r>
              <a:rPr lang="en-US" sz="2400">
                <a:solidFill>
                  <a:schemeClr val="lt1"/>
                </a:solidFill>
                <a:latin typeface="Corbel"/>
                <a:ea typeface="Corbel"/>
                <a:cs typeface="Corbel"/>
                <a:sym typeface="Corbel"/>
              </a:rPr>
              <a:t>Subject : SML331 Business Environment And Corporate Strategy </a:t>
            </a:r>
            <a:endParaRPr b="0" i="0" sz="2400" u="none" cap="none" strike="noStrike">
              <a:solidFill>
                <a:srgbClr val="FFFFFF"/>
              </a:solidFill>
              <a:latin typeface="Corbel"/>
              <a:ea typeface="Corbel"/>
              <a:cs typeface="Corbel"/>
              <a:sym typeface="Corbel"/>
            </a:endParaRPr>
          </a:p>
        </p:txBody>
      </p:sp>
      <p:pic>
        <p:nvPicPr>
          <p:cNvPr descr="Strategic Planning: Environmental factors in strategic planning" id="1488" name="Google Shape;1488;p19"/>
          <p:cNvPicPr preferRelativeResize="0"/>
          <p:nvPr>
            <p:ph idx="2" type="body"/>
          </p:nvPr>
        </p:nvPicPr>
        <p:blipFill rotWithShape="1">
          <a:blip r:embed="rId4">
            <a:alphaModFix/>
          </a:blip>
          <a:srcRect b="0" l="0" r="0" t="0"/>
          <a:stretch/>
        </p:blipFill>
        <p:spPr>
          <a:xfrm>
            <a:off x="5917025" y="2041825"/>
            <a:ext cx="6049200" cy="38634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3" name="Shape 1493"/>
        <p:cNvGrpSpPr/>
        <p:nvPr/>
      </p:nvGrpSpPr>
      <p:grpSpPr>
        <a:xfrm>
          <a:off x="0" y="0"/>
          <a:ext cx="0" cy="0"/>
          <a:chOff x="0" y="0"/>
          <a:chExt cx="0" cy="0"/>
        </a:xfrm>
      </p:grpSpPr>
      <p:sp>
        <p:nvSpPr>
          <p:cNvPr id="1494" name="Google Shape;1494;p20"/>
          <p:cNvSpPr txBox="1"/>
          <p:nvPr>
            <p:ph type="title"/>
          </p:nvPr>
        </p:nvSpPr>
        <p:spPr>
          <a:xfrm>
            <a:off x="1522414" y="274638"/>
            <a:ext cx="9143998" cy="1020762"/>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3200"/>
              <a:buFont typeface="Consolas"/>
              <a:buNone/>
            </a:pPr>
            <a:r>
              <a:rPr lang="en-US"/>
              <a:t>Meaning of Strategic Management</a:t>
            </a:r>
            <a:endParaRPr/>
          </a:p>
        </p:txBody>
      </p:sp>
      <p:sp>
        <p:nvSpPr>
          <p:cNvPr id="1495" name="Google Shape;1495;p20"/>
          <p:cNvSpPr txBox="1"/>
          <p:nvPr>
            <p:ph idx="1" type="body"/>
          </p:nvPr>
        </p:nvSpPr>
        <p:spPr>
          <a:xfrm>
            <a:off x="1522413" y="1905000"/>
            <a:ext cx="4419599" cy="4267200"/>
          </a:xfrm>
          <a:prstGeom prst="rect">
            <a:avLst/>
          </a:prstGeom>
          <a:noFill/>
          <a:ln>
            <a:noFill/>
          </a:ln>
        </p:spPr>
        <p:txBody>
          <a:bodyPr anchorCtr="0" anchor="t" bIns="45700" lIns="91425" spcFirstLastPara="1" rIns="91425" wrap="square" tIns="45700">
            <a:normAutofit fontScale="77500" lnSpcReduction="20000"/>
          </a:bodyPr>
          <a:lstStyle/>
          <a:p>
            <a:pPr indent="-274320" lvl="0" marL="274320" rtl="0" algn="just">
              <a:lnSpc>
                <a:spcPct val="90000"/>
              </a:lnSpc>
              <a:spcBef>
                <a:spcPts val="0"/>
              </a:spcBef>
              <a:spcAft>
                <a:spcPts val="0"/>
              </a:spcAft>
              <a:buClr>
                <a:schemeClr val="lt1"/>
              </a:buClr>
              <a:buSzPct val="100000"/>
              <a:buChar char="▪"/>
            </a:pPr>
            <a:r>
              <a:rPr lang="en-US"/>
              <a:t>Strategic management is the ongoing planning, monitoring, analysis and assessment of all necessities an organization needs to meet its goals and objectives. Changes in business environments will require organizations to constantly assess their strategies for success. The strategic management process helps organizations take stock of their present situation, chalk out strategies, deploy them and analyze the effectiveness of the implemented management strategies. Strategic management strategies consist of five basic strategies and can differ in implementation depending on the surrounding environment. Strategic management applies both to on-premise and mobile platforms.</a:t>
            </a:r>
            <a:endParaRPr/>
          </a:p>
        </p:txBody>
      </p:sp>
      <p:sp>
        <p:nvSpPr>
          <p:cNvPr id="1496" name="Google Shape;1496;p20"/>
          <p:cNvSpPr txBox="1"/>
          <p:nvPr>
            <p:ph idx="12" type="sldNum"/>
          </p:nvPr>
        </p:nvSpPr>
        <p:spPr>
          <a:xfrm>
            <a:off x="9523412" y="6400801"/>
            <a:ext cx="1143002" cy="27622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1497" name="Google Shape;1497;p20"/>
          <p:cNvPicPr preferRelativeResize="0"/>
          <p:nvPr/>
        </p:nvPicPr>
        <p:blipFill rotWithShape="1">
          <a:blip r:embed="rId3">
            <a:alphaModFix/>
          </a:blip>
          <a:srcRect b="2075" l="1476" r="1073" t="1793"/>
          <a:stretch/>
        </p:blipFill>
        <p:spPr>
          <a:xfrm>
            <a:off x="11198235" y="0"/>
            <a:ext cx="990590" cy="977173"/>
          </a:xfrm>
          <a:prstGeom prst="rect">
            <a:avLst/>
          </a:prstGeom>
          <a:noFill/>
          <a:ln>
            <a:noFill/>
          </a:ln>
        </p:spPr>
      </p:pic>
      <p:sp>
        <p:nvSpPr>
          <p:cNvPr id="1498" name="Google Shape;1498;p20"/>
          <p:cNvSpPr txBox="1"/>
          <p:nvPr/>
        </p:nvSpPr>
        <p:spPr>
          <a:xfrm>
            <a:off x="1028" y="-4409"/>
            <a:ext cx="1103861" cy="27622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Corbel"/>
                <a:ea typeface="Corbel"/>
                <a:cs typeface="Corbel"/>
                <a:sym typeface="Corbel"/>
              </a:rPr>
              <a:t>06-10-2021</a:t>
            </a:r>
            <a:endParaRPr sz="1200">
              <a:solidFill>
                <a:schemeClr val="lt1"/>
              </a:solidFill>
              <a:latin typeface="Corbel"/>
              <a:ea typeface="Corbel"/>
              <a:cs typeface="Corbel"/>
              <a:sym typeface="Corbel"/>
            </a:endParaRPr>
          </a:p>
        </p:txBody>
      </p:sp>
      <p:sp>
        <p:nvSpPr>
          <p:cNvPr id="1499" name="Google Shape;1499;p20"/>
          <p:cNvSpPr txBox="1"/>
          <p:nvPr/>
        </p:nvSpPr>
        <p:spPr>
          <a:xfrm>
            <a:off x="896166" y="311696"/>
            <a:ext cx="10510792" cy="3810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rgbClr val="FFFFFF"/>
              </a:buClr>
              <a:buSzPts val="2400"/>
              <a:buFont typeface="Corbel"/>
              <a:buNone/>
            </a:pPr>
            <a:r>
              <a:rPr b="0" i="0" lang="en-US" sz="2400" u="none" cap="none" strike="noStrike">
                <a:solidFill>
                  <a:srgbClr val="FFFFFF"/>
                </a:solidFill>
                <a:latin typeface="Corbel"/>
                <a:ea typeface="Corbel"/>
                <a:cs typeface="Corbel"/>
                <a:sym typeface="Corbel"/>
              </a:rPr>
              <a:t>Class : Open Course 5</a:t>
            </a:r>
            <a:r>
              <a:rPr b="0" baseline="30000" i="0" lang="en-US" sz="2400" u="none" cap="none" strike="noStrike">
                <a:solidFill>
                  <a:srgbClr val="FFFFFF"/>
                </a:solidFill>
                <a:latin typeface="Corbel"/>
                <a:ea typeface="Corbel"/>
                <a:cs typeface="Corbel"/>
                <a:sym typeface="Corbel"/>
              </a:rPr>
              <a:t>th</a:t>
            </a:r>
            <a:r>
              <a:rPr b="0" i="0" lang="en-US" sz="2400" u="none" cap="none" strike="noStrike">
                <a:solidFill>
                  <a:srgbClr val="FFFFFF"/>
                </a:solidFill>
                <a:latin typeface="Corbel"/>
                <a:ea typeface="Corbel"/>
                <a:cs typeface="Corbel"/>
                <a:sym typeface="Corbel"/>
              </a:rPr>
              <a:t> Sem | </a:t>
            </a:r>
            <a:r>
              <a:rPr lang="en-US" sz="2400">
                <a:solidFill>
                  <a:schemeClr val="lt1"/>
                </a:solidFill>
                <a:latin typeface="Corbel"/>
                <a:ea typeface="Corbel"/>
                <a:cs typeface="Corbel"/>
                <a:sym typeface="Corbel"/>
              </a:rPr>
              <a:t>Subject : SML331 Business Environment And Corporate Strategy </a:t>
            </a:r>
            <a:endParaRPr b="0" i="0" sz="2400" u="none" cap="none" strike="noStrike">
              <a:solidFill>
                <a:srgbClr val="FFFFFF"/>
              </a:solidFill>
              <a:latin typeface="Corbel"/>
              <a:ea typeface="Corbel"/>
              <a:cs typeface="Corbel"/>
              <a:sym typeface="Corbel"/>
            </a:endParaRPr>
          </a:p>
        </p:txBody>
      </p:sp>
      <p:pic>
        <p:nvPicPr>
          <p:cNvPr descr="What is Strategic Management, and Why is it Important?" id="1500" name="Google Shape;1500;p20"/>
          <p:cNvPicPr preferRelativeResize="0"/>
          <p:nvPr>
            <p:ph idx="2" type="body"/>
          </p:nvPr>
        </p:nvPicPr>
        <p:blipFill rotWithShape="1">
          <a:blip r:embed="rId4">
            <a:alphaModFix/>
          </a:blip>
          <a:srcRect b="0" l="0" r="0" t="0"/>
          <a:stretch/>
        </p:blipFill>
        <p:spPr>
          <a:xfrm>
            <a:off x="6094425" y="71850"/>
            <a:ext cx="6093300" cy="67143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5" name="Shape 1505"/>
        <p:cNvGrpSpPr/>
        <p:nvPr/>
      </p:nvGrpSpPr>
      <p:grpSpPr>
        <a:xfrm>
          <a:off x="0" y="0"/>
          <a:ext cx="0" cy="0"/>
          <a:chOff x="0" y="0"/>
          <a:chExt cx="0" cy="0"/>
        </a:xfrm>
      </p:grpSpPr>
      <p:sp>
        <p:nvSpPr>
          <p:cNvPr id="1506" name="Google Shape;1506;p21"/>
          <p:cNvSpPr txBox="1"/>
          <p:nvPr>
            <p:ph type="title"/>
          </p:nvPr>
        </p:nvSpPr>
        <p:spPr>
          <a:xfrm>
            <a:off x="1044082" y="274638"/>
            <a:ext cx="10100662" cy="1020762"/>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3200"/>
              <a:buFont typeface="Consolas"/>
              <a:buNone/>
            </a:pPr>
            <a:r>
              <a:rPr lang="en-US"/>
              <a:t>Organization: Mission, Vision, Ethics &amp; Goal</a:t>
            </a:r>
            <a:endParaRPr/>
          </a:p>
        </p:txBody>
      </p:sp>
      <p:sp>
        <p:nvSpPr>
          <p:cNvPr id="1507" name="Google Shape;1507;p21"/>
          <p:cNvSpPr txBox="1"/>
          <p:nvPr>
            <p:ph idx="1" type="body"/>
          </p:nvPr>
        </p:nvSpPr>
        <p:spPr>
          <a:xfrm>
            <a:off x="1522413" y="1905000"/>
            <a:ext cx="4419600" cy="4267200"/>
          </a:xfrm>
          <a:prstGeom prst="rect">
            <a:avLst/>
          </a:prstGeom>
          <a:noFill/>
          <a:ln>
            <a:noFill/>
          </a:ln>
        </p:spPr>
        <p:txBody>
          <a:bodyPr anchorCtr="0" anchor="t" bIns="45700" lIns="91425" spcFirstLastPara="1" rIns="91425" wrap="square" tIns="45700">
            <a:normAutofit fontScale="77500" lnSpcReduction="10000"/>
          </a:bodyPr>
          <a:lstStyle/>
          <a:p>
            <a:pPr indent="-262890" lvl="0" marL="274320" rtl="0" algn="just">
              <a:lnSpc>
                <a:spcPct val="90000"/>
              </a:lnSpc>
              <a:spcBef>
                <a:spcPts val="0"/>
              </a:spcBef>
              <a:spcAft>
                <a:spcPts val="0"/>
              </a:spcAft>
              <a:buClr>
                <a:schemeClr val="lt1"/>
              </a:buClr>
              <a:buSzPct val="100000"/>
              <a:buChar char="▪"/>
            </a:pPr>
            <a:r>
              <a:rPr lang="en-US"/>
              <a:t>Vision and mission both relate to an organization’s purpose and are typically communicated in some written form. Vision and mission are statements from the organization that answer questions about who we are, what do we value, and where we’re going.</a:t>
            </a:r>
            <a:endParaRPr/>
          </a:p>
          <a:p>
            <a:pPr indent="-262890" lvl="0" marL="274320" rtl="0" algn="just">
              <a:lnSpc>
                <a:spcPct val="90000"/>
              </a:lnSpc>
              <a:spcBef>
                <a:spcPts val="1800"/>
              </a:spcBef>
              <a:spcAft>
                <a:spcPts val="0"/>
              </a:spcAft>
              <a:buClr>
                <a:schemeClr val="lt1"/>
              </a:buClr>
              <a:buSzPct val="100000"/>
              <a:buChar char="▪"/>
            </a:pPr>
            <a:r>
              <a:rPr lang="en-US"/>
              <a:t>Vision and mission create a target for strategy development. Vision and mission provide a high level guide, and the strategy provides a specific guide, to the goals and objectives showing success or failure of the strategy and satisfaction of the larger set of objectives stated in the mission.</a:t>
            </a:r>
            <a:endParaRPr/>
          </a:p>
          <a:p>
            <a:pPr indent="-144780" lvl="0" marL="274320" rtl="0" algn="just">
              <a:lnSpc>
                <a:spcPct val="90000"/>
              </a:lnSpc>
              <a:spcBef>
                <a:spcPts val="1800"/>
              </a:spcBef>
              <a:spcAft>
                <a:spcPts val="0"/>
              </a:spcAft>
              <a:buClr>
                <a:schemeClr val="lt1"/>
              </a:buClr>
              <a:buSzPct val="100000"/>
              <a:buNone/>
            </a:pPr>
            <a:r>
              <a:t/>
            </a:r>
            <a:endParaRPr/>
          </a:p>
        </p:txBody>
      </p:sp>
      <p:sp>
        <p:nvSpPr>
          <p:cNvPr id="1508" name="Google Shape;1508;p21"/>
          <p:cNvSpPr txBox="1"/>
          <p:nvPr>
            <p:ph idx="12" type="sldNum"/>
          </p:nvPr>
        </p:nvSpPr>
        <p:spPr>
          <a:xfrm>
            <a:off x="9523412" y="6400801"/>
            <a:ext cx="1143002" cy="27622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1509" name="Google Shape;1509;p21"/>
          <p:cNvPicPr preferRelativeResize="0"/>
          <p:nvPr/>
        </p:nvPicPr>
        <p:blipFill rotWithShape="1">
          <a:blip r:embed="rId3">
            <a:alphaModFix/>
          </a:blip>
          <a:srcRect b="2075" l="1476" r="1073" t="1793"/>
          <a:stretch/>
        </p:blipFill>
        <p:spPr>
          <a:xfrm>
            <a:off x="11198235" y="0"/>
            <a:ext cx="990590" cy="977173"/>
          </a:xfrm>
          <a:prstGeom prst="rect">
            <a:avLst/>
          </a:prstGeom>
          <a:noFill/>
          <a:ln>
            <a:noFill/>
          </a:ln>
        </p:spPr>
      </p:pic>
      <p:sp>
        <p:nvSpPr>
          <p:cNvPr id="1510" name="Google Shape;1510;p21"/>
          <p:cNvSpPr txBox="1"/>
          <p:nvPr/>
        </p:nvSpPr>
        <p:spPr>
          <a:xfrm>
            <a:off x="1028" y="-4409"/>
            <a:ext cx="1103861" cy="27622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Corbel"/>
                <a:ea typeface="Corbel"/>
                <a:cs typeface="Corbel"/>
                <a:sym typeface="Corbel"/>
              </a:rPr>
              <a:t>06-10-2021</a:t>
            </a:r>
            <a:endParaRPr sz="1200">
              <a:solidFill>
                <a:schemeClr val="lt1"/>
              </a:solidFill>
              <a:latin typeface="Corbel"/>
              <a:ea typeface="Corbel"/>
              <a:cs typeface="Corbel"/>
              <a:sym typeface="Corbel"/>
            </a:endParaRPr>
          </a:p>
        </p:txBody>
      </p:sp>
      <p:sp>
        <p:nvSpPr>
          <p:cNvPr id="1511" name="Google Shape;1511;p21"/>
          <p:cNvSpPr txBox="1"/>
          <p:nvPr/>
        </p:nvSpPr>
        <p:spPr>
          <a:xfrm>
            <a:off x="896166" y="311696"/>
            <a:ext cx="10510792" cy="3810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rgbClr val="FFFFFF"/>
              </a:buClr>
              <a:buSzPts val="2400"/>
              <a:buFont typeface="Corbel"/>
              <a:buNone/>
            </a:pPr>
            <a:r>
              <a:rPr b="0" i="0" lang="en-US" sz="2400" u="none" cap="none" strike="noStrike">
                <a:solidFill>
                  <a:srgbClr val="FFFFFF"/>
                </a:solidFill>
                <a:latin typeface="Corbel"/>
                <a:ea typeface="Corbel"/>
                <a:cs typeface="Corbel"/>
                <a:sym typeface="Corbel"/>
              </a:rPr>
              <a:t>Class : Open Course 5</a:t>
            </a:r>
            <a:r>
              <a:rPr b="0" baseline="30000" i="0" lang="en-US" sz="2400" u="none" cap="none" strike="noStrike">
                <a:solidFill>
                  <a:srgbClr val="FFFFFF"/>
                </a:solidFill>
                <a:latin typeface="Corbel"/>
                <a:ea typeface="Corbel"/>
                <a:cs typeface="Corbel"/>
                <a:sym typeface="Corbel"/>
              </a:rPr>
              <a:t>th</a:t>
            </a:r>
            <a:r>
              <a:rPr b="0" i="0" lang="en-US" sz="2400" u="none" cap="none" strike="noStrike">
                <a:solidFill>
                  <a:srgbClr val="FFFFFF"/>
                </a:solidFill>
                <a:latin typeface="Corbel"/>
                <a:ea typeface="Corbel"/>
                <a:cs typeface="Corbel"/>
                <a:sym typeface="Corbel"/>
              </a:rPr>
              <a:t> Sem | </a:t>
            </a:r>
            <a:r>
              <a:rPr lang="en-US" sz="2400">
                <a:solidFill>
                  <a:schemeClr val="lt1"/>
                </a:solidFill>
                <a:latin typeface="Corbel"/>
                <a:ea typeface="Corbel"/>
                <a:cs typeface="Corbel"/>
                <a:sym typeface="Corbel"/>
              </a:rPr>
              <a:t>Subject : SML331 Business Environment And Corporate Strategy </a:t>
            </a:r>
            <a:endParaRPr b="0" i="0" sz="2400" u="none" cap="none" strike="noStrike">
              <a:solidFill>
                <a:srgbClr val="FFFFFF"/>
              </a:solidFill>
              <a:latin typeface="Corbel"/>
              <a:ea typeface="Corbel"/>
              <a:cs typeface="Corbel"/>
              <a:sym typeface="Corbel"/>
            </a:endParaRPr>
          </a:p>
        </p:txBody>
      </p:sp>
      <p:pic>
        <p:nvPicPr>
          <p:cNvPr descr="The public face of organisations: purpose, vision, mission, values and  ethics" id="1512" name="Google Shape;1512;p21"/>
          <p:cNvPicPr preferRelativeResize="0"/>
          <p:nvPr>
            <p:ph idx="2" type="body"/>
          </p:nvPr>
        </p:nvPicPr>
        <p:blipFill rotWithShape="1">
          <a:blip r:embed="rId4">
            <a:alphaModFix/>
          </a:blip>
          <a:srcRect b="0" l="0" r="0" t="0"/>
          <a:stretch/>
        </p:blipFill>
        <p:spPr>
          <a:xfrm>
            <a:off x="1678700" y="924750"/>
            <a:ext cx="9466200" cy="59166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Chalkboard_16x9">
      <a:dk1>
        <a:srgbClr val="000000"/>
      </a:dk1>
      <a:lt1>
        <a:srgbClr val="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halkboard 16x9">
  <a:themeElements>
    <a:clrScheme name="Chalkboard_16x9">
      <a:dk1>
        <a:srgbClr val="000000"/>
      </a:dk1>
      <a:lt1>
        <a:srgbClr val="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