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11F117-B114-41B9-848F-93EAA7AE21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788B95-7E0A-45AF-84C3-5CDEA77521B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11/12/23 12:37:55 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2" name="slide2">
            <a:extLst>
              <a:ext uri="{FF2B5EF4-FFF2-40B4-BE49-F238E27FC236}">
                <a16:creationId xmlns:a16="http://schemas.microsoft.com/office/drawing/2014/main" id="{1217DDF3-1B7C-4226-971C-5779551C0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762000"/>
            <a:ext cx="120110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3" name="slide3">
            <a:extLst>
              <a:ext uri="{FF2B5EF4-FFF2-40B4-BE49-F238E27FC236}">
                <a16:creationId xmlns:a16="http://schemas.microsoft.com/office/drawing/2014/main" id="{ABF2B0A7-4549-4FB2-9C07-8D562B7D6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2619375"/>
            <a:ext cx="120110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 by Revenue" id="4" name="slide4">
            <a:extLst>
              <a:ext uri="{FF2B5EF4-FFF2-40B4-BE49-F238E27FC236}">
                <a16:creationId xmlns:a16="http://schemas.microsoft.com/office/drawing/2014/main" id="{150B1CBA-61FB-4F7C-8EF1-BCF5DF7E23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2085975"/>
            <a:ext cx="12011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 by Revenue" id="5" name="slide5">
            <a:extLst>
              <a:ext uri="{FF2B5EF4-FFF2-40B4-BE49-F238E27FC236}">
                <a16:creationId xmlns:a16="http://schemas.microsoft.com/office/drawing/2014/main" id="{FAE5218B-AF60-4BD0-852C-37281012FC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2085975"/>
            <a:ext cx="12011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6" name="slide6">
            <a:extLst>
              <a:ext uri="{FF2B5EF4-FFF2-40B4-BE49-F238E27FC236}">
                <a16:creationId xmlns:a16="http://schemas.microsoft.com/office/drawing/2014/main" id="{8BCEFC98-1888-4940-A2EA-CE958E85C6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89" y="0"/>
            <a:ext cx="8298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922848B9-120B-4B07-B4E4-944B062BE7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(2)" id="8" name="slide8">
            <a:extLst>
              <a:ext uri="{FF2B5EF4-FFF2-40B4-BE49-F238E27FC236}">
                <a16:creationId xmlns:a16="http://schemas.microsoft.com/office/drawing/2014/main" id="{093FF416-3804-45B0-BFE6-63EFE23A5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2023-12-11T07:08:00Z</dcterms:created>
  <dcterms:modified xsi:type="dcterms:W3CDTF">2023-12-11T07:08:00Z</dcterms:modified>
</cp:coreProperties>
</file>