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028CF3-B83E-4140-90B8-61BBE7AAD3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HR-DataAnalysis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ECBDF2-AEF9-432A-BBD5-B726199A75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12/12/23 1:56:40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6B830F57-5129-4312-8A51-770F329ED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83" y="0"/>
            <a:ext cx="5456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382BA7A3-51AF-4045-A2F9-EC25717376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34" y="0"/>
            <a:ext cx="8385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4" name="slide4">
            <a:extLst>
              <a:ext uri="{FF2B5EF4-FFF2-40B4-BE49-F238E27FC236}">
                <a16:creationId xmlns:a16="http://schemas.microsoft.com/office/drawing/2014/main" id="{470F7A7C-0420-4B1A-8672-D2713F187F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34" y="0"/>
            <a:ext cx="8385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loyees by Age Group" id="5" name="slide5">
            <a:extLst>
              <a:ext uri="{FF2B5EF4-FFF2-40B4-BE49-F238E27FC236}">
                <a16:creationId xmlns:a16="http://schemas.microsoft.com/office/drawing/2014/main" id="{F76D561E-536D-4965-BE9D-DBE6B943C8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57" y="0"/>
            <a:ext cx="331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Dashboard" id="6" name="slide6">
            <a:extLst>
              <a:ext uri="{FF2B5EF4-FFF2-40B4-BE49-F238E27FC236}">
                <a16:creationId xmlns:a16="http://schemas.microsoft.com/office/drawing/2014/main" id="{A8B216CE-49F3-40EC-9980-D02F70441F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7" name="slide7">
            <a:extLst>
              <a:ext uri="{FF2B5EF4-FFF2-40B4-BE49-F238E27FC236}">
                <a16:creationId xmlns:a16="http://schemas.microsoft.com/office/drawing/2014/main" id="{AF69A303-6798-41E3-9653-12548FB157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37" y="0"/>
            <a:ext cx="839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8" name="slide8">
            <a:extLst>
              <a:ext uri="{FF2B5EF4-FFF2-40B4-BE49-F238E27FC236}">
                <a16:creationId xmlns:a16="http://schemas.microsoft.com/office/drawing/2014/main" id="{3B728067-0926-44FE-BAD1-9A4D8CED12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76" y="0"/>
            <a:ext cx="8837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Age Group" id="9" name="slide9">
            <a:extLst>
              <a:ext uri="{FF2B5EF4-FFF2-40B4-BE49-F238E27FC236}">
                <a16:creationId xmlns:a16="http://schemas.microsoft.com/office/drawing/2014/main" id="{53247658-1435-49A3-8E6D-9ED6D260E3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36" y="0"/>
            <a:ext cx="856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2023-12-12T08:26:41Z</dcterms:created>
  <dcterms:modified xsi:type="dcterms:W3CDTF">2023-12-12T08:26:41Z</dcterms:modified>
</cp:coreProperties>
</file>