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– Titanic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Understand survival patterns from the Titanic dataset.</a:t>
            </a:r>
          </a:p>
          <a:p>
            <a:r>
              <a:t>Dataset: 418 records (modified to reflect realistic survival by gender).</a:t>
            </a:r>
          </a:p>
          <a:p>
            <a:r>
              <a:t>Tools Used: Python, Pandas, Seaborn, Matplotlib</a:t>
            </a:r>
          </a:p>
          <a:p>
            <a:r>
              <a:t>Key Variables: Sex, Age, Pclass, Fare, Embarked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from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Females had a significantly higher survival rate than males (93.8% vs 10.1%).</a:t>
            </a:r>
          </a:p>
          <a:p>
            <a:r>
              <a:t>🔹 1st class passengers had the highest survival chances.</a:t>
            </a:r>
          </a:p>
          <a:p>
            <a:r>
              <a:t>🔹 Younger passengers were more likely to survive.</a:t>
            </a:r>
          </a:p>
          <a:p>
            <a:r>
              <a:t>🔹 Fare and Passenger Class show a negative correlation: higher fare → higher class.</a:t>
            </a:r>
          </a:p>
          <a:p>
            <a:r>
              <a:t>🔹 Siblings/Spouses onboard (SibSp) slightly influenced survival probability.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Areas:</a:t>
            </a:r>
          </a:p>
          <a:p>
            <a:r>
              <a:t>- Improve survival support for lower-class passengers.</a:t>
            </a:r>
          </a:p>
          <a:p>
            <a:r>
              <a:t>- Ensure equitable rescue efforts across gender and class.</a:t>
            </a:r>
          </a:p>
          <a:p>
            <a:r>
              <a:t>- Investigate anomalies in ticket pricing and survival.</a:t>
            </a:r>
          </a:p>
          <a:p/>
          <a:p>
            <a:r>
              <a:t>Modeling Tips:</a:t>
            </a:r>
          </a:p>
          <a:p>
            <a:r>
              <a:t>- Sex, Pclass, and Fare are key features for predictive models.</a:t>
            </a:r>
          </a:p>
          <a:p>
            <a:r>
              <a:t>- Encode categorical variables (Sex, Embarked) for ML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by: Your Name</a:t>
            </a:r>
          </a:p>
          <a:p>
            <a:r>
              <a:t>Internship: Data Analyst Task 5</a:t>
            </a:r>
          </a:p>
          <a:p>
            <a:r>
              <a:t>Tools: Python, Jupyter, Seaborn, Matplotlib</a:t>
            </a:r>
          </a:p>
          <a:p>
            <a:r>
              <a:t>GitHub: [Your GitHub Link]</a:t>
            </a:r>
          </a:p>
          <a:p>
            <a:r>
              <a:t>Submission Date: [Today’s Date]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