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ZS Young Data Scientist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Harshit Saxena</a:t>
            </a:r>
          </a:p>
        </p:txBody>
      </p:sp>
    </p:spTree>
    <p:extLst>
      <p:ext uri="{BB962C8B-B14F-4D97-AF65-F5344CB8AC3E}">
        <p14:creationId xmlns:p14="http://schemas.microsoft.com/office/powerpoint/2010/main" val="19583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&amp; Quality-checks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can be defined as Sequence prediction</a:t>
            </a:r>
          </a:p>
          <a:p>
            <a:r>
              <a:rPr lang="en-US" dirty="0"/>
              <a:t>Training Data: 3000 Patients, 6472 unique Event IDs</a:t>
            </a:r>
          </a:p>
          <a:p>
            <a:r>
              <a:rPr lang="en-US" dirty="0"/>
              <a:t>Testing Data is very small where we have to predict next 10 entries.</a:t>
            </a:r>
          </a:p>
          <a:p>
            <a:r>
              <a:rPr lang="en-US" dirty="0"/>
              <a:t>Plotting data of various patients gave meaningful insights as there are quite a few patients with just active in last 6-8 months whereas few are active in checkups only till July 2013.[attached screenshots in next slide]</a:t>
            </a:r>
          </a:p>
          <a:p>
            <a:r>
              <a:rPr lang="en-US" dirty="0"/>
              <a:t>It makes more sense to give more weightage to recent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each Patient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988" y="1350273"/>
            <a:ext cx="7462774" cy="4195762"/>
          </a:xfrm>
        </p:spPr>
      </p:pic>
      <p:sp>
        <p:nvSpPr>
          <p:cNvPr id="10" name="TextBox 9"/>
          <p:cNvSpPr txBox="1"/>
          <p:nvPr/>
        </p:nvSpPr>
        <p:spPr>
          <a:xfrm>
            <a:off x="2981739" y="5897217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tells variation in Patient data</a:t>
            </a:r>
          </a:p>
        </p:txBody>
      </p:sp>
    </p:spTree>
    <p:extLst>
      <p:ext uri="{BB962C8B-B14F-4D97-AF65-F5344CB8AC3E}">
        <p14:creationId xmlns:p14="http://schemas.microsoft.com/office/powerpoint/2010/main" val="38488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each event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97" y="1363525"/>
            <a:ext cx="7462774" cy="4195762"/>
          </a:xfrm>
        </p:spPr>
      </p:pic>
      <p:sp>
        <p:nvSpPr>
          <p:cNvPr id="6" name="TextBox 5"/>
          <p:cNvSpPr txBox="1"/>
          <p:nvPr/>
        </p:nvSpPr>
        <p:spPr>
          <a:xfrm>
            <a:off x="2584174" y="5976730"/>
            <a:ext cx="653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tells variation in frequency of events</a:t>
            </a:r>
          </a:p>
        </p:txBody>
      </p:sp>
    </p:spTree>
    <p:extLst>
      <p:ext uri="{BB962C8B-B14F-4D97-AF65-F5344CB8AC3E}">
        <p14:creationId xmlns:p14="http://schemas.microsoft.com/office/powerpoint/2010/main" val="37786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events with frequency of 30+ in each patient data which tells that event checkup is done regularly. Hence gives insight of repeating data when we switch month</a:t>
            </a:r>
          </a:p>
          <a:p>
            <a:r>
              <a:rPr lang="en-US" dirty="0"/>
              <a:t>Average frequency of events in month is not very high, typically around 10 for each patient. So it makes more sense to repeat event IDs  </a:t>
            </a:r>
          </a:p>
        </p:txBody>
      </p:sp>
    </p:spTree>
    <p:extLst>
      <p:ext uri="{BB962C8B-B14F-4D97-AF65-F5344CB8AC3E}">
        <p14:creationId xmlns:p14="http://schemas.microsoft.com/office/powerpoint/2010/main" val="21362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model approach : Hidden Markov Models were performing very bad on the leaderboard data</a:t>
            </a:r>
          </a:p>
          <a:p>
            <a:r>
              <a:rPr lang="en-US" dirty="0"/>
              <a:t>Second Model approach: ALS(alternating least square method) for correlating patients. It was not able to find good features from data as a result accuracy was very low </a:t>
            </a:r>
          </a:p>
          <a:p>
            <a:r>
              <a:rPr lang="en-US" dirty="0"/>
              <a:t>Third Model approach: Top k elements in each patient data. This method was used in my final submission. </a:t>
            </a:r>
          </a:p>
        </p:txBody>
      </p:sp>
    </p:spTree>
    <p:extLst>
      <p:ext uri="{BB962C8B-B14F-4D97-AF65-F5344CB8AC3E}">
        <p14:creationId xmlns:p14="http://schemas.microsoft.com/office/powerpoint/2010/main" val="320778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created two different datasets  - subset data of </a:t>
            </a:r>
            <a:r>
              <a:rPr lang="en-US" dirty="0" err="1"/>
              <a:t>PatientIDs</a:t>
            </a:r>
            <a:r>
              <a:rPr lang="en-US" dirty="0"/>
              <a:t> with high frequency in just last 6 months – full data of </a:t>
            </a:r>
            <a:r>
              <a:rPr lang="en-US" dirty="0" err="1"/>
              <a:t>PatientIDs</a:t>
            </a:r>
            <a:r>
              <a:rPr lang="en-US" dirty="0"/>
              <a:t> with no presence in last 6 month </a:t>
            </a:r>
          </a:p>
          <a:p>
            <a:r>
              <a:rPr lang="en-US" dirty="0"/>
              <a:t>Created features for calculating frequencies of top 10 elements for each </a:t>
            </a:r>
            <a:r>
              <a:rPr lang="en-US" dirty="0" err="1"/>
              <a:t>patientID</a:t>
            </a:r>
            <a:r>
              <a:rPr lang="en-US" dirty="0"/>
              <a:t> in last 6 months. This helps to capture 0s in top k ( Suppose an event had high occurrence in patients history but he never went for that event in last 6 months. This remove wrong values.</a:t>
            </a:r>
          </a:p>
          <a:p>
            <a:r>
              <a:rPr lang="en-US" dirty="0"/>
              <a:t>Based on this replaced 0s with most occurring event(highest probability for occurrence)</a:t>
            </a:r>
          </a:p>
          <a:p>
            <a:r>
              <a:rPr lang="en-US" dirty="0"/>
              <a:t>Next important challenge is to predict correct sequence of events</a:t>
            </a:r>
          </a:p>
          <a:p>
            <a:r>
              <a:rPr lang="en-US" dirty="0"/>
              <a:t>Created copy of first 3 most frequent events and replaced with last columns. This gave boost to my score on leaderboard.</a:t>
            </a:r>
          </a:p>
          <a:p>
            <a:r>
              <a:rPr lang="en-US" dirty="0"/>
              <a:t>This method may lead to overfit.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accuracy checker where it gives error based on occurrence of event in actual top k.</a:t>
            </a:r>
          </a:p>
          <a:p>
            <a:r>
              <a:rPr lang="en-US" dirty="0"/>
              <a:t>Created validation data of 10 events.</a:t>
            </a:r>
          </a:p>
          <a:p>
            <a:r>
              <a:rPr lang="en-US" dirty="0"/>
              <a:t>Error = +1(if </a:t>
            </a:r>
            <a:r>
              <a:rPr lang="en-US" dirty="0" err="1"/>
              <a:t>predicted_event</a:t>
            </a:r>
            <a:r>
              <a:rPr lang="en-US" dirty="0"/>
              <a:t> is not in </a:t>
            </a:r>
            <a:r>
              <a:rPr lang="en-US" dirty="0" err="1"/>
              <a:t>actual_event</a:t>
            </a:r>
            <a:r>
              <a:rPr lang="en-US" dirty="0"/>
              <a:t>) else 0</a:t>
            </a:r>
          </a:p>
          <a:p>
            <a:r>
              <a:rPr lang="en-US" dirty="0"/>
              <a:t>My error reduced when I replaced most frequent columns by last columns</a:t>
            </a:r>
          </a:p>
          <a:p>
            <a:r>
              <a:rPr lang="en-US" dirty="0"/>
              <a:t>My model was consistent with the error when I tuned the parameters which give insight of avoiding overfit </a:t>
            </a:r>
            <a:r>
              <a:rPr lang="en-US" dirty="0" err="1"/>
              <a:t>atleast</a:t>
            </a:r>
            <a:r>
              <a:rPr lang="en-US" dirty="0"/>
              <a:t> for this test data.</a:t>
            </a:r>
          </a:p>
        </p:txBody>
      </p:sp>
    </p:spTree>
    <p:extLst>
      <p:ext uri="{BB962C8B-B14F-4D97-AF65-F5344CB8AC3E}">
        <p14:creationId xmlns:p14="http://schemas.microsoft.com/office/powerpoint/2010/main" val="4415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24" y="2930874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715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464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ZS Young Data Scientist Challenge</vt:lpstr>
      <vt:lpstr>Overview of Data &amp; Quality-checks</vt:lpstr>
      <vt:lpstr>Visualization of each Patient</vt:lpstr>
      <vt:lpstr>Visualization of each event</vt:lpstr>
      <vt:lpstr>PowerPoint Presentation</vt:lpstr>
      <vt:lpstr>Model Selection</vt:lpstr>
      <vt:lpstr>Feature Engineering</vt:lpstr>
      <vt:lpstr>Accuracy Check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 Young Data Scientist Challenge</dc:title>
  <dc:creator>Saxena, Harshit(GE Healthcare)</dc:creator>
  <cp:lastModifiedBy>Saxena, Harshit(GE Healthcare)</cp:lastModifiedBy>
  <cp:revision>8</cp:revision>
  <dcterms:created xsi:type="dcterms:W3CDTF">2017-07-24T14:01:15Z</dcterms:created>
  <dcterms:modified xsi:type="dcterms:W3CDTF">2017-07-24T15:11:22Z</dcterms:modified>
</cp:coreProperties>
</file>