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06b9477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06b9477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06b9477e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06b9477e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06b9477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06b9477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06b9477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06b9477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GB"/>
              <a:t>Container Management</a:t>
            </a:r>
            <a:endParaRPr/>
          </a:p>
        </p:txBody>
      </p:sp>
      <p:sp>
        <p:nvSpPr>
          <p:cNvPr id="135" name="Google Shape;135;p13"/>
          <p:cNvSpPr txBox="1"/>
          <p:nvPr>
            <p:ph idx="1" type="subTitle"/>
          </p:nvPr>
        </p:nvSpPr>
        <p:spPr>
          <a:xfrm>
            <a:off x="5083950" y="3039350"/>
            <a:ext cx="3470700" cy="139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rPr b="1" lang="en-GB" sz="1400">
                <a:latin typeface="Montserrat"/>
                <a:ea typeface="Montserrat"/>
                <a:cs typeface="Montserrat"/>
                <a:sym typeface="Montserrat"/>
              </a:rPr>
              <a:t>Members:</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rPr b="1" lang="en-GB" sz="1400">
                <a:latin typeface="Montserrat"/>
                <a:ea typeface="Montserrat"/>
                <a:cs typeface="Montserrat"/>
                <a:sym typeface="Montserrat"/>
              </a:rPr>
              <a:t>1.Shreyansh Dubey</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rPr b="1" lang="en-GB" sz="1400">
                <a:latin typeface="Montserrat"/>
                <a:ea typeface="Montserrat"/>
                <a:cs typeface="Montserrat"/>
                <a:sym typeface="Montserrat"/>
              </a:rPr>
              <a:t>2.Harshwardhan Mehrotra</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rPr b="1" lang="en-GB" sz="1400">
                <a:latin typeface="Montserrat"/>
                <a:ea typeface="Montserrat"/>
                <a:cs typeface="Montserrat"/>
                <a:sym typeface="Montserrat"/>
              </a:rPr>
              <a:t>3.Soham Dhandhe</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rPr b="1" lang="en-GB" sz="1400">
                <a:latin typeface="Montserrat"/>
                <a:ea typeface="Montserrat"/>
                <a:cs typeface="Montserrat"/>
                <a:sym typeface="Montserrat"/>
              </a:rPr>
              <a:t>4.Viren Ghuikhedkar</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rPr b="1" lang="en-GB" sz="1400">
                <a:latin typeface="Montserrat"/>
                <a:ea typeface="Montserrat"/>
                <a:cs typeface="Montserrat"/>
                <a:sym typeface="Montserrat"/>
              </a:rPr>
              <a:t> </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t/>
            </a:r>
            <a:endParaRPr b="1" sz="1400">
              <a:latin typeface="Montserrat"/>
              <a:ea typeface="Montserrat"/>
              <a:cs typeface="Montserrat"/>
              <a:sym typeface="Montserrat"/>
            </a:endParaRPr>
          </a:p>
          <a:p>
            <a:pPr indent="0" lvl="0" marL="0" rtl="0" algn="l">
              <a:lnSpc>
                <a:spcPct val="100000"/>
              </a:lnSpc>
              <a:spcBef>
                <a:spcPts val="0"/>
              </a:spcBef>
              <a:spcAft>
                <a:spcPts val="0"/>
              </a:spcAft>
              <a:buSzPts val="1300"/>
              <a:buNone/>
            </a:pPr>
            <a:r>
              <a:t/>
            </a:r>
            <a:endParaRPr b="1" sz="14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GB"/>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Problem Statements:</a:t>
            </a:r>
            <a:endParaRPr/>
          </a:p>
        </p:txBody>
      </p:sp>
      <p:sp>
        <p:nvSpPr>
          <p:cNvPr id="141" name="Google Shape;141;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800"/>
              <a:t> A vast number of containers can become too complex for an IT team to handle.So Container management will use software to automatically create, deploy and scale containers so as to make the work easier to handle. </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GB" sz="1800"/>
              <a:t>Container management is necessary when enterprises rely on containers to quickly deploy and update applications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Uses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47" name="Google Shape;147;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GB" sz="2200"/>
              <a:t>Pull Images easily</a:t>
            </a:r>
            <a:endParaRPr sz="2200"/>
          </a:p>
          <a:p>
            <a:pPr indent="-368300" lvl="0" marL="457200" rtl="0" algn="l">
              <a:lnSpc>
                <a:spcPct val="115000"/>
              </a:lnSpc>
              <a:spcBef>
                <a:spcPts val="0"/>
              </a:spcBef>
              <a:spcAft>
                <a:spcPts val="0"/>
              </a:spcAft>
              <a:buSzPts val="2200"/>
              <a:buChar char="●"/>
            </a:pPr>
            <a:r>
              <a:rPr lang="en-GB" sz="2200"/>
              <a:t>Deployment of containers.</a:t>
            </a:r>
            <a:endParaRPr sz="2200"/>
          </a:p>
          <a:p>
            <a:pPr indent="-368300" lvl="0" marL="457200" rtl="0" algn="l">
              <a:lnSpc>
                <a:spcPct val="115000"/>
              </a:lnSpc>
              <a:spcBef>
                <a:spcPts val="0"/>
              </a:spcBef>
              <a:spcAft>
                <a:spcPts val="0"/>
              </a:spcAft>
              <a:buSzPts val="2200"/>
              <a:buChar char="●"/>
            </a:pPr>
            <a:r>
              <a:rPr lang="en-GB" sz="2200"/>
              <a:t>Management of containers.</a:t>
            </a:r>
            <a:endParaRPr sz="2200"/>
          </a:p>
          <a:p>
            <a:pPr indent="0" lvl="0" marL="228600" rtl="0" algn="l">
              <a:lnSpc>
                <a:spcPct val="115000"/>
              </a:lnSpc>
              <a:spcBef>
                <a:spcPts val="0"/>
              </a:spcBef>
              <a:spcAft>
                <a:spcPts val="0"/>
              </a:spcAft>
              <a:buSzPts val="22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Social Aspects:</a:t>
            </a:r>
            <a:endParaRPr/>
          </a:p>
        </p:txBody>
      </p:sp>
      <p:sp>
        <p:nvSpPr>
          <p:cNvPr id="153" name="Google Shape;153;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2200"/>
              <a:t>Will improve work for IT team to smoothen up the container handling.</a:t>
            </a:r>
            <a:endParaRPr sz="2200"/>
          </a:p>
          <a:p>
            <a:pPr indent="0" lvl="0" marL="0" rtl="0" algn="l">
              <a:lnSpc>
                <a:spcPct val="115000"/>
              </a:lnSpc>
              <a:spcBef>
                <a:spcPts val="1200"/>
              </a:spcBef>
              <a:spcAft>
                <a:spcPts val="1200"/>
              </a:spcAft>
              <a:buSzPts val="1300"/>
              <a:buNone/>
            </a:pPr>
            <a:r>
              <a:rPr lang="en-GB" sz="2200"/>
              <a:t>Will Increase portability,more consistent operation greater efficiency.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endParaRPr/>
          </a:p>
        </p:txBody>
      </p:sp>
      <p:pic>
        <p:nvPicPr>
          <p:cNvPr id="159" name="Google Shape;159;p17"/>
          <p:cNvPicPr preferRelativeResize="0"/>
          <p:nvPr/>
        </p:nvPicPr>
        <p:blipFill>
          <a:blip r:embed="rId3">
            <a:alphaModFix/>
          </a:blip>
          <a:stretch>
            <a:fillRect/>
          </a:stretch>
        </p:blipFill>
        <p:spPr>
          <a:xfrm>
            <a:off x="127050" y="2063400"/>
            <a:ext cx="2911376" cy="2251327"/>
          </a:xfrm>
          <a:prstGeom prst="rect">
            <a:avLst/>
          </a:prstGeom>
          <a:noFill/>
          <a:ln>
            <a:noFill/>
          </a:ln>
        </p:spPr>
      </p:pic>
      <p:pic>
        <p:nvPicPr>
          <p:cNvPr id="160" name="Google Shape;160;p17"/>
          <p:cNvPicPr preferRelativeResize="0"/>
          <p:nvPr/>
        </p:nvPicPr>
        <p:blipFill>
          <a:blip r:embed="rId4">
            <a:alphaModFix/>
          </a:blip>
          <a:stretch>
            <a:fillRect/>
          </a:stretch>
        </p:blipFill>
        <p:spPr>
          <a:xfrm>
            <a:off x="3092888" y="2141750"/>
            <a:ext cx="3339173" cy="2094601"/>
          </a:xfrm>
          <a:prstGeom prst="rect">
            <a:avLst/>
          </a:prstGeom>
          <a:noFill/>
          <a:ln>
            <a:noFill/>
          </a:ln>
        </p:spPr>
      </p:pic>
      <p:pic>
        <p:nvPicPr>
          <p:cNvPr id="161" name="Google Shape;161;p17"/>
          <p:cNvPicPr preferRelativeResize="0"/>
          <p:nvPr/>
        </p:nvPicPr>
        <p:blipFill>
          <a:blip r:embed="rId5">
            <a:alphaModFix/>
          </a:blip>
          <a:stretch>
            <a:fillRect/>
          </a:stretch>
        </p:blipFill>
        <p:spPr>
          <a:xfrm>
            <a:off x="6486525" y="2181888"/>
            <a:ext cx="2604924" cy="2014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Program Code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t>https://github.com/harsh18262/Container_management_system.git</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052550"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100"/>
              <a:t>Demonstration</a:t>
            </a:r>
            <a:endParaRPr sz="4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52550"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100"/>
              <a:t>Conclusion</a:t>
            </a:r>
            <a:endParaRPr sz="4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Future Aspect Of Project</a:t>
            </a:r>
            <a:endParaRPr/>
          </a:p>
        </p:txBody>
      </p:sp>
      <p:sp>
        <p:nvSpPr>
          <p:cNvPr id="183" name="Google Shape;183;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GB" sz="2000"/>
              <a:t>Add a feature to create a container from the webui</a:t>
            </a:r>
            <a:endParaRPr sz="2000"/>
          </a:p>
          <a:p>
            <a:pPr indent="-355600" lvl="0" marL="457200" rtl="0" algn="l">
              <a:lnSpc>
                <a:spcPct val="115000"/>
              </a:lnSpc>
              <a:spcBef>
                <a:spcPts val="0"/>
              </a:spcBef>
              <a:spcAft>
                <a:spcPts val="0"/>
              </a:spcAft>
              <a:buSzPts val="2000"/>
              <a:buChar char="●"/>
            </a:pPr>
            <a:r>
              <a:rPr lang="en-GB" sz="2000"/>
              <a:t>Auto update images</a:t>
            </a:r>
            <a:endParaRPr sz="2000"/>
          </a:p>
          <a:p>
            <a:pPr indent="-355600" lvl="0" marL="457200" rtl="0" algn="l">
              <a:lnSpc>
                <a:spcPct val="115000"/>
              </a:lnSpc>
              <a:spcBef>
                <a:spcPts val="0"/>
              </a:spcBef>
              <a:spcAft>
                <a:spcPts val="0"/>
              </a:spcAft>
              <a:buSzPts val="2000"/>
              <a:buChar char="●"/>
            </a:pPr>
            <a:r>
              <a:rPr lang="en-GB" sz="2000"/>
              <a:t>Auto update containers</a:t>
            </a:r>
            <a:endParaRPr sz="2000"/>
          </a:p>
          <a:p>
            <a:pPr indent="-355600" lvl="0" marL="457200" rtl="0" algn="l">
              <a:lnSpc>
                <a:spcPct val="115000"/>
              </a:lnSpc>
              <a:spcBef>
                <a:spcPts val="0"/>
              </a:spcBef>
              <a:spcAft>
                <a:spcPts val="0"/>
              </a:spcAft>
              <a:buSzPts val="2000"/>
              <a:buChar char="●"/>
            </a:pPr>
            <a:r>
              <a:rPr lang="en-GB" sz="2000"/>
              <a:t>Create Container stacks</a:t>
            </a:r>
            <a:endParaRPr sz="2000"/>
          </a:p>
          <a:p>
            <a:pPr indent="-355600" lvl="0" marL="457200" rtl="0" algn="l">
              <a:lnSpc>
                <a:spcPct val="115000"/>
              </a:lnSpc>
              <a:spcBef>
                <a:spcPts val="0"/>
              </a:spcBef>
              <a:spcAft>
                <a:spcPts val="0"/>
              </a:spcAft>
              <a:buSzPts val="2000"/>
              <a:buChar char="●"/>
            </a:pPr>
            <a:r>
              <a:rPr lang="en-GB" sz="2000"/>
              <a:t>Add Login Page</a:t>
            </a:r>
            <a:endParaRPr sz="2000"/>
          </a:p>
          <a:p>
            <a:pPr indent="-355600" lvl="0" marL="457200" rtl="0" algn="l">
              <a:lnSpc>
                <a:spcPct val="115000"/>
              </a:lnSpc>
              <a:spcBef>
                <a:spcPts val="0"/>
              </a:spcBef>
              <a:spcAft>
                <a:spcPts val="0"/>
              </a:spcAft>
              <a:buSzPts val="2000"/>
              <a:buChar char="●"/>
            </a:pPr>
            <a:r>
              <a:rPr lang="en-GB" sz="2000"/>
              <a:t>Create this app as a bastion server</a:t>
            </a:r>
            <a:endParaRPr sz="2000"/>
          </a:p>
          <a:p>
            <a:pPr indent="0" lvl="0" marL="0" rtl="0" algn="l">
              <a:lnSpc>
                <a:spcPct val="115000"/>
              </a:lnSpc>
              <a:spcBef>
                <a:spcPts val="1200"/>
              </a:spcBef>
              <a:spcAft>
                <a:spcPts val="1200"/>
              </a:spcAft>
              <a:buSzPts val="13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