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5d20511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5d20511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9c8ade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99c8ade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c724e3c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c724e3c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9c8ade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9c8ade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16725d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16725d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c724e3c2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c724e3c2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16725d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16725d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70af0e2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70af0e2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70af0e2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70af0e2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716725d5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716725d5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Management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39350"/>
            <a:ext cx="34707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Members: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Shreyansh Dubey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2.Harshwardhan Mehrotra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3.Soham Dhandhe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4.Viren Ghuikhedkar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pandemic everyone had to work from home and the work of a </a:t>
            </a:r>
            <a:r>
              <a:rPr lang="en" sz="1800"/>
              <a:t>system</a:t>
            </a:r>
            <a:r>
              <a:rPr lang="en" sz="1800"/>
              <a:t> administrator get </a:t>
            </a:r>
            <a:r>
              <a:rPr lang="en" sz="1800"/>
              <a:t>extremely</a:t>
            </a:r>
            <a:r>
              <a:rPr lang="en" sz="1800"/>
              <a:t> difficult as he might have to manage many servers and also manage there passwords and keys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We can  ease this process of server management by making all the servers accessible using one application with One Click Login process.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Project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system to encrypt all the data that is stored on the device(ssh keys, passwords,etc)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Monitoring Panel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SSH Terminal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Management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Resource Monitoring(In App)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Password Manager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Aspects: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Will improve work from home to smoothen up the server access process.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Will be a single platform for all kinds of server management needs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Will make access servers secure by being the only path to connect to the internal servers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000" y="1307847"/>
            <a:ext cx="4214549" cy="27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25" y="1330242"/>
            <a:ext cx="4214549" cy="2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Code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https://github.com/harsh18262/server_manager_django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312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Code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And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Demonstration</a:t>
            </a:r>
            <a:endParaRPr sz="4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069925" y="1807050"/>
            <a:ext cx="72984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