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Lst>
  <p:sldSz cy="32918400" cx="43891200"/>
  <p:notesSz cx="6858000" cy="9144000"/>
  <p:embeddedFontLst>
    <p:embeddedFont>
      <p:font typeface="Bree Serif"/>
      <p:regular r:id="rId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font" Target="fonts/BreeSerif-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23"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143323"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496200" y="4765280"/>
            <a:ext cx="40899000" cy="13136700"/>
          </a:xfrm>
          <a:prstGeom prst="rect">
            <a:avLst/>
          </a:prstGeom>
        </p:spPr>
        <p:txBody>
          <a:bodyPr anchorCtr="0" anchor="b" bIns="487600" lIns="487600" spcFirstLastPara="1" rIns="487600" wrap="square" tIns="487600"/>
          <a:lstStyle>
            <a:lvl1pPr lvl="0" algn="ctr">
              <a:spcBef>
                <a:spcPts val="0"/>
              </a:spcBef>
              <a:spcAft>
                <a:spcPts val="0"/>
              </a:spcAft>
              <a:buSzPts val="27700"/>
              <a:buNone/>
              <a:defRPr sz="27700"/>
            </a:lvl1pPr>
            <a:lvl2pPr lvl="1" algn="ctr">
              <a:spcBef>
                <a:spcPts val="0"/>
              </a:spcBef>
              <a:spcAft>
                <a:spcPts val="0"/>
              </a:spcAft>
              <a:buSzPts val="27700"/>
              <a:buNone/>
              <a:defRPr sz="27700"/>
            </a:lvl2pPr>
            <a:lvl3pPr lvl="2" algn="ctr">
              <a:spcBef>
                <a:spcPts val="0"/>
              </a:spcBef>
              <a:spcAft>
                <a:spcPts val="0"/>
              </a:spcAft>
              <a:buSzPts val="27700"/>
              <a:buNone/>
              <a:defRPr sz="27700"/>
            </a:lvl3pPr>
            <a:lvl4pPr lvl="3" algn="ctr">
              <a:spcBef>
                <a:spcPts val="0"/>
              </a:spcBef>
              <a:spcAft>
                <a:spcPts val="0"/>
              </a:spcAft>
              <a:buSzPts val="27700"/>
              <a:buNone/>
              <a:defRPr sz="27700"/>
            </a:lvl4pPr>
            <a:lvl5pPr lvl="4" algn="ctr">
              <a:spcBef>
                <a:spcPts val="0"/>
              </a:spcBef>
              <a:spcAft>
                <a:spcPts val="0"/>
              </a:spcAft>
              <a:buSzPts val="27700"/>
              <a:buNone/>
              <a:defRPr sz="27700"/>
            </a:lvl5pPr>
            <a:lvl6pPr lvl="5" algn="ctr">
              <a:spcBef>
                <a:spcPts val="0"/>
              </a:spcBef>
              <a:spcAft>
                <a:spcPts val="0"/>
              </a:spcAft>
              <a:buSzPts val="27700"/>
              <a:buNone/>
              <a:defRPr sz="27700"/>
            </a:lvl6pPr>
            <a:lvl7pPr lvl="6" algn="ctr">
              <a:spcBef>
                <a:spcPts val="0"/>
              </a:spcBef>
              <a:spcAft>
                <a:spcPts val="0"/>
              </a:spcAft>
              <a:buSzPts val="27700"/>
              <a:buNone/>
              <a:defRPr sz="27700"/>
            </a:lvl7pPr>
            <a:lvl8pPr lvl="7" algn="ctr">
              <a:spcBef>
                <a:spcPts val="0"/>
              </a:spcBef>
              <a:spcAft>
                <a:spcPts val="0"/>
              </a:spcAft>
              <a:buSzPts val="27700"/>
              <a:buNone/>
              <a:defRPr sz="27700"/>
            </a:lvl8pPr>
            <a:lvl9pPr lvl="8" algn="ctr">
              <a:spcBef>
                <a:spcPts val="0"/>
              </a:spcBef>
              <a:spcAft>
                <a:spcPts val="0"/>
              </a:spcAft>
              <a:buSzPts val="27700"/>
              <a:buNone/>
              <a:defRPr sz="27700"/>
            </a:lvl9pPr>
          </a:lstStyle>
          <a:p/>
        </p:txBody>
      </p:sp>
      <p:sp>
        <p:nvSpPr>
          <p:cNvPr id="11" name="Google Shape;11;p2"/>
          <p:cNvSpPr txBox="1"/>
          <p:nvPr>
            <p:ph idx="1" type="subTitle"/>
          </p:nvPr>
        </p:nvSpPr>
        <p:spPr>
          <a:xfrm>
            <a:off x="1496160" y="18138400"/>
            <a:ext cx="40899000" cy="5072700"/>
          </a:xfrm>
          <a:prstGeom prst="rect">
            <a:avLst/>
          </a:prstGeom>
        </p:spPr>
        <p:txBody>
          <a:bodyPr anchorCtr="0" anchor="t" bIns="487600" lIns="487600" spcFirstLastPara="1" rIns="487600" wrap="square" tIns="487600"/>
          <a:lstStyle>
            <a:lvl1pPr lvl="0" algn="ctr">
              <a:lnSpc>
                <a:spcPct val="100000"/>
              </a:lnSpc>
              <a:spcBef>
                <a:spcPts val="0"/>
              </a:spcBef>
              <a:spcAft>
                <a:spcPts val="0"/>
              </a:spcAft>
              <a:buSzPts val="14900"/>
              <a:buNone/>
              <a:defRPr sz="14900"/>
            </a:lvl1pPr>
            <a:lvl2pPr lvl="1" algn="ctr">
              <a:lnSpc>
                <a:spcPct val="100000"/>
              </a:lnSpc>
              <a:spcBef>
                <a:spcPts val="0"/>
              </a:spcBef>
              <a:spcAft>
                <a:spcPts val="0"/>
              </a:spcAft>
              <a:buSzPts val="14900"/>
              <a:buNone/>
              <a:defRPr sz="14900"/>
            </a:lvl2pPr>
            <a:lvl3pPr lvl="2" algn="ctr">
              <a:lnSpc>
                <a:spcPct val="100000"/>
              </a:lnSpc>
              <a:spcBef>
                <a:spcPts val="0"/>
              </a:spcBef>
              <a:spcAft>
                <a:spcPts val="0"/>
              </a:spcAft>
              <a:buSzPts val="14900"/>
              <a:buNone/>
              <a:defRPr sz="14900"/>
            </a:lvl3pPr>
            <a:lvl4pPr lvl="3" algn="ctr">
              <a:lnSpc>
                <a:spcPct val="100000"/>
              </a:lnSpc>
              <a:spcBef>
                <a:spcPts val="0"/>
              </a:spcBef>
              <a:spcAft>
                <a:spcPts val="0"/>
              </a:spcAft>
              <a:buSzPts val="14900"/>
              <a:buNone/>
              <a:defRPr sz="14900"/>
            </a:lvl4pPr>
            <a:lvl5pPr lvl="4" algn="ctr">
              <a:lnSpc>
                <a:spcPct val="100000"/>
              </a:lnSpc>
              <a:spcBef>
                <a:spcPts val="0"/>
              </a:spcBef>
              <a:spcAft>
                <a:spcPts val="0"/>
              </a:spcAft>
              <a:buSzPts val="14900"/>
              <a:buNone/>
              <a:defRPr sz="14900"/>
            </a:lvl5pPr>
            <a:lvl6pPr lvl="5" algn="ctr">
              <a:lnSpc>
                <a:spcPct val="100000"/>
              </a:lnSpc>
              <a:spcBef>
                <a:spcPts val="0"/>
              </a:spcBef>
              <a:spcAft>
                <a:spcPts val="0"/>
              </a:spcAft>
              <a:buSzPts val="14900"/>
              <a:buNone/>
              <a:defRPr sz="14900"/>
            </a:lvl6pPr>
            <a:lvl7pPr lvl="6" algn="ctr">
              <a:lnSpc>
                <a:spcPct val="100000"/>
              </a:lnSpc>
              <a:spcBef>
                <a:spcPts val="0"/>
              </a:spcBef>
              <a:spcAft>
                <a:spcPts val="0"/>
              </a:spcAft>
              <a:buSzPts val="14900"/>
              <a:buNone/>
              <a:defRPr sz="14900"/>
            </a:lvl7pPr>
            <a:lvl8pPr lvl="7" algn="ctr">
              <a:lnSpc>
                <a:spcPct val="100000"/>
              </a:lnSpc>
              <a:spcBef>
                <a:spcPts val="0"/>
              </a:spcBef>
              <a:spcAft>
                <a:spcPts val="0"/>
              </a:spcAft>
              <a:buSzPts val="14900"/>
              <a:buNone/>
              <a:defRPr sz="14900"/>
            </a:lvl8pPr>
            <a:lvl9pPr lvl="8" algn="ctr">
              <a:lnSpc>
                <a:spcPct val="100000"/>
              </a:lnSpc>
              <a:spcBef>
                <a:spcPts val="0"/>
              </a:spcBef>
              <a:spcAft>
                <a:spcPts val="0"/>
              </a:spcAft>
              <a:buSzPts val="14900"/>
              <a:buNone/>
              <a:defRPr sz="14900"/>
            </a:lvl9pPr>
          </a:lstStyle>
          <a:p/>
        </p:txBody>
      </p:sp>
      <p:sp>
        <p:nvSpPr>
          <p:cNvPr id="12" name="Google Shape;12;p2"/>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496160" y="7079200"/>
            <a:ext cx="40899000" cy="12566400"/>
          </a:xfrm>
          <a:prstGeom prst="rect">
            <a:avLst/>
          </a:prstGeom>
        </p:spPr>
        <p:txBody>
          <a:bodyPr anchorCtr="0" anchor="b" bIns="487600" lIns="487600" spcFirstLastPara="1" rIns="487600" wrap="square" tIns="487600"/>
          <a:lstStyle>
            <a:lvl1pPr lvl="0" algn="ctr">
              <a:spcBef>
                <a:spcPts val="0"/>
              </a:spcBef>
              <a:spcAft>
                <a:spcPts val="0"/>
              </a:spcAft>
              <a:buSzPts val="64000"/>
              <a:buNone/>
              <a:defRPr sz="64000"/>
            </a:lvl1pPr>
            <a:lvl2pPr lvl="1" algn="ctr">
              <a:spcBef>
                <a:spcPts val="0"/>
              </a:spcBef>
              <a:spcAft>
                <a:spcPts val="0"/>
              </a:spcAft>
              <a:buSzPts val="64000"/>
              <a:buNone/>
              <a:defRPr sz="64000"/>
            </a:lvl2pPr>
            <a:lvl3pPr lvl="2" algn="ctr">
              <a:spcBef>
                <a:spcPts val="0"/>
              </a:spcBef>
              <a:spcAft>
                <a:spcPts val="0"/>
              </a:spcAft>
              <a:buSzPts val="64000"/>
              <a:buNone/>
              <a:defRPr sz="64000"/>
            </a:lvl3pPr>
            <a:lvl4pPr lvl="3" algn="ctr">
              <a:spcBef>
                <a:spcPts val="0"/>
              </a:spcBef>
              <a:spcAft>
                <a:spcPts val="0"/>
              </a:spcAft>
              <a:buSzPts val="64000"/>
              <a:buNone/>
              <a:defRPr sz="64000"/>
            </a:lvl4pPr>
            <a:lvl5pPr lvl="4" algn="ctr">
              <a:spcBef>
                <a:spcPts val="0"/>
              </a:spcBef>
              <a:spcAft>
                <a:spcPts val="0"/>
              </a:spcAft>
              <a:buSzPts val="64000"/>
              <a:buNone/>
              <a:defRPr sz="64000"/>
            </a:lvl5pPr>
            <a:lvl6pPr lvl="5" algn="ctr">
              <a:spcBef>
                <a:spcPts val="0"/>
              </a:spcBef>
              <a:spcAft>
                <a:spcPts val="0"/>
              </a:spcAft>
              <a:buSzPts val="64000"/>
              <a:buNone/>
              <a:defRPr sz="64000"/>
            </a:lvl6pPr>
            <a:lvl7pPr lvl="6" algn="ctr">
              <a:spcBef>
                <a:spcPts val="0"/>
              </a:spcBef>
              <a:spcAft>
                <a:spcPts val="0"/>
              </a:spcAft>
              <a:buSzPts val="64000"/>
              <a:buNone/>
              <a:defRPr sz="64000"/>
            </a:lvl7pPr>
            <a:lvl8pPr lvl="7" algn="ctr">
              <a:spcBef>
                <a:spcPts val="0"/>
              </a:spcBef>
              <a:spcAft>
                <a:spcPts val="0"/>
              </a:spcAft>
              <a:buSzPts val="64000"/>
              <a:buNone/>
              <a:defRPr sz="64000"/>
            </a:lvl8pPr>
            <a:lvl9pPr lvl="8" algn="ctr">
              <a:spcBef>
                <a:spcPts val="0"/>
              </a:spcBef>
              <a:spcAft>
                <a:spcPts val="0"/>
              </a:spcAft>
              <a:buSzPts val="64000"/>
              <a:buNone/>
              <a:defRPr sz="64000"/>
            </a:lvl9pPr>
          </a:lstStyle>
          <a:p>
            <a:r>
              <a:t>xx%</a:t>
            </a:r>
          </a:p>
        </p:txBody>
      </p:sp>
      <p:sp>
        <p:nvSpPr>
          <p:cNvPr id="46" name="Google Shape;46;p11"/>
          <p:cNvSpPr txBox="1"/>
          <p:nvPr>
            <p:ph idx="1" type="body"/>
          </p:nvPr>
        </p:nvSpPr>
        <p:spPr>
          <a:xfrm>
            <a:off x="1496160" y="20174240"/>
            <a:ext cx="40899000" cy="8325000"/>
          </a:xfrm>
          <a:prstGeom prst="rect">
            <a:avLst/>
          </a:prstGeom>
        </p:spPr>
        <p:txBody>
          <a:bodyPr anchorCtr="0" anchor="t" bIns="487600" lIns="487600" spcFirstLastPara="1" rIns="487600" wrap="square" tIns="487600"/>
          <a:lstStyle>
            <a:lvl1pPr indent="-838200" lvl="0" marL="457200" algn="ctr">
              <a:spcBef>
                <a:spcPts val="0"/>
              </a:spcBef>
              <a:spcAft>
                <a:spcPts val="0"/>
              </a:spcAft>
              <a:buSzPts val="9600"/>
              <a:buChar char="●"/>
              <a:defRPr/>
            </a:lvl1pPr>
            <a:lvl2pPr indent="-704850" lvl="1" marL="914400" algn="ctr">
              <a:spcBef>
                <a:spcPts val="8500"/>
              </a:spcBef>
              <a:spcAft>
                <a:spcPts val="0"/>
              </a:spcAft>
              <a:buSzPts val="7500"/>
              <a:buChar char="○"/>
              <a:defRPr/>
            </a:lvl2pPr>
            <a:lvl3pPr indent="-704850" lvl="2" marL="1371600" algn="ctr">
              <a:spcBef>
                <a:spcPts val="8500"/>
              </a:spcBef>
              <a:spcAft>
                <a:spcPts val="0"/>
              </a:spcAft>
              <a:buSzPts val="7500"/>
              <a:buChar char="■"/>
              <a:defRPr/>
            </a:lvl3pPr>
            <a:lvl4pPr indent="-704850" lvl="3" marL="1828800" algn="ctr">
              <a:spcBef>
                <a:spcPts val="8500"/>
              </a:spcBef>
              <a:spcAft>
                <a:spcPts val="0"/>
              </a:spcAft>
              <a:buSzPts val="7500"/>
              <a:buChar char="●"/>
              <a:defRPr/>
            </a:lvl4pPr>
            <a:lvl5pPr indent="-704850" lvl="4" marL="2286000" algn="ctr">
              <a:spcBef>
                <a:spcPts val="8500"/>
              </a:spcBef>
              <a:spcAft>
                <a:spcPts val="0"/>
              </a:spcAft>
              <a:buSzPts val="7500"/>
              <a:buChar char="○"/>
              <a:defRPr/>
            </a:lvl5pPr>
            <a:lvl6pPr indent="-704850" lvl="5" marL="2743200" algn="ctr">
              <a:spcBef>
                <a:spcPts val="8500"/>
              </a:spcBef>
              <a:spcAft>
                <a:spcPts val="0"/>
              </a:spcAft>
              <a:buSzPts val="7500"/>
              <a:buChar char="■"/>
              <a:defRPr/>
            </a:lvl6pPr>
            <a:lvl7pPr indent="-704850" lvl="6" marL="3200400" algn="ctr">
              <a:spcBef>
                <a:spcPts val="8500"/>
              </a:spcBef>
              <a:spcAft>
                <a:spcPts val="0"/>
              </a:spcAft>
              <a:buSzPts val="7500"/>
              <a:buChar char="●"/>
              <a:defRPr/>
            </a:lvl7pPr>
            <a:lvl8pPr indent="-704850" lvl="7" marL="3657600" algn="ctr">
              <a:spcBef>
                <a:spcPts val="8500"/>
              </a:spcBef>
              <a:spcAft>
                <a:spcPts val="0"/>
              </a:spcAft>
              <a:buSzPts val="7500"/>
              <a:buChar char="○"/>
              <a:defRPr/>
            </a:lvl8pPr>
            <a:lvl9pPr indent="-704850" lvl="8" marL="4114800" algn="ctr">
              <a:spcBef>
                <a:spcPts val="8500"/>
              </a:spcBef>
              <a:spcAft>
                <a:spcPts val="8500"/>
              </a:spcAft>
              <a:buSzPts val="7500"/>
              <a:buChar char="■"/>
              <a:defRPr/>
            </a:lvl9pPr>
          </a:lstStyle>
          <a:p/>
        </p:txBody>
      </p:sp>
      <p:sp>
        <p:nvSpPr>
          <p:cNvPr id="47" name="Google Shape;47;p11"/>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496160" y="13765440"/>
            <a:ext cx="40899000" cy="5387400"/>
          </a:xfrm>
          <a:prstGeom prst="rect">
            <a:avLst/>
          </a:prstGeom>
        </p:spPr>
        <p:txBody>
          <a:bodyPr anchorCtr="0" anchor="ctr" bIns="487600" lIns="487600" spcFirstLastPara="1" rIns="487600" wrap="square" tIns="487600"/>
          <a:lstStyle>
            <a:lvl1pPr lvl="0" algn="ctr">
              <a:spcBef>
                <a:spcPts val="0"/>
              </a:spcBef>
              <a:spcAft>
                <a:spcPts val="0"/>
              </a:spcAft>
              <a:buSzPts val="19200"/>
              <a:buNone/>
              <a:defRPr sz="19200"/>
            </a:lvl1pPr>
            <a:lvl2pPr lvl="1" algn="ctr">
              <a:spcBef>
                <a:spcPts val="0"/>
              </a:spcBef>
              <a:spcAft>
                <a:spcPts val="0"/>
              </a:spcAft>
              <a:buSzPts val="19200"/>
              <a:buNone/>
              <a:defRPr sz="19200"/>
            </a:lvl2pPr>
            <a:lvl3pPr lvl="2" algn="ctr">
              <a:spcBef>
                <a:spcPts val="0"/>
              </a:spcBef>
              <a:spcAft>
                <a:spcPts val="0"/>
              </a:spcAft>
              <a:buSzPts val="19200"/>
              <a:buNone/>
              <a:defRPr sz="19200"/>
            </a:lvl3pPr>
            <a:lvl4pPr lvl="3" algn="ctr">
              <a:spcBef>
                <a:spcPts val="0"/>
              </a:spcBef>
              <a:spcAft>
                <a:spcPts val="0"/>
              </a:spcAft>
              <a:buSzPts val="19200"/>
              <a:buNone/>
              <a:defRPr sz="19200"/>
            </a:lvl4pPr>
            <a:lvl5pPr lvl="4" algn="ctr">
              <a:spcBef>
                <a:spcPts val="0"/>
              </a:spcBef>
              <a:spcAft>
                <a:spcPts val="0"/>
              </a:spcAft>
              <a:buSzPts val="19200"/>
              <a:buNone/>
              <a:defRPr sz="19200"/>
            </a:lvl5pPr>
            <a:lvl6pPr lvl="5" algn="ctr">
              <a:spcBef>
                <a:spcPts val="0"/>
              </a:spcBef>
              <a:spcAft>
                <a:spcPts val="0"/>
              </a:spcAft>
              <a:buSzPts val="19200"/>
              <a:buNone/>
              <a:defRPr sz="19200"/>
            </a:lvl6pPr>
            <a:lvl7pPr lvl="6" algn="ctr">
              <a:spcBef>
                <a:spcPts val="0"/>
              </a:spcBef>
              <a:spcAft>
                <a:spcPts val="0"/>
              </a:spcAft>
              <a:buSzPts val="19200"/>
              <a:buNone/>
              <a:defRPr sz="19200"/>
            </a:lvl7pPr>
            <a:lvl8pPr lvl="7" algn="ctr">
              <a:spcBef>
                <a:spcPts val="0"/>
              </a:spcBef>
              <a:spcAft>
                <a:spcPts val="0"/>
              </a:spcAft>
              <a:buSzPts val="19200"/>
              <a:buNone/>
              <a:defRPr sz="19200"/>
            </a:lvl8pPr>
            <a:lvl9pPr lvl="8" algn="ctr">
              <a:spcBef>
                <a:spcPts val="0"/>
              </a:spcBef>
              <a:spcAft>
                <a:spcPts val="0"/>
              </a:spcAft>
              <a:buSzPts val="19200"/>
              <a:buNone/>
              <a:defRPr sz="19200"/>
            </a:lvl9pPr>
          </a:lstStyle>
          <a:p/>
        </p:txBody>
      </p:sp>
      <p:sp>
        <p:nvSpPr>
          <p:cNvPr id="15" name="Google Shape;15;p3"/>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496160" y="2848160"/>
            <a:ext cx="40899000" cy="3665400"/>
          </a:xfrm>
          <a:prstGeom prst="rect">
            <a:avLst/>
          </a:prstGeom>
        </p:spPr>
        <p:txBody>
          <a:bodyPr anchorCtr="0" anchor="t" bIns="487600" lIns="487600" spcFirstLastPara="1" rIns="487600" wrap="square" tIns="48760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p:txBody>
      </p:sp>
      <p:sp>
        <p:nvSpPr>
          <p:cNvPr id="18" name="Google Shape;18;p4"/>
          <p:cNvSpPr txBox="1"/>
          <p:nvPr>
            <p:ph idx="1" type="body"/>
          </p:nvPr>
        </p:nvSpPr>
        <p:spPr>
          <a:xfrm>
            <a:off x="1496160" y="7375840"/>
            <a:ext cx="40899000" cy="21864900"/>
          </a:xfrm>
          <a:prstGeom prst="rect">
            <a:avLst/>
          </a:prstGeom>
        </p:spPr>
        <p:txBody>
          <a:bodyPr anchorCtr="0" anchor="t" bIns="487600" lIns="487600" spcFirstLastPara="1" rIns="487600" wrap="square" tIns="487600"/>
          <a:lstStyle>
            <a:lvl1pPr indent="-838200" lvl="0" marL="457200">
              <a:spcBef>
                <a:spcPts val="0"/>
              </a:spcBef>
              <a:spcAft>
                <a:spcPts val="0"/>
              </a:spcAft>
              <a:buSzPts val="9600"/>
              <a:buChar char="●"/>
              <a:defRPr/>
            </a:lvl1pPr>
            <a:lvl2pPr indent="-704850" lvl="1" marL="914400">
              <a:spcBef>
                <a:spcPts val="8500"/>
              </a:spcBef>
              <a:spcAft>
                <a:spcPts val="0"/>
              </a:spcAft>
              <a:buSzPts val="7500"/>
              <a:buChar char="○"/>
              <a:defRPr/>
            </a:lvl2pPr>
            <a:lvl3pPr indent="-704850" lvl="2" marL="1371600">
              <a:spcBef>
                <a:spcPts val="8500"/>
              </a:spcBef>
              <a:spcAft>
                <a:spcPts val="0"/>
              </a:spcAft>
              <a:buSzPts val="7500"/>
              <a:buChar char="■"/>
              <a:defRPr/>
            </a:lvl3pPr>
            <a:lvl4pPr indent="-704850" lvl="3" marL="1828800">
              <a:spcBef>
                <a:spcPts val="8500"/>
              </a:spcBef>
              <a:spcAft>
                <a:spcPts val="0"/>
              </a:spcAft>
              <a:buSzPts val="7500"/>
              <a:buChar char="●"/>
              <a:defRPr/>
            </a:lvl4pPr>
            <a:lvl5pPr indent="-704850" lvl="4" marL="2286000">
              <a:spcBef>
                <a:spcPts val="8500"/>
              </a:spcBef>
              <a:spcAft>
                <a:spcPts val="0"/>
              </a:spcAft>
              <a:buSzPts val="7500"/>
              <a:buChar char="○"/>
              <a:defRPr/>
            </a:lvl5pPr>
            <a:lvl6pPr indent="-704850" lvl="5" marL="2743200">
              <a:spcBef>
                <a:spcPts val="8500"/>
              </a:spcBef>
              <a:spcAft>
                <a:spcPts val="0"/>
              </a:spcAft>
              <a:buSzPts val="7500"/>
              <a:buChar char="■"/>
              <a:defRPr/>
            </a:lvl6pPr>
            <a:lvl7pPr indent="-704850" lvl="6" marL="3200400">
              <a:spcBef>
                <a:spcPts val="8500"/>
              </a:spcBef>
              <a:spcAft>
                <a:spcPts val="0"/>
              </a:spcAft>
              <a:buSzPts val="7500"/>
              <a:buChar char="●"/>
              <a:defRPr/>
            </a:lvl7pPr>
            <a:lvl8pPr indent="-704850" lvl="7" marL="3657600">
              <a:spcBef>
                <a:spcPts val="8500"/>
              </a:spcBef>
              <a:spcAft>
                <a:spcPts val="0"/>
              </a:spcAft>
              <a:buSzPts val="7500"/>
              <a:buChar char="○"/>
              <a:defRPr/>
            </a:lvl8pPr>
            <a:lvl9pPr indent="-704850" lvl="8" marL="4114800">
              <a:spcBef>
                <a:spcPts val="8500"/>
              </a:spcBef>
              <a:spcAft>
                <a:spcPts val="8500"/>
              </a:spcAft>
              <a:buSzPts val="7500"/>
              <a:buChar char="■"/>
              <a:defRPr/>
            </a:lvl9pPr>
          </a:lstStyle>
          <a:p/>
        </p:txBody>
      </p:sp>
      <p:sp>
        <p:nvSpPr>
          <p:cNvPr id="19" name="Google Shape;19;p4"/>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496160" y="2848160"/>
            <a:ext cx="40899000" cy="3665400"/>
          </a:xfrm>
          <a:prstGeom prst="rect">
            <a:avLst/>
          </a:prstGeom>
        </p:spPr>
        <p:txBody>
          <a:bodyPr anchorCtr="0" anchor="t" bIns="487600" lIns="487600" spcFirstLastPara="1" rIns="487600" wrap="square" tIns="48760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p:txBody>
      </p:sp>
      <p:sp>
        <p:nvSpPr>
          <p:cNvPr id="22" name="Google Shape;22;p5"/>
          <p:cNvSpPr txBox="1"/>
          <p:nvPr>
            <p:ph idx="1" type="body"/>
          </p:nvPr>
        </p:nvSpPr>
        <p:spPr>
          <a:xfrm>
            <a:off x="1496160" y="7375840"/>
            <a:ext cx="19199400" cy="21864900"/>
          </a:xfrm>
          <a:prstGeom prst="rect">
            <a:avLst/>
          </a:prstGeom>
        </p:spPr>
        <p:txBody>
          <a:bodyPr anchorCtr="0" anchor="t" bIns="487600" lIns="487600" spcFirstLastPara="1" rIns="487600" wrap="square" tIns="487600"/>
          <a:lstStyle>
            <a:lvl1pPr indent="-704850" lvl="0" marL="457200">
              <a:spcBef>
                <a:spcPts val="0"/>
              </a:spcBef>
              <a:spcAft>
                <a:spcPts val="0"/>
              </a:spcAft>
              <a:buSzPts val="7500"/>
              <a:buChar char="●"/>
              <a:defRPr sz="7500"/>
            </a:lvl1pPr>
            <a:lvl2pPr indent="-635000" lvl="1" marL="914400">
              <a:spcBef>
                <a:spcPts val="8500"/>
              </a:spcBef>
              <a:spcAft>
                <a:spcPts val="0"/>
              </a:spcAft>
              <a:buSzPts val="6400"/>
              <a:buChar char="○"/>
              <a:defRPr sz="6400"/>
            </a:lvl2pPr>
            <a:lvl3pPr indent="-635000" lvl="2" marL="1371600">
              <a:spcBef>
                <a:spcPts val="8500"/>
              </a:spcBef>
              <a:spcAft>
                <a:spcPts val="0"/>
              </a:spcAft>
              <a:buSzPts val="6400"/>
              <a:buChar char="■"/>
              <a:defRPr sz="6400"/>
            </a:lvl3pPr>
            <a:lvl4pPr indent="-635000" lvl="3" marL="1828800">
              <a:spcBef>
                <a:spcPts val="8500"/>
              </a:spcBef>
              <a:spcAft>
                <a:spcPts val="0"/>
              </a:spcAft>
              <a:buSzPts val="6400"/>
              <a:buChar char="●"/>
              <a:defRPr sz="6400"/>
            </a:lvl4pPr>
            <a:lvl5pPr indent="-635000" lvl="4" marL="2286000">
              <a:spcBef>
                <a:spcPts val="8500"/>
              </a:spcBef>
              <a:spcAft>
                <a:spcPts val="0"/>
              </a:spcAft>
              <a:buSzPts val="6400"/>
              <a:buChar char="○"/>
              <a:defRPr sz="6400"/>
            </a:lvl5pPr>
            <a:lvl6pPr indent="-635000" lvl="5" marL="2743200">
              <a:spcBef>
                <a:spcPts val="8500"/>
              </a:spcBef>
              <a:spcAft>
                <a:spcPts val="0"/>
              </a:spcAft>
              <a:buSzPts val="6400"/>
              <a:buChar char="■"/>
              <a:defRPr sz="6400"/>
            </a:lvl6pPr>
            <a:lvl7pPr indent="-635000" lvl="6" marL="3200400">
              <a:spcBef>
                <a:spcPts val="8500"/>
              </a:spcBef>
              <a:spcAft>
                <a:spcPts val="0"/>
              </a:spcAft>
              <a:buSzPts val="6400"/>
              <a:buChar char="●"/>
              <a:defRPr sz="6400"/>
            </a:lvl7pPr>
            <a:lvl8pPr indent="-635000" lvl="7" marL="3657600">
              <a:spcBef>
                <a:spcPts val="8500"/>
              </a:spcBef>
              <a:spcAft>
                <a:spcPts val="0"/>
              </a:spcAft>
              <a:buSzPts val="6400"/>
              <a:buChar char="○"/>
              <a:defRPr sz="6400"/>
            </a:lvl8pPr>
            <a:lvl9pPr indent="-635000" lvl="8" marL="4114800">
              <a:spcBef>
                <a:spcPts val="8500"/>
              </a:spcBef>
              <a:spcAft>
                <a:spcPts val="8500"/>
              </a:spcAft>
              <a:buSzPts val="6400"/>
              <a:buChar char="■"/>
              <a:defRPr sz="6400"/>
            </a:lvl9pPr>
          </a:lstStyle>
          <a:p/>
        </p:txBody>
      </p:sp>
      <p:sp>
        <p:nvSpPr>
          <p:cNvPr id="23" name="Google Shape;23;p5"/>
          <p:cNvSpPr txBox="1"/>
          <p:nvPr>
            <p:ph idx="2" type="body"/>
          </p:nvPr>
        </p:nvSpPr>
        <p:spPr>
          <a:xfrm>
            <a:off x="23195520" y="7375840"/>
            <a:ext cx="19199400" cy="21864900"/>
          </a:xfrm>
          <a:prstGeom prst="rect">
            <a:avLst/>
          </a:prstGeom>
        </p:spPr>
        <p:txBody>
          <a:bodyPr anchorCtr="0" anchor="t" bIns="487600" lIns="487600" spcFirstLastPara="1" rIns="487600" wrap="square" tIns="487600"/>
          <a:lstStyle>
            <a:lvl1pPr indent="-704850" lvl="0" marL="457200">
              <a:spcBef>
                <a:spcPts val="0"/>
              </a:spcBef>
              <a:spcAft>
                <a:spcPts val="0"/>
              </a:spcAft>
              <a:buSzPts val="7500"/>
              <a:buChar char="●"/>
              <a:defRPr sz="7500"/>
            </a:lvl1pPr>
            <a:lvl2pPr indent="-635000" lvl="1" marL="914400">
              <a:spcBef>
                <a:spcPts val="8500"/>
              </a:spcBef>
              <a:spcAft>
                <a:spcPts val="0"/>
              </a:spcAft>
              <a:buSzPts val="6400"/>
              <a:buChar char="○"/>
              <a:defRPr sz="6400"/>
            </a:lvl2pPr>
            <a:lvl3pPr indent="-635000" lvl="2" marL="1371600">
              <a:spcBef>
                <a:spcPts val="8500"/>
              </a:spcBef>
              <a:spcAft>
                <a:spcPts val="0"/>
              </a:spcAft>
              <a:buSzPts val="6400"/>
              <a:buChar char="■"/>
              <a:defRPr sz="6400"/>
            </a:lvl3pPr>
            <a:lvl4pPr indent="-635000" lvl="3" marL="1828800">
              <a:spcBef>
                <a:spcPts val="8500"/>
              </a:spcBef>
              <a:spcAft>
                <a:spcPts val="0"/>
              </a:spcAft>
              <a:buSzPts val="6400"/>
              <a:buChar char="●"/>
              <a:defRPr sz="6400"/>
            </a:lvl4pPr>
            <a:lvl5pPr indent="-635000" lvl="4" marL="2286000">
              <a:spcBef>
                <a:spcPts val="8500"/>
              </a:spcBef>
              <a:spcAft>
                <a:spcPts val="0"/>
              </a:spcAft>
              <a:buSzPts val="6400"/>
              <a:buChar char="○"/>
              <a:defRPr sz="6400"/>
            </a:lvl5pPr>
            <a:lvl6pPr indent="-635000" lvl="5" marL="2743200">
              <a:spcBef>
                <a:spcPts val="8500"/>
              </a:spcBef>
              <a:spcAft>
                <a:spcPts val="0"/>
              </a:spcAft>
              <a:buSzPts val="6400"/>
              <a:buChar char="■"/>
              <a:defRPr sz="6400"/>
            </a:lvl6pPr>
            <a:lvl7pPr indent="-635000" lvl="6" marL="3200400">
              <a:spcBef>
                <a:spcPts val="8500"/>
              </a:spcBef>
              <a:spcAft>
                <a:spcPts val="0"/>
              </a:spcAft>
              <a:buSzPts val="6400"/>
              <a:buChar char="●"/>
              <a:defRPr sz="6400"/>
            </a:lvl7pPr>
            <a:lvl8pPr indent="-635000" lvl="7" marL="3657600">
              <a:spcBef>
                <a:spcPts val="8500"/>
              </a:spcBef>
              <a:spcAft>
                <a:spcPts val="0"/>
              </a:spcAft>
              <a:buSzPts val="6400"/>
              <a:buChar char="○"/>
              <a:defRPr sz="6400"/>
            </a:lvl8pPr>
            <a:lvl9pPr indent="-635000" lvl="8" marL="4114800">
              <a:spcBef>
                <a:spcPts val="8500"/>
              </a:spcBef>
              <a:spcAft>
                <a:spcPts val="8500"/>
              </a:spcAft>
              <a:buSzPts val="6400"/>
              <a:buChar char="■"/>
              <a:defRPr sz="6400"/>
            </a:lvl9pPr>
          </a:lstStyle>
          <a:p/>
        </p:txBody>
      </p:sp>
      <p:sp>
        <p:nvSpPr>
          <p:cNvPr id="24" name="Google Shape;24;p5"/>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496160" y="2848160"/>
            <a:ext cx="40899000" cy="3665400"/>
          </a:xfrm>
          <a:prstGeom prst="rect">
            <a:avLst/>
          </a:prstGeom>
        </p:spPr>
        <p:txBody>
          <a:bodyPr anchorCtr="0" anchor="t" bIns="487600" lIns="487600" spcFirstLastPara="1" rIns="487600" wrap="square" tIns="48760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p:txBody>
      </p:sp>
      <p:sp>
        <p:nvSpPr>
          <p:cNvPr id="27" name="Google Shape;27;p6"/>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496160" y="3555840"/>
            <a:ext cx="13478400" cy="4836600"/>
          </a:xfrm>
          <a:prstGeom prst="rect">
            <a:avLst/>
          </a:prstGeom>
        </p:spPr>
        <p:txBody>
          <a:bodyPr anchorCtr="0" anchor="b" bIns="487600" lIns="487600" spcFirstLastPara="1" rIns="487600" wrap="square" tIns="487600"/>
          <a:lstStyle>
            <a:lvl1pPr lvl="0">
              <a:spcBef>
                <a:spcPts val="0"/>
              </a:spcBef>
              <a:spcAft>
                <a:spcPts val="0"/>
              </a:spcAft>
              <a:buSzPts val="12800"/>
              <a:buNone/>
              <a:defRPr sz="12800"/>
            </a:lvl1pPr>
            <a:lvl2pPr lvl="1">
              <a:spcBef>
                <a:spcPts val="0"/>
              </a:spcBef>
              <a:spcAft>
                <a:spcPts val="0"/>
              </a:spcAft>
              <a:buSzPts val="12800"/>
              <a:buNone/>
              <a:defRPr sz="12800"/>
            </a:lvl2pPr>
            <a:lvl3pPr lvl="2">
              <a:spcBef>
                <a:spcPts val="0"/>
              </a:spcBef>
              <a:spcAft>
                <a:spcPts val="0"/>
              </a:spcAft>
              <a:buSzPts val="12800"/>
              <a:buNone/>
              <a:defRPr sz="12800"/>
            </a:lvl3pPr>
            <a:lvl4pPr lvl="3">
              <a:spcBef>
                <a:spcPts val="0"/>
              </a:spcBef>
              <a:spcAft>
                <a:spcPts val="0"/>
              </a:spcAft>
              <a:buSzPts val="12800"/>
              <a:buNone/>
              <a:defRPr sz="12800"/>
            </a:lvl4pPr>
            <a:lvl5pPr lvl="4">
              <a:spcBef>
                <a:spcPts val="0"/>
              </a:spcBef>
              <a:spcAft>
                <a:spcPts val="0"/>
              </a:spcAft>
              <a:buSzPts val="12800"/>
              <a:buNone/>
              <a:defRPr sz="12800"/>
            </a:lvl5pPr>
            <a:lvl6pPr lvl="5">
              <a:spcBef>
                <a:spcPts val="0"/>
              </a:spcBef>
              <a:spcAft>
                <a:spcPts val="0"/>
              </a:spcAft>
              <a:buSzPts val="12800"/>
              <a:buNone/>
              <a:defRPr sz="12800"/>
            </a:lvl6pPr>
            <a:lvl7pPr lvl="6">
              <a:spcBef>
                <a:spcPts val="0"/>
              </a:spcBef>
              <a:spcAft>
                <a:spcPts val="0"/>
              </a:spcAft>
              <a:buSzPts val="12800"/>
              <a:buNone/>
              <a:defRPr sz="12800"/>
            </a:lvl7pPr>
            <a:lvl8pPr lvl="7">
              <a:spcBef>
                <a:spcPts val="0"/>
              </a:spcBef>
              <a:spcAft>
                <a:spcPts val="0"/>
              </a:spcAft>
              <a:buSzPts val="12800"/>
              <a:buNone/>
              <a:defRPr sz="12800"/>
            </a:lvl8pPr>
            <a:lvl9pPr lvl="8">
              <a:spcBef>
                <a:spcPts val="0"/>
              </a:spcBef>
              <a:spcAft>
                <a:spcPts val="0"/>
              </a:spcAft>
              <a:buSzPts val="12800"/>
              <a:buNone/>
              <a:defRPr sz="12800"/>
            </a:lvl9pPr>
          </a:lstStyle>
          <a:p/>
        </p:txBody>
      </p:sp>
      <p:sp>
        <p:nvSpPr>
          <p:cNvPr id="30" name="Google Shape;30;p7"/>
          <p:cNvSpPr txBox="1"/>
          <p:nvPr>
            <p:ph idx="1" type="body"/>
          </p:nvPr>
        </p:nvSpPr>
        <p:spPr>
          <a:xfrm>
            <a:off x="1496160" y="8893440"/>
            <a:ext cx="13478400" cy="20348100"/>
          </a:xfrm>
          <a:prstGeom prst="rect">
            <a:avLst/>
          </a:prstGeom>
        </p:spPr>
        <p:txBody>
          <a:bodyPr anchorCtr="0" anchor="t" bIns="487600" lIns="487600" spcFirstLastPara="1" rIns="487600" wrap="square" tIns="487600"/>
          <a:lstStyle>
            <a:lvl1pPr indent="-635000" lvl="0" marL="457200">
              <a:spcBef>
                <a:spcPts val="0"/>
              </a:spcBef>
              <a:spcAft>
                <a:spcPts val="0"/>
              </a:spcAft>
              <a:buSzPts val="6400"/>
              <a:buChar char="●"/>
              <a:defRPr sz="6400"/>
            </a:lvl1pPr>
            <a:lvl2pPr indent="-635000" lvl="1" marL="914400">
              <a:spcBef>
                <a:spcPts val="8500"/>
              </a:spcBef>
              <a:spcAft>
                <a:spcPts val="0"/>
              </a:spcAft>
              <a:buSzPts val="6400"/>
              <a:buChar char="○"/>
              <a:defRPr sz="6400"/>
            </a:lvl2pPr>
            <a:lvl3pPr indent="-635000" lvl="2" marL="1371600">
              <a:spcBef>
                <a:spcPts val="8500"/>
              </a:spcBef>
              <a:spcAft>
                <a:spcPts val="0"/>
              </a:spcAft>
              <a:buSzPts val="6400"/>
              <a:buChar char="■"/>
              <a:defRPr sz="6400"/>
            </a:lvl3pPr>
            <a:lvl4pPr indent="-635000" lvl="3" marL="1828800">
              <a:spcBef>
                <a:spcPts val="8500"/>
              </a:spcBef>
              <a:spcAft>
                <a:spcPts val="0"/>
              </a:spcAft>
              <a:buSzPts val="6400"/>
              <a:buChar char="●"/>
              <a:defRPr sz="6400"/>
            </a:lvl4pPr>
            <a:lvl5pPr indent="-635000" lvl="4" marL="2286000">
              <a:spcBef>
                <a:spcPts val="8500"/>
              </a:spcBef>
              <a:spcAft>
                <a:spcPts val="0"/>
              </a:spcAft>
              <a:buSzPts val="6400"/>
              <a:buChar char="○"/>
              <a:defRPr sz="6400"/>
            </a:lvl5pPr>
            <a:lvl6pPr indent="-635000" lvl="5" marL="2743200">
              <a:spcBef>
                <a:spcPts val="8500"/>
              </a:spcBef>
              <a:spcAft>
                <a:spcPts val="0"/>
              </a:spcAft>
              <a:buSzPts val="6400"/>
              <a:buChar char="■"/>
              <a:defRPr sz="6400"/>
            </a:lvl6pPr>
            <a:lvl7pPr indent="-635000" lvl="6" marL="3200400">
              <a:spcBef>
                <a:spcPts val="8500"/>
              </a:spcBef>
              <a:spcAft>
                <a:spcPts val="0"/>
              </a:spcAft>
              <a:buSzPts val="6400"/>
              <a:buChar char="●"/>
              <a:defRPr sz="6400"/>
            </a:lvl7pPr>
            <a:lvl8pPr indent="-635000" lvl="7" marL="3657600">
              <a:spcBef>
                <a:spcPts val="8500"/>
              </a:spcBef>
              <a:spcAft>
                <a:spcPts val="0"/>
              </a:spcAft>
              <a:buSzPts val="6400"/>
              <a:buChar char="○"/>
              <a:defRPr sz="6400"/>
            </a:lvl8pPr>
            <a:lvl9pPr indent="-635000" lvl="8" marL="4114800">
              <a:spcBef>
                <a:spcPts val="8500"/>
              </a:spcBef>
              <a:spcAft>
                <a:spcPts val="8500"/>
              </a:spcAft>
              <a:buSzPts val="6400"/>
              <a:buChar char="■"/>
              <a:defRPr sz="6400"/>
            </a:lvl9pPr>
          </a:lstStyle>
          <a:p/>
        </p:txBody>
      </p:sp>
      <p:sp>
        <p:nvSpPr>
          <p:cNvPr id="31" name="Google Shape;31;p7"/>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353200" y="2880960"/>
            <a:ext cx="30565500" cy="26181000"/>
          </a:xfrm>
          <a:prstGeom prst="rect">
            <a:avLst/>
          </a:prstGeom>
        </p:spPr>
        <p:txBody>
          <a:bodyPr anchorCtr="0" anchor="ctr" bIns="487600" lIns="487600" spcFirstLastPara="1" rIns="487600" wrap="square" tIns="487600"/>
          <a:lstStyle>
            <a:lvl1pPr lvl="0">
              <a:spcBef>
                <a:spcPts val="0"/>
              </a:spcBef>
              <a:spcAft>
                <a:spcPts val="0"/>
              </a:spcAft>
              <a:buSzPts val="25600"/>
              <a:buNone/>
              <a:defRPr sz="25600"/>
            </a:lvl1pPr>
            <a:lvl2pPr lvl="1">
              <a:spcBef>
                <a:spcPts val="0"/>
              </a:spcBef>
              <a:spcAft>
                <a:spcPts val="0"/>
              </a:spcAft>
              <a:buSzPts val="25600"/>
              <a:buNone/>
              <a:defRPr sz="25600"/>
            </a:lvl2pPr>
            <a:lvl3pPr lvl="2">
              <a:spcBef>
                <a:spcPts val="0"/>
              </a:spcBef>
              <a:spcAft>
                <a:spcPts val="0"/>
              </a:spcAft>
              <a:buSzPts val="25600"/>
              <a:buNone/>
              <a:defRPr sz="25600"/>
            </a:lvl3pPr>
            <a:lvl4pPr lvl="3">
              <a:spcBef>
                <a:spcPts val="0"/>
              </a:spcBef>
              <a:spcAft>
                <a:spcPts val="0"/>
              </a:spcAft>
              <a:buSzPts val="25600"/>
              <a:buNone/>
              <a:defRPr sz="25600"/>
            </a:lvl4pPr>
            <a:lvl5pPr lvl="4">
              <a:spcBef>
                <a:spcPts val="0"/>
              </a:spcBef>
              <a:spcAft>
                <a:spcPts val="0"/>
              </a:spcAft>
              <a:buSzPts val="25600"/>
              <a:buNone/>
              <a:defRPr sz="25600"/>
            </a:lvl5pPr>
            <a:lvl6pPr lvl="5">
              <a:spcBef>
                <a:spcPts val="0"/>
              </a:spcBef>
              <a:spcAft>
                <a:spcPts val="0"/>
              </a:spcAft>
              <a:buSzPts val="25600"/>
              <a:buNone/>
              <a:defRPr sz="25600"/>
            </a:lvl6pPr>
            <a:lvl7pPr lvl="6">
              <a:spcBef>
                <a:spcPts val="0"/>
              </a:spcBef>
              <a:spcAft>
                <a:spcPts val="0"/>
              </a:spcAft>
              <a:buSzPts val="25600"/>
              <a:buNone/>
              <a:defRPr sz="25600"/>
            </a:lvl7pPr>
            <a:lvl8pPr lvl="7">
              <a:spcBef>
                <a:spcPts val="0"/>
              </a:spcBef>
              <a:spcAft>
                <a:spcPts val="0"/>
              </a:spcAft>
              <a:buSzPts val="25600"/>
              <a:buNone/>
              <a:defRPr sz="25600"/>
            </a:lvl8pPr>
            <a:lvl9pPr lvl="8">
              <a:spcBef>
                <a:spcPts val="0"/>
              </a:spcBef>
              <a:spcAft>
                <a:spcPts val="0"/>
              </a:spcAft>
              <a:buSzPts val="25600"/>
              <a:buNone/>
              <a:defRPr sz="25600"/>
            </a:lvl9pPr>
          </a:lstStyle>
          <a:p/>
        </p:txBody>
      </p:sp>
      <p:sp>
        <p:nvSpPr>
          <p:cNvPr id="34" name="Google Shape;34;p8"/>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21945600" y="160"/>
            <a:ext cx="21945600" cy="32918400"/>
          </a:xfrm>
          <a:prstGeom prst="rect">
            <a:avLst/>
          </a:prstGeom>
          <a:solidFill>
            <a:schemeClr val="dk2"/>
          </a:solidFill>
          <a:ln>
            <a:noFill/>
          </a:ln>
        </p:spPr>
        <p:txBody>
          <a:bodyPr anchorCtr="0" anchor="ctr" bIns="487600" lIns="487600" spcFirstLastPara="1" rIns="487600" wrap="square" tIns="4876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274400" y="7892320"/>
            <a:ext cx="19416900" cy="9486600"/>
          </a:xfrm>
          <a:prstGeom prst="rect">
            <a:avLst/>
          </a:prstGeom>
        </p:spPr>
        <p:txBody>
          <a:bodyPr anchorCtr="0" anchor="b" bIns="487600" lIns="487600" spcFirstLastPara="1" rIns="487600" wrap="square" tIns="487600"/>
          <a:lstStyle>
            <a:lvl1pPr lvl="0" algn="ctr">
              <a:spcBef>
                <a:spcPts val="0"/>
              </a:spcBef>
              <a:spcAft>
                <a:spcPts val="0"/>
              </a:spcAft>
              <a:buSzPts val="22400"/>
              <a:buNone/>
              <a:defRPr sz="22400"/>
            </a:lvl1pPr>
            <a:lvl2pPr lvl="1" algn="ctr">
              <a:spcBef>
                <a:spcPts val="0"/>
              </a:spcBef>
              <a:spcAft>
                <a:spcPts val="0"/>
              </a:spcAft>
              <a:buSzPts val="22400"/>
              <a:buNone/>
              <a:defRPr sz="22400"/>
            </a:lvl2pPr>
            <a:lvl3pPr lvl="2" algn="ctr">
              <a:spcBef>
                <a:spcPts val="0"/>
              </a:spcBef>
              <a:spcAft>
                <a:spcPts val="0"/>
              </a:spcAft>
              <a:buSzPts val="22400"/>
              <a:buNone/>
              <a:defRPr sz="22400"/>
            </a:lvl3pPr>
            <a:lvl4pPr lvl="3" algn="ctr">
              <a:spcBef>
                <a:spcPts val="0"/>
              </a:spcBef>
              <a:spcAft>
                <a:spcPts val="0"/>
              </a:spcAft>
              <a:buSzPts val="22400"/>
              <a:buNone/>
              <a:defRPr sz="22400"/>
            </a:lvl4pPr>
            <a:lvl5pPr lvl="4" algn="ctr">
              <a:spcBef>
                <a:spcPts val="0"/>
              </a:spcBef>
              <a:spcAft>
                <a:spcPts val="0"/>
              </a:spcAft>
              <a:buSzPts val="22400"/>
              <a:buNone/>
              <a:defRPr sz="22400"/>
            </a:lvl5pPr>
            <a:lvl6pPr lvl="5" algn="ctr">
              <a:spcBef>
                <a:spcPts val="0"/>
              </a:spcBef>
              <a:spcAft>
                <a:spcPts val="0"/>
              </a:spcAft>
              <a:buSzPts val="22400"/>
              <a:buNone/>
              <a:defRPr sz="22400"/>
            </a:lvl6pPr>
            <a:lvl7pPr lvl="6" algn="ctr">
              <a:spcBef>
                <a:spcPts val="0"/>
              </a:spcBef>
              <a:spcAft>
                <a:spcPts val="0"/>
              </a:spcAft>
              <a:buSzPts val="22400"/>
              <a:buNone/>
              <a:defRPr sz="22400"/>
            </a:lvl7pPr>
            <a:lvl8pPr lvl="7" algn="ctr">
              <a:spcBef>
                <a:spcPts val="0"/>
              </a:spcBef>
              <a:spcAft>
                <a:spcPts val="0"/>
              </a:spcAft>
              <a:buSzPts val="22400"/>
              <a:buNone/>
              <a:defRPr sz="22400"/>
            </a:lvl8pPr>
            <a:lvl9pPr lvl="8" algn="ctr">
              <a:spcBef>
                <a:spcPts val="0"/>
              </a:spcBef>
              <a:spcAft>
                <a:spcPts val="0"/>
              </a:spcAft>
              <a:buSzPts val="22400"/>
              <a:buNone/>
              <a:defRPr sz="22400"/>
            </a:lvl9pPr>
          </a:lstStyle>
          <a:p/>
        </p:txBody>
      </p:sp>
      <p:sp>
        <p:nvSpPr>
          <p:cNvPr id="38" name="Google Shape;38;p9"/>
          <p:cNvSpPr txBox="1"/>
          <p:nvPr>
            <p:ph idx="1" type="subTitle"/>
          </p:nvPr>
        </p:nvSpPr>
        <p:spPr>
          <a:xfrm>
            <a:off x="1274400" y="17939680"/>
            <a:ext cx="19416900" cy="7904700"/>
          </a:xfrm>
          <a:prstGeom prst="rect">
            <a:avLst/>
          </a:prstGeom>
        </p:spPr>
        <p:txBody>
          <a:bodyPr anchorCtr="0" anchor="t" bIns="487600" lIns="487600" spcFirstLastPara="1" rIns="487600" wrap="square" tIns="487600"/>
          <a:lstStyle>
            <a:lvl1pPr lvl="0" algn="ctr">
              <a:lnSpc>
                <a:spcPct val="100000"/>
              </a:lnSpc>
              <a:spcBef>
                <a:spcPts val="0"/>
              </a:spcBef>
              <a:spcAft>
                <a:spcPts val="0"/>
              </a:spcAft>
              <a:buSzPts val="11200"/>
              <a:buNone/>
              <a:defRPr sz="11200"/>
            </a:lvl1pPr>
            <a:lvl2pPr lvl="1" algn="ctr">
              <a:lnSpc>
                <a:spcPct val="100000"/>
              </a:lnSpc>
              <a:spcBef>
                <a:spcPts val="0"/>
              </a:spcBef>
              <a:spcAft>
                <a:spcPts val="0"/>
              </a:spcAft>
              <a:buSzPts val="11200"/>
              <a:buNone/>
              <a:defRPr sz="11200"/>
            </a:lvl2pPr>
            <a:lvl3pPr lvl="2" algn="ctr">
              <a:lnSpc>
                <a:spcPct val="100000"/>
              </a:lnSpc>
              <a:spcBef>
                <a:spcPts val="0"/>
              </a:spcBef>
              <a:spcAft>
                <a:spcPts val="0"/>
              </a:spcAft>
              <a:buSzPts val="11200"/>
              <a:buNone/>
              <a:defRPr sz="11200"/>
            </a:lvl3pPr>
            <a:lvl4pPr lvl="3" algn="ctr">
              <a:lnSpc>
                <a:spcPct val="100000"/>
              </a:lnSpc>
              <a:spcBef>
                <a:spcPts val="0"/>
              </a:spcBef>
              <a:spcAft>
                <a:spcPts val="0"/>
              </a:spcAft>
              <a:buSzPts val="11200"/>
              <a:buNone/>
              <a:defRPr sz="11200"/>
            </a:lvl4pPr>
            <a:lvl5pPr lvl="4" algn="ctr">
              <a:lnSpc>
                <a:spcPct val="100000"/>
              </a:lnSpc>
              <a:spcBef>
                <a:spcPts val="0"/>
              </a:spcBef>
              <a:spcAft>
                <a:spcPts val="0"/>
              </a:spcAft>
              <a:buSzPts val="11200"/>
              <a:buNone/>
              <a:defRPr sz="11200"/>
            </a:lvl5pPr>
            <a:lvl6pPr lvl="5" algn="ctr">
              <a:lnSpc>
                <a:spcPct val="100000"/>
              </a:lnSpc>
              <a:spcBef>
                <a:spcPts val="0"/>
              </a:spcBef>
              <a:spcAft>
                <a:spcPts val="0"/>
              </a:spcAft>
              <a:buSzPts val="11200"/>
              <a:buNone/>
              <a:defRPr sz="11200"/>
            </a:lvl6pPr>
            <a:lvl7pPr lvl="6" algn="ctr">
              <a:lnSpc>
                <a:spcPct val="100000"/>
              </a:lnSpc>
              <a:spcBef>
                <a:spcPts val="0"/>
              </a:spcBef>
              <a:spcAft>
                <a:spcPts val="0"/>
              </a:spcAft>
              <a:buSzPts val="11200"/>
              <a:buNone/>
              <a:defRPr sz="11200"/>
            </a:lvl7pPr>
            <a:lvl8pPr lvl="7" algn="ctr">
              <a:lnSpc>
                <a:spcPct val="100000"/>
              </a:lnSpc>
              <a:spcBef>
                <a:spcPts val="0"/>
              </a:spcBef>
              <a:spcAft>
                <a:spcPts val="0"/>
              </a:spcAft>
              <a:buSzPts val="11200"/>
              <a:buNone/>
              <a:defRPr sz="11200"/>
            </a:lvl8pPr>
            <a:lvl9pPr lvl="8" algn="ctr">
              <a:lnSpc>
                <a:spcPct val="100000"/>
              </a:lnSpc>
              <a:spcBef>
                <a:spcPts val="0"/>
              </a:spcBef>
              <a:spcAft>
                <a:spcPts val="0"/>
              </a:spcAft>
              <a:buSzPts val="11200"/>
              <a:buNone/>
              <a:defRPr sz="11200"/>
            </a:lvl9pPr>
          </a:lstStyle>
          <a:p/>
        </p:txBody>
      </p:sp>
      <p:sp>
        <p:nvSpPr>
          <p:cNvPr id="39" name="Google Shape;39;p9"/>
          <p:cNvSpPr txBox="1"/>
          <p:nvPr>
            <p:ph idx="2" type="body"/>
          </p:nvPr>
        </p:nvSpPr>
        <p:spPr>
          <a:xfrm>
            <a:off x="23709600" y="4634880"/>
            <a:ext cx="18417600" cy="23648700"/>
          </a:xfrm>
          <a:prstGeom prst="rect">
            <a:avLst/>
          </a:prstGeom>
        </p:spPr>
        <p:txBody>
          <a:bodyPr anchorCtr="0" anchor="ctr" bIns="487600" lIns="487600" spcFirstLastPara="1" rIns="487600" wrap="square" tIns="487600"/>
          <a:lstStyle>
            <a:lvl1pPr indent="-838200" lvl="0" marL="457200">
              <a:spcBef>
                <a:spcPts val="0"/>
              </a:spcBef>
              <a:spcAft>
                <a:spcPts val="0"/>
              </a:spcAft>
              <a:buClr>
                <a:schemeClr val="dk1"/>
              </a:buClr>
              <a:buSzPts val="9600"/>
              <a:buChar char="●"/>
              <a:defRPr>
                <a:solidFill>
                  <a:schemeClr val="dk1"/>
                </a:solidFill>
              </a:defRPr>
            </a:lvl1pPr>
            <a:lvl2pPr indent="-704850" lvl="1" marL="914400">
              <a:spcBef>
                <a:spcPts val="8500"/>
              </a:spcBef>
              <a:spcAft>
                <a:spcPts val="0"/>
              </a:spcAft>
              <a:buClr>
                <a:schemeClr val="dk1"/>
              </a:buClr>
              <a:buSzPts val="7500"/>
              <a:buChar char="○"/>
              <a:defRPr>
                <a:solidFill>
                  <a:schemeClr val="dk1"/>
                </a:solidFill>
              </a:defRPr>
            </a:lvl2pPr>
            <a:lvl3pPr indent="-704850" lvl="2" marL="1371600">
              <a:spcBef>
                <a:spcPts val="8500"/>
              </a:spcBef>
              <a:spcAft>
                <a:spcPts val="0"/>
              </a:spcAft>
              <a:buClr>
                <a:schemeClr val="dk1"/>
              </a:buClr>
              <a:buSzPts val="7500"/>
              <a:buChar char="■"/>
              <a:defRPr>
                <a:solidFill>
                  <a:schemeClr val="dk1"/>
                </a:solidFill>
              </a:defRPr>
            </a:lvl3pPr>
            <a:lvl4pPr indent="-704850" lvl="3" marL="1828800">
              <a:spcBef>
                <a:spcPts val="8500"/>
              </a:spcBef>
              <a:spcAft>
                <a:spcPts val="0"/>
              </a:spcAft>
              <a:buClr>
                <a:schemeClr val="dk1"/>
              </a:buClr>
              <a:buSzPts val="7500"/>
              <a:buChar char="●"/>
              <a:defRPr>
                <a:solidFill>
                  <a:schemeClr val="dk1"/>
                </a:solidFill>
              </a:defRPr>
            </a:lvl4pPr>
            <a:lvl5pPr indent="-704850" lvl="4" marL="2286000">
              <a:spcBef>
                <a:spcPts val="8500"/>
              </a:spcBef>
              <a:spcAft>
                <a:spcPts val="0"/>
              </a:spcAft>
              <a:buClr>
                <a:schemeClr val="dk1"/>
              </a:buClr>
              <a:buSzPts val="7500"/>
              <a:buChar char="○"/>
              <a:defRPr>
                <a:solidFill>
                  <a:schemeClr val="dk1"/>
                </a:solidFill>
              </a:defRPr>
            </a:lvl5pPr>
            <a:lvl6pPr indent="-704850" lvl="5" marL="2743200">
              <a:spcBef>
                <a:spcPts val="8500"/>
              </a:spcBef>
              <a:spcAft>
                <a:spcPts val="0"/>
              </a:spcAft>
              <a:buClr>
                <a:schemeClr val="dk1"/>
              </a:buClr>
              <a:buSzPts val="7500"/>
              <a:buChar char="■"/>
              <a:defRPr>
                <a:solidFill>
                  <a:schemeClr val="dk1"/>
                </a:solidFill>
              </a:defRPr>
            </a:lvl6pPr>
            <a:lvl7pPr indent="-704850" lvl="6" marL="3200400">
              <a:spcBef>
                <a:spcPts val="8500"/>
              </a:spcBef>
              <a:spcAft>
                <a:spcPts val="0"/>
              </a:spcAft>
              <a:buClr>
                <a:schemeClr val="dk1"/>
              </a:buClr>
              <a:buSzPts val="7500"/>
              <a:buChar char="●"/>
              <a:defRPr>
                <a:solidFill>
                  <a:schemeClr val="dk1"/>
                </a:solidFill>
              </a:defRPr>
            </a:lvl7pPr>
            <a:lvl8pPr indent="-704850" lvl="7" marL="3657600">
              <a:spcBef>
                <a:spcPts val="8500"/>
              </a:spcBef>
              <a:spcAft>
                <a:spcPts val="0"/>
              </a:spcAft>
              <a:buClr>
                <a:schemeClr val="dk1"/>
              </a:buClr>
              <a:buSzPts val="7500"/>
              <a:buChar char="○"/>
              <a:defRPr>
                <a:solidFill>
                  <a:schemeClr val="dk1"/>
                </a:solidFill>
              </a:defRPr>
            </a:lvl8pPr>
            <a:lvl9pPr indent="-704850" lvl="8" marL="4114800">
              <a:spcBef>
                <a:spcPts val="8500"/>
              </a:spcBef>
              <a:spcAft>
                <a:spcPts val="8500"/>
              </a:spcAft>
              <a:buClr>
                <a:schemeClr val="dk1"/>
              </a:buClr>
              <a:buSzPts val="7500"/>
              <a:buChar char="■"/>
              <a:defRPr>
                <a:solidFill>
                  <a:schemeClr val="dk1"/>
                </a:solidFill>
              </a:defRPr>
            </a:lvl9pPr>
          </a:lstStyle>
          <a:p/>
        </p:txBody>
      </p:sp>
      <p:sp>
        <p:nvSpPr>
          <p:cNvPr id="40" name="Google Shape;40;p9"/>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496160" y="27075680"/>
            <a:ext cx="28794300" cy="3872700"/>
          </a:xfrm>
          <a:prstGeom prst="rect">
            <a:avLst/>
          </a:prstGeom>
        </p:spPr>
        <p:txBody>
          <a:bodyPr anchorCtr="0" anchor="ctr" bIns="487600" lIns="487600" spcFirstLastPara="1" rIns="487600" wrap="square" tIns="487600"/>
          <a:lstStyle>
            <a:lvl1pPr indent="-228600" lvl="0" marL="457200">
              <a:lnSpc>
                <a:spcPct val="100000"/>
              </a:lnSpc>
              <a:spcBef>
                <a:spcPts val="0"/>
              </a:spcBef>
              <a:spcAft>
                <a:spcPts val="0"/>
              </a:spcAft>
              <a:buSzPts val="9600"/>
              <a:buNone/>
              <a:defRPr/>
            </a:lvl1pPr>
          </a:lstStyle>
          <a:p/>
        </p:txBody>
      </p:sp>
      <p:sp>
        <p:nvSpPr>
          <p:cNvPr id="43" name="Google Shape;43;p10"/>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496160" y="2848160"/>
            <a:ext cx="40899000" cy="3665400"/>
          </a:xfrm>
          <a:prstGeom prst="rect">
            <a:avLst/>
          </a:prstGeom>
          <a:noFill/>
          <a:ln>
            <a:noFill/>
          </a:ln>
        </p:spPr>
        <p:txBody>
          <a:bodyPr anchorCtr="0" anchor="t" bIns="487600" lIns="487600" spcFirstLastPara="1" rIns="487600" wrap="square" tIns="487600"/>
          <a:lstStyle>
            <a:lvl1pPr lvl="0">
              <a:spcBef>
                <a:spcPts val="0"/>
              </a:spcBef>
              <a:spcAft>
                <a:spcPts val="0"/>
              </a:spcAft>
              <a:buClr>
                <a:schemeClr val="dk1"/>
              </a:buClr>
              <a:buSzPts val="14900"/>
              <a:buNone/>
              <a:defRPr sz="14900">
                <a:solidFill>
                  <a:schemeClr val="dk1"/>
                </a:solidFill>
              </a:defRPr>
            </a:lvl1pPr>
            <a:lvl2pPr lvl="1">
              <a:spcBef>
                <a:spcPts val="0"/>
              </a:spcBef>
              <a:spcAft>
                <a:spcPts val="0"/>
              </a:spcAft>
              <a:buClr>
                <a:schemeClr val="dk1"/>
              </a:buClr>
              <a:buSzPts val="14900"/>
              <a:buNone/>
              <a:defRPr sz="14900">
                <a:solidFill>
                  <a:schemeClr val="dk1"/>
                </a:solidFill>
              </a:defRPr>
            </a:lvl2pPr>
            <a:lvl3pPr lvl="2">
              <a:spcBef>
                <a:spcPts val="0"/>
              </a:spcBef>
              <a:spcAft>
                <a:spcPts val="0"/>
              </a:spcAft>
              <a:buClr>
                <a:schemeClr val="dk1"/>
              </a:buClr>
              <a:buSzPts val="14900"/>
              <a:buNone/>
              <a:defRPr sz="14900">
                <a:solidFill>
                  <a:schemeClr val="dk1"/>
                </a:solidFill>
              </a:defRPr>
            </a:lvl3pPr>
            <a:lvl4pPr lvl="3">
              <a:spcBef>
                <a:spcPts val="0"/>
              </a:spcBef>
              <a:spcAft>
                <a:spcPts val="0"/>
              </a:spcAft>
              <a:buClr>
                <a:schemeClr val="dk1"/>
              </a:buClr>
              <a:buSzPts val="14900"/>
              <a:buNone/>
              <a:defRPr sz="14900">
                <a:solidFill>
                  <a:schemeClr val="dk1"/>
                </a:solidFill>
              </a:defRPr>
            </a:lvl4pPr>
            <a:lvl5pPr lvl="4">
              <a:spcBef>
                <a:spcPts val="0"/>
              </a:spcBef>
              <a:spcAft>
                <a:spcPts val="0"/>
              </a:spcAft>
              <a:buClr>
                <a:schemeClr val="dk1"/>
              </a:buClr>
              <a:buSzPts val="14900"/>
              <a:buNone/>
              <a:defRPr sz="14900">
                <a:solidFill>
                  <a:schemeClr val="dk1"/>
                </a:solidFill>
              </a:defRPr>
            </a:lvl5pPr>
            <a:lvl6pPr lvl="5">
              <a:spcBef>
                <a:spcPts val="0"/>
              </a:spcBef>
              <a:spcAft>
                <a:spcPts val="0"/>
              </a:spcAft>
              <a:buClr>
                <a:schemeClr val="dk1"/>
              </a:buClr>
              <a:buSzPts val="14900"/>
              <a:buNone/>
              <a:defRPr sz="14900">
                <a:solidFill>
                  <a:schemeClr val="dk1"/>
                </a:solidFill>
              </a:defRPr>
            </a:lvl6pPr>
            <a:lvl7pPr lvl="6">
              <a:spcBef>
                <a:spcPts val="0"/>
              </a:spcBef>
              <a:spcAft>
                <a:spcPts val="0"/>
              </a:spcAft>
              <a:buClr>
                <a:schemeClr val="dk1"/>
              </a:buClr>
              <a:buSzPts val="14900"/>
              <a:buNone/>
              <a:defRPr sz="14900">
                <a:solidFill>
                  <a:schemeClr val="dk1"/>
                </a:solidFill>
              </a:defRPr>
            </a:lvl7pPr>
            <a:lvl8pPr lvl="7">
              <a:spcBef>
                <a:spcPts val="0"/>
              </a:spcBef>
              <a:spcAft>
                <a:spcPts val="0"/>
              </a:spcAft>
              <a:buClr>
                <a:schemeClr val="dk1"/>
              </a:buClr>
              <a:buSzPts val="14900"/>
              <a:buNone/>
              <a:defRPr sz="14900">
                <a:solidFill>
                  <a:schemeClr val="dk1"/>
                </a:solidFill>
              </a:defRPr>
            </a:lvl8pPr>
            <a:lvl9pPr lvl="8">
              <a:spcBef>
                <a:spcPts val="0"/>
              </a:spcBef>
              <a:spcAft>
                <a:spcPts val="0"/>
              </a:spcAft>
              <a:buClr>
                <a:schemeClr val="dk1"/>
              </a:buClr>
              <a:buSzPts val="14900"/>
              <a:buNone/>
              <a:defRPr sz="14900">
                <a:solidFill>
                  <a:schemeClr val="dk1"/>
                </a:solidFill>
              </a:defRPr>
            </a:lvl9pPr>
          </a:lstStyle>
          <a:p/>
        </p:txBody>
      </p:sp>
      <p:sp>
        <p:nvSpPr>
          <p:cNvPr id="7" name="Google Shape;7;p1"/>
          <p:cNvSpPr txBox="1"/>
          <p:nvPr>
            <p:ph idx="1" type="body"/>
          </p:nvPr>
        </p:nvSpPr>
        <p:spPr>
          <a:xfrm>
            <a:off x="1496160" y="7375840"/>
            <a:ext cx="40899000" cy="21864900"/>
          </a:xfrm>
          <a:prstGeom prst="rect">
            <a:avLst/>
          </a:prstGeom>
          <a:noFill/>
          <a:ln>
            <a:noFill/>
          </a:ln>
        </p:spPr>
        <p:txBody>
          <a:bodyPr anchorCtr="0" anchor="t" bIns="487600" lIns="487600" spcFirstLastPara="1" rIns="487600" wrap="square" tIns="487600"/>
          <a:lstStyle>
            <a:lvl1pPr indent="-838200" lvl="0" marL="457200">
              <a:lnSpc>
                <a:spcPct val="115000"/>
              </a:lnSpc>
              <a:spcBef>
                <a:spcPts val="0"/>
              </a:spcBef>
              <a:spcAft>
                <a:spcPts val="0"/>
              </a:spcAft>
              <a:buClr>
                <a:schemeClr val="lt2"/>
              </a:buClr>
              <a:buSzPts val="9600"/>
              <a:buChar char="●"/>
              <a:defRPr sz="9600">
                <a:solidFill>
                  <a:schemeClr val="lt2"/>
                </a:solidFill>
              </a:defRPr>
            </a:lvl1pPr>
            <a:lvl2pPr indent="-704850" lvl="1" marL="914400">
              <a:lnSpc>
                <a:spcPct val="115000"/>
              </a:lnSpc>
              <a:spcBef>
                <a:spcPts val="8500"/>
              </a:spcBef>
              <a:spcAft>
                <a:spcPts val="0"/>
              </a:spcAft>
              <a:buClr>
                <a:schemeClr val="lt2"/>
              </a:buClr>
              <a:buSzPts val="7500"/>
              <a:buChar char="○"/>
              <a:defRPr sz="7500">
                <a:solidFill>
                  <a:schemeClr val="lt2"/>
                </a:solidFill>
              </a:defRPr>
            </a:lvl2pPr>
            <a:lvl3pPr indent="-704850" lvl="2" marL="1371600">
              <a:lnSpc>
                <a:spcPct val="115000"/>
              </a:lnSpc>
              <a:spcBef>
                <a:spcPts val="8500"/>
              </a:spcBef>
              <a:spcAft>
                <a:spcPts val="0"/>
              </a:spcAft>
              <a:buClr>
                <a:schemeClr val="lt2"/>
              </a:buClr>
              <a:buSzPts val="7500"/>
              <a:buChar char="■"/>
              <a:defRPr sz="7500">
                <a:solidFill>
                  <a:schemeClr val="lt2"/>
                </a:solidFill>
              </a:defRPr>
            </a:lvl3pPr>
            <a:lvl4pPr indent="-704850" lvl="3" marL="1828800">
              <a:lnSpc>
                <a:spcPct val="115000"/>
              </a:lnSpc>
              <a:spcBef>
                <a:spcPts val="8500"/>
              </a:spcBef>
              <a:spcAft>
                <a:spcPts val="0"/>
              </a:spcAft>
              <a:buClr>
                <a:schemeClr val="lt2"/>
              </a:buClr>
              <a:buSzPts val="7500"/>
              <a:buChar char="●"/>
              <a:defRPr sz="7500">
                <a:solidFill>
                  <a:schemeClr val="lt2"/>
                </a:solidFill>
              </a:defRPr>
            </a:lvl4pPr>
            <a:lvl5pPr indent="-704850" lvl="4" marL="2286000">
              <a:lnSpc>
                <a:spcPct val="115000"/>
              </a:lnSpc>
              <a:spcBef>
                <a:spcPts val="8500"/>
              </a:spcBef>
              <a:spcAft>
                <a:spcPts val="0"/>
              </a:spcAft>
              <a:buClr>
                <a:schemeClr val="lt2"/>
              </a:buClr>
              <a:buSzPts val="7500"/>
              <a:buChar char="○"/>
              <a:defRPr sz="7500">
                <a:solidFill>
                  <a:schemeClr val="lt2"/>
                </a:solidFill>
              </a:defRPr>
            </a:lvl5pPr>
            <a:lvl6pPr indent="-704850" lvl="5" marL="2743200">
              <a:lnSpc>
                <a:spcPct val="115000"/>
              </a:lnSpc>
              <a:spcBef>
                <a:spcPts val="8500"/>
              </a:spcBef>
              <a:spcAft>
                <a:spcPts val="0"/>
              </a:spcAft>
              <a:buClr>
                <a:schemeClr val="lt2"/>
              </a:buClr>
              <a:buSzPts val="7500"/>
              <a:buChar char="■"/>
              <a:defRPr sz="7500">
                <a:solidFill>
                  <a:schemeClr val="lt2"/>
                </a:solidFill>
              </a:defRPr>
            </a:lvl6pPr>
            <a:lvl7pPr indent="-704850" lvl="6" marL="3200400">
              <a:lnSpc>
                <a:spcPct val="115000"/>
              </a:lnSpc>
              <a:spcBef>
                <a:spcPts val="8500"/>
              </a:spcBef>
              <a:spcAft>
                <a:spcPts val="0"/>
              </a:spcAft>
              <a:buClr>
                <a:schemeClr val="lt2"/>
              </a:buClr>
              <a:buSzPts val="7500"/>
              <a:buChar char="●"/>
              <a:defRPr sz="7500">
                <a:solidFill>
                  <a:schemeClr val="lt2"/>
                </a:solidFill>
              </a:defRPr>
            </a:lvl7pPr>
            <a:lvl8pPr indent="-704850" lvl="7" marL="3657600">
              <a:lnSpc>
                <a:spcPct val="115000"/>
              </a:lnSpc>
              <a:spcBef>
                <a:spcPts val="8500"/>
              </a:spcBef>
              <a:spcAft>
                <a:spcPts val="0"/>
              </a:spcAft>
              <a:buClr>
                <a:schemeClr val="lt2"/>
              </a:buClr>
              <a:buSzPts val="7500"/>
              <a:buChar char="○"/>
              <a:defRPr sz="7500">
                <a:solidFill>
                  <a:schemeClr val="lt2"/>
                </a:solidFill>
              </a:defRPr>
            </a:lvl8pPr>
            <a:lvl9pPr indent="-704850" lvl="8" marL="4114800">
              <a:lnSpc>
                <a:spcPct val="115000"/>
              </a:lnSpc>
              <a:spcBef>
                <a:spcPts val="8500"/>
              </a:spcBef>
              <a:spcAft>
                <a:spcPts val="8500"/>
              </a:spcAft>
              <a:buClr>
                <a:schemeClr val="lt2"/>
              </a:buClr>
              <a:buSzPts val="7500"/>
              <a:buChar char="■"/>
              <a:defRPr sz="7500">
                <a:solidFill>
                  <a:schemeClr val="lt2"/>
                </a:solidFill>
              </a:defRPr>
            </a:lvl9pPr>
          </a:lstStyle>
          <a:p/>
        </p:txBody>
      </p:sp>
      <p:sp>
        <p:nvSpPr>
          <p:cNvPr id="8" name="Google Shape;8;p1"/>
          <p:cNvSpPr txBox="1"/>
          <p:nvPr>
            <p:ph idx="12" type="sldNum"/>
          </p:nvPr>
        </p:nvSpPr>
        <p:spPr>
          <a:xfrm>
            <a:off x="40667798" y="29844588"/>
            <a:ext cx="2633700" cy="2519100"/>
          </a:xfrm>
          <a:prstGeom prst="rect">
            <a:avLst/>
          </a:prstGeom>
          <a:noFill/>
          <a:ln>
            <a:noFill/>
          </a:ln>
        </p:spPr>
        <p:txBody>
          <a:bodyPr anchorCtr="0" anchor="ctr" bIns="487600" lIns="487600" spcFirstLastPara="1" rIns="487600" wrap="square" tIns="487600">
            <a:noAutofit/>
          </a:bodyPr>
          <a:lstStyle>
            <a:lvl1pPr lvl="0" algn="r">
              <a:buNone/>
              <a:defRPr sz="5300">
                <a:solidFill>
                  <a:schemeClr val="lt2"/>
                </a:solidFill>
              </a:defRPr>
            </a:lvl1pPr>
            <a:lvl2pPr lvl="1" algn="r">
              <a:buNone/>
              <a:defRPr sz="5300">
                <a:solidFill>
                  <a:schemeClr val="lt2"/>
                </a:solidFill>
              </a:defRPr>
            </a:lvl2pPr>
            <a:lvl3pPr lvl="2" algn="r">
              <a:buNone/>
              <a:defRPr sz="5300">
                <a:solidFill>
                  <a:schemeClr val="lt2"/>
                </a:solidFill>
              </a:defRPr>
            </a:lvl3pPr>
            <a:lvl4pPr lvl="3" algn="r">
              <a:buNone/>
              <a:defRPr sz="5300">
                <a:solidFill>
                  <a:schemeClr val="lt2"/>
                </a:solidFill>
              </a:defRPr>
            </a:lvl4pPr>
            <a:lvl5pPr lvl="4" algn="r">
              <a:buNone/>
              <a:defRPr sz="5300">
                <a:solidFill>
                  <a:schemeClr val="lt2"/>
                </a:solidFill>
              </a:defRPr>
            </a:lvl5pPr>
            <a:lvl6pPr lvl="5" algn="r">
              <a:buNone/>
              <a:defRPr sz="5300">
                <a:solidFill>
                  <a:schemeClr val="lt2"/>
                </a:solidFill>
              </a:defRPr>
            </a:lvl6pPr>
            <a:lvl7pPr lvl="6" algn="r">
              <a:buNone/>
              <a:defRPr sz="5300">
                <a:solidFill>
                  <a:schemeClr val="lt2"/>
                </a:solidFill>
              </a:defRPr>
            </a:lvl7pPr>
            <a:lvl8pPr lvl="7" algn="r">
              <a:buNone/>
              <a:defRPr sz="5300">
                <a:solidFill>
                  <a:schemeClr val="lt2"/>
                </a:solidFill>
              </a:defRPr>
            </a:lvl8pPr>
            <a:lvl9pPr lvl="8" algn="r">
              <a:buNone/>
              <a:defRPr sz="53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png"/><Relationship Id="rId10" Type="http://schemas.openxmlformats.org/officeDocument/2006/relationships/image" Target="../media/image3.png"/><Relationship Id="rId9"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53" name="Shape 53"/>
        <p:cNvGrpSpPr/>
        <p:nvPr/>
      </p:nvGrpSpPr>
      <p:grpSpPr>
        <a:xfrm>
          <a:off x="0" y="0"/>
          <a:ext cx="0" cy="0"/>
          <a:chOff x="0" y="0"/>
          <a:chExt cx="0" cy="0"/>
        </a:xfrm>
      </p:grpSpPr>
      <p:sp>
        <p:nvSpPr>
          <p:cNvPr id="54" name="Google Shape;54;p13"/>
          <p:cNvSpPr txBox="1"/>
          <p:nvPr/>
        </p:nvSpPr>
        <p:spPr>
          <a:xfrm>
            <a:off x="792225" y="3956300"/>
            <a:ext cx="14568600" cy="22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0">
                <a:solidFill>
                  <a:srgbClr val="E69138"/>
                </a:solidFill>
              </a:rPr>
              <a:t>Project Plan</a:t>
            </a:r>
            <a:endParaRPr sz="8000">
              <a:solidFill>
                <a:srgbClr val="E69138"/>
              </a:solidFill>
            </a:endParaRPr>
          </a:p>
          <a:p>
            <a:pPr indent="0" lvl="0" marL="0" rtl="0" algn="l">
              <a:lnSpc>
                <a:spcPct val="115000"/>
              </a:lnSpc>
              <a:spcBef>
                <a:spcPts val="0"/>
              </a:spcBef>
              <a:spcAft>
                <a:spcPts val="0"/>
              </a:spcAft>
              <a:buNone/>
            </a:pPr>
            <a:r>
              <a:t/>
            </a:r>
            <a:endParaRPr/>
          </a:p>
        </p:txBody>
      </p:sp>
      <p:sp>
        <p:nvSpPr>
          <p:cNvPr id="55" name="Google Shape;55;p13"/>
          <p:cNvSpPr txBox="1"/>
          <p:nvPr/>
        </p:nvSpPr>
        <p:spPr>
          <a:xfrm>
            <a:off x="25231950" y="2249850"/>
            <a:ext cx="8772900" cy="13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0">
                <a:solidFill>
                  <a:srgbClr val="E69138"/>
                </a:solidFill>
              </a:rPr>
              <a:t>UI-UX Designs</a:t>
            </a:r>
            <a:endParaRPr sz="10000">
              <a:solidFill>
                <a:srgbClr val="E69138"/>
              </a:solidFill>
            </a:endParaRPr>
          </a:p>
        </p:txBody>
      </p:sp>
      <p:pic>
        <p:nvPicPr>
          <p:cNvPr id="56" name="Google Shape;56;p13"/>
          <p:cNvPicPr preferRelativeResize="0"/>
          <p:nvPr/>
        </p:nvPicPr>
        <p:blipFill>
          <a:blip r:embed="rId3">
            <a:alphaModFix/>
          </a:blip>
          <a:stretch>
            <a:fillRect/>
          </a:stretch>
        </p:blipFill>
        <p:spPr>
          <a:xfrm>
            <a:off x="24426850" y="4463250"/>
            <a:ext cx="9578001" cy="6164525"/>
          </a:xfrm>
          <a:prstGeom prst="rect">
            <a:avLst/>
          </a:prstGeom>
          <a:noFill/>
          <a:ln>
            <a:noFill/>
          </a:ln>
        </p:spPr>
      </p:pic>
      <p:pic>
        <p:nvPicPr>
          <p:cNvPr id="57" name="Google Shape;57;p13"/>
          <p:cNvPicPr preferRelativeResize="0"/>
          <p:nvPr/>
        </p:nvPicPr>
        <p:blipFill>
          <a:blip r:embed="rId4">
            <a:alphaModFix/>
          </a:blip>
          <a:stretch>
            <a:fillRect/>
          </a:stretch>
        </p:blipFill>
        <p:spPr>
          <a:xfrm>
            <a:off x="34268263" y="20414300"/>
            <a:ext cx="9404125" cy="5668950"/>
          </a:xfrm>
          <a:prstGeom prst="rect">
            <a:avLst/>
          </a:prstGeom>
          <a:noFill/>
          <a:ln>
            <a:noFill/>
          </a:ln>
        </p:spPr>
      </p:pic>
      <p:sp>
        <p:nvSpPr>
          <p:cNvPr id="58" name="Google Shape;58;p13"/>
          <p:cNvSpPr txBox="1"/>
          <p:nvPr/>
        </p:nvSpPr>
        <p:spPr>
          <a:xfrm>
            <a:off x="16970813" y="5884425"/>
            <a:ext cx="7209300" cy="8542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7000">
                <a:solidFill>
                  <a:srgbClr val="E69138"/>
                </a:solidFill>
                <a:latin typeface="Bree Serif"/>
                <a:ea typeface="Bree Serif"/>
                <a:cs typeface="Bree Serif"/>
                <a:sym typeface="Bree Serif"/>
              </a:rPr>
              <a:t>Tools:</a:t>
            </a:r>
            <a:r>
              <a:rPr lang="en" sz="7000">
                <a:solidFill>
                  <a:schemeClr val="dk1"/>
                </a:solidFill>
                <a:latin typeface="Bree Serif"/>
                <a:ea typeface="Bree Serif"/>
                <a:cs typeface="Bree Serif"/>
                <a:sym typeface="Bree Serif"/>
              </a:rPr>
              <a:t> </a:t>
            </a:r>
            <a:endParaRPr sz="7000">
              <a:solidFill>
                <a:schemeClr val="dk1"/>
              </a:solidFill>
              <a:latin typeface="Bree Serif"/>
              <a:ea typeface="Bree Serif"/>
              <a:cs typeface="Bree Serif"/>
              <a:sym typeface="Bree Serif"/>
            </a:endParaRPr>
          </a:p>
          <a:p>
            <a:pPr indent="-546100" lvl="0" marL="457200" marR="0" rtl="0" algn="l">
              <a:lnSpc>
                <a:spcPct val="115000"/>
              </a:lnSpc>
              <a:spcBef>
                <a:spcPts val="0"/>
              </a:spcBef>
              <a:spcAft>
                <a:spcPts val="0"/>
              </a:spcAft>
              <a:buSzPts val="5000"/>
              <a:buFont typeface="Bree Serif"/>
              <a:buChar char="-"/>
            </a:pPr>
            <a:r>
              <a:rPr lang="en" sz="5000">
                <a:latin typeface="Bree Serif"/>
                <a:ea typeface="Bree Serif"/>
                <a:cs typeface="Bree Serif"/>
                <a:sym typeface="Bree Serif"/>
              </a:rPr>
              <a:t>XAMPP</a:t>
            </a:r>
            <a:endParaRPr sz="5000">
              <a:latin typeface="Bree Serif"/>
              <a:ea typeface="Bree Serif"/>
              <a:cs typeface="Bree Serif"/>
              <a:sym typeface="Bree Serif"/>
            </a:endParaRPr>
          </a:p>
          <a:p>
            <a:pPr indent="-546100" lvl="0" marL="457200" marR="0" rtl="0" algn="l">
              <a:lnSpc>
                <a:spcPct val="115000"/>
              </a:lnSpc>
              <a:spcBef>
                <a:spcPts val="0"/>
              </a:spcBef>
              <a:spcAft>
                <a:spcPts val="0"/>
              </a:spcAft>
              <a:buSzPts val="5000"/>
              <a:buFont typeface="Bree Serif"/>
              <a:buChar char="-"/>
            </a:pPr>
            <a:r>
              <a:rPr lang="en" sz="5000">
                <a:latin typeface="Bree Serif"/>
                <a:ea typeface="Bree Serif"/>
                <a:cs typeface="Bree Serif"/>
                <a:sym typeface="Bree Serif"/>
              </a:rPr>
              <a:t>Android Studio</a:t>
            </a:r>
            <a:endParaRPr sz="5000">
              <a:latin typeface="Bree Serif"/>
              <a:ea typeface="Bree Serif"/>
              <a:cs typeface="Bree Serif"/>
              <a:sym typeface="Bree Serif"/>
            </a:endParaRPr>
          </a:p>
          <a:p>
            <a:pPr indent="-546100" lvl="0" marL="457200" marR="0" rtl="0" algn="l">
              <a:lnSpc>
                <a:spcPct val="115000"/>
              </a:lnSpc>
              <a:spcBef>
                <a:spcPts val="0"/>
              </a:spcBef>
              <a:spcAft>
                <a:spcPts val="0"/>
              </a:spcAft>
              <a:buSzPts val="5000"/>
              <a:buFont typeface="Bree Serif"/>
              <a:buChar char="-"/>
            </a:pPr>
            <a:r>
              <a:rPr lang="en" sz="5000">
                <a:latin typeface="Bree Serif"/>
                <a:ea typeface="Bree Serif"/>
                <a:cs typeface="Bree Serif"/>
                <a:sym typeface="Bree Serif"/>
              </a:rPr>
              <a:t>PHPStorm</a:t>
            </a:r>
            <a:endParaRPr sz="5000">
              <a:latin typeface="Bree Serif"/>
              <a:ea typeface="Bree Serif"/>
              <a:cs typeface="Bree Serif"/>
              <a:sym typeface="Bree Serif"/>
            </a:endParaRPr>
          </a:p>
          <a:p>
            <a:pPr indent="-546100" lvl="0" marL="457200" marR="0" rtl="0" algn="l">
              <a:lnSpc>
                <a:spcPct val="115000"/>
              </a:lnSpc>
              <a:spcBef>
                <a:spcPts val="0"/>
              </a:spcBef>
              <a:spcAft>
                <a:spcPts val="0"/>
              </a:spcAft>
              <a:buSzPts val="5000"/>
              <a:buFont typeface="Bree Serif"/>
              <a:buChar char="-"/>
            </a:pPr>
            <a:r>
              <a:rPr lang="en" sz="5000">
                <a:latin typeface="Bree Serif"/>
                <a:ea typeface="Bree Serif"/>
                <a:cs typeface="Bree Serif"/>
                <a:sym typeface="Bree Serif"/>
              </a:rPr>
              <a:t>BootStrap</a:t>
            </a:r>
            <a:endParaRPr sz="5000">
              <a:latin typeface="Bree Serif"/>
              <a:ea typeface="Bree Serif"/>
              <a:cs typeface="Bree Serif"/>
              <a:sym typeface="Bree Serif"/>
            </a:endParaRPr>
          </a:p>
          <a:p>
            <a:pPr indent="-546100" lvl="0" marL="457200" marR="0" rtl="0" algn="l">
              <a:lnSpc>
                <a:spcPct val="115000"/>
              </a:lnSpc>
              <a:spcBef>
                <a:spcPts val="0"/>
              </a:spcBef>
              <a:spcAft>
                <a:spcPts val="0"/>
              </a:spcAft>
              <a:buSzPts val="5000"/>
              <a:buFont typeface="Bree Serif"/>
              <a:buChar char="-"/>
            </a:pPr>
            <a:r>
              <a:rPr lang="en" sz="5000">
                <a:latin typeface="Bree Serif"/>
                <a:ea typeface="Bree Serif"/>
                <a:cs typeface="Bree Serif"/>
                <a:sym typeface="Bree Serif"/>
              </a:rPr>
              <a:t>Apache Server</a:t>
            </a:r>
            <a:endParaRPr sz="5000">
              <a:latin typeface="Bree Serif"/>
              <a:ea typeface="Bree Serif"/>
              <a:cs typeface="Bree Serif"/>
              <a:sym typeface="Bree Serif"/>
            </a:endParaRPr>
          </a:p>
          <a:p>
            <a:pPr indent="-546100" lvl="0" marL="457200" marR="0" rtl="0" algn="l">
              <a:lnSpc>
                <a:spcPct val="115000"/>
              </a:lnSpc>
              <a:spcBef>
                <a:spcPts val="0"/>
              </a:spcBef>
              <a:spcAft>
                <a:spcPts val="0"/>
              </a:spcAft>
              <a:buSzPts val="5000"/>
              <a:buFont typeface="Bree Serif"/>
              <a:buChar char="-"/>
            </a:pPr>
            <a:r>
              <a:rPr lang="en" sz="5000">
                <a:latin typeface="Bree Serif"/>
                <a:ea typeface="Bree Serif"/>
                <a:cs typeface="Bree Serif"/>
                <a:sym typeface="Bree Serif"/>
              </a:rPr>
              <a:t>Ubuntu 16.10 OS</a:t>
            </a:r>
            <a:endParaRPr sz="5000">
              <a:latin typeface="Bree Serif"/>
              <a:ea typeface="Bree Serif"/>
              <a:cs typeface="Bree Serif"/>
              <a:sym typeface="Bree Serif"/>
            </a:endParaRPr>
          </a:p>
          <a:p>
            <a:pPr indent="-546100" lvl="0" marL="457200" marR="0" rtl="0" algn="l">
              <a:lnSpc>
                <a:spcPct val="115000"/>
              </a:lnSpc>
              <a:spcBef>
                <a:spcPts val="0"/>
              </a:spcBef>
              <a:spcAft>
                <a:spcPts val="0"/>
              </a:spcAft>
              <a:buSzPts val="5000"/>
              <a:buFont typeface="Bree Serif"/>
              <a:buChar char="-"/>
            </a:pPr>
            <a:r>
              <a:rPr lang="en" sz="5000">
                <a:latin typeface="Bree Serif"/>
                <a:ea typeface="Bree Serif"/>
                <a:cs typeface="Bree Serif"/>
                <a:sym typeface="Bree Serif"/>
              </a:rPr>
              <a:t>Digital Ocean Server </a:t>
            </a:r>
            <a:endParaRPr sz="5000">
              <a:latin typeface="Bree Serif"/>
              <a:ea typeface="Bree Serif"/>
              <a:cs typeface="Bree Serif"/>
              <a:sym typeface="Bree Serif"/>
            </a:endParaRPr>
          </a:p>
          <a:p>
            <a:pPr indent="-546100" lvl="0" marL="457200" marR="0" rtl="0" algn="l">
              <a:lnSpc>
                <a:spcPct val="115000"/>
              </a:lnSpc>
              <a:spcBef>
                <a:spcPts val="0"/>
              </a:spcBef>
              <a:spcAft>
                <a:spcPts val="0"/>
              </a:spcAft>
              <a:buSzPts val="5000"/>
              <a:buFont typeface="Bree Serif"/>
              <a:buChar char="-"/>
            </a:pPr>
            <a:r>
              <a:rPr lang="en" sz="5000">
                <a:latin typeface="Bree Serif"/>
                <a:ea typeface="Bree Serif"/>
                <a:cs typeface="Bree Serif"/>
                <a:sym typeface="Bree Serif"/>
              </a:rPr>
              <a:t>Stripe Payment </a:t>
            </a:r>
            <a:endParaRPr sz="5000">
              <a:latin typeface="Bree Serif"/>
              <a:ea typeface="Bree Serif"/>
              <a:cs typeface="Bree Serif"/>
              <a:sym typeface="Bree Serif"/>
            </a:endParaRPr>
          </a:p>
          <a:p>
            <a:pPr indent="-546100" lvl="0" marL="457200" marR="0" rtl="0" algn="l">
              <a:lnSpc>
                <a:spcPct val="115000"/>
              </a:lnSpc>
              <a:spcBef>
                <a:spcPts val="0"/>
              </a:spcBef>
              <a:spcAft>
                <a:spcPts val="0"/>
              </a:spcAft>
              <a:buSzPts val="5000"/>
              <a:buFont typeface="Bree Serif"/>
              <a:buChar char="-"/>
            </a:pPr>
            <a:r>
              <a:rPr lang="en" sz="5000">
                <a:latin typeface="Bree Serif"/>
                <a:ea typeface="Bree Serif"/>
                <a:cs typeface="Bree Serif"/>
                <a:sym typeface="Bree Serif"/>
              </a:rPr>
              <a:t>Google Distance Matrix API</a:t>
            </a:r>
            <a:endParaRPr sz="5000">
              <a:latin typeface="Bree Serif"/>
              <a:ea typeface="Bree Serif"/>
              <a:cs typeface="Bree Serif"/>
              <a:sym typeface="Bree Serif"/>
            </a:endParaRPr>
          </a:p>
          <a:p>
            <a:pPr indent="0" lvl="0" marL="0" marR="0" rtl="0" algn="l">
              <a:lnSpc>
                <a:spcPct val="115000"/>
              </a:lnSpc>
              <a:spcBef>
                <a:spcPts val="0"/>
              </a:spcBef>
              <a:spcAft>
                <a:spcPts val="0"/>
              </a:spcAft>
              <a:buNone/>
            </a:pPr>
            <a:r>
              <a:t/>
            </a:r>
            <a:endParaRPr sz="6500">
              <a:solidFill>
                <a:schemeClr val="dk1"/>
              </a:solidFill>
              <a:latin typeface="Bree Serif"/>
              <a:ea typeface="Bree Serif"/>
              <a:cs typeface="Bree Serif"/>
              <a:sym typeface="Bree Serif"/>
            </a:endParaRPr>
          </a:p>
        </p:txBody>
      </p:sp>
      <p:sp>
        <p:nvSpPr>
          <p:cNvPr id="59" name="Google Shape;59;p13"/>
          <p:cNvSpPr txBox="1"/>
          <p:nvPr/>
        </p:nvSpPr>
        <p:spPr>
          <a:xfrm>
            <a:off x="16970825" y="16113888"/>
            <a:ext cx="5647200" cy="5711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7000">
                <a:solidFill>
                  <a:srgbClr val="E69138"/>
                </a:solidFill>
                <a:latin typeface="Bree Serif"/>
                <a:ea typeface="Bree Serif"/>
                <a:cs typeface="Bree Serif"/>
                <a:sym typeface="Bree Serif"/>
              </a:rPr>
              <a:t>Technology</a:t>
            </a:r>
            <a:r>
              <a:rPr lang="en" sz="5000">
                <a:solidFill>
                  <a:srgbClr val="E69138"/>
                </a:solidFill>
                <a:latin typeface="Bree Serif"/>
                <a:ea typeface="Bree Serif"/>
                <a:cs typeface="Bree Serif"/>
                <a:sym typeface="Bree Serif"/>
              </a:rPr>
              <a:t> </a:t>
            </a:r>
            <a:endParaRPr sz="5000">
              <a:solidFill>
                <a:srgbClr val="E69138"/>
              </a:solidFill>
              <a:latin typeface="Bree Serif"/>
              <a:ea typeface="Bree Serif"/>
              <a:cs typeface="Bree Serif"/>
              <a:sym typeface="Bree Serif"/>
            </a:endParaRPr>
          </a:p>
          <a:p>
            <a:pPr indent="-546100" lvl="0" marL="457200" marR="0" rtl="0" algn="l">
              <a:lnSpc>
                <a:spcPct val="115000"/>
              </a:lnSpc>
              <a:spcBef>
                <a:spcPts val="0"/>
              </a:spcBef>
              <a:spcAft>
                <a:spcPts val="0"/>
              </a:spcAft>
              <a:buSzPts val="5000"/>
              <a:buFont typeface="Bree Serif"/>
              <a:buChar char="-"/>
            </a:pPr>
            <a:r>
              <a:rPr lang="en" sz="5000">
                <a:latin typeface="Bree Serif"/>
                <a:ea typeface="Bree Serif"/>
                <a:cs typeface="Bree Serif"/>
                <a:sym typeface="Bree Serif"/>
              </a:rPr>
              <a:t>CSS</a:t>
            </a:r>
            <a:endParaRPr sz="5000">
              <a:latin typeface="Bree Serif"/>
              <a:ea typeface="Bree Serif"/>
              <a:cs typeface="Bree Serif"/>
              <a:sym typeface="Bree Serif"/>
            </a:endParaRPr>
          </a:p>
          <a:p>
            <a:pPr indent="-546100" lvl="0" marL="457200" marR="0" rtl="0" algn="l">
              <a:lnSpc>
                <a:spcPct val="115000"/>
              </a:lnSpc>
              <a:spcBef>
                <a:spcPts val="0"/>
              </a:spcBef>
              <a:spcAft>
                <a:spcPts val="0"/>
              </a:spcAft>
              <a:buSzPts val="5000"/>
              <a:buFont typeface="Bree Serif"/>
              <a:buChar char="-"/>
            </a:pPr>
            <a:r>
              <a:rPr lang="en" sz="5000">
                <a:latin typeface="Bree Serif"/>
                <a:ea typeface="Bree Serif"/>
                <a:cs typeface="Bree Serif"/>
                <a:sym typeface="Bree Serif"/>
              </a:rPr>
              <a:t>HTML</a:t>
            </a:r>
            <a:endParaRPr sz="5000">
              <a:latin typeface="Bree Serif"/>
              <a:ea typeface="Bree Serif"/>
              <a:cs typeface="Bree Serif"/>
              <a:sym typeface="Bree Serif"/>
            </a:endParaRPr>
          </a:p>
          <a:p>
            <a:pPr indent="-546100" lvl="0" marL="457200" marR="0" rtl="0" algn="l">
              <a:lnSpc>
                <a:spcPct val="115000"/>
              </a:lnSpc>
              <a:spcBef>
                <a:spcPts val="0"/>
              </a:spcBef>
              <a:spcAft>
                <a:spcPts val="0"/>
              </a:spcAft>
              <a:buSzPts val="5000"/>
              <a:buFont typeface="Bree Serif"/>
              <a:buChar char="-"/>
            </a:pPr>
            <a:r>
              <a:rPr lang="en" sz="5000">
                <a:latin typeface="Bree Serif"/>
                <a:ea typeface="Bree Serif"/>
                <a:cs typeface="Bree Serif"/>
                <a:sym typeface="Bree Serif"/>
              </a:rPr>
              <a:t>PHP</a:t>
            </a:r>
            <a:br>
              <a:rPr lang="en" sz="5000">
                <a:latin typeface="Bree Serif"/>
                <a:ea typeface="Bree Serif"/>
                <a:cs typeface="Bree Serif"/>
                <a:sym typeface="Bree Serif"/>
              </a:rPr>
            </a:br>
            <a:r>
              <a:rPr lang="en" sz="5000">
                <a:latin typeface="Bree Serif"/>
                <a:ea typeface="Bree Serif"/>
                <a:cs typeface="Bree Serif"/>
                <a:sym typeface="Bree Serif"/>
              </a:rPr>
              <a:t>JavaScript</a:t>
            </a:r>
            <a:endParaRPr sz="5000">
              <a:latin typeface="Bree Serif"/>
              <a:ea typeface="Bree Serif"/>
              <a:cs typeface="Bree Serif"/>
              <a:sym typeface="Bree Serif"/>
            </a:endParaRPr>
          </a:p>
          <a:p>
            <a:pPr indent="-546100" lvl="0" marL="457200" marR="0" rtl="0" algn="l">
              <a:lnSpc>
                <a:spcPct val="115000"/>
              </a:lnSpc>
              <a:spcBef>
                <a:spcPts val="0"/>
              </a:spcBef>
              <a:spcAft>
                <a:spcPts val="0"/>
              </a:spcAft>
              <a:buSzPts val="5000"/>
              <a:buFont typeface="Bree Serif"/>
              <a:buChar char="-"/>
            </a:pPr>
            <a:r>
              <a:rPr lang="en" sz="5000">
                <a:latin typeface="Bree Serif"/>
                <a:ea typeface="Bree Serif"/>
                <a:cs typeface="Bree Serif"/>
                <a:sym typeface="Bree Serif"/>
              </a:rPr>
              <a:t>MySQL</a:t>
            </a:r>
            <a:endParaRPr sz="5000">
              <a:latin typeface="Bree Serif"/>
              <a:ea typeface="Bree Serif"/>
              <a:cs typeface="Bree Serif"/>
              <a:sym typeface="Bree Serif"/>
            </a:endParaRPr>
          </a:p>
          <a:p>
            <a:pPr indent="0" lvl="0" marL="0" marR="0" rtl="0" algn="l">
              <a:lnSpc>
                <a:spcPct val="115000"/>
              </a:lnSpc>
              <a:spcBef>
                <a:spcPts val="0"/>
              </a:spcBef>
              <a:spcAft>
                <a:spcPts val="0"/>
              </a:spcAft>
              <a:buNone/>
            </a:pPr>
            <a:r>
              <a:t/>
            </a:r>
            <a:endParaRPr sz="6500">
              <a:solidFill>
                <a:schemeClr val="dk1"/>
              </a:solidFill>
              <a:latin typeface="Bree Serif"/>
              <a:ea typeface="Bree Serif"/>
              <a:cs typeface="Bree Serif"/>
              <a:sym typeface="Bree Serif"/>
            </a:endParaRPr>
          </a:p>
        </p:txBody>
      </p:sp>
      <p:sp>
        <p:nvSpPr>
          <p:cNvPr id="60" name="Google Shape;60;p13"/>
          <p:cNvSpPr txBox="1"/>
          <p:nvPr/>
        </p:nvSpPr>
        <p:spPr>
          <a:xfrm>
            <a:off x="686475" y="5588875"/>
            <a:ext cx="14568600" cy="4890600"/>
          </a:xfrm>
          <a:prstGeom prst="rect">
            <a:avLst/>
          </a:prstGeom>
          <a:noFill/>
          <a:ln>
            <a:noFill/>
          </a:ln>
        </p:spPr>
        <p:txBody>
          <a:bodyPr anchorCtr="0" anchor="t" bIns="91425" lIns="91425" spcFirstLastPara="1" rIns="91425" wrap="square" tIns="91425">
            <a:noAutofit/>
          </a:bodyPr>
          <a:lstStyle/>
          <a:p>
            <a:pPr indent="-482600" lvl="0" marL="914400" rtl="0" algn="l">
              <a:lnSpc>
                <a:spcPct val="115000"/>
              </a:lnSpc>
              <a:spcBef>
                <a:spcPts val="0"/>
              </a:spcBef>
              <a:spcAft>
                <a:spcPts val="0"/>
              </a:spcAft>
              <a:buSzPts val="4000"/>
              <a:buFont typeface="Bree Serif"/>
              <a:buChar char="●"/>
            </a:pPr>
            <a:r>
              <a:rPr lang="en" sz="4000">
                <a:latin typeface="Bree Serif"/>
                <a:ea typeface="Bree Serif"/>
                <a:cs typeface="Bree Serif"/>
                <a:sym typeface="Bree Serif"/>
              </a:rPr>
              <a:t>The big picture scope of the project is meant to include a web application that allows for users to ask for rides and to drive other riders. This application  includes methods for users to pay their drivers, provide feedback on the service, see his or her’s ride history, update profile information, and calculate fares before requesting a ride. </a:t>
            </a:r>
            <a:endParaRPr sz="4000">
              <a:latin typeface="Bree Serif"/>
              <a:ea typeface="Bree Serif"/>
              <a:cs typeface="Bree Serif"/>
              <a:sym typeface="Bree Serif"/>
            </a:endParaRPr>
          </a:p>
          <a:p>
            <a:pPr indent="0" lvl="0" marL="0" rtl="0" algn="l">
              <a:spcBef>
                <a:spcPts val="0"/>
              </a:spcBef>
              <a:spcAft>
                <a:spcPts val="0"/>
              </a:spcAft>
              <a:buNone/>
            </a:pPr>
            <a:r>
              <a:t/>
            </a:r>
            <a:endParaRPr sz="8000"/>
          </a:p>
        </p:txBody>
      </p:sp>
      <p:sp>
        <p:nvSpPr>
          <p:cNvPr id="61" name="Google Shape;61;p13"/>
          <p:cNvSpPr txBox="1"/>
          <p:nvPr/>
        </p:nvSpPr>
        <p:spPr>
          <a:xfrm>
            <a:off x="792350" y="25305150"/>
            <a:ext cx="23740800" cy="5381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8000">
                <a:solidFill>
                  <a:srgbClr val="E69138"/>
                </a:solidFill>
                <a:latin typeface="Bree Serif"/>
                <a:ea typeface="Bree Serif"/>
                <a:cs typeface="Bree Serif"/>
                <a:sym typeface="Bree Serif"/>
              </a:rPr>
              <a:t>Team Collaboration</a:t>
            </a:r>
            <a:endParaRPr sz="8000">
              <a:solidFill>
                <a:srgbClr val="E69138"/>
              </a:solidFill>
              <a:latin typeface="Bree Serif"/>
              <a:ea typeface="Bree Serif"/>
              <a:cs typeface="Bree Serif"/>
              <a:sym typeface="Bree Serif"/>
            </a:endParaRPr>
          </a:p>
          <a:p>
            <a:pPr indent="-482600" lvl="0" marL="914400" rtl="0" algn="l">
              <a:lnSpc>
                <a:spcPct val="115000"/>
              </a:lnSpc>
              <a:spcBef>
                <a:spcPts val="0"/>
              </a:spcBef>
              <a:spcAft>
                <a:spcPts val="0"/>
              </a:spcAft>
              <a:buSzPts val="4000"/>
              <a:buFont typeface="Bree Serif"/>
              <a:buChar char="●"/>
            </a:pPr>
            <a:r>
              <a:rPr lang="en" sz="4000">
                <a:latin typeface="Bree Serif"/>
                <a:ea typeface="Bree Serif"/>
                <a:cs typeface="Bree Serif"/>
                <a:sym typeface="Bree Serif"/>
              </a:rPr>
              <a:t>Adam Vida  -  Web developer, QA Engineer</a:t>
            </a:r>
            <a:endParaRPr sz="4000">
              <a:latin typeface="Bree Serif"/>
              <a:ea typeface="Bree Serif"/>
              <a:cs typeface="Bree Serif"/>
              <a:sym typeface="Bree Serif"/>
            </a:endParaRPr>
          </a:p>
          <a:p>
            <a:pPr indent="-482600" lvl="0" marL="914400" rtl="0" algn="l">
              <a:lnSpc>
                <a:spcPct val="115000"/>
              </a:lnSpc>
              <a:spcBef>
                <a:spcPts val="0"/>
              </a:spcBef>
              <a:spcAft>
                <a:spcPts val="0"/>
              </a:spcAft>
              <a:buSzPts val="4000"/>
              <a:buFont typeface="Bree Serif"/>
              <a:buChar char="●"/>
            </a:pPr>
            <a:r>
              <a:rPr lang="en" sz="4000">
                <a:latin typeface="Bree Serif"/>
                <a:ea typeface="Bree Serif"/>
                <a:cs typeface="Bree Serif"/>
                <a:sym typeface="Bree Serif"/>
              </a:rPr>
              <a:t>Harsh Desai  -  Founder and Developer</a:t>
            </a:r>
            <a:endParaRPr sz="4000">
              <a:latin typeface="Bree Serif"/>
              <a:ea typeface="Bree Serif"/>
              <a:cs typeface="Bree Serif"/>
              <a:sym typeface="Bree Serif"/>
            </a:endParaRPr>
          </a:p>
          <a:p>
            <a:pPr indent="-482600" lvl="0" marL="914400" rtl="0" algn="l">
              <a:lnSpc>
                <a:spcPct val="115000"/>
              </a:lnSpc>
              <a:spcBef>
                <a:spcPts val="0"/>
              </a:spcBef>
              <a:spcAft>
                <a:spcPts val="0"/>
              </a:spcAft>
              <a:buSzPts val="4000"/>
              <a:buFont typeface="Bree Serif"/>
              <a:buChar char="●"/>
            </a:pPr>
            <a:r>
              <a:rPr lang="en" sz="4000">
                <a:latin typeface="Bree Serif"/>
                <a:ea typeface="Bree Serif"/>
                <a:cs typeface="Bree Serif"/>
                <a:sym typeface="Bree Serif"/>
              </a:rPr>
              <a:t>Sagun Sedai  -  Full Stack Developer</a:t>
            </a:r>
            <a:endParaRPr sz="4000">
              <a:latin typeface="Bree Serif"/>
              <a:ea typeface="Bree Serif"/>
              <a:cs typeface="Bree Serif"/>
              <a:sym typeface="Bree Serif"/>
            </a:endParaRPr>
          </a:p>
          <a:p>
            <a:pPr indent="-482600" lvl="0" marL="914400" rtl="0" algn="l">
              <a:lnSpc>
                <a:spcPct val="115000"/>
              </a:lnSpc>
              <a:spcBef>
                <a:spcPts val="0"/>
              </a:spcBef>
              <a:spcAft>
                <a:spcPts val="0"/>
              </a:spcAft>
              <a:buSzPts val="4000"/>
              <a:buFont typeface="Bree Serif"/>
              <a:buChar char="●"/>
            </a:pPr>
            <a:r>
              <a:rPr lang="en" sz="4000">
                <a:latin typeface="Bree Serif"/>
                <a:ea typeface="Bree Serif"/>
                <a:cs typeface="Bree Serif"/>
                <a:sym typeface="Bree Serif"/>
              </a:rPr>
              <a:t>Wesley Shall  -  Web Developer </a:t>
            </a:r>
            <a:endParaRPr sz="4000">
              <a:latin typeface="Bree Serif"/>
              <a:ea typeface="Bree Serif"/>
              <a:cs typeface="Bree Serif"/>
              <a:sym typeface="Bree Serif"/>
            </a:endParaRPr>
          </a:p>
          <a:p>
            <a:pPr indent="-482600" lvl="0" marL="914400" rtl="0" algn="l">
              <a:lnSpc>
                <a:spcPct val="115000"/>
              </a:lnSpc>
              <a:spcBef>
                <a:spcPts val="0"/>
              </a:spcBef>
              <a:spcAft>
                <a:spcPts val="0"/>
              </a:spcAft>
              <a:buSzPts val="4000"/>
              <a:buFont typeface="Bree Serif"/>
              <a:buChar char="●"/>
            </a:pPr>
            <a:r>
              <a:rPr lang="en" sz="4000">
                <a:latin typeface="Bree Serif"/>
                <a:ea typeface="Bree Serif"/>
                <a:cs typeface="Bree Serif"/>
                <a:sym typeface="Bree Serif"/>
              </a:rPr>
              <a:t>Nathaniel Auxier  -  Back End Developer</a:t>
            </a:r>
            <a:endParaRPr sz="4000">
              <a:latin typeface="Bree Serif"/>
              <a:ea typeface="Bree Serif"/>
              <a:cs typeface="Bree Serif"/>
              <a:sym typeface="Bree Serif"/>
            </a:endParaRPr>
          </a:p>
          <a:p>
            <a:pPr indent="-482600" lvl="0" marL="914400" rtl="0" algn="l">
              <a:lnSpc>
                <a:spcPct val="115000"/>
              </a:lnSpc>
              <a:spcBef>
                <a:spcPts val="0"/>
              </a:spcBef>
              <a:spcAft>
                <a:spcPts val="0"/>
              </a:spcAft>
              <a:buSzPts val="4000"/>
              <a:buFont typeface="Bree Serif"/>
              <a:buChar char="●"/>
            </a:pPr>
            <a:r>
              <a:rPr lang="en" sz="4000">
                <a:latin typeface="Bree Serif"/>
                <a:ea typeface="Bree Serif"/>
                <a:cs typeface="Bree Serif"/>
                <a:sym typeface="Bree Serif"/>
              </a:rPr>
              <a:t>Apurva Tolia  -  QA Engineer and Developer</a:t>
            </a:r>
            <a:endParaRPr sz="4000">
              <a:latin typeface="Bree Serif"/>
              <a:ea typeface="Bree Serif"/>
              <a:cs typeface="Bree Serif"/>
              <a:sym typeface="Bree Serif"/>
            </a:endParaRPr>
          </a:p>
        </p:txBody>
      </p:sp>
      <p:sp>
        <p:nvSpPr>
          <p:cNvPr id="62" name="Google Shape;62;p13"/>
          <p:cNvSpPr txBox="1"/>
          <p:nvPr/>
        </p:nvSpPr>
        <p:spPr>
          <a:xfrm>
            <a:off x="406875" y="10914425"/>
            <a:ext cx="16037100" cy="4890600"/>
          </a:xfrm>
          <a:prstGeom prst="rect">
            <a:avLst/>
          </a:prstGeom>
          <a:noFill/>
          <a:ln>
            <a:noFill/>
          </a:ln>
        </p:spPr>
        <p:txBody>
          <a:bodyPr anchorCtr="0" anchor="t" bIns="91425" lIns="91425" spcFirstLastPara="1" rIns="91425" wrap="square" tIns="91425">
            <a:noAutofit/>
          </a:bodyPr>
          <a:lstStyle/>
          <a:p>
            <a:pPr indent="-736600" lvl="0" marL="914400" rtl="0" algn="l">
              <a:lnSpc>
                <a:spcPct val="115000"/>
              </a:lnSpc>
              <a:spcBef>
                <a:spcPts val="0"/>
              </a:spcBef>
              <a:spcAft>
                <a:spcPts val="0"/>
              </a:spcAft>
              <a:buClr>
                <a:srgbClr val="E69138"/>
              </a:buClr>
              <a:buSzPts val="8000"/>
              <a:buFont typeface="Bree Serif"/>
              <a:buChar char="●"/>
            </a:pPr>
            <a:r>
              <a:rPr lang="en" sz="8000">
                <a:solidFill>
                  <a:srgbClr val="E69138"/>
                </a:solidFill>
                <a:latin typeface="Bree Serif"/>
                <a:ea typeface="Bree Serif"/>
                <a:cs typeface="Bree Serif"/>
                <a:sym typeface="Bree Serif"/>
              </a:rPr>
              <a:t>Security Concerns</a:t>
            </a:r>
            <a:endParaRPr sz="8000">
              <a:solidFill>
                <a:srgbClr val="E69138"/>
              </a:solidFill>
              <a:latin typeface="Bree Serif"/>
              <a:ea typeface="Bree Serif"/>
              <a:cs typeface="Bree Serif"/>
              <a:sym typeface="Bree Serif"/>
            </a:endParaRPr>
          </a:p>
          <a:p>
            <a:pPr indent="-546100" lvl="1" marL="1371600" rtl="0" algn="l">
              <a:lnSpc>
                <a:spcPct val="115000"/>
              </a:lnSpc>
              <a:spcBef>
                <a:spcPts val="0"/>
              </a:spcBef>
              <a:spcAft>
                <a:spcPts val="0"/>
              </a:spcAft>
              <a:buSzPts val="5000"/>
              <a:buFont typeface="Bree Serif"/>
              <a:buChar char="○"/>
            </a:pPr>
            <a:r>
              <a:rPr lang="en" sz="5000">
                <a:latin typeface="Bree Serif"/>
                <a:ea typeface="Bree Serif"/>
                <a:cs typeface="Bree Serif"/>
                <a:sym typeface="Bree Serif"/>
              </a:rPr>
              <a:t>Securing payment and user data is our top priority</a:t>
            </a:r>
            <a:endParaRPr sz="5000">
              <a:latin typeface="Bree Serif"/>
              <a:ea typeface="Bree Serif"/>
              <a:cs typeface="Bree Serif"/>
              <a:sym typeface="Bree Serif"/>
            </a:endParaRPr>
          </a:p>
          <a:p>
            <a:pPr indent="-546100" lvl="1" marL="1371600" rtl="0" algn="l">
              <a:lnSpc>
                <a:spcPct val="115000"/>
              </a:lnSpc>
              <a:spcBef>
                <a:spcPts val="0"/>
              </a:spcBef>
              <a:spcAft>
                <a:spcPts val="0"/>
              </a:spcAft>
              <a:buSzPts val="5000"/>
              <a:buFont typeface="Bree Serif"/>
              <a:buChar char="○"/>
            </a:pPr>
            <a:r>
              <a:rPr lang="en" sz="5000">
                <a:latin typeface="Bree Serif"/>
                <a:ea typeface="Bree Serif"/>
                <a:cs typeface="Bree Serif"/>
                <a:sym typeface="Bree Serif"/>
              </a:rPr>
              <a:t>Securing users from outside sources (other users, accidents, theft, etc.) is a huge potential problem</a:t>
            </a:r>
            <a:endParaRPr sz="5000">
              <a:latin typeface="Bree Serif"/>
              <a:ea typeface="Bree Serif"/>
              <a:cs typeface="Bree Serif"/>
              <a:sym typeface="Bree Serif"/>
            </a:endParaRPr>
          </a:p>
          <a:p>
            <a:pPr indent="0" lvl="0" marL="457200" rtl="0" algn="l">
              <a:lnSpc>
                <a:spcPct val="115000"/>
              </a:lnSpc>
              <a:spcBef>
                <a:spcPts val="0"/>
              </a:spcBef>
              <a:spcAft>
                <a:spcPts val="0"/>
              </a:spcAft>
              <a:buNone/>
            </a:pPr>
            <a:r>
              <a:t/>
            </a:r>
            <a:endParaRPr sz="5000">
              <a:solidFill>
                <a:schemeClr val="dk1"/>
              </a:solidFill>
              <a:latin typeface="Bree Serif"/>
              <a:ea typeface="Bree Serif"/>
              <a:cs typeface="Bree Serif"/>
              <a:sym typeface="Bree Serif"/>
            </a:endParaRPr>
          </a:p>
          <a:p>
            <a:pPr indent="-736600" lvl="0" marL="914400" rtl="0" algn="l">
              <a:lnSpc>
                <a:spcPct val="115000"/>
              </a:lnSpc>
              <a:spcBef>
                <a:spcPts val="0"/>
              </a:spcBef>
              <a:spcAft>
                <a:spcPts val="0"/>
              </a:spcAft>
              <a:buClr>
                <a:srgbClr val="E69138"/>
              </a:buClr>
              <a:buSzPts val="8000"/>
              <a:buFont typeface="Bree Serif"/>
              <a:buChar char="●"/>
            </a:pPr>
            <a:r>
              <a:rPr lang="en" sz="8000">
                <a:solidFill>
                  <a:srgbClr val="E69138"/>
                </a:solidFill>
                <a:latin typeface="Bree Serif"/>
                <a:ea typeface="Bree Serif"/>
                <a:cs typeface="Bree Serif"/>
                <a:sym typeface="Bree Serif"/>
              </a:rPr>
              <a:t>Ethical Concerns</a:t>
            </a:r>
            <a:endParaRPr sz="8000">
              <a:solidFill>
                <a:srgbClr val="E69138"/>
              </a:solidFill>
              <a:latin typeface="Bree Serif"/>
              <a:ea typeface="Bree Serif"/>
              <a:cs typeface="Bree Serif"/>
              <a:sym typeface="Bree Serif"/>
            </a:endParaRPr>
          </a:p>
          <a:p>
            <a:pPr indent="-546100" lvl="1" marL="1371600" rtl="0" algn="l">
              <a:lnSpc>
                <a:spcPct val="115000"/>
              </a:lnSpc>
              <a:spcBef>
                <a:spcPts val="0"/>
              </a:spcBef>
              <a:spcAft>
                <a:spcPts val="0"/>
              </a:spcAft>
              <a:buClr>
                <a:srgbClr val="434343"/>
              </a:buClr>
              <a:buSzPts val="5000"/>
              <a:buFont typeface="Bree Serif"/>
              <a:buChar char="○"/>
            </a:pPr>
            <a:r>
              <a:rPr lang="en" sz="5000">
                <a:solidFill>
                  <a:srgbClr val="434343"/>
                </a:solidFill>
                <a:latin typeface="Bree Serif"/>
                <a:ea typeface="Bree Serif"/>
                <a:cs typeface="Bree Serif"/>
                <a:sym typeface="Bree Serif"/>
              </a:rPr>
              <a:t>How do we evaluate background checks?</a:t>
            </a:r>
            <a:endParaRPr sz="5000">
              <a:solidFill>
                <a:srgbClr val="434343"/>
              </a:solidFill>
              <a:latin typeface="Bree Serif"/>
              <a:ea typeface="Bree Serif"/>
              <a:cs typeface="Bree Serif"/>
              <a:sym typeface="Bree Serif"/>
            </a:endParaRPr>
          </a:p>
          <a:p>
            <a:pPr indent="-546100" lvl="1" marL="1371600" rtl="0" algn="l">
              <a:lnSpc>
                <a:spcPct val="115000"/>
              </a:lnSpc>
              <a:spcBef>
                <a:spcPts val="0"/>
              </a:spcBef>
              <a:spcAft>
                <a:spcPts val="0"/>
              </a:spcAft>
              <a:buClr>
                <a:srgbClr val="434343"/>
              </a:buClr>
              <a:buSzPts val="5000"/>
              <a:buFont typeface="Bree Serif"/>
              <a:buChar char="○"/>
            </a:pPr>
            <a:r>
              <a:rPr lang="en" sz="5000">
                <a:solidFill>
                  <a:srgbClr val="434343"/>
                </a:solidFill>
                <a:latin typeface="Bree Serif"/>
                <a:ea typeface="Bree Serif"/>
                <a:cs typeface="Bree Serif"/>
                <a:sym typeface="Bree Serif"/>
              </a:rPr>
              <a:t>How do we decide on the safest age to host a ride?</a:t>
            </a:r>
            <a:endParaRPr sz="5000">
              <a:solidFill>
                <a:srgbClr val="434343"/>
              </a:solidFill>
              <a:latin typeface="Bree Serif"/>
              <a:ea typeface="Bree Serif"/>
              <a:cs typeface="Bree Serif"/>
              <a:sym typeface="Bree Serif"/>
            </a:endParaRPr>
          </a:p>
          <a:p>
            <a:pPr indent="-546100" lvl="1" marL="1371600" rtl="0" algn="l">
              <a:lnSpc>
                <a:spcPct val="115000"/>
              </a:lnSpc>
              <a:spcBef>
                <a:spcPts val="0"/>
              </a:spcBef>
              <a:spcAft>
                <a:spcPts val="0"/>
              </a:spcAft>
              <a:buClr>
                <a:srgbClr val="434343"/>
              </a:buClr>
              <a:buSzPts val="5000"/>
              <a:buFont typeface="Bree Serif"/>
              <a:buChar char="○"/>
            </a:pPr>
            <a:r>
              <a:rPr lang="en" sz="5000">
                <a:solidFill>
                  <a:srgbClr val="434343"/>
                </a:solidFill>
                <a:latin typeface="Bree Serif"/>
                <a:ea typeface="Bree Serif"/>
                <a:cs typeface="Bree Serif"/>
                <a:sym typeface="Bree Serif"/>
              </a:rPr>
              <a:t>How do we validate drivers licenses?</a:t>
            </a:r>
            <a:endParaRPr sz="5000">
              <a:solidFill>
                <a:srgbClr val="434343"/>
              </a:solidFill>
              <a:latin typeface="Bree Serif"/>
              <a:ea typeface="Bree Serif"/>
              <a:cs typeface="Bree Serif"/>
              <a:sym typeface="Bree Serif"/>
            </a:endParaRPr>
          </a:p>
          <a:p>
            <a:pPr indent="-546100" lvl="1" marL="1371600" rtl="0" algn="l">
              <a:lnSpc>
                <a:spcPct val="115000"/>
              </a:lnSpc>
              <a:spcBef>
                <a:spcPts val="0"/>
              </a:spcBef>
              <a:spcAft>
                <a:spcPts val="0"/>
              </a:spcAft>
              <a:buClr>
                <a:srgbClr val="434343"/>
              </a:buClr>
              <a:buSzPts val="5000"/>
              <a:buFont typeface="Bree Serif"/>
              <a:buChar char="○"/>
            </a:pPr>
            <a:r>
              <a:rPr lang="en" sz="5000">
                <a:solidFill>
                  <a:srgbClr val="434343"/>
                </a:solidFill>
                <a:latin typeface="Bree Serif"/>
                <a:ea typeface="Bree Serif"/>
                <a:cs typeface="Bree Serif"/>
                <a:sym typeface="Bree Serif"/>
              </a:rPr>
              <a:t>How do we ensure our users safety?</a:t>
            </a:r>
            <a:endParaRPr sz="5000">
              <a:solidFill>
                <a:srgbClr val="434343"/>
              </a:solidFill>
              <a:latin typeface="Bree Serif"/>
              <a:ea typeface="Bree Serif"/>
              <a:cs typeface="Bree Serif"/>
              <a:sym typeface="Bree Serif"/>
            </a:endParaRPr>
          </a:p>
          <a:p>
            <a:pPr indent="-546100" lvl="1" marL="1371600" rtl="0" algn="l">
              <a:lnSpc>
                <a:spcPct val="115000"/>
              </a:lnSpc>
              <a:spcBef>
                <a:spcPts val="0"/>
              </a:spcBef>
              <a:spcAft>
                <a:spcPts val="0"/>
              </a:spcAft>
              <a:buClr>
                <a:srgbClr val="434343"/>
              </a:buClr>
              <a:buSzPts val="5000"/>
              <a:buFont typeface="Bree Serif"/>
              <a:buChar char="○"/>
            </a:pPr>
            <a:r>
              <a:rPr lang="en" sz="5000">
                <a:solidFill>
                  <a:srgbClr val="434343"/>
                </a:solidFill>
                <a:latin typeface="Bree Serif"/>
                <a:ea typeface="Bree Serif"/>
                <a:cs typeface="Bree Serif"/>
                <a:sym typeface="Bree Serif"/>
              </a:rPr>
              <a:t>How do we compensate for damage/accidents/theft?</a:t>
            </a:r>
            <a:endParaRPr sz="5000">
              <a:solidFill>
                <a:srgbClr val="434343"/>
              </a:solidFill>
              <a:latin typeface="Bree Serif"/>
              <a:ea typeface="Bree Serif"/>
              <a:cs typeface="Bree Serif"/>
              <a:sym typeface="Bree Serif"/>
            </a:endParaRPr>
          </a:p>
          <a:p>
            <a:pPr indent="-546100" lvl="1" marL="1371600" rtl="0" algn="l">
              <a:lnSpc>
                <a:spcPct val="115000"/>
              </a:lnSpc>
              <a:spcBef>
                <a:spcPts val="0"/>
              </a:spcBef>
              <a:spcAft>
                <a:spcPts val="0"/>
              </a:spcAft>
              <a:buClr>
                <a:srgbClr val="434343"/>
              </a:buClr>
              <a:buSzPts val="5000"/>
              <a:buFont typeface="Bree Serif"/>
              <a:buChar char="○"/>
            </a:pPr>
            <a:r>
              <a:rPr lang="en" sz="5000">
                <a:solidFill>
                  <a:srgbClr val="434343"/>
                </a:solidFill>
                <a:latin typeface="Bree Serif"/>
                <a:ea typeface="Bree Serif"/>
                <a:cs typeface="Bree Serif"/>
                <a:sym typeface="Bree Serif"/>
              </a:rPr>
              <a:t>What is our procedure for reviewing cases?</a:t>
            </a:r>
            <a:endParaRPr sz="5000">
              <a:solidFill>
                <a:srgbClr val="434343"/>
              </a:solidFill>
              <a:latin typeface="Bree Serif"/>
              <a:ea typeface="Bree Serif"/>
              <a:cs typeface="Bree Serif"/>
              <a:sym typeface="Bree Serif"/>
            </a:endParaRPr>
          </a:p>
          <a:p>
            <a:pPr indent="-546100" lvl="1" marL="1371600" rtl="0" algn="l">
              <a:lnSpc>
                <a:spcPct val="115000"/>
              </a:lnSpc>
              <a:spcBef>
                <a:spcPts val="0"/>
              </a:spcBef>
              <a:spcAft>
                <a:spcPts val="0"/>
              </a:spcAft>
              <a:buClr>
                <a:schemeClr val="dk1"/>
              </a:buClr>
              <a:buSzPts val="5000"/>
              <a:buFont typeface="Bree Serif"/>
              <a:buChar char="○"/>
            </a:pPr>
            <a:r>
              <a:rPr lang="en" sz="5000">
                <a:solidFill>
                  <a:srgbClr val="434343"/>
                </a:solidFill>
                <a:latin typeface="Bree Serif"/>
                <a:ea typeface="Bree Serif"/>
                <a:cs typeface="Bree Serif"/>
                <a:sym typeface="Bree Serif"/>
              </a:rPr>
              <a:t>Who is held liable on a case</a:t>
            </a:r>
            <a:r>
              <a:rPr lang="en" sz="5000">
                <a:solidFill>
                  <a:schemeClr val="dk1"/>
                </a:solidFill>
                <a:latin typeface="Bree Serif"/>
                <a:ea typeface="Bree Serif"/>
                <a:cs typeface="Bree Serif"/>
                <a:sym typeface="Bree Serif"/>
              </a:rPr>
              <a:t> </a:t>
            </a:r>
            <a:r>
              <a:rPr lang="en" sz="5000">
                <a:latin typeface="Bree Serif"/>
                <a:ea typeface="Bree Serif"/>
                <a:cs typeface="Bree Serif"/>
                <a:sym typeface="Bree Serif"/>
              </a:rPr>
              <a:t>by case basis?</a:t>
            </a:r>
            <a:endParaRPr sz="5000">
              <a:latin typeface="Bree Serif"/>
              <a:ea typeface="Bree Serif"/>
              <a:cs typeface="Bree Serif"/>
              <a:sym typeface="Bree Serif"/>
            </a:endParaRPr>
          </a:p>
          <a:p>
            <a:pPr indent="0" lvl="0" marL="0" rtl="0" algn="l">
              <a:spcBef>
                <a:spcPts val="0"/>
              </a:spcBef>
              <a:spcAft>
                <a:spcPts val="0"/>
              </a:spcAft>
              <a:buNone/>
            </a:pPr>
            <a:r>
              <a:t/>
            </a:r>
            <a:endParaRPr sz="8000"/>
          </a:p>
        </p:txBody>
      </p:sp>
      <p:pic>
        <p:nvPicPr>
          <p:cNvPr id="63" name="Google Shape;63;p13"/>
          <p:cNvPicPr preferRelativeResize="0"/>
          <p:nvPr/>
        </p:nvPicPr>
        <p:blipFill>
          <a:blip r:embed="rId5">
            <a:alphaModFix/>
          </a:blip>
          <a:stretch>
            <a:fillRect/>
          </a:stretch>
        </p:blipFill>
        <p:spPr>
          <a:xfrm>
            <a:off x="34251563" y="2621338"/>
            <a:ext cx="9437500" cy="6164549"/>
          </a:xfrm>
          <a:prstGeom prst="rect">
            <a:avLst/>
          </a:prstGeom>
          <a:noFill/>
          <a:ln>
            <a:noFill/>
          </a:ln>
        </p:spPr>
      </p:pic>
      <p:sp>
        <p:nvSpPr>
          <p:cNvPr id="64" name="Google Shape;64;p13"/>
          <p:cNvSpPr/>
          <p:nvPr/>
        </p:nvSpPr>
        <p:spPr>
          <a:xfrm>
            <a:off x="9875400" y="1097450"/>
            <a:ext cx="12251403" cy="195217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FF9900"/>
                </a:solidFill>
                <a:latin typeface="Arial"/>
              </a:rPr>
              <a:t>Let's Innovate the World</a:t>
            </a:r>
          </a:p>
        </p:txBody>
      </p:sp>
      <p:pic>
        <p:nvPicPr>
          <p:cNvPr id="65" name="Google Shape;65;p13"/>
          <p:cNvPicPr preferRelativeResize="0"/>
          <p:nvPr/>
        </p:nvPicPr>
        <p:blipFill>
          <a:blip r:embed="rId6">
            <a:alphaModFix/>
          </a:blip>
          <a:stretch>
            <a:fillRect/>
          </a:stretch>
        </p:blipFill>
        <p:spPr>
          <a:xfrm>
            <a:off x="34268250" y="8785874"/>
            <a:ext cx="9404124" cy="6164525"/>
          </a:xfrm>
          <a:prstGeom prst="rect">
            <a:avLst/>
          </a:prstGeom>
          <a:noFill/>
          <a:ln>
            <a:noFill/>
          </a:ln>
        </p:spPr>
      </p:pic>
      <p:pic>
        <p:nvPicPr>
          <p:cNvPr id="66" name="Google Shape;66;p13"/>
          <p:cNvPicPr preferRelativeResize="0"/>
          <p:nvPr/>
        </p:nvPicPr>
        <p:blipFill>
          <a:blip r:embed="rId7">
            <a:alphaModFix/>
          </a:blip>
          <a:stretch>
            <a:fillRect/>
          </a:stretch>
        </p:blipFill>
        <p:spPr>
          <a:xfrm>
            <a:off x="24426850" y="10751675"/>
            <a:ext cx="9578002" cy="5711700"/>
          </a:xfrm>
          <a:prstGeom prst="rect">
            <a:avLst/>
          </a:prstGeom>
          <a:noFill/>
          <a:ln>
            <a:noFill/>
          </a:ln>
        </p:spPr>
      </p:pic>
      <p:pic>
        <p:nvPicPr>
          <p:cNvPr id="67" name="Google Shape;67;p13"/>
          <p:cNvPicPr preferRelativeResize="0"/>
          <p:nvPr/>
        </p:nvPicPr>
        <p:blipFill>
          <a:blip r:embed="rId8">
            <a:alphaModFix/>
          </a:blip>
          <a:stretch>
            <a:fillRect/>
          </a:stretch>
        </p:blipFill>
        <p:spPr>
          <a:xfrm>
            <a:off x="792350" y="548725"/>
            <a:ext cx="8772950" cy="3049624"/>
          </a:xfrm>
          <a:prstGeom prst="rect">
            <a:avLst/>
          </a:prstGeom>
          <a:noFill/>
          <a:ln>
            <a:noFill/>
          </a:ln>
        </p:spPr>
      </p:pic>
      <p:pic>
        <p:nvPicPr>
          <p:cNvPr id="68" name="Google Shape;68;p13"/>
          <p:cNvPicPr preferRelativeResize="0"/>
          <p:nvPr/>
        </p:nvPicPr>
        <p:blipFill>
          <a:blip r:embed="rId9">
            <a:alphaModFix/>
          </a:blip>
          <a:stretch>
            <a:fillRect/>
          </a:stretch>
        </p:blipFill>
        <p:spPr>
          <a:xfrm>
            <a:off x="34251563" y="14745325"/>
            <a:ext cx="9437501" cy="5668975"/>
          </a:xfrm>
          <a:prstGeom prst="rect">
            <a:avLst/>
          </a:prstGeom>
          <a:noFill/>
          <a:ln>
            <a:noFill/>
          </a:ln>
        </p:spPr>
      </p:pic>
      <p:pic>
        <p:nvPicPr>
          <p:cNvPr id="69" name="Google Shape;69;p13"/>
          <p:cNvPicPr preferRelativeResize="0"/>
          <p:nvPr/>
        </p:nvPicPr>
        <p:blipFill>
          <a:blip r:embed="rId10">
            <a:alphaModFix/>
          </a:blip>
          <a:stretch>
            <a:fillRect/>
          </a:stretch>
        </p:blipFill>
        <p:spPr>
          <a:xfrm>
            <a:off x="24426850" y="16463375"/>
            <a:ext cx="9578001" cy="5792851"/>
          </a:xfrm>
          <a:prstGeom prst="rect">
            <a:avLst/>
          </a:prstGeom>
          <a:noFill/>
          <a:ln>
            <a:noFill/>
          </a:ln>
        </p:spPr>
      </p:pic>
      <p:sp>
        <p:nvSpPr>
          <p:cNvPr id="70" name="Google Shape;70;p13"/>
          <p:cNvSpPr txBox="1"/>
          <p:nvPr/>
        </p:nvSpPr>
        <p:spPr>
          <a:xfrm>
            <a:off x="26012113" y="27206700"/>
            <a:ext cx="25916400" cy="4165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6000">
                <a:solidFill>
                  <a:srgbClr val="E69138"/>
                </a:solidFill>
                <a:latin typeface="Bree Serif"/>
                <a:ea typeface="Bree Serif"/>
                <a:cs typeface="Bree Serif"/>
                <a:sym typeface="Bree Serif"/>
              </a:rPr>
              <a:t>Future Plan</a:t>
            </a:r>
            <a:endParaRPr sz="6000">
              <a:solidFill>
                <a:srgbClr val="E69138"/>
              </a:solidFill>
              <a:latin typeface="Bree Serif"/>
              <a:ea typeface="Bree Serif"/>
              <a:cs typeface="Bree Serif"/>
              <a:sym typeface="Bree Serif"/>
            </a:endParaRPr>
          </a:p>
          <a:p>
            <a:pPr indent="-482600" lvl="0" marL="914400" rtl="0" algn="l">
              <a:lnSpc>
                <a:spcPct val="115000"/>
              </a:lnSpc>
              <a:spcBef>
                <a:spcPts val="0"/>
              </a:spcBef>
              <a:spcAft>
                <a:spcPts val="0"/>
              </a:spcAft>
              <a:buSzPts val="4000"/>
              <a:buFont typeface="Bree Serif"/>
              <a:buChar char="●"/>
            </a:pPr>
            <a:r>
              <a:rPr lang="en" sz="4000">
                <a:latin typeface="Bree Serif"/>
                <a:ea typeface="Bree Serif"/>
                <a:cs typeface="Bree Serif"/>
                <a:sym typeface="Bree Serif"/>
              </a:rPr>
              <a:t>Implement a fully functional Android Application</a:t>
            </a:r>
            <a:endParaRPr sz="4000">
              <a:latin typeface="Bree Serif"/>
              <a:ea typeface="Bree Serif"/>
              <a:cs typeface="Bree Serif"/>
              <a:sym typeface="Bree Serif"/>
            </a:endParaRPr>
          </a:p>
          <a:p>
            <a:pPr indent="-482600" lvl="0" marL="914400" rtl="0" algn="l">
              <a:lnSpc>
                <a:spcPct val="115000"/>
              </a:lnSpc>
              <a:spcBef>
                <a:spcPts val="0"/>
              </a:spcBef>
              <a:spcAft>
                <a:spcPts val="0"/>
              </a:spcAft>
              <a:buSzPts val="4000"/>
              <a:buFont typeface="Bree Serif"/>
              <a:buChar char="●"/>
            </a:pPr>
            <a:r>
              <a:rPr lang="en" sz="4000">
                <a:latin typeface="Bree Serif"/>
                <a:ea typeface="Bree Serif"/>
                <a:cs typeface="Bree Serif"/>
                <a:sym typeface="Bree Serif"/>
              </a:rPr>
              <a:t>Provide more feedback options for customers </a:t>
            </a:r>
            <a:endParaRPr sz="4000">
              <a:latin typeface="Bree Serif"/>
              <a:ea typeface="Bree Serif"/>
              <a:cs typeface="Bree Serif"/>
              <a:sym typeface="Bree Serif"/>
            </a:endParaRPr>
          </a:p>
          <a:p>
            <a:pPr indent="-482600" lvl="0" marL="914400" rtl="0" algn="l">
              <a:lnSpc>
                <a:spcPct val="115000"/>
              </a:lnSpc>
              <a:spcBef>
                <a:spcPts val="0"/>
              </a:spcBef>
              <a:spcAft>
                <a:spcPts val="0"/>
              </a:spcAft>
              <a:buSzPts val="4000"/>
              <a:buFont typeface="Bree Serif"/>
              <a:buChar char="●"/>
            </a:pPr>
            <a:r>
              <a:rPr lang="en" sz="4000">
                <a:latin typeface="Bree Serif"/>
                <a:ea typeface="Bree Serif"/>
                <a:cs typeface="Bree Serif"/>
                <a:sym typeface="Bree Serif"/>
              </a:rPr>
              <a:t>Enhance the mobile friendly web based application </a:t>
            </a:r>
            <a:endParaRPr sz="4000">
              <a:latin typeface="Bree Serif"/>
              <a:ea typeface="Bree Serif"/>
              <a:cs typeface="Bree Serif"/>
              <a:sym typeface="Bree Serif"/>
            </a:endParaRPr>
          </a:p>
          <a:p>
            <a:pPr indent="-482600" lvl="0" marL="914400" rtl="0" algn="l">
              <a:lnSpc>
                <a:spcPct val="115000"/>
              </a:lnSpc>
              <a:spcBef>
                <a:spcPts val="0"/>
              </a:spcBef>
              <a:spcAft>
                <a:spcPts val="0"/>
              </a:spcAft>
              <a:buSzPts val="4000"/>
              <a:buFont typeface="Bree Serif"/>
              <a:buChar char="●"/>
            </a:pPr>
            <a:r>
              <a:rPr lang="en" sz="4000">
                <a:latin typeface="Bree Serif"/>
                <a:ea typeface="Bree Serif"/>
                <a:cs typeface="Bree Serif"/>
                <a:sym typeface="Bree Serif"/>
              </a:rPr>
              <a:t>A more fluid and approachable layout for the Ride History page </a:t>
            </a:r>
            <a:endParaRPr sz="4000">
              <a:latin typeface="Bree Serif"/>
              <a:ea typeface="Bree Serif"/>
              <a:cs typeface="Bree Serif"/>
              <a:sym typeface="Bree Serif"/>
            </a:endParaRPr>
          </a:p>
          <a:p>
            <a:pPr indent="0" lvl="0" marL="0" rtl="0" algn="l">
              <a:lnSpc>
                <a:spcPct val="115000"/>
              </a:lnSpc>
              <a:spcBef>
                <a:spcPts val="0"/>
              </a:spcBef>
              <a:spcAft>
                <a:spcPts val="0"/>
              </a:spcAft>
              <a:buNone/>
            </a:pPr>
            <a:r>
              <a:t/>
            </a:r>
            <a:endParaRPr sz="4000">
              <a:solidFill>
                <a:schemeClr val="dk1"/>
              </a:solidFill>
              <a:latin typeface="Bree Serif"/>
              <a:ea typeface="Bree Serif"/>
              <a:cs typeface="Bree Serif"/>
              <a:sym typeface="Bree Serif"/>
            </a:endParaRPr>
          </a:p>
        </p:txBody>
      </p:sp>
      <p:sp>
        <p:nvSpPr>
          <p:cNvPr id="71" name="Google Shape;71;p13"/>
          <p:cNvSpPr txBox="1"/>
          <p:nvPr/>
        </p:nvSpPr>
        <p:spPr>
          <a:xfrm>
            <a:off x="16970825" y="22266075"/>
            <a:ext cx="12251400" cy="6608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7000">
                <a:solidFill>
                  <a:srgbClr val="E69138"/>
                </a:solidFill>
                <a:latin typeface="Bree Serif"/>
                <a:ea typeface="Bree Serif"/>
                <a:cs typeface="Bree Serif"/>
                <a:sym typeface="Bree Serif"/>
              </a:rPr>
              <a:t>Workflow</a:t>
            </a:r>
            <a:endParaRPr sz="7000">
              <a:solidFill>
                <a:srgbClr val="E69138"/>
              </a:solidFill>
              <a:latin typeface="Bree Serif"/>
              <a:ea typeface="Bree Serif"/>
              <a:cs typeface="Bree Serif"/>
              <a:sym typeface="Bree Serif"/>
            </a:endParaRPr>
          </a:p>
          <a:p>
            <a:pPr indent="-546100" lvl="0" marL="914400" rtl="0" algn="l">
              <a:lnSpc>
                <a:spcPct val="115000"/>
              </a:lnSpc>
              <a:spcBef>
                <a:spcPts val="0"/>
              </a:spcBef>
              <a:spcAft>
                <a:spcPts val="0"/>
              </a:spcAft>
              <a:buSzPts val="5000"/>
              <a:buFont typeface="Bree Serif"/>
              <a:buChar char="●"/>
            </a:pPr>
            <a:r>
              <a:rPr lang="en" sz="5000">
                <a:latin typeface="Bree Serif"/>
                <a:ea typeface="Bree Serif"/>
                <a:cs typeface="Bree Serif"/>
                <a:sym typeface="Bree Serif"/>
              </a:rPr>
              <a:t>In person meetings </a:t>
            </a:r>
            <a:endParaRPr sz="5000">
              <a:latin typeface="Bree Serif"/>
              <a:ea typeface="Bree Serif"/>
              <a:cs typeface="Bree Serif"/>
              <a:sym typeface="Bree Serif"/>
            </a:endParaRPr>
          </a:p>
          <a:p>
            <a:pPr indent="-546100" lvl="0" marL="914400" rtl="0" algn="l">
              <a:lnSpc>
                <a:spcPct val="115000"/>
              </a:lnSpc>
              <a:spcBef>
                <a:spcPts val="0"/>
              </a:spcBef>
              <a:spcAft>
                <a:spcPts val="0"/>
              </a:spcAft>
              <a:buSzPts val="5000"/>
              <a:buFont typeface="Bree Serif"/>
              <a:buChar char="●"/>
            </a:pPr>
            <a:r>
              <a:rPr lang="en" sz="5000">
                <a:latin typeface="Bree Serif"/>
                <a:ea typeface="Bree Serif"/>
                <a:cs typeface="Bree Serif"/>
                <a:sym typeface="Bree Serif"/>
              </a:rPr>
              <a:t>Discord Online Chat </a:t>
            </a:r>
            <a:endParaRPr sz="5000">
              <a:latin typeface="Bree Serif"/>
              <a:ea typeface="Bree Serif"/>
              <a:cs typeface="Bree Serif"/>
              <a:sym typeface="Bree Serif"/>
            </a:endParaRPr>
          </a:p>
          <a:p>
            <a:pPr indent="-546100" lvl="0" marL="914400" rtl="0" algn="l">
              <a:lnSpc>
                <a:spcPct val="115000"/>
              </a:lnSpc>
              <a:spcBef>
                <a:spcPts val="0"/>
              </a:spcBef>
              <a:spcAft>
                <a:spcPts val="0"/>
              </a:spcAft>
              <a:buSzPts val="5000"/>
              <a:buFont typeface="Bree Serif"/>
              <a:buChar char="●"/>
            </a:pPr>
            <a:r>
              <a:rPr lang="en" sz="5000">
                <a:latin typeface="Bree Serif"/>
                <a:ea typeface="Bree Serif"/>
                <a:cs typeface="Bree Serif"/>
                <a:sym typeface="Bree Serif"/>
              </a:rPr>
              <a:t>TeamViewer </a:t>
            </a:r>
            <a:endParaRPr sz="5000">
              <a:latin typeface="Bree Serif"/>
              <a:ea typeface="Bree Serif"/>
              <a:cs typeface="Bree Serif"/>
              <a:sym typeface="Bree Serif"/>
            </a:endParaRPr>
          </a:p>
          <a:p>
            <a:pPr indent="-546100" lvl="0" marL="914400" rtl="0" algn="l">
              <a:lnSpc>
                <a:spcPct val="115000"/>
              </a:lnSpc>
              <a:spcBef>
                <a:spcPts val="0"/>
              </a:spcBef>
              <a:spcAft>
                <a:spcPts val="0"/>
              </a:spcAft>
              <a:buSzPts val="5000"/>
              <a:buFont typeface="Bree Serif"/>
              <a:buChar char="●"/>
            </a:pPr>
            <a:r>
              <a:rPr lang="en" sz="5000">
                <a:latin typeface="Bree Serif"/>
                <a:ea typeface="Bree Serif"/>
                <a:cs typeface="Bree Serif"/>
                <a:sym typeface="Bree Serif"/>
              </a:rPr>
              <a:t>Google Cloud </a:t>
            </a:r>
            <a:endParaRPr sz="5000">
              <a:latin typeface="Bree Serif"/>
              <a:ea typeface="Bree Serif"/>
              <a:cs typeface="Bree Serif"/>
              <a:sym typeface="Bree Serif"/>
            </a:endParaRPr>
          </a:p>
          <a:p>
            <a:pPr indent="-546100" lvl="0" marL="914400" rtl="0" algn="l">
              <a:lnSpc>
                <a:spcPct val="115000"/>
              </a:lnSpc>
              <a:spcBef>
                <a:spcPts val="0"/>
              </a:spcBef>
              <a:spcAft>
                <a:spcPts val="0"/>
              </a:spcAft>
              <a:buSzPts val="5000"/>
              <a:buFont typeface="Bree Serif"/>
              <a:buChar char="●"/>
            </a:pPr>
            <a:r>
              <a:rPr lang="en" sz="5000">
                <a:latin typeface="Bree Serif"/>
                <a:ea typeface="Bree Serif"/>
                <a:cs typeface="Bree Serif"/>
                <a:sym typeface="Bree Serif"/>
              </a:rPr>
              <a:t>PHPMyAdmin</a:t>
            </a:r>
            <a:endParaRPr sz="5000">
              <a:latin typeface="Bree Serif"/>
              <a:ea typeface="Bree Serif"/>
              <a:cs typeface="Bree Serif"/>
              <a:sym typeface="Bree Serif"/>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