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4"/>
  </p:sldMasterIdLst>
  <p:sldIdLst>
    <p:sldId id="256" r:id="rId5"/>
    <p:sldId id="257" r:id="rId6"/>
    <p:sldId id="261" r:id="rId7"/>
    <p:sldId id="262" r:id="rId8"/>
    <p:sldId id="263" r:id="rId9"/>
    <p:sldId id="265" r:id="rId10"/>
    <p:sldId id="266" r:id="rId11"/>
    <p:sldId id="271" r:id="rId12"/>
    <p:sldId id="273" r:id="rId13"/>
    <p:sldId id="275" r:id="rId14"/>
    <p:sldId id="276" r:id="rId15"/>
    <p:sldId id="277" r:id="rId16"/>
    <p:sldId id="278" r:id="rId17"/>
    <p:sldId id="281"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085CCF-F9D8-422D-ACBC-8AD3AF804085}" v="451" dt="2020-11-30T06:38:22.0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9" d="100"/>
          <a:sy n="89" d="100"/>
        </p:scale>
        <p:origin x="20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ti Shree" userId="S::kriti11153@stfrancisschooljasidih.in::fdd33afa-bbac-49ee-a146-efc4db0053ff" providerId="AD" clId="Web-{C0085CCF-F9D8-422D-ACBC-8AD3AF804085}"/>
    <pc:docChg chg="addSld delSld modSld sldOrd addMainMaster delMainMaster">
      <pc:chgData name="Kriti Shree" userId="S::kriti11153@stfrancisschooljasidih.in::fdd33afa-bbac-49ee-a146-efc4db0053ff" providerId="AD" clId="Web-{C0085CCF-F9D8-422D-ACBC-8AD3AF804085}" dt="2020-11-30T06:38:22.049" v="523" actId="14100"/>
      <pc:docMkLst>
        <pc:docMk/>
      </pc:docMkLst>
      <pc:sldChg chg="addSp delSp modSp mod setBg modClrScheme chgLayout">
        <pc:chgData name="Kriti Shree" userId="S::kriti11153@stfrancisschooljasidih.in::fdd33afa-bbac-49ee-a146-efc4db0053ff" providerId="AD" clId="Web-{C0085CCF-F9D8-422D-ACBC-8AD3AF804085}" dt="2020-11-30T05:10:38.960" v="121"/>
        <pc:sldMkLst>
          <pc:docMk/>
          <pc:sldMk cId="109857222" sldId="256"/>
        </pc:sldMkLst>
        <pc:spChg chg="mod ord">
          <ac:chgData name="Kriti Shree" userId="S::kriti11153@stfrancisschooljasidih.in::fdd33afa-bbac-49ee-a146-efc4db0053ff" providerId="AD" clId="Web-{C0085CCF-F9D8-422D-ACBC-8AD3AF804085}" dt="2020-11-30T05:10:38.960" v="121"/>
          <ac:spMkLst>
            <pc:docMk/>
            <pc:sldMk cId="109857222" sldId="256"/>
            <ac:spMk id="2" creationId="{00000000-0000-0000-0000-000000000000}"/>
          </ac:spMkLst>
        </pc:spChg>
        <pc:spChg chg="mod ord">
          <ac:chgData name="Kriti Shree" userId="S::kriti11153@stfrancisschooljasidih.in::fdd33afa-bbac-49ee-a146-efc4db0053ff" providerId="AD" clId="Web-{C0085CCF-F9D8-422D-ACBC-8AD3AF804085}" dt="2020-11-30T05:10:38.960" v="121"/>
          <ac:spMkLst>
            <pc:docMk/>
            <pc:sldMk cId="109857222" sldId="256"/>
            <ac:spMk id="3" creationId="{00000000-0000-0000-0000-000000000000}"/>
          </ac:spMkLst>
        </pc:spChg>
        <pc:spChg chg="add del">
          <ac:chgData name="Kriti Shree" userId="S::kriti11153@stfrancisschooljasidih.in::fdd33afa-bbac-49ee-a146-efc4db0053ff" providerId="AD" clId="Web-{C0085CCF-F9D8-422D-ACBC-8AD3AF804085}" dt="2020-11-30T05:07:18.704" v="3"/>
          <ac:spMkLst>
            <pc:docMk/>
            <pc:sldMk cId="109857222" sldId="256"/>
            <ac:spMk id="9" creationId="{3011B0B3-5679-4759-90B8-3B908C4CBD21}"/>
          </ac:spMkLst>
        </pc:spChg>
        <pc:spChg chg="add del">
          <ac:chgData name="Kriti Shree" userId="S::kriti11153@stfrancisschooljasidih.in::fdd33afa-bbac-49ee-a146-efc4db0053ff" providerId="AD" clId="Web-{C0085CCF-F9D8-422D-ACBC-8AD3AF804085}" dt="2020-11-30T05:07:31.767" v="4"/>
          <ac:spMkLst>
            <pc:docMk/>
            <pc:sldMk cId="109857222" sldId="256"/>
            <ac:spMk id="13" creationId="{548B4202-DCD5-4F8C-B481-743A989A9DFF}"/>
          </ac:spMkLst>
        </pc:spChg>
        <pc:spChg chg="add del">
          <ac:chgData name="Kriti Shree" userId="S::kriti11153@stfrancisschooljasidih.in::fdd33afa-bbac-49ee-a146-efc4db0053ff" providerId="AD" clId="Web-{C0085CCF-F9D8-422D-ACBC-8AD3AF804085}" dt="2020-11-30T05:07:31.767" v="4"/>
          <ac:spMkLst>
            <pc:docMk/>
            <pc:sldMk cId="109857222" sldId="256"/>
            <ac:spMk id="15" creationId="{8EE702CF-91CE-4661-ACBF-3C8160D1B433}"/>
          </ac:spMkLst>
        </pc:spChg>
        <pc:spChg chg="add del">
          <ac:chgData name="Kriti Shree" userId="S::kriti11153@stfrancisschooljasidih.in::fdd33afa-bbac-49ee-a146-efc4db0053ff" providerId="AD" clId="Web-{C0085CCF-F9D8-422D-ACBC-8AD3AF804085}" dt="2020-11-30T05:07:18.657" v="2"/>
          <ac:spMkLst>
            <pc:docMk/>
            <pc:sldMk cId="109857222" sldId="256"/>
            <ac:spMk id="16" creationId="{7A18C9FB-EC4C-4DAE-8F7D-C6E5AF607958}"/>
          </ac:spMkLst>
        </pc:spChg>
        <pc:spChg chg="add del">
          <ac:chgData name="Kriti Shree" userId="S::kriti11153@stfrancisschooljasidih.in::fdd33afa-bbac-49ee-a146-efc4db0053ff" providerId="AD" clId="Web-{C0085CCF-F9D8-422D-ACBC-8AD3AF804085}" dt="2020-11-30T05:09:12.488" v="87"/>
          <ac:spMkLst>
            <pc:docMk/>
            <pc:sldMk cId="109857222" sldId="256"/>
            <ac:spMk id="17" creationId="{678CC48C-9275-4EFA-9B84-8E818500B9C1}"/>
          </ac:spMkLst>
        </pc:spChg>
        <pc:spChg chg="add del">
          <ac:chgData name="Kriti Shree" userId="S::kriti11153@stfrancisschooljasidih.in::fdd33afa-bbac-49ee-a146-efc4db0053ff" providerId="AD" clId="Web-{C0085CCF-F9D8-422D-ACBC-8AD3AF804085}" dt="2020-11-30T05:07:18.657" v="2"/>
          <ac:spMkLst>
            <pc:docMk/>
            <pc:sldMk cId="109857222" sldId="256"/>
            <ac:spMk id="18" creationId="{3B2B1500-BB55-471C-8A9E-67288297ECE1}"/>
          </ac:spMkLst>
        </pc:spChg>
        <pc:spChg chg="add del">
          <ac:chgData name="Kriti Shree" userId="S::kriti11153@stfrancisschooljasidih.in::fdd33afa-bbac-49ee-a146-efc4db0053ff" providerId="AD" clId="Web-{C0085CCF-F9D8-422D-ACBC-8AD3AF804085}" dt="2020-11-30T05:09:12.395" v="86"/>
          <ac:spMkLst>
            <pc:docMk/>
            <pc:sldMk cId="109857222" sldId="256"/>
            <ac:spMk id="19" creationId="{30103171-0BA0-4AF0-AF05-04AFA1A4ACCA}"/>
          </ac:spMkLst>
        </pc:spChg>
        <pc:spChg chg="add del">
          <ac:chgData name="Kriti Shree" userId="S::kriti11153@stfrancisschooljasidih.in::fdd33afa-bbac-49ee-a146-efc4db0053ff" providerId="AD" clId="Web-{C0085CCF-F9D8-422D-ACBC-8AD3AF804085}" dt="2020-11-30T05:07:18.657" v="2"/>
          <ac:spMkLst>
            <pc:docMk/>
            <pc:sldMk cId="109857222" sldId="256"/>
            <ac:spMk id="20" creationId="{3045E22C-A99D-41BB-AF14-EF1B1E745A70}"/>
          </ac:spMkLst>
        </pc:spChg>
        <pc:spChg chg="add del">
          <ac:chgData name="Kriti Shree" userId="S::kriti11153@stfrancisschooljasidih.in::fdd33afa-bbac-49ee-a146-efc4db0053ff" providerId="AD" clId="Web-{C0085CCF-F9D8-422D-ACBC-8AD3AF804085}" dt="2020-11-30T05:10:38.960" v="121"/>
          <ac:spMkLst>
            <pc:docMk/>
            <pc:sldMk cId="109857222" sldId="256"/>
            <ac:spMk id="21" creationId="{489B7BFD-8F45-4093-AD9C-91B15B0503D9}"/>
          </ac:spMkLst>
        </pc:spChg>
        <pc:spChg chg="add del">
          <ac:chgData name="Kriti Shree" userId="S::kriti11153@stfrancisschooljasidih.in::fdd33afa-bbac-49ee-a146-efc4db0053ff" providerId="AD" clId="Web-{C0085CCF-F9D8-422D-ACBC-8AD3AF804085}" dt="2020-11-30T05:08:58.144" v="84"/>
          <ac:spMkLst>
            <pc:docMk/>
            <pc:sldMk cId="109857222" sldId="256"/>
            <ac:spMk id="22" creationId="{20B67C63-21CE-4DD4-B07B-F0EA5AC8F00C}"/>
          </ac:spMkLst>
        </pc:spChg>
        <pc:spChg chg="add del">
          <ac:chgData name="Kriti Shree" userId="S::kriti11153@stfrancisschooljasidih.in::fdd33afa-bbac-49ee-a146-efc4db0053ff" providerId="AD" clId="Web-{C0085CCF-F9D8-422D-ACBC-8AD3AF804085}" dt="2020-11-30T05:09:12.395" v="86"/>
          <ac:spMkLst>
            <pc:docMk/>
            <pc:sldMk cId="109857222" sldId="256"/>
            <ac:spMk id="24" creationId="{E128B901-D4EA-4C4D-A150-23D2A6DEC6E8}"/>
          </ac:spMkLst>
        </pc:spChg>
        <pc:spChg chg="add del">
          <ac:chgData name="Kriti Shree" userId="S::kriti11153@stfrancisschooljasidih.in::fdd33afa-bbac-49ee-a146-efc4db0053ff" providerId="AD" clId="Web-{C0085CCF-F9D8-422D-ACBC-8AD3AF804085}" dt="2020-11-30T05:09:12.395" v="86"/>
          <ac:spMkLst>
            <pc:docMk/>
            <pc:sldMk cId="109857222" sldId="256"/>
            <ac:spMk id="26" creationId="{A760B08A-B322-4C79-AB6D-7E4246352E9B}"/>
          </ac:spMkLst>
        </pc:spChg>
        <pc:spChg chg="add del">
          <ac:chgData name="Kriti Shree" userId="S::kriti11153@stfrancisschooljasidih.in::fdd33afa-bbac-49ee-a146-efc4db0053ff" providerId="AD" clId="Web-{C0085CCF-F9D8-422D-ACBC-8AD3AF804085}" dt="2020-11-30T05:10:38.960" v="121"/>
          <ac:spMkLst>
            <pc:docMk/>
            <pc:sldMk cId="109857222" sldId="256"/>
            <ac:spMk id="28" creationId="{7871DA93-90AF-40F3-A1A1-04E16697205B}"/>
          </ac:spMkLst>
        </pc:spChg>
        <pc:spChg chg="add del">
          <ac:chgData name="Kriti Shree" userId="S::kriti11153@stfrancisschooljasidih.in::fdd33afa-bbac-49ee-a146-efc4db0053ff" providerId="AD" clId="Web-{C0085CCF-F9D8-422D-ACBC-8AD3AF804085}" dt="2020-11-30T05:10:38.960" v="121"/>
          <ac:spMkLst>
            <pc:docMk/>
            <pc:sldMk cId="109857222" sldId="256"/>
            <ac:spMk id="30" creationId="{4FB204DF-284E-45F6-A017-79A4DF57BCCB}"/>
          </ac:spMkLst>
        </pc:spChg>
        <pc:spChg chg="add del">
          <ac:chgData name="Kriti Shree" userId="S::kriti11153@stfrancisschooljasidih.in::fdd33afa-bbac-49ee-a146-efc4db0053ff" providerId="AD" clId="Web-{C0085CCF-F9D8-422D-ACBC-8AD3AF804085}" dt="2020-11-30T05:10:38.960" v="121"/>
          <ac:spMkLst>
            <pc:docMk/>
            <pc:sldMk cId="109857222" sldId="256"/>
            <ac:spMk id="32" creationId="{70616F44-B954-409D-87BC-C69465EDE168}"/>
          </ac:spMkLst>
        </pc:spChg>
        <pc:spChg chg="add del">
          <ac:chgData name="Kriti Shree" userId="S::kriti11153@stfrancisschooljasidih.in::fdd33afa-bbac-49ee-a146-efc4db0053ff" providerId="AD" clId="Web-{C0085CCF-F9D8-422D-ACBC-8AD3AF804085}" dt="2020-11-30T05:10:38.960" v="121"/>
          <ac:spMkLst>
            <pc:docMk/>
            <pc:sldMk cId="109857222" sldId="256"/>
            <ac:spMk id="34" creationId="{E16C8D8F-10E9-4498-ABDB-0F923F8B6837}"/>
          </ac:spMkLst>
        </pc:spChg>
        <pc:spChg chg="add del">
          <ac:chgData name="Kriti Shree" userId="S::kriti11153@stfrancisschooljasidih.in::fdd33afa-bbac-49ee-a146-efc4db0053ff" providerId="AD" clId="Web-{C0085CCF-F9D8-422D-ACBC-8AD3AF804085}" dt="2020-11-30T05:10:38.960" v="121"/>
          <ac:spMkLst>
            <pc:docMk/>
            <pc:sldMk cId="109857222" sldId="256"/>
            <ac:spMk id="36" creationId="{1E5A83E3-8A11-4492-BB6E-F5F2240316FB}"/>
          </ac:spMkLst>
        </pc:spChg>
        <pc:spChg chg="add del">
          <ac:chgData name="Kriti Shree" userId="S::kriti11153@stfrancisschooljasidih.in::fdd33afa-bbac-49ee-a146-efc4db0053ff" providerId="AD" clId="Web-{C0085CCF-F9D8-422D-ACBC-8AD3AF804085}" dt="2020-11-30T05:10:38.960" v="121"/>
          <ac:spMkLst>
            <pc:docMk/>
            <pc:sldMk cId="109857222" sldId="256"/>
            <ac:spMk id="38" creationId="{4D1A5E71-B6B6-486A-8CDC-C7ABD9B903F6}"/>
          </ac:spMkLst>
        </pc:spChg>
        <pc:spChg chg="add del">
          <ac:chgData name="Kriti Shree" userId="S::kriti11153@stfrancisschooljasidih.in::fdd33afa-bbac-49ee-a146-efc4db0053ff" providerId="AD" clId="Web-{C0085CCF-F9D8-422D-ACBC-8AD3AF804085}" dt="2020-11-30T05:10:38.960" v="121"/>
          <ac:spMkLst>
            <pc:docMk/>
            <pc:sldMk cId="109857222" sldId="256"/>
            <ac:spMk id="40" creationId="{5D981608-D865-4AD7-AC34-A2398EA199DE}"/>
          </ac:spMkLst>
        </pc:spChg>
        <pc:spChg chg="add del">
          <ac:chgData name="Kriti Shree" userId="S::kriti11153@stfrancisschooljasidih.in::fdd33afa-bbac-49ee-a146-efc4db0053ff" providerId="AD" clId="Web-{C0085CCF-F9D8-422D-ACBC-8AD3AF804085}" dt="2020-11-30T05:10:12.521" v="114"/>
          <ac:spMkLst>
            <pc:docMk/>
            <pc:sldMk cId="109857222" sldId="256"/>
            <ac:spMk id="49" creationId="{3A6C273A-38F2-4D34-98BF-47B248862B76}"/>
          </ac:spMkLst>
        </pc:spChg>
        <pc:spChg chg="add del">
          <ac:chgData name="Kriti Shree" userId="S::kriti11153@stfrancisschooljasidih.in::fdd33afa-bbac-49ee-a146-efc4db0053ff" providerId="AD" clId="Web-{C0085CCF-F9D8-422D-ACBC-8AD3AF804085}" dt="2020-11-30T05:10:12.521" v="114"/>
          <ac:spMkLst>
            <pc:docMk/>
            <pc:sldMk cId="109857222" sldId="256"/>
            <ac:spMk id="50" creationId="{2E2CF659-EE5D-432C-B47F-10AC4A48A347}"/>
          </ac:spMkLst>
        </pc:spChg>
        <pc:spChg chg="add del">
          <ac:chgData name="Kriti Shree" userId="S::kriti11153@stfrancisschooljasidih.in::fdd33afa-bbac-49ee-a146-efc4db0053ff" providerId="AD" clId="Web-{C0085CCF-F9D8-422D-ACBC-8AD3AF804085}" dt="2020-11-30T05:10:12.521" v="114"/>
          <ac:spMkLst>
            <pc:docMk/>
            <pc:sldMk cId="109857222" sldId="256"/>
            <ac:spMk id="51" creationId="{683AA549-1F0C-46E0-AAD8-DC3DC6CA6181}"/>
          </ac:spMkLst>
        </pc:spChg>
        <pc:spChg chg="add del">
          <ac:chgData name="Kriti Shree" userId="S::kriti11153@stfrancisschooljasidih.in::fdd33afa-bbac-49ee-a146-efc4db0053ff" providerId="AD" clId="Web-{C0085CCF-F9D8-422D-ACBC-8AD3AF804085}" dt="2020-11-30T05:10:06.537" v="112"/>
          <ac:spMkLst>
            <pc:docMk/>
            <pc:sldMk cId="109857222" sldId="256"/>
            <ac:spMk id="52" creationId="{D4906370-1564-49FA-A802-58546B3922DC}"/>
          </ac:spMkLst>
        </pc:spChg>
        <pc:spChg chg="add del">
          <ac:chgData name="Kriti Shree" userId="S::kriti11153@stfrancisschooljasidih.in::fdd33afa-bbac-49ee-a146-efc4db0053ff" providerId="AD" clId="Web-{C0085CCF-F9D8-422D-ACBC-8AD3AF804085}" dt="2020-11-30T05:10:06.537" v="112"/>
          <ac:spMkLst>
            <pc:docMk/>
            <pc:sldMk cId="109857222" sldId="256"/>
            <ac:spMk id="54" creationId="{EF640709-BDFD-453B-B75D-6212E7A870BA}"/>
          </ac:spMkLst>
        </pc:spChg>
        <pc:spChg chg="add del">
          <ac:chgData name="Kriti Shree" userId="S::kriti11153@stfrancisschooljasidih.in::fdd33afa-bbac-49ee-a146-efc4db0053ff" providerId="AD" clId="Web-{C0085CCF-F9D8-422D-ACBC-8AD3AF804085}" dt="2020-11-30T05:10:21.522" v="116"/>
          <ac:spMkLst>
            <pc:docMk/>
            <pc:sldMk cId="109857222" sldId="256"/>
            <ac:spMk id="55" creationId="{37FDDF72-DE39-4F99-A3C1-DD9D7815D7DB}"/>
          </ac:spMkLst>
        </pc:spChg>
        <pc:spChg chg="add del">
          <ac:chgData name="Kriti Shree" userId="S::kriti11153@stfrancisschooljasidih.in::fdd33afa-bbac-49ee-a146-efc4db0053ff" providerId="AD" clId="Web-{C0085CCF-F9D8-422D-ACBC-8AD3AF804085}" dt="2020-11-30T05:10:06.537" v="112"/>
          <ac:spMkLst>
            <pc:docMk/>
            <pc:sldMk cId="109857222" sldId="256"/>
            <ac:spMk id="56" creationId="{B4019478-3FDC-438C-8848-1D7DA864AFC4}"/>
          </ac:spMkLst>
        </pc:spChg>
        <pc:spChg chg="add del">
          <ac:chgData name="Kriti Shree" userId="S::kriti11153@stfrancisschooljasidih.in::fdd33afa-bbac-49ee-a146-efc4db0053ff" providerId="AD" clId="Web-{C0085CCF-F9D8-422D-ACBC-8AD3AF804085}" dt="2020-11-30T05:10:21.522" v="116"/>
          <ac:spMkLst>
            <pc:docMk/>
            <pc:sldMk cId="109857222" sldId="256"/>
            <ac:spMk id="57" creationId="{5E4ECE80-3AD1-450C-B62A-98788F193948}"/>
          </ac:spMkLst>
        </pc:spChg>
        <pc:spChg chg="add del">
          <ac:chgData name="Kriti Shree" userId="S::kriti11153@stfrancisschooljasidih.in::fdd33afa-bbac-49ee-a146-efc4db0053ff" providerId="AD" clId="Web-{C0085CCF-F9D8-422D-ACBC-8AD3AF804085}" dt="2020-11-30T05:10:06.537" v="112"/>
          <ac:spMkLst>
            <pc:docMk/>
            <pc:sldMk cId="109857222" sldId="256"/>
            <ac:spMk id="58" creationId="{FE406479-1D57-4209-B128-3C81746247C6}"/>
          </ac:spMkLst>
        </pc:spChg>
        <pc:spChg chg="add del">
          <ac:chgData name="Kriti Shree" userId="S::kriti11153@stfrancisschooljasidih.in::fdd33afa-bbac-49ee-a146-efc4db0053ff" providerId="AD" clId="Web-{C0085CCF-F9D8-422D-ACBC-8AD3AF804085}" dt="2020-11-30T05:10:21.522" v="116"/>
          <ac:spMkLst>
            <pc:docMk/>
            <pc:sldMk cId="109857222" sldId="256"/>
            <ac:spMk id="59" creationId="{C4056FD6-9767-4B1A-ACC2-9883F6A5B86D}"/>
          </ac:spMkLst>
        </pc:spChg>
        <pc:spChg chg="add del">
          <ac:chgData name="Kriti Shree" userId="S::kriti11153@stfrancisschooljasidih.in::fdd33afa-bbac-49ee-a146-efc4db0053ff" providerId="AD" clId="Web-{C0085CCF-F9D8-422D-ACBC-8AD3AF804085}" dt="2020-11-30T05:10:38.850" v="120"/>
          <ac:spMkLst>
            <pc:docMk/>
            <pc:sldMk cId="109857222" sldId="256"/>
            <ac:spMk id="60" creationId="{37FDDF72-DE39-4F99-A3C1-DD9D7815D7DB}"/>
          </ac:spMkLst>
        </pc:spChg>
        <pc:spChg chg="add del">
          <ac:chgData name="Kriti Shree" userId="S::kriti11153@stfrancisschooljasidih.in::fdd33afa-bbac-49ee-a146-efc4db0053ff" providerId="AD" clId="Web-{C0085CCF-F9D8-422D-ACBC-8AD3AF804085}" dt="2020-11-30T05:10:38.850" v="120"/>
          <ac:spMkLst>
            <pc:docMk/>
            <pc:sldMk cId="109857222" sldId="256"/>
            <ac:spMk id="61" creationId="{5E4ECE80-3AD1-450C-B62A-98788F193948}"/>
          </ac:spMkLst>
        </pc:spChg>
        <pc:spChg chg="add del">
          <ac:chgData name="Kriti Shree" userId="S::kriti11153@stfrancisschooljasidih.in::fdd33afa-bbac-49ee-a146-efc4db0053ff" providerId="AD" clId="Web-{C0085CCF-F9D8-422D-ACBC-8AD3AF804085}" dt="2020-11-30T05:10:38.850" v="120"/>
          <ac:spMkLst>
            <pc:docMk/>
            <pc:sldMk cId="109857222" sldId="256"/>
            <ac:spMk id="62" creationId="{C4056FD6-9767-4B1A-ACC2-9883F6A5B86D}"/>
          </ac:spMkLst>
        </pc:spChg>
        <pc:spChg chg="add del">
          <ac:chgData name="Kriti Shree" userId="S::kriti11153@stfrancisschooljasidih.in::fdd33afa-bbac-49ee-a146-efc4db0053ff" providerId="AD" clId="Web-{C0085CCF-F9D8-422D-ACBC-8AD3AF804085}" dt="2020-11-30T05:10:33.616" v="118"/>
          <ac:spMkLst>
            <pc:docMk/>
            <pc:sldMk cId="109857222" sldId="256"/>
            <ac:spMk id="68" creationId="{3A6C273A-38F2-4D34-98BF-47B248862B76}"/>
          </ac:spMkLst>
        </pc:spChg>
        <pc:spChg chg="add del">
          <ac:chgData name="Kriti Shree" userId="S::kriti11153@stfrancisschooljasidih.in::fdd33afa-bbac-49ee-a146-efc4db0053ff" providerId="AD" clId="Web-{C0085CCF-F9D8-422D-ACBC-8AD3AF804085}" dt="2020-11-30T05:10:12.521" v="114"/>
          <ac:spMkLst>
            <pc:docMk/>
            <pc:sldMk cId="109857222" sldId="256"/>
            <ac:spMk id="69" creationId="{03E51277-1095-412F-913B-8FA8021AA626}"/>
          </ac:spMkLst>
        </pc:spChg>
        <pc:spChg chg="add del">
          <ac:chgData name="Kriti Shree" userId="S::kriti11153@stfrancisschooljasidih.in::fdd33afa-bbac-49ee-a146-efc4db0053ff" providerId="AD" clId="Web-{C0085CCF-F9D8-422D-ACBC-8AD3AF804085}" dt="2020-11-30T05:10:33.616" v="118"/>
          <ac:spMkLst>
            <pc:docMk/>
            <pc:sldMk cId="109857222" sldId="256"/>
            <ac:spMk id="70" creationId="{2E2CF659-EE5D-432C-B47F-10AC4A48A347}"/>
          </ac:spMkLst>
        </pc:spChg>
        <pc:spChg chg="add del">
          <ac:chgData name="Kriti Shree" userId="S::kriti11153@stfrancisschooljasidih.in::fdd33afa-bbac-49ee-a146-efc4db0053ff" providerId="AD" clId="Web-{C0085CCF-F9D8-422D-ACBC-8AD3AF804085}" dt="2020-11-30T05:10:33.616" v="118"/>
          <ac:spMkLst>
            <pc:docMk/>
            <pc:sldMk cId="109857222" sldId="256"/>
            <ac:spMk id="90" creationId="{683AA549-1F0C-46E0-AAD8-DC3DC6CA6181}"/>
          </ac:spMkLst>
        </pc:spChg>
        <pc:spChg chg="add">
          <ac:chgData name="Kriti Shree" userId="S::kriti11153@stfrancisschooljasidih.in::fdd33afa-bbac-49ee-a146-efc4db0053ff" providerId="AD" clId="Web-{C0085CCF-F9D8-422D-ACBC-8AD3AF804085}" dt="2020-11-30T05:10:38.960" v="121"/>
          <ac:spMkLst>
            <pc:docMk/>
            <pc:sldMk cId="109857222" sldId="256"/>
            <ac:spMk id="95" creationId="{3A6C273A-38F2-4D34-98BF-47B248862B76}"/>
          </ac:spMkLst>
        </pc:spChg>
        <pc:spChg chg="add del">
          <ac:chgData name="Kriti Shree" userId="S::kriti11153@stfrancisschooljasidih.in::fdd33afa-bbac-49ee-a146-efc4db0053ff" providerId="AD" clId="Web-{C0085CCF-F9D8-422D-ACBC-8AD3AF804085}" dt="2020-11-30T05:10:33.616" v="118"/>
          <ac:spMkLst>
            <pc:docMk/>
            <pc:sldMk cId="109857222" sldId="256"/>
            <ac:spMk id="96" creationId="{03E51277-1095-412F-913B-8FA8021AA626}"/>
          </ac:spMkLst>
        </pc:spChg>
        <pc:spChg chg="add">
          <ac:chgData name="Kriti Shree" userId="S::kriti11153@stfrancisschooljasidih.in::fdd33afa-bbac-49ee-a146-efc4db0053ff" providerId="AD" clId="Web-{C0085CCF-F9D8-422D-ACBC-8AD3AF804085}" dt="2020-11-30T05:10:38.960" v="121"/>
          <ac:spMkLst>
            <pc:docMk/>
            <pc:sldMk cId="109857222" sldId="256"/>
            <ac:spMk id="99" creationId="{2E2CF659-EE5D-432C-B47F-10AC4A48A347}"/>
          </ac:spMkLst>
        </pc:spChg>
        <pc:spChg chg="add">
          <ac:chgData name="Kriti Shree" userId="S::kriti11153@stfrancisschooljasidih.in::fdd33afa-bbac-49ee-a146-efc4db0053ff" providerId="AD" clId="Web-{C0085CCF-F9D8-422D-ACBC-8AD3AF804085}" dt="2020-11-30T05:10:38.960" v="121"/>
          <ac:spMkLst>
            <pc:docMk/>
            <pc:sldMk cId="109857222" sldId="256"/>
            <ac:spMk id="100" creationId="{683AA549-1F0C-46E0-AAD8-DC3DC6CA6181}"/>
          </ac:spMkLst>
        </pc:spChg>
        <pc:spChg chg="add">
          <ac:chgData name="Kriti Shree" userId="S::kriti11153@stfrancisschooljasidih.in::fdd33afa-bbac-49ee-a146-efc4db0053ff" providerId="AD" clId="Web-{C0085CCF-F9D8-422D-ACBC-8AD3AF804085}" dt="2020-11-30T05:10:38.960" v="121"/>
          <ac:spMkLst>
            <pc:docMk/>
            <pc:sldMk cId="109857222" sldId="256"/>
            <ac:spMk id="106" creationId="{03E51277-1095-412F-913B-8FA8021AA626}"/>
          </ac:spMkLst>
        </pc:spChg>
        <pc:grpChg chg="add del">
          <ac:chgData name="Kriti Shree" userId="S::kriti11153@stfrancisschooljasidih.in::fdd33afa-bbac-49ee-a146-efc4db0053ff" providerId="AD" clId="Web-{C0085CCF-F9D8-422D-ACBC-8AD3AF804085}" dt="2020-11-30T05:10:38.960" v="121"/>
          <ac:grpSpMkLst>
            <pc:docMk/>
            <pc:sldMk cId="109857222" sldId="256"/>
            <ac:grpSpMk id="23" creationId="{FC1BD014-5623-4064-BAFE-A5AAAFB3CE29}"/>
          </ac:grpSpMkLst>
        </pc:grpChg>
        <pc:grpChg chg="add del">
          <ac:chgData name="Kriti Shree" userId="S::kriti11153@stfrancisschooljasidih.in::fdd33afa-bbac-49ee-a146-efc4db0053ff" providerId="AD" clId="Web-{C0085CCF-F9D8-422D-ACBC-8AD3AF804085}" dt="2020-11-30T05:10:38.960" v="121"/>
          <ac:grpSpMkLst>
            <pc:docMk/>
            <pc:sldMk cId="109857222" sldId="256"/>
            <ac:grpSpMk id="42" creationId="{FB9739EB-7F66-433D-841F-AB3CD18700B7}"/>
          </ac:grpSpMkLst>
        </pc:grpChg>
        <pc:grpChg chg="add del">
          <ac:chgData name="Kriti Shree" userId="S::kriti11153@stfrancisschooljasidih.in::fdd33afa-bbac-49ee-a146-efc4db0053ff" providerId="AD" clId="Web-{C0085CCF-F9D8-422D-ACBC-8AD3AF804085}" dt="2020-11-30T05:10:12.521" v="114"/>
          <ac:grpSpMkLst>
            <pc:docMk/>
            <pc:sldMk cId="109857222" sldId="256"/>
            <ac:grpSpMk id="53" creationId="{7B2F7E43-35EC-4103-9D95-2ACDB00387CC}"/>
          </ac:grpSpMkLst>
        </pc:grpChg>
        <pc:grpChg chg="add del">
          <ac:chgData name="Kriti Shree" userId="S::kriti11153@stfrancisschooljasidih.in::fdd33afa-bbac-49ee-a146-efc4db0053ff" providerId="AD" clId="Web-{C0085CCF-F9D8-422D-ACBC-8AD3AF804085}" dt="2020-11-30T05:10:12.521" v="114"/>
          <ac:grpSpMkLst>
            <pc:docMk/>
            <pc:sldMk cId="109857222" sldId="256"/>
            <ac:grpSpMk id="71" creationId="{96F2112D-BBBE-46A6-B66D-A3F02ED3284E}"/>
          </ac:grpSpMkLst>
        </pc:grpChg>
        <pc:grpChg chg="add del">
          <ac:chgData name="Kriti Shree" userId="S::kriti11153@stfrancisschooljasidih.in::fdd33afa-bbac-49ee-a146-efc4db0053ff" providerId="AD" clId="Web-{C0085CCF-F9D8-422D-ACBC-8AD3AF804085}" dt="2020-11-30T05:10:12.521" v="114"/>
          <ac:grpSpMkLst>
            <pc:docMk/>
            <pc:sldMk cId="109857222" sldId="256"/>
            <ac:grpSpMk id="91" creationId="{DDB99EF5-8801-40E2-83D3-196FADCBBA7F}"/>
          </ac:grpSpMkLst>
        </pc:grpChg>
        <pc:grpChg chg="add del">
          <ac:chgData name="Kriti Shree" userId="S::kriti11153@stfrancisschooljasidih.in::fdd33afa-bbac-49ee-a146-efc4db0053ff" providerId="AD" clId="Web-{C0085CCF-F9D8-422D-ACBC-8AD3AF804085}" dt="2020-11-30T05:10:33.616" v="118"/>
          <ac:grpSpMkLst>
            <pc:docMk/>
            <pc:sldMk cId="109857222" sldId="256"/>
            <ac:grpSpMk id="94" creationId="{7B2F7E43-35EC-4103-9D95-2ACDB00387CC}"/>
          </ac:grpSpMkLst>
        </pc:grpChg>
        <pc:grpChg chg="add del">
          <ac:chgData name="Kriti Shree" userId="S::kriti11153@stfrancisschooljasidih.in::fdd33afa-bbac-49ee-a146-efc4db0053ff" providerId="AD" clId="Web-{C0085CCF-F9D8-422D-ACBC-8AD3AF804085}" dt="2020-11-30T05:10:33.616" v="118"/>
          <ac:grpSpMkLst>
            <pc:docMk/>
            <pc:sldMk cId="109857222" sldId="256"/>
            <ac:grpSpMk id="97" creationId="{96F2112D-BBBE-46A6-B66D-A3F02ED3284E}"/>
          </ac:grpSpMkLst>
        </pc:grpChg>
        <pc:grpChg chg="add del">
          <ac:chgData name="Kriti Shree" userId="S::kriti11153@stfrancisschooljasidih.in::fdd33afa-bbac-49ee-a146-efc4db0053ff" providerId="AD" clId="Web-{C0085CCF-F9D8-422D-ACBC-8AD3AF804085}" dt="2020-11-30T05:10:33.616" v="118"/>
          <ac:grpSpMkLst>
            <pc:docMk/>
            <pc:sldMk cId="109857222" sldId="256"/>
            <ac:grpSpMk id="98" creationId="{DDB99EF5-8801-40E2-83D3-196FADCBBA7F}"/>
          </ac:grpSpMkLst>
        </pc:grpChg>
        <pc:grpChg chg="add">
          <ac:chgData name="Kriti Shree" userId="S::kriti11153@stfrancisschooljasidih.in::fdd33afa-bbac-49ee-a146-efc4db0053ff" providerId="AD" clId="Web-{C0085CCF-F9D8-422D-ACBC-8AD3AF804085}" dt="2020-11-30T05:10:38.960" v="121"/>
          <ac:grpSpMkLst>
            <pc:docMk/>
            <pc:sldMk cId="109857222" sldId="256"/>
            <ac:grpSpMk id="101" creationId="{7B2F7E43-35EC-4103-9D95-2ACDB00387CC}"/>
          </ac:grpSpMkLst>
        </pc:grpChg>
        <pc:grpChg chg="add">
          <ac:chgData name="Kriti Shree" userId="S::kriti11153@stfrancisschooljasidih.in::fdd33afa-bbac-49ee-a146-efc4db0053ff" providerId="AD" clId="Web-{C0085CCF-F9D8-422D-ACBC-8AD3AF804085}" dt="2020-11-30T05:10:38.960" v="121"/>
          <ac:grpSpMkLst>
            <pc:docMk/>
            <pc:sldMk cId="109857222" sldId="256"/>
            <ac:grpSpMk id="107" creationId="{96F2112D-BBBE-46A6-B66D-A3F02ED3284E}"/>
          </ac:grpSpMkLst>
        </pc:grpChg>
        <pc:grpChg chg="add">
          <ac:chgData name="Kriti Shree" userId="S::kriti11153@stfrancisschooljasidih.in::fdd33afa-bbac-49ee-a146-efc4db0053ff" providerId="AD" clId="Web-{C0085CCF-F9D8-422D-ACBC-8AD3AF804085}" dt="2020-11-30T05:10:38.960" v="121"/>
          <ac:grpSpMkLst>
            <pc:docMk/>
            <pc:sldMk cId="109857222" sldId="256"/>
            <ac:grpSpMk id="108" creationId="{DDB99EF5-8801-40E2-83D3-196FADCBBA7F}"/>
          </ac:grpSpMkLst>
        </pc:grpChg>
        <pc:picChg chg="add mod ord">
          <ac:chgData name="Kriti Shree" userId="S::kriti11153@stfrancisschooljasidih.in::fdd33afa-bbac-49ee-a146-efc4db0053ff" providerId="AD" clId="Web-{C0085CCF-F9D8-422D-ACBC-8AD3AF804085}" dt="2020-11-30T05:10:38.960" v="121"/>
          <ac:picMkLst>
            <pc:docMk/>
            <pc:sldMk cId="109857222" sldId="256"/>
            <ac:picMk id="4" creationId="{B05E0B1F-93EF-4134-826F-6D3FF2B4EB86}"/>
          </ac:picMkLst>
        </pc:picChg>
        <pc:cxnChg chg="add del">
          <ac:chgData name="Kriti Shree" userId="S::kriti11153@stfrancisschooljasidih.in::fdd33afa-bbac-49ee-a146-efc4db0053ff" providerId="AD" clId="Web-{C0085CCF-F9D8-422D-ACBC-8AD3AF804085}" dt="2020-11-30T05:07:18.704" v="3"/>
          <ac:cxnSpMkLst>
            <pc:docMk/>
            <pc:sldMk cId="109857222" sldId="256"/>
            <ac:cxnSpMk id="11" creationId="{32E97E5C-7A5F-424E-AAE4-654396E90799}"/>
          </ac:cxnSpMkLst>
        </pc:cxnChg>
        <pc:cxnChg chg="add del">
          <ac:chgData name="Kriti Shree" userId="S::kriti11153@stfrancisschooljasidih.in::fdd33afa-bbac-49ee-a146-efc4db0053ff" providerId="AD" clId="Web-{C0085CCF-F9D8-422D-ACBC-8AD3AF804085}" dt="2020-11-30T05:07:31.767" v="4"/>
          <ac:cxnSpMkLst>
            <pc:docMk/>
            <pc:sldMk cId="109857222" sldId="256"/>
            <ac:cxnSpMk id="14" creationId="{F7F57F6B-E621-4E40-A34D-2FE12902AA20}"/>
          </ac:cxnSpMkLst>
        </pc:cxnChg>
      </pc:sldChg>
      <pc:sldChg chg="addSp delSp modSp new mod setBg">
        <pc:chgData name="Kriti Shree" userId="S::kriti11153@stfrancisschooljasidih.in::fdd33afa-bbac-49ee-a146-efc4db0053ff" providerId="AD" clId="Web-{C0085CCF-F9D8-422D-ACBC-8AD3AF804085}" dt="2020-11-30T05:13:53.606" v="130"/>
        <pc:sldMkLst>
          <pc:docMk/>
          <pc:sldMk cId="2272159031" sldId="257"/>
        </pc:sldMkLst>
        <pc:spChg chg="add del">
          <ac:chgData name="Kriti Shree" userId="S::kriti11153@stfrancisschooljasidih.in::fdd33afa-bbac-49ee-a146-efc4db0053ff" providerId="AD" clId="Web-{C0085CCF-F9D8-422D-ACBC-8AD3AF804085}" dt="2020-11-30T05:13:45.106" v="127"/>
          <ac:spMkLst>
            <pc:docMk/>
            <pc:sldMk cId="2272159031" sldId="257"/>
            <ac:spMk id="4" creationId="{3A6C273A-38F2-4D34-98BF-47B248862B76}"/>
          </ac:spMkLst>
        </pc:spChg>
        <pc:spChg chg="add del">
          <ac:chgData name="Kriti Shree" userId="S::kriti11153@stfrancisschooljasidih.in::fdd33afa-bbac-49ee-a146-efc4db0053ff" providerId="AD" clId="Web-{C0085CCF-F9D8-422D-ACBC-8AD3AF804085}" dt="2020-11-30T05:13:45.106" v="127"/>
          <ac:spMkLst>
            <pc:docMk/>
            <pc:sldMk cId="2272159031" sldId="257"/>
            <ac:spMk id="5" creationId="{2E2CF659-EE5D-432C-B47F-10AC4A48A347}"/>
          </ac:spMkLst>
        </pc:spChg>
        <pc:spChg chg="add del">
          <ac:chgData name="Kriti Shree" userId="S::kriti11153@stfrancisschooljasidih.in::fdd33afa-bbac-49ee-a146-efc4db0053ff" providerId="AD" clId="Web-{C0085CCF-F9D8-422D-ACBC-8AD3AF804085}" dt="2020-11-30T05:13:45.106" v="127"/>
          <ac:spMkLst>
            <pc:docMk/>
            <pc:sldMk cId="2272159031" sldId="257"/>
            <ac:spMk id="6" creationId="{683AA549-1F0C-46E0-AAD8-DC3DC6CA6181}"/>
          </ac:spMkLst>
        </pc:spChg>
        <pc:spChg chg="add del">
          <ac:chgData name="Kriti Shree" userId="S::kriti11153@stfrancisschooljasidih.in::fdd33afa-bbac-49ee-a146-efc4db0053ff" providerId="AD" clId="Web-{C0085CCF-F9D8-422D-ACBC-8AD3AF804085}" dt="2020-11-30T05:13:35.027" v="125"/>
          <ac:spMkLst>
            <pc:docMk/>
            <pc:sldMk cId="2272159031" sldId="257"/>
            <ac:spMk id="7" creationId="{81BC67A1-175E-439E-85E2-88911C119814}"/>
          </ac:spMkLst>
        </pc:spChg>
        <pc:spChg chg="add del">
          <ac:chgData name="Kriti Shree" userId="S::kriti11153@stfrancisschooljasidih.in::fdd33afa-bbac-49ee-a146-efc4db0053ff" providerId="AD" clId="Web-{C0085CCF-F9D8-422D-ACBC-8AD3AF804085}" dt="2020-11-30T05:13:35.027" v="125"/>
          <ac:spMkLst>
            <pc:docMk/>
            <pc:sldMk cId="2272159031" sldId="257"/>
            <ac:spMk id="9" creationId="{94A7B82C-30F1-42B4-BE36-3DB42DD517D1}"/>
          </ac:spMkLst>
        </pc:spChg>
        <pc:spChg chg="add del">
          <ac:chgData name="Kriti Shree" userId="S::kriti11153@stfrancisschooljasidih.in::fdd33afa-bbac-49ee-a146-efc4db0053ff" providerId="AD" clId="Web-{C0085CCF-F9D8-422D-ACBC-8AD3AF804085}" dt="2020-11-30T05:13:53.559" v="129"/>
          <ac:spMkLst>
            <pc:docMk/>
            <pc:sldMk cId="2272159031" sldId="257"/>
            <ac:spMk id="10" creationId="{3A6C273A-38F2-4D34-98BF-47B248862B76}"/>
          </ac:spMkLst>
        </pc:spChg>
        <pc:spChg chg="add del">
          <ac:chgData name="Kriti Shree" userId="S::kriti11153@stfrancisschooljasidih.in::fdd33afa-bbac-49ee-a146-efc4db0053ff" providerId="AD" clId="Web-{C0085CCF-F9D8-422D-ACBC-8AD3AF804085}" dt="2020-11-30T05:13:35.027" v="125"/>
          <ac:spMkLst>
            <pc:docMk/>
            <pc:sldMk cId="2272159031" sldId="257"/>
            <ac:spMk id="11" creationId="{43CA1578-CEEB-41BB-8068-C0DA02C36C52}"/>
          </ac:spMkLst>
        </pc:spChg>
        <pc:spChg chg="add del">
          <ac:chgData name="Kriti Shree" userId="S::kriti11153@stfrancisschooljasidih.in::fdd33afa-bbac-49ee-a146-efc4db0053ff" providerId="AD" clId="Web-{C0085CCF-F9D8-422D-ACBC-8AD3AF804085}" dt="2020-11-30T05:13:53.559" v="129"/>
          <ac:spMkLst>
            <pc:docMk/>
            <pc:sldMk cId="2272159031" sldId="257"/>
            <ac:spMk id="12" creationId="{2E2CF659-EE5D-432C-B47F-10AC4A48A347}"/>
          </ac:spMkLst>
        </pc:spChg>
        <pc:spChg chg="add del">
          <ac:chgData name="Kriti Shree" userId="S::kriti11153@stfrancisschooljasidih.in::fdd33afa-bbac-49ee-a146-efc4db0053ff" providerId="AD" clId="Web-{C0085CCF-F9D8-422D-ACBC-8AD3AF804085}" dt="2020-11-30T05:13:53.559" v="129"/>
          <ac:spMkLst>
            <pc:docMk/>
            <pc:sldMk cId="2272159031" sldId="257"/>
            <ac:spMk id="23" creationId="{683AA549-1F0C-46E0-AAD8-DC3DC6CA6181}"/>
          </ac:spMkLst>
        </pc:spChg>
        <pc:spChg chg="add del">
          <ac:chgData name="Kriti Shree" userId="S::kriti11153@stfrancisschooljasidih.in::fdd33afa-bbac-49ee-a146-efc4db0053ff" providerId="AD" clId="Web-{C0085CCF-F9D8-422D-ACBC-8AD3AF804085}" dt="2020-11-30T05:13:45.106" v="127"/>
          <ac:spMkLst>
            <pc:docMk/>
            <pc:sldMk cId="2272159031" sldId="257"/>
            <ac:spMk id="24" creationId="{03E51277-1095-412F-913B-8FA8021AA626}"/>
          </ac:spMkLst>
        </pc:spChg>
        <pc:spChg chg="add">
          <ac:chgData name="Kriti Shree" userId="S::kriti11153@stfrancisschooljasidih.in::fdd33afa-bbac-49ee-a146-efc4db0053ff" providerId="AD" clId="Web-{C0085CCF-F9D8-422D-ACBC-8AD3AF804085}" dt="2020-11-30T05:13:53.606" v="130"/>
          <ac:spMkLst>
            <pc:docMk/>
            <pc:sldMk cId="2272159031" sldId="257"/>
            <ac:spMk id="38" creationId="{81BC67A1-175E-439E-85E2-88911C119814}"/>
          </ac:spMkLst>
        </pc:spChg>
        <pc:spChg chg="add del">
          <ac:chgData name="Kriti Shree" userId="S::kriti11153@stfrancisschooljasidih.in::fdd33afa-bbac-49ee-a146-efc4db0053ff" providerId="AD" clId="Web-{C0085CCF-F9D8-422D-ACBC-8AD3AF804085}" dt="2020-11-30T05:13:53.559" v="129"/>
          <ac:spMkLst>
            <pc:docMk/>
            <pc:sldMk cId="2272159031" sldId="257"/>
            <ac:spMk id="45" creationId="{03E51277-1095-412F-913B-8FA8021AA626}"/>
          </ac:spMkLst>
        </pc:spChg>
        <pc:spChg chg="add">
          <ac:chgData name="Kriti Shree" userId="S::kriti11153@stfrancisschooljasidih.in::fdd33afa-bbac-49ee-a146-efc4db0053ff" providerId="AD" clId="Web-{C0085CCF-F9D8-422D-ACBC-8AD3AF804085}" dt="2020-11-30T05:13:53.606" v="130"/>
          <ac:spMkLst>
            <pc:docMk/>
            <pc:sldMk cId="2272159031" sldId="257"/>
            <ac:spMk id="49" creationId="{94A7B82C-30F1-42B4-BE36-3DB42DD517D1}"/>
          </ac:spMkLst>
        </pc:spChg>
        <pc:spChg chg="add">
          <ac:chgData name="Kriti Shree" userId="S::kriti11153@stfrancisschooljasidih.in::fdd33afa-bbac-49ee-a146-efc4db0053ff" providerId="AD" clId="Web-{C0085CCF-F9D8-422D-ACBC-8AD3AF804085}" dt="2020-11-30T05:13:53.606" v="130"/>
          <ac:spMkLst>
            <pc:docMk/>
            <pc:sldMk cId="2272159031" sldId="257"/>
            <ac:spMk id="50" creationId="{43CA1578-CEEB-41BB-8068-C0DA02C36C52}"/>
          </ac:spMkLst>
        </pc:spChg>
        <pc:grpChg chg="add del">
          <ac:chgData name="Kriti Shree" userId="S::kriti11153@stfrancisschooljasidih.in::fdd33afa-bbac-49ee-a146-efc4db0053ff" providerId="AD" clId="Web-{C0085CCF-F9D8-422D-ACBC-8AD3AF804085}" dt="2020-11-30T05:13:45.106" v="127"/>
          <ac:grpSpMkLst>
            <pc:docMk/>
            <pc:sldMk cId="2272159031" sldId="257"/>
            <ac:grpSpMk id="8" creationId="{7B2F7E43-35EC-4103-9D95-2ACDB00387CC}"/>
          </ac:grpSpMkLst>
        </pc:grpChg>
        <pc:grpChg chg="add del">
          <ac:chgData name="Kriti Shree" userId="S::kriti11153@stfrancisschooljasidih.in::fdd33afa-bbac-49ee-a146-efc4db0053ff" providerId="AD" clId="Web-{C0085CCF-F9D8-422D-ACBC-8AD3AF804085}" dt="2020-11-30T05:13:35.027" v="125"/>
          <ac:grpSpMkLst>
            <pc:docMk/>
            <pc:sldMk cId="2272159031" sldId="257"/>
            <ac:grpSpMk id="13" creationId="{7DF11618-754F-4C58-94AD-F7AA3530D6AF}"/>
          </ac:grpSpMkLst>
        </pc:grpChg>
        <pc:grpChg chg="add del">
          <ac:chgData name="Kriti Shree" userId="S::kriti11153@stfrancisschooljasidih.in::fdd33afa-bbac-49ee-a146-efc4db0053ff" providerId="AD" clId="Web-{C0085CCF-F9D8-422D-ACBC-8AD3AF804085}" dt="2020-11-30T05:13:53.559" v="129"/>
          <ac:grpSpMkLst>
            <pc:docMk/>
            <pc:sldMk cId="2272159031" sldId="257"/>
            <ac:grpSpMk id="25" creationId="{7B2F7E43-35EC-4103-9D95-2ACDB00387CC}"/>
          </ac:grpSpMkLst>
        </pc:grpChg>
        <pc:grpChg chg="add del">
          <ac:chgData name="Kriti Shree" userId="S::kriti11153@stfrancisschooljasidih.in::fdd33afa-bbac-49ee-a146-efc4db0053ff" providerId="AD" clId="Web-{C0085CCF-F9D8-422D-ACBC-8AD3AF804085}" dt="2020-11-30T05:13:45.106" v="127"/>
          <ac:grpSpMkLst>
            <pc:docMk/>
            <pc:sldMk cId="2272159031" sldId="257"/>
            <ac:grpSpMk id="26" creationId="{96F2112D-BBBE-46A6-B66D-A3F02ED3284E}"/>
          </ac:grpSpMkLst>
        </pc:grpChg>
        <pc:grpChg chg="add del">
          <ac:chgData name="Kriti Shree" userId="S::kriti11153@stfrancisschooljasidih.in::fdd33afa-bbac-49ee-a146-efc4db0053ff" providerId="AD" clId="Web-{C0085CCF-F9D8-422D-ACBC-8AD3AF804085}" dt="2020-11-30T05:13:35.027" v="125"/>
          <ac:grpSpMkLst>
            <pc:docMk/>
            <pc:sldMk cId="2272159031" sldId="257"/>
            <ac:grpSpMk id="39" creationId="{A5761FD8-9CFD-4F5A-AB69-F179306BCD09}"/>
          </ac:grpSpMkLst>
        </pc:grpChg>
        <pc:grpChg chg="add del">
          <ac:chgData name="Kriti Shree" userId="S::kriti11153@stfrancisschooljasidih.in::fdd33afa-bbac-49ee-a146-efc4db0053ff" providerId="AD" clId="Web-{C0085CCF-F9D8-422D-ACBC-8AD3AF804085}" dt="2020-11-30T05:13:53.559" v="129"/>
          <ac:grpSpMkLst>
            <pc:docMk/>
            <pc:sldMk cId="2272159031" sldId="257"/>
            <ac:grpSpMk id="46" creationId="{96F2112D-BBBE-46A6-B66D-A3F02ED3284E}"/>
          </ac:grpSpMkLst>
        </pc:grpChg>
        <pc:grpChg chg="add">
          <ac:chgData name="Kriti Shree" userId="S::kriti11153@stfrancisschooljasidih.in::fdd33afa-bbac-49ee-a146-efc4db0053ff" providerId="AD" clId="Web-{C0085CCF-F9D8-422D-ACBC-8AD3AF804085}" dt="2020-11-30T05:13:53.606" v="130"/>
          <ac:grpSpMkLst>
            <pc:docMk/>
            <pc:sldMk cId="2272159031" sldId="257"/>
            <ac:grpSpMk id="51" creationId="{7DF11618-754F-4C58-94AD-F7AA3530D6AF}"/>
          </ac:grpSpMkLst>
        </pc:grpChg>
        <pc:grpChg chg="add">
          <ac:chgData name="Kriti Shree" userId="S::kriti11153@stfrancisschooljasidih.in::fdd33afa-bbac-49ee-a146-efc4db0053ff" providerId="AD" clId="Web-{C0085CCF-F9D8-422D-ACBC-8AD3AF804085}" dt="2020-11-30T05:13:53.606" v="130"/>
          <ac:grpSpMkLst>
            <pc:docMk/>
            <pc:sldMk cId="2272159031" sldId="257"/>
            <ac:grpSpMk id="56" creationId="{A5761FD8-9CFD-4F5A-AB69-F179306BCD09}"/>
          </ac:grpSpMkLst>
        </pc:grpChg>
        <pc:picChg chg="add mod">
          <ac:chgData name="Kriti Shree" userId="S::kriti11153@stfrancisschooljasidih.in::fdd33afa-bbac-49ee-a146-efc4db0053ff" providerId="AD" clId="Web-{C0085CCF-F9D8-422D-ACBC-8AD3AF804085}" dt="2020-11-30T05:13:53.606" v="130"/>
          <ac:picMkLst>
            <pc:docMk/>
            <pc:sldMk cId="2272159031" sldId="257"/>
            <ac:picMk id="2" creationId="{E1FE60CC-FDA4-4FDD-A369-2D3AFE150F81}"/>
          </ac:picMkLst>
        </pc:picChg>
      </pc:sldChg>
      <pc:sldChg chg="addSp modSp new mod setBg">
        <pc:chgData name="Kriti Shree" userId="S::kriti11153@stfrancisschooljasidih.in::fdd33afa-bbac-49ee-a146-efc4db0053ff" providerId="AD" clId="Web-{C0085CCF-F9D8-422D-ACBC-8AD3AF804085}" dt="2020-11-30T05:18:17.129" v="142" actId="1076"/>
        <pc:sldMkLst>
          <pc:docMk/>
          <pc:sldMk cId="1626574014" sldId="258"/>
        </pc:sldMkLst>
        <pc:spChg chg="add">
          <ac:chgData name="Kriti Shree" userId="S::kriti11153@stfrancisschooljasidih.in::fdd33afa-bbac-49ee-a146-efc4db0053ff" providerId="AD" clId="Web-{C0085CCF-F9D8-422D-ACBC-8AD3AF804085}" dt="2020-11-30T05:15:30.109" v="133"/>
          <ac:spMkLst>
            <pc:docMk/>
            <pc:sldMk cId="1626574014" sldId="258"/>
            <ac:spMk id="7" creationId="{81BC67A1-175E-439E-85E2-88911C119814}"/>
          </ac:spMkLst>
        </pc:spChg>
        <pc:spChg chg="add">
          <ac:chgData name="Kriti Shree" userId="S::kriti11153@stfrancisschooljasidih.in::fdd33afa-bbac-49ee-a146-efc4db0053ff" providerId="AD" clId="Web-{C0085CCF-F9D8-422D-ACBC-8AD3AF804085}" dt="2020-11-30T05:15:30.109" v="133"/>
          <ac:spMkLst>
            <pc:docMk/>
            <pc:sldMk cId="1626574014" sldId="258"/>
            <ac:spMk id="9" creationId="{94A7B82C-30F1-42B4-BE36-3DB42DD517D1}"/>
          </ac:spMkLst>
        </pc:spChg>
        <pc:spChg chg="add">
          <ac:chgData name="Kriti Shree" userId="S::kriti11153@stfrancisschooljasidih.in::fdd33afa-bbac-49ee-a146-efc4db0053ff" providerId="AD" clId="Web-{C0085CCF-F9D8-422D-ACBC-8AD3AF804085}" dt="2020-11-30T05:15:30.109" v="133"/>
          <ac:spMkLst>
            <pc:docMk/>
            <pc:sldMk cId="1626574014" sldId="258"/>
            <ac:spMk id="11" creationId="{43CA1578-CEEB-41BB-8068-C0DA02C36C52}"/>
          </ac:spMkLst>
        </pc:spChg>
        <pc:grpChg chg="add">
          <ac:chgData name="Kriti Shree" userId="S::kriti11153@stfrancisschooljasidih.in::fdd33afa-bbac-49ee-a146-efc4db0053ff" providerId="AD" clId="Web-{C0085CCF-F9D8-422D-ACBC-8AD3AF804085}" dt="2020-11-30T05:15:30.109" v="133"/>
          <ac:grpSpMkLst>
            <pc:docMk/>
            <pc:sldMk cId="1626574014" sldId="258"/>
            <ac:grpSpMk id="13" creationId="{7DF11618-754F-4C58-94AD-F7AA3530D6AF}"/>
          </ac:grpSpMkLst>
        </pc:grpChg>
        <pc:grpChg chg="add">
          <ac:chgData name="Kriti Shree" userId="S::kriti11153@stfrancisschooljasidih.in::fdd33afa-bbac-49ee-a146-efc4db0053ff" providerId="AD" clId="Web-{C0085CCF-F9D8-422D-ACBC-8AD3AF804085}" dt="2020-11-30T05:15:30.109" v="133"/>
          <ac:grpSpMkLst>
            <pc:docMk/>
            <pc:sldMk cId="1626574014" sldId="258"/>
            <ac:grpSpMk id="39" creationId="{A5761FD8-9CFD-4F5A-AB69-F179306BCD09}"/>
          </ac:grpSpMkLst>
        </pc:grpChg>
        <pc:picChg chg="add mod">
          <ac:chgData name="Kriti Shree" userId="S::kriti11153@stfrancisschooljasidih.in::fdd33afa-bbac-49ee-a146-efc4db0053ff" providerId="AD" clId="Web-{C0085CCF-F9D8-422D-ACBC-8AD3AF804085}" dt="2020-11-30T05:18:17.129" v="142" actId="1076"/>
          <ac:picMkLst>
            <pc:docMk/>
            <pc:sldMk cId="1626574014" sldId="258"/>
            <ac:picMk id="2" creationId="{43557E9F-0306-4B0C-9570-09A966E16CAD}"/>
          </ac:picMkLst>
        </pc:picChg>
      </pc:sldChg>
      <pc:sldChg chg="addSp modSp new del mod setBg">
        <pc:chgData name="Kriti Shree" userId="S::kriti11153@stfrancisschooljasidih.in::fdd33afa-bbac-49ee-a146-efc4db0053ff" providerId="AD" clId="Web-{C0085CCF-F9D8-422D-ACBC-8AD3AF804085}" dt="2020-11-30T05:18:36.755" v="145"/>
        <pc:sldMkLst>
          <pc:docMk/>
          <pc:sldMk cId="1771962255" sldId="259"/>
        </pc:sldMkLst>
        <pc:spChg chg="add">
          <ac:chgData name="Kriti Shree" userId="S::kriti11153@stfrancisschooljasidih.in::fdd33afa-bbac-49ee-a146-efc4db0053ff" providerId="AD" clId="Web-{C0085CCF-F9D8-422D-ACBC-8AD3AF804085}" dt="2020-11-30T05:16:48.861" v="136"/>
          <ac:spMkLst>
            <pc:docMk/>
            <pc:sldMk cId="1771962255" sldId="259"/>
            <ac:spMk id="7" creationId="{81BC67A1-175E-439E-85E2-88911C119814}"/>
          </ac:spMkLst>
        </pc:spChg>
        <pc:spChg chg="add">
          <ac:chgData name="Kriti Shree" userId="S::kriti11153@stfrancisschooljasidih.in::fdd33afa-bbac-49ee-a146-efc4db0053ff" providerId="AD" clId="Web-{C0085CCF-F9D8-422D-ACBC-8AD3AF804085}" dt="2020-11-30T05:16:48.861" v="136"/>
          <ac:spMkLst>
            <pc:docMk/>
            <pc:sldMk cId="1771962255" sldId="259"/>
            <ac:spMk id="9" creationId="{94A7B82C-30F1-42B4-BE36-3DB42DD517D1}"/>
          </ac:spMkLst>
        </pc:spChg>
        <pc:spChg chg="add">
          <ac:chgData name="Kriti Shree" userId="S::kriti11153@stfrancisschooljasidih.in::fdd33afa-bbac-49ee-a146-efc4db0053ff" providerId="AD" clId="Web-{C0085CCF-F9D8-422D-ACBC-8AD3AF804085}" dt="2020-11-30T05:16:48.861" v="136"/>
          <ac:spMkLst>
            <pc:docMk/>
            <pc:sldMk cId="1771962255" sldId="259"/>
            <ac:spMk id="11" creationId="{43CA1578-CEEB-41BB-8068-C0DA02C36C52}"/>
          </ac:spMkLst>
        </pc:spChg>
        <pc:grpChg chg="add">
          <ac:chgData name="Kriti Shree" userId="S::kriti11153@stfrancisschooljasidih.in::fdd33afa-bbac-49ee-a146-efc4db0053ff" providerId="AD" clId="Web-{C0085CCF-F9D8-422D-ACBC-8AD3AF804085}" dt="2020-11-30T05:16:48.861" v="136"/>
          <ac:grpSpMkLst>
            <pc:docMk/>
            <pc:sldMk cId="1771962255" sldId="259"/>
            <ac:grpSpMk id="13" creationId="{7DF11618-754F-4C58-94AD-F7AA3530D6AF}"/>
          </ac:grpSpMkLst>
        </pc:grpChg>
        <pc:grpChg chg="add">
          <ac:chgData name="Kriti Shree" userId="S::kriti11153@stfrancisschooljasidih.in::fdd33afa-bbac-49ee-a146-efc4db0053ff" providerId="AD" clId="Web-{C0085CCF-F9D8-422D-ACBC-8AD3AF804085}" dt="2020-11-30T05:16:48.861" v="136"/>
          <ac:grpSpMkLst>
            <pc:docMk/>
            <pc:sldMk cId="1771962255" sldId="259"/>
            <ac:grpSpMk id="39" creationId="{A5761FD8-9CFD-4F5A-AB69-F179306BCD09}"/>
          </ac:grpSpMkLst>
        </pc:grpChg>
        <pc:picChg chg="add mod">
          <ac:chgData name="Kriti Shree" userId="S::kriti11153@stfrancisschooljasidih.in::fdd33afa-bbac-49ee-a146-efc4db0053ff" providerId="AD" clId="Web-{C0085CCF-F9D8-422D-ACBC-8AD3AF804085}" dt="2020-11-30T05:18:34.223" v="144" actId="14100"/>
          <ac:picMkLst>
            <pc:docMk/>
            <pc:sldMk cId="1771962255" sldId="259"/>
            <ac:picMk id="2" creationId="{5A60227F-63C7-4E9B-850C-439D275D0D74}"/>
          </ac:picMkLst>
        </pc:picChg>
      </pc:sldChg>
      <pc:sldChg chg="addSp modSp new">
        <pc:chgData name="Kriti Shree" userId="S::kriti11153@stfrancisschooljasidih.in::fdd33afa-bbac-49ee-a146-efc4db0053ff" providerId="AD" clId="Web-{C0085CCF-F9D8-422D-ACBC-8AD3AF804085}" dt="2020-11-30T05:19:44.554" v="156" actId="1076"/>
        <pc:sldMkLst>
          <pc:docMk/>
          <pc:sldMk cId="3100927256" sldId="259"/>
        </pc:sldMkLst>
        <pc:picChg chg="add mod">
          <ac:chgData name="Kriti Shree" userId="S::kriti11153@stfrancisschooljasidih.in::fdd33afa-bbac-49ee-a146-efc4db0053ff" providerId="AD" clId="Web-{C0085CCF-F9D8-422D-ACBC-8AD3AF804085}" dt="2020-11-30T05:19:44.554" v="156" actId="1076"/>
          <ac:picMkLst>
            <pc:docMk/>
            <pc:sldMk cId="3100927256" sldId="259"/>
            <ac:picMk id="2" creationId="{B57FE704-D5E5-4D8B-AEFF-BB3CDFD9E3B7}"/>
          </ac:picMkLst>
        </pc:picChg>
      </pc:sldChg>
      <pc:sldChg chg="addSp delSp modSp new del mod setBg">
        <pc:chgData name="Kriti Shree" userId="S::kriti11153@stfrancisschooljasidih.in::fdd33afa-bbac-49ee-a146-efc4db0053ff" providerId="AD" clId="Web-{C0085CCF-F9D8-422D-ACBC-8AD3AF804085}" dt="2020-11-30T05:24:42.687" v="172"/>
        <pc:sldMkLst>
          <pc:docMk/>
          <pc:sldMk cId="1917691928" sldId="260"/>
        </pc:sldMkLst>
        <pc:spChg chg="mod ord">
          <ac:chgData name="Kriti Shree" userId="S::kriti11153@stfrancisschooljasidih.in::fdd33afa-bbac-49ee-a146-efc4db0053ff" providerId="AD" clId="Web-{C0085CCF-F9D8-422D-ACBC-8AD3AF804085}" dt="2020-11-30T05:24:06.030" v="170"/>
          <ac:spMkLst>
            <pc:docMk/>
            <pc:sldMk cId="1917691928" sldId="260"/>
            <ac:spMk id="2" creationId="{F129C0B6-4F68-4421-BF05-2CF44FAB2023}"/>
          </ac:spMkLst>
        </pc:spChg>
        <pc:spChg chg="add del">
          <ac:chgData name="Kriti Shree" userId="S::kriti11153@stfrancisschooljasidih.in::fdd33afa-bbac-49ee-a146-efc4db0053ff" providerId="AD" clId="Web-{C0085CCF-F9D8-422D-ACBC-8AD3AF804085}" dt="2020-11-30T05:23:29.154" v="167"/>
          <ac:spMkLst>
            <pc:docMk/>
            <pc:sldMk cId="1917691928" sldId="260"/>
            <ac:spMk id="7" creationId="{247A131F-D5DE-41A5-B4CF-4F345319B40B}"/>
          </ac:spMkLst>
        </pc:spChg>
        <pc:spChg chg="add del">
          <ac:chgData name="Kriti Shree" userId="S::kriti11153@stfrancisschooljasidih.in::fdd33afa-bbac-49ee-a146-efc4db0053ff" providerId="AD" clId="Web-{C0085CCF-F9D8-422D-ACBC-8AD3AF804085}" dt="2020-11-30T05:23:29.154" v="167"/>
          <ac:spMkLst>
            <pc:docMk/>
            <pc:sldMk cId="1917691928" sldId="260"/>
            <ac:spMk id="9" creationId="{3AF4666D-BD98-40A5-A75F-478B982010B2}"/>
          </ac:spMkLst>
        </pc:spChg>
        <pc:spChg chg="add del">
          <ac:chgData name="Kriti Shree" userId="S::kriti11153@stfrancisschooljasidih.in::fdd33afa-bbac-49ee-a146-efc4db0053ff" providerId="AD" clId="Web-{C0085CCF-F9D8-422D-ACBC-8AD3AF804085}" dt="2020-11-30T05:23:29.154" v="167"/>
          <ac:spMkLst>
            <pc:docMk/>
            <pc:sldMk cId="1917691928" sldId="260"/>
            <ac:spMk id="11" creationId="{68680585-71F9-4721-A998-4974171D2EB4}"/>
          </ac:spMkLst>
        </pc:spChg>
        <pc:spChg chg="add del">
          <ac:chgData name="Kriti Shree" userId="S::kriti11153@stfrancisschooljasidih.in::fdd33afa-bbac-49ee-a146-efc4db0053ff" providerId="AD" clId="Web-{C0085CCF-F9D8-422D-ACBC-8AD3AF804085}" dt="2020-11-30T05:23:29.154" v="167"/>
          <ac:spMkLst>
            <pc:docMk/>
            <pc:sldMk cId="1917691928" sldId="260"/>
            <ac:spMk id="13" creationId="{12BC95C2-2EEC-4F59-ABA8-660B0D059CCF}"/>
          </ac:spMkLst>
        </pc:spChg>
        <pc:spChg chg="add del">
          <ac:chgData name="Kriti Shree" userId="S::kriti11153@stfrancisschooljasidih.in::fdd33afa-bbac-49ee-a146-efc4db0053ff" providerId="AD" clId="Web-{C0085CCF-F9D8-422D-ACBC-8AD3AF804085}" dt="2020-11-30T05:23:29.154" v="167"/>
          <ac:spMkLst>
            <pc:docMk/>
            <pc:sldMk cId="1917691928" sldId="260"/>
            <ac:spMk id="33" creationId="{3A6C273A-38F2-4D34-98BF-47B248862B76}"/>
          </ac:spMkLst>
        </pc:spChg>
        <pc:spChg chg="add del">
          <ac:chgData name="Kriti Shree" userId="S::kriti11153@stfrancisschooljasidih.in::fdd33afa-bbac-49ee-a146-efc4db0053ff" providerId="AD" clId="Web-{C0085CCF-F9D8-422D-ACBC-8AD3AF804085}" dt="2020-11-30T05:23:29.154" v="167"/>
          <ac:spMkLst>
            <pc:docMk/>
            <pc:sldMk cId="1917691928" sldId="260"/>
            <ac:spMk id="35" creationId="{2E2CF659-EE5D-432C-B47F-10AC4A48A347}"/>
          </ac:spMkLst>
        </pc:spChg>
        <pc:spChg chg="add del">
          <ac:chgData name="Kriti Shree" userId="S::kriti11153@stfrancisschooljasidih.in::fdd33afa-bbac-49ee-a146-efc4db0053ff" providerId="AD" clId="Web-{C0085CCF-F9D8-422D-ACBC-8AD3AF804085}" dt="2020-11-30T05:23:29.154" v="167"/>
          <ac:spMkLst>
            <pc:docMk/>
            <pc:sldMk cId="1917691928" sldId="260"/>
            <ac:spMk id="37" creationId="{03E51277-1095-412F-913B-8FA8021AA626}"/>
          </ac:spMkLst>
        </pc:spChg>
        <pc:spChg chg="add del">
          <ac:chgData name="Kriti Shree" userId="S::kriti11153@stfrancisschooljasidih.in::fdd33afa-bbac-49ee-a146-efc4db0053ff" providerId="AD" clId="Web-{C0085CCF-F9D8-422D-ACBC-8AD3AF804085}" dt="2020-11-30T05:24:06.030" v="170"/>
          <ac:spMkLst>
            <pc:docMk/>
            <pc:sldMk cId="1917691928" sldId="260"/>
            <ac:spMk id="75" creationId="{247A131F-D5DE-41A5-B4CF-4F345319B40B}"/>
          </ac:spMkLst>
        </pc:spChg>
        <pc:spChg chg="add del">
          <ac:chgData name="Kriti Shree" userId="S::kriti11153@stfrancisschooljasidih.in::fdd33afa-bbac-49ee-a146-efc4db0053ff" providerId="AD" clId="Web-{C0085CCF-F9D8-422D-ACBC-8AD3AF804085}" dt="2020-11-30T05:24:06.030" v="170"/>
          <ac:spMkLst>
            <pc:docMk/>
            <pc:sldMk cId="1917691928" sldId="260"/>
            <ac:spMk id="76" creationId="{3AF4666D-BD98-40A5-A75F-478B982010B2}"/>
          </ac:spMkLst>
        </pc:spChg>
        <pc:spChg chg="add del">
          <ac:chgData name="Kriti Shree" userId="S::kriti11153@stfrancisschooljasidih.in::fdd33afa-bbac-49ee-a146-efc4db0053ff" providerId="AD" clId="Web-{C0085CCF-F9D8-422D-ACBC-8AD3AF804085}" dt="2020-11-30T05:24:06.030" v="170"/>
          <ac:spMkLst>
            <pc:docMk/>
            <pc:sldMk cId="1917691928" sldId="260"/>
            <ac:spMk id="77" creationId="{68680585-71F9-4721-A998-4974171D2EB4}"/>
          </ac:spMkLst>
        </pc:spChg>
        <pc:spChg chg="add del">
          <ac:chgData name="Kriti Shree" userId="S::kriti11153@stfrancisschooljasidih.in::fdd33afa-bbac-49ee-a146-efc4db0053ff" providerId="AD" clId="Web-{C0085CCF-F9D8-422D-ACBC-8AD3AF804085}" dt="2020-11-30T05:23:29.107" v="166"/>
          <ac:spMkLst>
            <pc:docMk/>
            <pc:sldMk cId="1917691928" sldId="260"/>
            <ac:spMk id="78" creationId="{247A131F-D5DE-41A5-B4CF-4F345319B40B}"/>
          </ac:spMkLst>
        </pc:spChg>
        <pc:spChg chg="add del">
          <ac:chgData name="Kriti Shree" userId="S::kriti11153@stfrancisschooljasidih.in::fdd33afa-bbac-49ee-a146-efc4db0053ff" providerId="AD" clId="Web-{C0085CCF-F9D8-422D-ACBC-8AD3AF804085}" dt="2020-11-30T05:24:06.030" v="170"/>
          <ac:spMkLst>
            <pc:docMk/>
            <pc:sldMk cId="1917691928" sldId="260"/>
            <ac:spMk id="79" creationId="{12BC95C2-2EEC-4F59-ABA8-660B0D059CCF}"/>
          </ac:spMkLst>
        </pc:spChg>
        <pc:spChg chg="add del">
          <ac:chgData name="Kriti Shree" userId="S::kriti11153@stfrancisschooljasidih.in::fdd33afa-bbac-49ee-a146-efc4db0053ff" providerId="AD" clId="Web-{C0085CCF-F9D8-422D-ACBC-8AD3AF804085}" dt="2020-11-30T05:23:29.107" v="166"/>
          <ac:spMkLst>
            <pc:docMk/>
            <pc:sldMk cId="1917691928" sldId="260"/>
            <ac:spMk id="80" creationId="{3AF4666D-BD98-40A5-A75F-478B982010B2}"/>
          </ac:spMkLst>
        </pc:spChg>
        <pc:spChg chg="add del">
          <ac:chgData name="Kriti Shree" userId="S::kriti11153@stfrancisschooljasidih.in::fdd33afa-bbac-49ee-a146-efc4db0053ff" providerId="AD" clId="Web-{C0085CCF-F9D8-422D-ACBC-8AD3AF804085}" dt="2020-11-30T05:23:29.107" v="166"/>
          <ac:spMkLst>
            <pc:docMk/>
            <pc:sldMk cId="1917691928" sldId="260"/>
            <ac:spMk id="82" creationId="{68680585-71F9-4721-A998-4974171D2EB4}"/>
          </ac:spMkLst>
        </pc:spChg>
        <pc:spChg chg="add del">
          <ac:chgData name="Kriti Shree" userId="S::kriti11153@stfrancisschooljasidih.in::fdd33afa-bbac-49ee-a146-efc4db0053ff" providerId="AD" clId="Web-{C0085CCF-F9D8-422D-ACBC-8AD3AF804085}" dt="2020-11-30T05:23:29.107" v="166"/>
          <ac:spMkLst>
            <pc:docMk/>
            <pc:sldMk cId="1917691928" sldId="260"/>
            <ac:spMk id="84" creationId="{12BC95C2-2EEC-4F59-ABA8-660B0D059CCF}"/>
          </ac:spMkLst>
        </pc:spChg>
        <pc:spChg chg="add del">
          <ac:chgData name="Kriti Shree" userId="S::kriti11153@stfrancisschooljasidih.in::fdd33afa-bbac-49ee-a146-efc4db0053ff" providerId="AD" clId="Web-{C0085CCF-F9D8-422D-ACBC-8AD3AF804085}" dt="2020-11-30T05:24:06.030" v="170"/>
          <ac:spMkLst>
            <pc:docMk/>
            <pc:sldMk cId="1917691928" sldId="260"/>
            <ac:spMk id="85" creationId="{F1174801-1395-44C5-9B00-CCAC45C056E7}"/>
          </ac:spMkLst>
        </pc:spChg>
        <pc:spChg chg="add del">
          <ac:chgData name="Kriti Shree" userId="S::kriti11153@stfrancisschooljasidih.in::fdd33afa-bbac-49ee-a146-efc4db0053ff" providerId="AD" clId="Web-{C0085CCF-F9D8-422D-ACBC-8AD3AF804085}" dt="2020-11-30T05:24:06.030" v="170"/>
          <ac:spMkLst>
            <pc:docMk/>
            <pc:sldMk cId="1917691928" sldId="260"/>
            <ac:spMk id="94" creationId="{996DFAFB-BCE1-4BEC-82FB-D574234DEF0A}"/>
          </ac:spMkLst>
        </pc:spChg>
        <pc:spChg chg="add del">
          <ac:chgData name="Kriti Shree" userId="S::kriti11153@stfrancisschooljasidih.in::fdd33afa-bbac-49ee-a146-efc4db0053ff" providerId="AD" clId="Web-{C0085CCF-F9D8-422D-ACBC-8AD3AF804085}" dt="2020-11-30T05:24:06.030" v="170"/>
          <ac:spMkLst>
            <pc:docMk/>
            <pc:sldMk cId="1917691928" sldId="260"/>
            <ac:spMk id="103" creationId="{8D2A0DB3-EF43-4032-9B27-954E12CCB688}"/>
          </ac:spMkLst>
        </pc:spChg>
        <pc:spChg chg="add del">
          <ac:chgData name="Kriti Shree" userId="S::kriti11153@stfrancisschooljasidih.in::fdd33afa-bbac-49ee-a146-efc4db0053ff" providerId="AD" clId="Web-{C0085CCF-F9D8-422D-ACBC-8AD3AF804085}" dt="2020-11-30T05:23:29.107" v="166"/>
          <ac:spMkLst>
            <pc:docMk/>
            <pc:sldMk cId="1917691928" sldId="260"/>
            <ac:spMk id="104" creationId="{F1174801-1395-44C5-9B00-CCAC45C056E7}"/>
          </ac:spMkLst>
        </pc:spChg>
        <pc:spChg chg="add del">
          <ac:chgData name="Kriti Shree" userId="S::kriti11153@stfrancisschooljasidih.in::fdd33afa-bbac-49ee-a146-efc4db0053ff" providerId="AD" clId="Web-{C0085CCF-F9D8-422D-ACBC-8AD3AF804085}" dt="2020-11-30T05:23:29.107" v="166"/>
          <ac:spMkLst>
            <pc:docMk/>
            <pc:sldMk cId="1917691928" sldId="260"/>
            <ac:spMk id="106" creationId="{996DFAFB-BCE1-4BEC-82FB-D574234DEF0A}"/>
          </ac:spMkLst>
        </pc:spChg>
        <pc:spChg chg="add del">
          <ac:chgData name="Kriti Shree" userId="S::kriti11153@stfrancisschooljasidih.in::fdd33afa-bbac-49ee-a146-efc4db0053ff" providerId="AD" clId="Web-{C0085CCF-F9D8-422D-ACBC-8AD3AF804085}" dt="2020-11-30T05:23:29.107" v="166"/>
          <ac:spMkLst>
            <pc:docMk/>
            <pc:sldMk cId="1917691928" sldId="260"/>
            <ac:spMk id="108" creationId="{8D2A0DB3-EF43-4032-9B27-954E12CCB688}"/>
          </ac:spMkLst>
        </pc:spChg>
        <pc:spChg chg="add">
          <ac:chgData name="Kriti Shree" userId="S::kriti11153@stfrancisschooljasidih.in::fdd33afa-bbac-49ee-a146-efc4db0053ff" providerId="AD" clId="Web-{C0085CCF-F9D8-422D-ACBC-8AD3AF804085}" dt="2020-11-30T05:24:06.030" v="170"/>
          <ac:spMkLst>
            <pc:docMk/>
            <pc:sldMk cId="1917691928" sldId="260"/>
            <ac:spMk id="133" creationId="{247A131F-D5DE-41A5-B4CF-4F345319B40B}"/>
          </ac:spMkLst>
        </pc:spChg>
        <pc:spChg chg="add">
          <ac:chgData name="Kriti Shree" userId="S::kriti11153@stfrancisschooljasidih.in::fdd33afa-bbac-49ee-a146-efc4db0053ff" providerId="AD" clId="Web-{C0085CCF-F9D8-422D-ACBC-8AD3AF804085}" dt="2020-11-30T05:24:06.030" v="170"/>
          <ac:spMkLst>
            <pc:docMk/>
            <pc:sldMk cId="1917691928" sldId="260"/>
            <ac:spMk id="135" creationId="{3AF4666D-BD98-40A5-A75F-478B982010B2}"/>
          </ac:spMkLst>
        </pc:spChg>
        <pc:spChg chg="add">
          <ac:chgData name="Kriti Shree" userId="S::kriti11153@stfrancisschooljasidih.in::fdd33afa-bbac-49ee-a146-efc4db0053ff" providerId="AD" clId="Web-{C0085CCF-F9D8-422D-ACBC-8AD3AF804085}" dt="2020-11-30T05:24:06.030" v="170"/>
          <ac:spMkLst>
            <pc:docMk/>
            <pc:sldMk cId="1917691928" sldId="260"/>
            <ac:spMk id="137" creationId="{68680585-71F9-4721-A998-4974171D2EB4}"/>
          </ac:spMkLst>
        </pc:spChg>
        <pc:spChg chg="add">
          <ac:chgData name="Kriti Shree" userId="S::kriti11153@stfrancisschooljasidih.in::fdd33afa-bbac-49ee-a146-efc4db0053ff" providerId="AD" clId="Web-{C0085CCF-F9D8-422D-ACBC-8AD3AF804085}" dt="2020-11-30T05:24:06.030" v="170"/>
          <ac:spMkLst>
            <pc:docMk/>
            <pc:sldMk cId="1917691928" sldId="260"/>
            <ac:spMk id="139" creationId="{12BC95C2-2EEC-4F59-ABA8-660B0D059CCF}"/>
          </ac:spMkLst>
        </pc:spChg>
        <pc:spChg chg="add">
          <ac:chgData name="Kriti Shree" userId="S::kriti11153@stfrancisschooljasidih.in::fdd33afa-bbac-49ee-a146-efc4db0053ff" providerId="AD" clId="Web-{C0085CCF-F9D8-422D-ACBC-8AD3AF804085}" dt="2020-11-30T05:24:06.030" v="170"/>
          <ac:spMkLst>
            <pc:docMk/>
            <pc:sldMk cId="1917691928" sldId="260"/>
            <ac:spMk id="159" creationId="{3A6C273A-38F2-4D34-98BF-47B248862B76}"/>
          </ac:spMkLst>
        </pc:spChg>
        <pc:spChg chg="add">
          <ac:chgData name="Kriti Shree" userId="S::kriti11153@stfrancisschooljasidih.in::fdd33afa-bbac-49ee-a146-efc4db0053ff" providerId="AD" clId="Web-{C0085CCF-F9D8-422D-ACBC-8AD3AF804085}" dt="2020-11-30T05:24:06.030" v="170"/>
          <ac:spMkLst>
            <pc:docMk/>
            <pc:sldMk cId="1917691928" sldId="260"/>
            <ac:spMk id="161" creationId="{2E2CF659-EE5D-432C-B47F-10AC4A48A347}"/>
          </ac:spMkLst>
        </pc:spChg>
        <pc:spChg chg="add">
          <ac:chgData name="Kriti Shree" userId="S::kriti11153@stfrancisschooljasidih.in::fdd33afa-bbac-49ee-a146-efc4db0053ff" providerId="AD" clId="Web-{C0085CCF-F9D8-422D-ACBC-8AD3AF804085}" dt="2020-11-30T05:24:06.030" v="170"/>
          <ac:spMkLst>
            <pc:docMk/>
            <pc:sldMk cId="1917691928" sldId="260"/>
            <ac:spMk id="163" creationId="{683AA549-1F0C-46E0-AAD8-DC3DC6CA6181}"/>
          </ac:spMkLst>
        </pc:spChg>
        <pc:spChg chg="add">
          <ac:chgData name="Kriti Shree" userId="S::kriti11153@stfrancisschooljasidih.in::fdd33afa-bbac-49ee-a146-efc4db0053ff" providerId="AD" clId="Web-{C0085CCF-F9D8-422D-ACBC-8AD3AF804085}" dt="2020-11-30T05:24:06.030" v="170"/>
          <ac:spMkLst>
            <pc:docMk/>
            <pc:sldMk cId="1917691928" sldId="260"/>
            <ac:spMk id="176" creationId="{03E51277-1095-412F-913B-8FA8021AA626}"/>
          </ac:spMkLst>
        </pc:spChg>
        <pc:grpChg chg="add del">
          <ac:chgData name="Kriti Shree" userId="S::kriti11153@stfrancisschooljasidih.in::fdd33afa-bbac-49ee-a146-efc4db0053ff" providerId="AD" clId="Web-{C0085CCF-F9D8-422D-ACBC-8AD3AF804085}" dt="2020-11-30T05:23:29.154" v="167"/>
          <ac:grpSpMkLst>
            <pc:docMk/>
            <pc:sldMk cId="1917691928" sldId="260"/>
            <ac:grpSpMk id="15" creationId="{03E9870D-4BBA-43AF-8D44-BBADF020CFF6}"/>
          </ac:grpSpMkLst>
        </pc:grpChg>
        <pc:grpChg chg="add del">
          <ac:chgData name="Kriti Shree" userId="S::kriti11153@stfrancisschooljasidih.in::fdd33afa-bbac-49ee-a146-efc4db0053ff" providerId="AD" clId="Web-{C0085CCF-F9D8-422D-ACBC-8AD3AF804085}" dt="2020-11-30T05:23:29.154" v="167"/>
          <ac:grpSpMkLst>
            <pc:docMk/>
            <pc:sldMk cId="1917691928" sldId="260"/>
            <ac:grpSpMk id="24" creationId="{C3279E8D-2BAA-4CB1-834B-09FADD54DE56}"/>
          </ac:grpSpMkLst>
        </pc:grpChg>
        <pc:grpChg chg="add del">
          <ac:chgData name="Kriti Shree" userId="S::kriti11153@stfrancisschooljasidih.in::fdd33afa-bbac-49ee-a146-efc4db0053ff" providerId="AD" clId="Web-{C0085CCF-F9D8-422D-ACBC-8AD3AF804085}" dt="2020-11-30T05:23:29.154" v="167"/>
          <ac:grpSpMkLst>
            <pc:docMk/>
            <pc:sldMk cId="1917691928" sldId="260"/>
            <ac:grpSpMk id="39" creationId="{FC280B3D-FC68-4DDC-950C-506B5C683824}"/>
          </ac:grpSpMkLst>
        </pc:grpChg>
        <pc:grpChg chg="add del">
          <ac:chgData name="Kriti Shree" userId="S::kriti11153@stfrancisschooljasidih.in::fdd33afa-bbac-49ee-a146-efc4db0053ff" providerId="AD" clId="Web-{C0085CCF-F9D8-422D-ACBC-8AD3AF804085}" dt="2020-11-30T05:23:29.154" v="167"/>
          <ac:grpSpMkLst>
            <pc:docMk/>
            <pc:sldMk cId="1917691928" sldId="260"/>
            <ac:grpSpMk id="59" creationId="{88540B56-6256-419C-AC81-7B56D0DD72B4}"/>
          </ac:grpSpMkLst>
        </pc:grpChg>
        <pc:grpChg chg="add del">
          <ac:chgData name="Kriti Shree" userId="S::kriti11153@stfrancisschooljasidih.in::fdd33afa-bbac-49ee-a146-efc4db0053ff" providerId="AD" clId="Web-{C0085CCF-F9D8-422D-ACBC-8AD3AF804085}" dt="2020-11-30T05:23:29.154" v="167"/>
          <ac:grpSpMkLst>
            <pc:docMk/>
            <pc:sldMk cId="1917691928" sldId="260"/>
            <ac:grpSpMk id="71" creationId="{DDB99EF5-8801-40E2-83D3-196FADCBBA7F}"/>
          </ac:grpSpMkLst>
        </pc:grpChg>
        <pc:grpChg chg="add del">
          <ac:chgData name="Kriti Shree" userId="S::kriti11153@stfrancisschooljasidih.in::fdd33afa-bbac-49ee-a146-efc4db0053ff" providerId="AD" clId="Web-{C0085CCF-F9D8-422D-ACBC-8AD3AF804085}" dt="2020-11-30T05:24:06.030" v="170"/>
          <ac:grpSpMkLst>
            <pc:docMk/>
            <pc:sldMk cId="1917691928" sldId="260"/>
            <ac:grpSpMk id="81" creationId="{03E9870D-4BBA-43AF-8D44-BBADF020CFF6}"/>
          </ac:grpSpMkLst>
        </pc:grpChg>
        <pc:grpChg chg="add del">
          <ac:chgData name="Kriti Shree" userId="S::kriti11153@stfrancisschooljasidih.in::fdd33afa-bbac-49ee-a146-efc4db0053ff" providerId="AD" clId="Web-{C0085CCF-F9D8-422D-ACBC-8AD3AF804085}" dt="2020-11-30T05:24:06.030" v="170"/>
          <ac:grpSpMkLst>
            <pc:docMk/>
            <pc:sldMk cId="1917691928" sldId="260"/>
            <ac:grpSpMk id="83" creationId="{C3279E8D-2BAA-4CB1-834B-09FADD54DE56}"/>
          </ac:grpSpMkLst>
        </pc:grpChg>
        <pc:grpChg chg="add del">
          <ac:chgData name="Kriti Shree" userId="S::kriti11153@stfrancisschooljasidih.in::fdd33afa-bbac-49ee-a146-efc4db0053ff" providerId="AD" clId="Web-{C0085CCF-F9D8-422D-ACBC-8AD3AF804085}" dt="2020-11-30T05:23:29.107" v="166"/>
          <ac:grpSpMkLst>
            <pc:docMk/>
            <pc:sldMk cId="1917691928" sldId="260"/>
            <ac:grpSpMk id="86" creationId="{03E9870D-4BBA-43AF-8D44-BBADF020CFF6}"/>
          </ac:grpSpMkLst>
        </pc:grpChg>
        <pc:grpChg chg="add del">
          <ac:chgData name="Kriti Shree" userId="S::kriti11153@stfrancisschooljasidih.in::fdd33afa-bbac-49ee-a146-efc4db0053ff" providerId="AD" clId="Web-{C0085CCF-F9D8-422D-ACBC-8AD3AF804085}" dt="2020-11-30T05:23:29.107" v="166"/>
          <ac:grpSpMkLst>
            <pc:docMk/>
            <pc:sldMk cId="1917691928" sldId="260"/>
            <ac:grpSpMk id="95" creationId="{C3279E8D-2BAA-4CB1-834B-09FADD54DE56}"/>
          </ac:grpSpMkLst>
        </pc:grpChg>
        <pc:grpChg chg="add del">
          <ac:chgData name="Kriti Shree" userId="S::kriti11153@stfrancisschooljasidih.in::fdd33afa-bbac-49ee-a146-efc4db0053ff" providerId="AD" clId="Web-{C0085CCF-F9D8-422D-ACBC-8AD3AF804085}" dt="2020-11-30T05:24:06.030" v="170"/>
          <ac:grpSpMkLst>
            <pc:docMk/>
            <pc:sldMk cId="1917691928" sldId="260"/>
            <ac:grpSpMk id="105" creationId="{18579DB9-24B0-487B-81E3-8D02AD5F8C81}"/>
          </ac:grpSpMkLst>
        </pc:grpChg>
        <pc:grpChg chg="add del">
          <ac:chgData name="Kriti Shree" userId="S::kriti11153@stfrancisschooljasidih.in::fdd33afa-bbac-49ee-a146-efc4db0053ff" providerId="AD" clId="Web-{C0085CCF-F9D8-422D-ACBC-8AD3AF804085}" dt="2020-11-30T05:24:06.030" v="170"/>
          <ac:grpSpMkLst>
            <pc:docMk/>
            <pc:sldMk cId="1917691928" sldId="260"/>
            <ac:grpSpMk id="107" creationId="{8F281804-17FE-49B9-9065-1A44CD473CAE}"/>
          </ac:grpSpMkLst>
        </pc:grpChg>
        <pc:grpChg chg="add del">
          <ac:chgData name="Kriti Shree" userId="S::kriti11153@stfrancisschooljasidih.in::fdd33afa-bbac-49ee-a146-efc4db0053ff" providerId="AD" clId="Web-{C0085CCF-F9D8-422D-ACBC-8AD3AF804085}" dt="2020-11-30T05:23:29.107" v="166"/>
          <ac:grpSpMkLst>
            <pc:docMk/>
            <pc:sldMk cId="1917691928" sldId="260"/>
            <ac:grpSpMk id="110" creationId="{18579DB9-24B0-487B-81E3-8D02AD5F8C81}"/>
          </ac:grpSpMkLst>
        </pc:grpChg>
        <pc:grpChg chg="add del">
          <ac:chgData name="Kriti Shree" userId="S::kriti11153@stfrancisschooljasidih.in::fdd33afa-bbac-49ee-a146-efc4db0053ff" providerId="AD" clId="Web-{C0085CCF-F9D8-422D-ACBC-8AD3AF804085}" dt="2020-11-30T05:23:29.107" v="166"/>
          <ac:grpSpMkLst>
            <pc:docMk/>
            <pc:sldMk cId="1917691928" sldId="260"/>
            <ac:grpSpMk id="119" creationId="{8F281804-17FE-49B9-9065-1A44CD473CAE}"/>
          </ac:grpSpMkLst>
        </pc:grpChg>
        <pc:grpChg chg="add">
          <ac:chgData name="Kriti Shree" userId="S::kriti11153@stfrancisschooljasidih.in::fdd33afa-bbac-49ee-a146-efc4db0053ff" providerId="AD" clId="Web-{C0085CCF-F9D8-422D-ACBC-8AD3AF804085}" dt="2020-11-30T05:24:06.030" v="170"/>
          <ac:grpSpMkLst>
            <pc:docMk/>
            <pc:sldMk cId="1917691928" sldId="260"/>
            <ac:grpSpMk id="141" creationId="{03E9870D-4BBA-43AF-8D44-BBADF020CFF6}"/>
          </ac:grpSpMkLst>
        </pc:grpChg>
        <pc:grpChg chg="add">
          <ac:chgData name="Kriti Shree" userId="S::kriti11153@stfrancisschooljasidih.in::fdd33afa-bbac-49ee-a146-efc4db0053ff" providerId="AD" clId="Web-{C0085CCF-F9D8-422D-ACBC-8AD3AF804085}" dt="2020-11-30T05:24:06.030" v="170"/>
          <ac:grpSpMkLst>
            <pc:docMk/>
            <pc:sldMk cId="1917691928" sldId="260"/>
            <ac:grpSpMk id="150" creationId="{C3279E8D-2BAA-4CB1-834B-09FADD54DE56}"/>
          </ac:grpSpMkLst>
        </pc:grpChg>
        <pc:grpChg chg="add">
          <ac:chgData name="Kriti Shree" userId="S::kriti11153@stfrancisschooljasidih.in::fdd33afa-bbac-49ee-a146-efc4db0053ff" providerId="AD" clId="Web-{C0085CCF-F9D8-422D-ACBC-8AD3AF804085}" dt="2020-11-30T05:24:06.030" v="170"/>
          <ac:grpSpMkLst>
            <pc:docMk/>
            <pc:sldMk cId="1917691928" sldId="260"/>
            <ac:grpSpMk id="165" creationId="{7B2F7E43-35EC-4103-9D95-2ACDB00387CC}"/>
          </ac:grpSpMkLst>
        </pc:grpChg>
        <pc:grpChg chg="add">
          <ac:chgData name="Kriti Shree" userId="S::kriti11153@stfrancisschooljasidih.in::fdd33afa-bbac-49ee-a146-efc4db0053ff" providerId="AD" clId="Web-{C0085CCF-F9D8-422D-ACBC-8AD3AF804085}" dt="2020-11-30T05:24:06.030" v="170"/>
          <ac:grpSpMkLst>
            <pc:docMk/>
            <pc:sldMk cId="1917691928" sldId="260"/>
            <ac:grpSpMk id="178" creationId="{96F2112D-BBBE-46A6-B66D-A3F02ED3284E}"/>
          </ac:grpSpMkLst>
        </pc:grpChg>
        <pc:grpChg chg="add">
          <ac:chgData name="Kriti Shree" userId="S::kriti11153@stfrancisschooljasidih.in::fdd33afa-bbac-49ee-a146-efc4db0053ff" providerId="AD" clId="Web-{C0085CCF-F9D8-422D-ACBC-8AD3AF804085}" dt="2020-11-30T05:24:06.030" v="170"/>
          <ac:grpSpMkLst>
            <pc:docMk/>
            <pc:sldMk cId="1917691928" sldId="260"/>
            <ac:grpSpMk id="198" creationId="{DDB99EF5-8801-40E2-83D3-196FADCBBA7F}"/>
          </ac:grpSpMkLst>
        </pc:grpChg>
        <pc:picChg chg="add mod">
          <ac:chgData name="Kriti Shree" userId="S::kriti11153@stfrancisschooljasidih.in::fdd33afa-bbac-49ee-a146-efc4db0053ff" providerId="AD" clId="Web-{C0085CCF-F9D8-422D-ACBC-8AD3AF804085}" dt="2020-11-30T05:24:06.030" v="170"/>
          <ac:picMkLst>
            <pc:docMk/>
            <pc:sldMk cId="1917691928" sldId="260"/>
            <ac:picMk id="3" creationId="{25D4E8F8-7974-498C-890D-1A63417D3B4C}"/>
          </ac:picMkLst>
        </pc:picChg>
      </pc:sldChg>
      <pc:sldChg chg="addSp modSp new mod setBg">
        <pc:chgData name="Kriti Shree" userId="S::kriti11153@stfrancisschooljasidih.in::fdd33afa-bbac-49ee-a146-efc4db0053ff" providerId="AD" clId="Web-{C0085CCF-F9D8-422D-ACBC-8AD3AF804085}" dt="2020-11-30T05:24:27.453" v="171"/>
        <pc:sldMkLst>
          <pc:docMk/>
          <pc:sldMk cId="2336688099" sldId="261"/>
        </pc:sldMkLst>
        <pc:spChg chg="add">
          <ac:chgData name="Kriti Shree" userId="S::kriti11153@stfrancisschooljasidih.in::fdd33afa-bbac-49ee-a146-efc4db0053ff" providerId="AD" clId="Web-{C0085CCF-F9D8-422D-ACBC-8AD3AF804085}" dt="2020-11-30T05:24:27.453" v="171"/>
          <ac:spMkLst>
            <pc:docMk/>
            <pc:sldMk cId="2336688099" sldId="261"/>
            <ac:spMk id="8" creationId="{81BC67A1-175E-439E-85E2-88911C119814}"/>
          </ac:spMkLst>
        </pc:spChg>
        <pc:spChg chg="add">
          <ac:chgData name="Kriti Shree" userId="S::kriti11153@stfrancisschooljasidih.in::fdd33afa-bbac-49ee-a146-efc4db0053ff" providerId="AD" clId="Web-{C0085CCF-F9D8-422D-ACBC-8AD3AF804085}" dt="2020-11-30T05:24:27.453" v="171"/>
          <ac:spMkLst>
            <pc:docMk/>
            <pc:sldMk cId="2336688099" sldId="261"/>
            <ac:spMk id="10" creationId="{94A7B82C-30F1-42B4-BE36-3DB42DD517D1}"/>
          </ac:spMkLst>
        </pc:spChg>
        <pc:spChg chg="add">
          <ac:chgData name="Kriti Shree" userId="S::kriti11153@stfrancisschooljasidih.in::fdd33afa-bbac-49ee-a146-efc4db0053ff" providerId="AD" clId="Web-{C0085CCF-F9D8-422D-ACBC-8AD3AF804085}" dt="2020-11-30T05:24:27.453" v="171"/>
          <ac:spMkLst>
            <pc:docMk/>
            <pc:sldMk cId="2336688099" sldId="261"/>
            <ac:spMk id="12" creationId="{43CA1578-CEEB-41BB-8068-C0DA02C36C52}"/>
          </ac:spMkLst>
        </pc:spChg>
        <pc:grpChg chg="add">
          <ac:chgData name="Kriti Shree" userId="S::kriti11153@stfrancisschooljasidih.in::fdd33afa-bbac-49ee-a146-efc4db0053ff" providerId="AD" clId="Web-{C0085CCF-F9D8-422D-ACBC-8AD3AF804085}" dt="2020-11-30T05:24:27.453" v="171"/>
          <ac:grpSpMkLst>
            <pc:docMk/>
            <pc:sldMk cId="2336688099" sldId="261"/>
            <ac:grpSpMk id="14" creationId="{7DF11618-754F-4C58-94AD-F7AA3530D6AF}"/>
          </ac:grpSpMkLst>
        </pc:grpChg>
        <pc:grpChg chg="add">
          <ac:chgData name="Kriti Shree" userId="S::kriti11153@stfrancisschooljasidih.in::fdd33afa-bbac-49ee-a146-efc4db0053ff" providerId="AD" clId="Web-{C0085CCF-F9D8-422D-ACBC-8AD3AF804085}" dt="2020-11-30T05:24:27.453" v="171"/>
          <ac:grpSpMkLst>
            <pc:docMk/>
            <pc:sldMk cId="2336688099" sldId="261"/>
            <ac:grpSpMk id="40" creationId="{A5761FD8-9CFD-4F5A-AB69-F179306BCD09}"/>
          </ac:grpSpMkLst>
        </pc:grpChg>
        <pc:picChg chg="add mod">
          <ac:chgData name="Kriti Shree" userId="S::kriti11153@stfrancisschooljasidih.in::fdd33afa-bbac-49ee-a146-efc4db0053ff" providerId="AD" clId="Web-{C0085CCF-F9D8-422D-ACBC-8AD3AF804085}" dt="2020-11-30T05:24:27.453" v="171"/>
          <ac:picMkLst>
            <pc:docMk/>
            <pc:sldMk cId="2336688099" sldId="261"/>
            <ac:picMk id="3" creationId="{80144630-4AAF-417A-AD85-87671AD1276D}"/>
          </ac:picMkLst>
        </pc:picChg>
      </pc:sldChg>
      <pc:sldChg chg="addSp modSp new mod setBg">
        <pc:chgData name="Kriti Shree" userId="S::kriti11153@stfrancisschooljasidih.in::fdd33afa-bbac-49ee-a146-efc4db0053ff" providerId="AD" clId="Web-{C0085CCF-F9D8-422D-ACBC-8AD3AF804085}" dt="2020-11-30T05:25:34.923" v="175"/>
        <pc:sldMkLst>
          <pc:docMk/>
          <pc:sldMk cId="2478877537" sldId="262"/>
        </pc:sldMkLst>
        <pc:spChg chg="add">
          <ac:chgData name="Kriti Shree" userId="S::kriti11153@stfrancisschooljasidih.in::fdd33afa-bbac-49ee-a146-efc4db0053ff" providerId="AD" clId="Web-{C0085CCF-F9D8-422D-ACBC-8AD3AF804085}" dt="2020-11-30T05:25:34.923" v="175"/>
          <ac:spMkLst>
            <pc:docMk/>
            <pc:sldMk cId="2478877537" sldId="262"/>
            <ac:spMk id="7" creationId="{81BC67A1-175E-439E-85E2-88911C119814}"/>
          </ac:spMkLst>
        </pc:spChg>
        <pc:spChg chg="add">
          <ac:chgData name="Kriti Shree" userId="S::kriti11153@stfrancisschooljasidih.in::fdd33afa-bbac-49ee-a146-efc4db0053ff" providerId="AD" clId="Web-{C0085CCF-F9D8-422D-ACBC-8AD3AF804085}" dt="2020-11-30T05:25:34.923" v="175"/>
          <ac:spMkLst>
            <pc:docMk/>
            <pc:sldMk cId="2478877537" sldId="262"/>
            <ac:spMk id="9" creationId="{94A7B82C-30F1-42B4-BE36-3DB42DD517D1}"/>
          </ac:spMkLst>
        </pc:spChg>
        <pc:spChg chg="add">
          <ac:chgData name="Kriti Shree" userId="S::kriti11153@stfrancisschooljasidih.in::fdd33afa-bbac-49ee-a146-efc4db0053ff" providerId="AD" clId="Web-{C0085CCF-F9D8-422D-ACBC-8AD3AF804085}" dt="2020-11-30T05:25:34.923" v="175"/>
          <ac:spMkLst>
            <pc:docMk/>
            <pc:sldMk cId="2478877537" sldId="262"/>
            <ac:spMk id="11" creationId="{43CA1578-CEEB-41BB-8068-C0DA02C36C52}"/>
          </ac:spMkLst>
        </pc:spChg>
        <pc:grpChg chg="add">
          <ac:chgData name="Kriti Shree" userId="S::kriti11153@stfrancisschooljasidih.in::fdd33afa-bbac-49ee-a146-efc4db0053ff" providerId="AD" clId="Web-{C0085CCF-F9D8-422D-ACBC-8AD3AF804085}" dt="2020-11-30T05:25:34.923" v="175"/>
          <ac:grpSpMkLst>
            <pc:docMk/>
            <pc:sldMk cId="2478877537" sldId="262"/>
            <ac:grpSpMk id="13" creationId="{7DF11618-754F-4C58-94AD-F7AA3530D6AF}"/>
          </ac:grpSpMkLst>
        </pc:grpChg>
        <pc:grpChg chg="add">
          <ac:chgData name="Kriti Shree" userId="S::kriti11153@stfrancisschooljasidih.in::fdd33afa-bbac-49ee-a146-efc4db0053ff" providerId="AD" clId="Web-{C0085CCF-F9D8-422D-ACBC-8AD3AF804085}" dt="2020-11-30T05:25:34.923" v="175"/>
          <ac:grpSpMkLst>
            <pc:docMk/>
            <pc:sldMk cId="2478877537" sldId="262"/>
            <ac:grpSpMk id="39" creationId="{A5761FD8-9CFD-4F5A-AB69-F179306BCD09}"/>
          </ac:grpSpMkLst>
        </pc:grpChg>
        <pc:picChg chg="add mod">
          <ac:chgData name="Kriti Shree" userId="S::kriti11153@stfrancisschooljasidih.in::fdd33afa-bbac-49ee-a146-efc4db0053ff" providerId="AD" clId="Web-{C0085CCF-F9D8-422D-ACBC-8AD3AF804085}" dt="2020-11-30T05:25:34.923" v="175"/>
          <ac:picMkLst>
            <pc:docMk/>
            <pc:sldMk cId="2478877537" sldId="262"/>
            <ac:picMk id="2" creationId="{CE8E44F1-3195-4915-BE0B-A854CC33CC06}"/>
          </ac:picMkLst>
        </pc:picChg>
      </pc:sldChg>
      <pc:sldChg chg="addSp modSp new del mod setBg">
        <pc:chgData name="Kriti Shree" userId="S::kriti11153@stfrancisschooljasidih.in::fdd33afa-bbac-49ee-a146-efc4db0053ff" providerId="AD" clId="Web-{C0085CCF-F9D8-422D-ACBC-8AD3AF804085}" dt="2020-11-30T05:26:33.425" v="179"/>
        <pc:sldMkLst>
          <pc:docMk/>
          <pc:sldMk cId="1316144416" sldId="263"/>
        </pc:sldMkLst>
        <pc:spChg chg="add">
          <ac:chgData name="Kriti Shree" userId="S::kriti11153@stfrancisschooljasidih.in::fdd33afa-bbac-49ee-a146-efc4db0053ff" providerId="AD" clId="Web-{C0085CCF-F9D8-422D-ACBC-8AD3AF804085}" dt="2020-11-30T05:26:16.206" v="178"/>
          <ac:spMkLst>
            <pc:docMk/>
            <pc:sldMk cId="1316144416" sldId="263"/>
            <ac:spMk id="7" creationId="{81BC67A1-175E-439E-85E2-88911C119814}"/>
          </ac:spMkLst>
        </pc:spChg>
        <pc:spChg chg="add">
          <ac:chgData name="Kriti Shree" userId="S::kriti11153@stfrancisschooljasidih.in::fdd33afa-bbac-49ee-a146-efc4db0053ff" providerId="AD" clId="Web-{C0085CCF-F9D8-422D-ACBC-8AD3AF804085}" dt="2020-11-30T05:26:16.206" v="178"/>
          <ac:spMkLst>
            <pc:docMk/>
            <pc:sldMk cId="1316144416" sldId="263"/>
            <ac:spMk id="9" creationId="{94A7B82C-30F1-42B4-BE36-3DB42DD517D1}"/>
          </ac:spMkLst>
        </pc:spChg>
        <pc:spChg chg="add">
          <ac:chgData name="Kriti Shree" userId="S::kriti11153@stfrancisschooljasidih.in::fdd33afa-bbac-49ee-a146-efc4db0053ff" providerId="AD" clId="Web-{C0085CCF-F9D8-422D-ACBC-8AD3AF804085}" dt="2020-11-30T05:26:16.206" v="178"/>
          <ac:spMkLst>
            <pc:docMk/>
            <pc:sldMk cId="1316144416" sldId="263"/>
            <ac:spMk id="11" creationId="{43CA1578-CEEB-41BB-8068-C0DA02C36C52}"/>
          </ac:spMkLst>
        </pc:spChg>
        <pc:grpChg chg="add">
          <ac:chgData name="Kriti Shree" userId="S::kriti11153@stfrancisschooljasidih.in::fdd33afa-bbac-49ee-a146-efc4db0053ff" providerId="AD" clId="Web-{C0085CCF-F9D8-422D-ACBC-8AD3AF804085}" dt="2020-11-30T05:26:16.206" v="178"/>
          <ac:grpSpMkLst>
            <pc:docMk/>
            <pc:sldMk cId="1316144416" sldId="263"/>
            <ac:grpSpMk id="13" creationId="{7DF11618-754F-4C58-94AD-F7AA3530D6AF}"/>
          </ac:grpSpMkLst>
        </pc:grpChg>
        <pc:grpChg chg="add">
          <ac:chgData name="Kriti Shree" userId="S::kriti11153@stfrancisschooljasidih.in::fdd33afa-bbac-49ee-a146-efc4db0053ff" providerId="AD" clId="Web-{C0085CCF-F9D8-422D-ACBC-8AD3AF804085}" dt="2020-11-30T05:26:16.206" v="178"/>
          <ac:grpSpMkLst>
            <pc:docMk/>
            <pc:sldMk cId="1316144416" sldId="263"/>
            <ac:grpSpMk id="39" creationId="{A5761FD8-9CFD-4F5A-AB69-F179306BCD09}"/>
          </ac:grpSpMkLst>
        </pc:grpChg>
        <pc:picChg chg="add mod">
          <ac:chgData name="Kriti Shree" userId="S::kriti11153@stfrancisschooljasidih.in::fdd33afa-bbac-49ee-a146-efc4db0053ff" providerId="AD" clId="Web-{C0085CCF-F9D8-422D-ACBC-8AD3AF804085}" dt="2020-11-30T05:26:16.206" v="178"/>
          <ac:picMkLst>
            <pc:docMk/>
            <pc:sldMk cId="1316144416" sldId="263"/>
            <ac:picMk id="2" creationId="{A056F1FA-C420-4529-A314-CDECDA835297}"/>
          </ac:picMkLst>
        </pc:picChg>
      </pc:sldChg>
      <pc:sldChg chg="addSp modSp new">
        <pc:chgData name="Kriti Shree" userId="S::kriti11153@stfrancisschooljasidih.in::fdd33afa-bbac-49ee-a146-efc4db0053ff" providerId="AD" clId="Web-{C0085CCF-F9D8-422D-ACBC-8AD3AF804085}" dt="2020-11-30T05:27:19.692" v="192" actId="14100"/>
        <pc:sldMkLst>
          <pc:docMk/>
          <pc:sldMk cId="2625816593" sldId="263"/>
        </pc:sldMkLst>
        <pc:picChg chg="add mod">
          <ac:chgData name="Kriti Shree" userId="S::kriti11153@stfrancisschooljasidih.in::fdd33afa-bbac-49ee-a146-efc4db0053ff" providerId="AD" clId="Web-{C0085CCF-F9D8-422D-ACBC-8AD3AF804085}" dt="2020-11-30T05:27:19.692" v="192" actId="14100"/>
          <ac:picMkLst>
            <pc:docMk/>
            <pc:sldMk cId="2625816593" sldId="263"/>
            <ac:picMk id="2" creationId="{85AB63A3-B20A-42ED-A515-957CB0D09539}"/>
          </ac:picMkLst>
        </pc:picChg>
      </pc:sldChg>
      <pc:sldChg chg="addSp modSp new">
        <pc:chgData name="Kriti Shree" userId="S::kriti11153@stfrancisschooljasidih.in::fdd33afa-bbac-49ee-a146-efc4db0053ff" providerId="AD" clId="Web-{C0085CCF-F9D8-422D-ACBC-8AD3AF804085}" dt="2020-11-30T05:28:29.194" v="207" actId="14100"/>
        <pc:sldMkLst>
          <pc:docMk/>
          <pc:sldMk cId="1468407756" sldId="264"/>
        </pc:sldMkLst>
        <pc:picChg chg="add mod">
          <ac:chgData name="Kriti Shree" userId="S::kriti11153@stfrancisschooljasidih.in::fdd33afa-bbac-49ee-a146-efc4db0053ff" providerId="AD" clId="Web-{C0085CCF-F9D8-422D-ACBC-8AD3AF804085}" dt="2020-11-30T05:28:29.194" v="207" actId="14100"/>
          <ac:picMkLst>
            <pc:docMk/>
            <pc:sldMk cId="1468407756" sldId="264"/>
            <ac:picMk id="2" creationId="{3E098B5B-BA42-453F-875D-231FA294F833}"/>
          </ac:picMkLst>
        </pc:picChg>
      </pc:sldChg>
      <pc:sldChg chg="addSp modSp new mod setBg">
        <pc:chgData name="Kriti Shree" userId="S::kriti11153@stfrancisschooljasidih.in::fdd33afa-bbac-49ee-a146-efc4db0053ff" providerId="AD" clId="Web-{C0085CCF-F9D8-422D-ACBC-8AD3AF804085}" dt="2020-11-30T05:43:03.297" v="267"/>
        <pc:sldMkLst>
          <pc:docMk/>
          <pc:sldMk cId="3447692073" sldId="265"/>
        </pc:sldMkLst>
        <pc:spChg chg="add">
          <ac:chgData name="Kriti Shree" userId="S::kriti11153@stfrancisschooljasidih.in::fdd33afa-bbac-49ee-a146-efc4db0053ff" providerId="AD" clId="Web-{C0085CCF-F9D8-422D-ACBC-8AD3AF804085}" dt="2020-11-30T05:43:03.297" v="267"/>
          <ac:spMkLst>
            <pc:docMk/>
            <pc:sldMk cId="3447692073" sldId="265"/>
            <ac:spMk id="7" creationId="{81BC67A1-175E-439E-85E2-88911C119814}"/>
          </ac:spMkLst>
        </pc:spChg>
        <pc:spChg chg="add">
          <ac:chgData name="Kriti Shree" userId="S::kriti11153@stfrancisschooljasidih.in::fdd33afa-bbac-49ee-a146-efc4db0053ff" providerId="AD" clId="Web-{C0085CCF-F9D8-422D-ACBC-8AD3AF804085}" dt="2020-11-30T05:43:03.297" v="267"/>
          <ac:spMkLst>
            <pc:docMk/>
            <pc:sldMk cId="3447692073" sldId="265"/>
            <ac:spMk id="9" creationId="{94A7B82C-30F1-42B4-BE36-3DB42DD517D1}"/>
          </ac:spMkLst>
        </pc:spChg>
        <pc:spChg chg="add">
          <ac:chgData name="Kriti Shree" userId="S::kriti11153@stfrancisschooljasidih.in::fdd33afa-bbac-49ee-a146-efc4db0053ff" providerId="AD" clId="Web-{C0085CCF-F9D8-422D-ACBC-8AD3AF804085}" dt="2020-11-30T05:43:03.297" v="267"/>
          <ac:spMkLst>
            <pc:docMk/>
            <pc:sldMk cId="3447692073" sldId="265"/>
            <ac:spMk id="11" creationId="{43CA1578-CEEB-41BB-8068-C0DA02C36C52}"/>
          </ac:spMkLst>
        </pc:spChg>
        <pc:grpChg chg="add">
          <ac:chgData name="Kriti Shree" userId="S::kriti11153@stfrancisschooljasidih.in::fdd33afa-bbac-49ee-a146-efc4db0053ff" providerId="AD" clId="Web-{C0085CCF-F9D8-422D-ACBC-8AD3AF804085}" dt="2020-11-30T05:43:03.297" v="267"/>
          <ac:grpSpMkLst>
            <pc:docMk/>
            <pc:sldMk cId="3447692073" sldId="265"/>
            <ac:grpSpMk id="13" creationId="{7DF11618-754F-4C58-94AD-F7AA3530D6AF}"/>
          </ac:grpSpMkLst>
        </pc:grpChg>
        <pc:grpChg chg="add">
          <ac:chgData name="Kriti Shree" userId="S::kriti11153@stfrancisschooljasidih.in::fdd33afa-bbac-49ee-a146-efc4db0053ff" providerId="AD" clId="Web-{C0085CCF-F9D8-422D-ACBC-8AD3AF804085}" dt="2020-11-30T05:43:03.297" v="267"/>
          <ac:grpSpMkLst>
            <pc:docMk/>
            <pc:sldMk cId="3447692073" sldId="265"/>
            <ac:grpSpMk id="39" creationId="{A5761FD8-9CFD-4F5A-AB69-F179306BCD09}"/>
          </ac:grpSpMkLst>
        </pc:grpChg>
        <pc:picChg chg="add mod">
          <ac:chgData name="Kriti Shree" userId="S::kriti11153@stfrancisschooljasidih.in::fdd33afa-bbac-49ee-a146-efc4db0053ff" providerId="AD" clId="Web-{C0085CCF-F9D8-422D-ACBC-8AD3AF804085}" dt="2020-11-30T05:43:03.297" v="267"/>
          <ac:picMkLst>
            <pc:docMk/>
            <pc:sldMk cId="3447692073" sldId="265"/>
            <ac:picMk id="2" creationId="{D7FFF892-7C40-4605-A0F4-4CB2F632CD71}"/>
          </ac:picMkLst>
        </pc:picChg>
      </pc:sldChg>
      <pc:sldChg chg="addSp modSp new mod setBg">
        <pc:chgData name="Kriti Shree" userId="S::kriti11153@stfrancisschooljasidih.in::fdd33afa-bbac-49ee-a146-efc4db0053ff" providerId="AD" clId="Web-{C0085CCF-F9D8-422D-ACBC-8AD3AF804085}" dt="2020-11-30T05:31:10.449" v="231"/>
        <pc:sldMkLst>
          <pc:docMk/>
          <pc:sldMk cId="2570724739" sldId="266"/>
        </pc:sldMkLst>
        <pc:spChg chg="add">
          <ac:chgData name="Kriti Shree" userId="S::kriti11153@stfrancisschooljasidih.in::fdd33afa-bbac-49ee-a146-efc4db0053ff" providerId="AD" clId="Web-{C0085CCF-F9D8-422D-ACBC-8AD3AF804085}" dt="2020-11-30T05:31:10.449" v="231"/>
          <ac:spMkLst>
            <pc:docMk/>
            <pc:sldMk cId="2570724739" sldId="266"/>
            <ac:spMk id="7" creationId="{81BC67A1-175E-439E-85E2-88911C119814}"/>
          </ac:spMkLst>
        </pc:spChg>
        <pc:spChg chg="add">
          <ac:chgData name="Kriti Shree" userId="S::kriti11153@stfrancisschooljasidih.in::fdd33afa-bbac-49ee-a146-efc4db0053ff" providerId="AD" clId="Web-{C0085CCF-F9D8-422D-ACBC-8AD3AF804085}" dt="2020-11-30T05:31:10.449" v="231"/>
          <ac:spMkLst>
            <pc:docMk/>
            <pc:sldMk cId="2570724739" sldId="266"/>
            <ac:spMk id="9" creationId="{94A7B82C-30F1-42B4-BE36-3DB42DD517D1}"/>
          </ac:spMkLst>
        </pc:spChg>
        <pc:spChg chg="add">
          <ac:chgData name="Kriti Shree" userId="S::kriti11153@stfrancisschooljasidih.in::fdd33afa-bbac-49ee-a146-efc4db0053ff" providerId="AD" clId="Web-{C0085CCF-F9D8-422D-ACBC-8AD3AF804085}" dt="2020-11-30T05:31:10.449" v="231"/>
          <ac:spMkLst>
            <pc:docMk/>
            <pc:sldMk cId="2570724739" sldId="266"/>
            <ac:spMk id="11" creationId="{43CA1578-CEEB-41BB-8068-C0DA02C36C52}"/>
          </ac:spMkLst>
        </pc:spChg>
        <pc:grpChg chg="add">
          <ac:chgData name="Kriti Shree" userId="S::kriti11153@stfrancisschooljasidih.in::fdd33afa-bbac-49ee-a146-efc4db0053ff" providerId="AD" clId="Web-{C0085CCF-F9D8-422D-ACBC-8AD3AF804085}" dt="2020-11-30T05:31:10.449" v="231"/>
          <ac:grpSpMkLst>
            <pc:docMk/>
            <pc:sldMk cId="2570724739" sldId="266"/>
            <ac:grpSpMk id="13" creationId="{7DF11618-754F-4C58-94AD-F7AA3530D6AF}"/>
          </ac:grpSpMkLst>
        </pc:grpChg>
        <pc:grpChg chg="add">
          <ac:chgData name="Kriti Shree" userId="S::kriti11153@stfrancisschooljasidih.in::fdd33afa-bbac-49ee-a146-efc4db0053ff" providerId="AD" clId="Web-{C0085CCF-F9D8-422D-ACBC-8AD3AF804085}" dt="2020-11-30T05:31:10.449" v="231"/>
          <ac:grpSpMkLst>
            <pc:docMk/>
            <pc:sldMk cId="2570724739" sldId="266"/>
            <ac:grpSpMk id="39" creationId="{A5761FD8-9CFD-4F5A-AB69-F179306BCD09}"/>
          </ac:grpSpMkLst>
        </pc:grpChg>
        <pc:picChg chg="add mod">
          <ac:chgData name="Kriti Shree" userId="S::kriti11153@stfrancisschooljasidih.in::fdd33afa-bbac-49ee-a146-efc4db0053ff" providerId="AD" clId="Web-{C0085CCF-F9D8-422D-ACBC-8AD3AF804085}" dt="2020-11-30T05:31:10.449" v="231"/>
          <ac:picMkLst>
            <pc:docMk/>
            <pc:sldMk cId="2570724739" sldId="266"/>
            <ac:picMk id="2" creationId="{55C60A37-8FA8-4AEA-AC78-6739CD968CDC}"/>
          </ac:picMkLst>
        </pc:picChg>
      </pc:sldChg>
      <pc:sldChg chg="addSp modSp new mod setBg">
        <pc:chgData name="Kriti Shree" userId="S::kriti11153@stfrancisschooljasidih.in::fdd33afa-bbac-49ee-a146-efc4db0053ff" providerId="AD" clId="Web-{C0085CCF-F9D8-422D-ACBC-8AD3AF804085}" dt="2020-11-30T05:31:52.106" v="234"/>
        <pc:sldMkLst>
          <pc:docMk/>
          <pc:sldMk cId="2342698245" sldId="267"/>
        </pc:sldMkLst>
        <pc:spChg chg="add">
          <ac:chgData name="Kriti Shree" userId="S::kriti11153@stfrancisschooljasidih.in::fdd33afa-bbac-49ee-a146-efc4db0053ff" providerId="AD" clId="Web-{C0085CCF-F9D8-422D-ACBC-8AD3AF804085}" dt="2020-11-30T05:31:52.106" v="234"/>
          <ac:spMkLst>
            <pc:docMk/>
            <pc:sldMk cId="2342698245" sldId="267"/>
            <ac:spMk id="7" creationId="{81BC67A1-175E-439E-85E2-88911C119814}"/>
          </ac:spMkLst>
        </pc:spChg>
        <pc:spChg chg="add">
          <ac:chgData name="Kriti Shree" userId="S::kriti11153@stfrancisschooljasidih.in::fdd33afa-bbac-49ee-a146-efc4db0053ff" providerId="AD" clId="Web-{C0085CCF-F9D8-422D-ACBC-8AD3AF804085}" dt="2020-11-30T05:31:52.106" v="234"/>
          <ac:spMkLst>
            <pc:docMk/>
            <pc:sldMk cId="2342698245" sldId="267"/>
            <ac:spMk id="9" creationId="{94A7B82C-30F1-42B4-BE36-3DB42DD517D1}"/>
          </ac:spMkLst>
        </pc:spChg>
        <pc:spChg chg="add">
          <ac:chgData name="Kriti Shree" userId="S::kriti11153@stfrancisschooljasidih.in::fdd33afa-bbac-49ee-a146-efc4db0053ff" providerId="AD" clId="Web-{C0085CCF-F9D8-422D-ACBC-8AD3AF804085}" dt="2020-11-30T05:31:52.106" v="234"/>
          <ac:spMkLst>
            <pc:docMk/>
            <pc:sldMk cId="2342698245" sldId="267"/>
            <ac:spMk id="11" creationId="{43CA1578-CEEB-41BB-8068-C0DA02C36C52}"/>
          </ac:spMkLst>
        </pc:spChg>
        <pc:grpChg chg="add">
          <ac:chgData name="Kriti Shree" userId="S::kriti11153@stfrancisschooljasidih.in::fdd33afa-bbac-49ee-a146-efc4db0053ff" providerId="AD" clId="Web-{C0085CCF-F9D8-422D-ACBC-8AD3AF804085}" dt="2020-11-30T05:31:52.106" v="234"/>
          <ac:grpSpMkLst>
            <pc:docMk/>
            <pc:sldMk cId="2342698245" sldId="267"/>
            <ac:grpSpMk id="13" creationId="{7DF11618-754F-4C58-94AD-F7AA3530D6AF}"/>
          </ac:grpSpMkLst>
        </pc:grpChg>
        <pc:grpChg chg="add">
          <ac:chgData name="Kriti Shree" userId="S::kriti11153@stfrancisschooljasidih.in::fdd33afa-bbac-49ee-a146-efc4db0053ff" providerId="AD" clId="Web-{C0085CCF-F9D8-422D-ACBC-8AD3AF804085}" dt="2020-11-30T05:31:52.106" v="234"/>
          <ac:grpSpMkLst>
            <pc:docMk/>
            <pc:sldMk cId="2342698245" sldId="267"/>
            <ac:grpSpMk id="39" creationId="{A5761FD8-9CFD-4F5A-AB69-F179306BCD09}"/>
          </ac:grpSpMkLst>
        </pc:grpChg>
        <pc:picChg chg="add mod">
          <ac:chgData name="Kriti Shree" userId="S::kriti11153@stfrancisschooljasidih.in::fdd33afa-bbac-49ee-a146-efc4db0053ff" providerId="AD" clId="Web-{C0085CCF-F9D8-422D-ACBC-8AD3AF804085}" dt="2020-11-30T05:31:52.106" v="234"/>
          <ac:picMkLst>
            <pc:docMk/>
            <pc:sldMk cId="2342698245" sldId="267"/>
            <ac:picMk id="2" creationId="{09AA9621-A715-45ED-9F37-846275E30BCE}"/>
          </ac:picMkLst>
        </pc:picChg>
      </pc:sldChg>
      <pc:sldChg chg="addSp modSp new">
        <pc:chgData name="Kriti Shree" userId="S::kriti11153@stfrancisschooljasidih.in::fdd33afa-bbac-49ee-a146-efc4db0053ff" providerId="AD" clId="Web-{C0085CCF-F9D8-422D-ACBC-8AD3AF804085}" dt="2020-11-30T05:32:48.451" v="243" actId="14100"/>
        <pc:sldMkLst>
          <pc:docMk/>
          <pc:sldMk cId="3301734244" sldId="268"/>
        </pc:sldMkLst>
        <pc:picChg chg="add mod">
          <ac:chgData name="Kriti Shree" userId="S::kriti11153@stfrancisschooljasidih.in::fdd33afa-bbac-49ee-a146-efc4db0053ff" providerId="AD" clId="Web-{C0085CCF-F9D8-422D-ACBC-8AD3AF804085}" dt="2020-11-30T05:32:48.451" v="243" actId="14100"/>
          <ac:picMkLst>
            <pc:docMk/>
            <pc:sldMk cId="3301734244" sldId="268"/>
            <ac:picMk id="2" creationId="{2DFAEB95-C167-488F-90B6-05DB232F3CA6}"/>
          </ac:picMkLst>
        </pc:picChg>
      </pc:sldChg>
      <pc:sldChg chg="addSp modSp new mod setBg">
        <pc:chgData name="Kriti Shree" userId="S::kriti11153@stfrancisschooljasidih.in::fdd33afa-bbac-49ee-a146-efc4db0053ff" providerId="AD" clId="Web-{C0085CCF-F9D8-422D-ACBC-8AD3AF804085}" dt="2020-11-30T05:33:22.421" v="247"/>
        <pc:sldMkLst>
          <pc:docMk/>
          <pc:sldMk cId="2348478980" sldId="269"/>
        </pc:sldMkLst>
        <pc:spChg chg="add">
          <ac:chgData name="Kriti Shree" userId="S::kriti11153@stfrancisschooljasidih.in::fdd33afa-bbac-49ee-a146-efc4db0053ff" providerId="AD" clId="Web-{C0085CCF-F9D8-422D-ACBC-8AD3AF804085}" dt="2020-11-30T05:33:22.421" v="247"/>
          <ac:spMkLst>
            <pc:docMk/>
            <pc:sldMk cId="2348478980" sldId="269"/>
            <ac:spMk id="7" creationId="{81BC67A1-175E-439E-85E2-88911C119814}"/>
          </ac:spMkLst>
        </pc:spChg>
        <pc:spChg chg="add">
          <ac:chgData name="Kriti Shree" userId="S::kriti11153@stfrancisschooljasidih.in::fdd33afa-bbac-49ee-a146-efc4db0053ff" providerId="AD" clId="Web-{C0085CCF-F9D8-422D-ACBC-8AD3AF804085}" dt="2020-11-30T05:33:22.421" v="247"/>
          <ac:spMkLst>
            <pc:docMk/>
            <pc:sldMk cId="2348478980" sldId="269"/>
            <ac:spMk id="9" creationId="{94A7B82C-30F1-42B4-BE36-3DB42DD517D1}"/>
          </ac:spMkLst>
        </pc:spChg>
        <pc:spChg chg="add">
          <ac:chgData name="Kriti Shree" userId="S::kriti11153@stfrancisschooljasidih.in::fdd33afa-bbac-49ee-a146-efc4db0053ff" providerId="AD" clId="Web-{C0085CCF-F9D8-422D-ACBC-8AD3AF804085}" dt="2020-11-30T05:33:22.421" v="247"/>
          <ac:spMkLst>
            <pc:docMk/>
            <pc:sldMk cId="2348478980" sldId="269"/>
            <ac:spMk id="11" creationId="{43CA1578-CEEB-41BB-8068-C0DA02C36C52}"/>
          </ac:spMkLst>
        </pc:spChg>
        <pc:grpChg chg="add">
          <ac:chgData name="Kriti Shree" userId="S::kriti11153@stfrancisschooljasidih.in::fdd33afa-bbac-49ee-a146-efc4db0053ff" providerId="AD" clId="Web-{C0085CCF-F9D8-422D-ACBC-8AD3AF804085}" dt="2020-11-30T05:33:22.421" v="247"/>
          <ac:grpSpMkLst>
            <pc:docMk/>
            <pc:sldMk cId="2348478980" sldId="269"/>
            <ac:grpSpMk id="13" creationId="{7DF11618-754F-4C58-94AD-F7AA3530D6AF}"/>
          </ac:grpSpMkLst>
        </pc:grpChg>
        <pc:grpChg chg="add">
          <ac:chgData name="Kriti Shree" userId="S::kriti11153@stfrancisschooljasidih.in::fdd33afa-bbac-49ee-a146-efc4db0053ff" providerId="AD" clId="Web-{C0085CCF-F9D8-422D-ACBC-8AD3AF804085}" dt="2020-11-30T05:33:22.421" v="247"/>
          <ac:grpSpMkLst>
            <pc:docMk/>
            <pc:sldMk cId="2348478980" sldId="269"/>
            <ac:grpSpMk id="39" creationId="{A5761FD8-9CFD-4F5A-AB69-F179306BCD09}"/>
          </ac:grpSpMkLst>
        </pc:grpChg>
        <pc:picChg chg="add mod">
          <ac:chgData name="Kriti Shree" userId="S::kriti11153@stfrancisschooljasidih.in::fdd33afa-bbac-49ee-a146-efc4db0053ff" providerId="AD" clId="Web-{C0085CCF-F9D8-422D-ACBC-8AD3AF804085}" dt="2020-11-30T05:33:22.421" v="247"/>
          <ac:picMkLst>
            <pc:docMk/>
            <pc:sldMk cId="2348478980" sldId="269"/>
            <ac:picMk id="2" creationId="{77C3132E-50AB-433D-9476-C00C3B90C1A4}"/>
          </ac:picMkLst>
        </pc:picChg>
      </pc:sldChg>
      <pc:sldChg chg="addSp delSp modSp new mod ord setBg">
        <pc:chgData name="Kriti Shree" userId="S::kriti11153@stfrancisschooljasidih.in::fdd33afa-bbac-49ee-a146-efc4db0053ff" providerId="AD" clId="Web-{C0085CCF-F9D8-422D-ACBC-8AD3AF804085}" dt="2020-11-30T05:49:56.669" v="288"/>
        <pc:sldMkLst>
          <pc:docMk/>
          <pc:sldMk cId="1755617155" sldId="270"/>
        </pc:sldMkLst>
        <pc:spChg chg="mod ord">
          <ac:chgData name="Kriti Shree" userId="S::kriti11153@stfrancisschooljasidih.in::fdd33afa-bbac-49ee-a146-efc4db0053ff" providerId="AD" clId="Web-{C0085CCF-F9D8-422D-ACBC-8AD3AF804085}" dt="2020-11-30T05:48:45.198" v="283"/>
          <ac:spMkLst>
            <pc:docMk/>
            <pc:sldMk cId="1755617155" sldId="270"/>
            <ac:spMk id="2" creationId="{D89EA3FA-E728-4CBF-BA09-BA9A90A99C96}"/>
          </ac:spMkLst>
        </pc:spChg>
        <pc:spChg chg="add del">
          <ac:chgData name="Kriti Shree" userId="S::kriti11153@stfrancisschooljasidih.in::fdd33afa-bbac-49ee-a146-efc4db0053ff" providerId="AD" clId="Web-{C0085CCF-F9D8-422D-ACBC-8AD3AF804085}" dt="2020-11-30T05:37:34.663" v="253"/>
          <ac:spMkLst>
            <pc:docMk/>
            <pc:sldMk cId="1755617155" sldId="270"/>
            <ac:spMk id="5" creationId="{247A131F-D5DE-41A5-B4CF-4F345319B40B}"/>
          </ac:spMkLst>
        </pc:spChg>
        <pc:spChg chg="add del">
          <ac:chgData name="Kriti Shree" userId="S::kriti11153@stfrancisschooljasidih.in::fdd33afa-bbac-49ee-a146-efc4db0053ff" providerId="AD" clId="Web-{C0085CCF-F9D8-422D-ACBC-8AD3AF804085}" dt="2020-11-30T05:37:34.663" v="253"/>
          <ac:spMkLst>
            <pc:docMk/>
            <pc:sldMk cId="1755617155" sldId="270"/>
            <ac:spMk id="6" creationId="{3AF4666D-BD98-40A5-A75F-478B982010B2}"/>
          </ac:spMkLst>
        </pc:spChg>
        <pc:spChg chg="add del">
          <ac:chgData name="Kriti Shree" userId="S::kriti11153@stfrancisschooljasidih.in::fdd33afa-bbac-49ee-a146-efc4db0053ff" providerId="AD" clId="Web-{C0085CCF-F9D8-422D-ACBC-8AD3AF804085}" dt="2020-11-30T05:37:34.663" v="253"/>
          <ac:spMkLst>
            <pc:docMk/>
            <pc:sldMk cId="1755617155" sldId="270"/>
            <ac:spMk id="7" creationId="{68680585-71F9-4721-A998-4974171D2EB4}"/>
          </ac:spMkLst>
        </pc:spChg>
        <pc:spChg chg="add del">
          <ac:chgData name="Kriti Shree" userId="S::kriti11153@stfrancisschooljasidih.in::fdd33afa-bbac-49ee-a146-efc4db0053ff" providerId="AD" clId="Web-{C0085CCF-F9D8-422D-ACBC-8AD3AF804085}" dt="2020-11-30T05:37:30.022" v="251"/>
          <ac:spMkLst>
            <pc:docMk/>
            <pc:sldMk cId="1755617155" sldId="270"/>
            <ac:spMk id="8" creationId="{247A131F-D5DE-41A5-B4CF-4F345319B40B}"/>
          </ac:spMkLst>
        </pc:spChg>
        <pc:spChg chg="add del">
          <ac:chgData name="Kriti Shree" userId="S::kriti11153@stfrancisschooljasidih.in::fdd33afa-bbac-49ee-a146-efc4db0053ff" providerId="AD" clId="Web-{C0085CCF-F9D8-422D-ACBC-8AD3AF804085}" dt="2020-11-30T05:37:34.663" v="253"/>
          <ac:spMkLst>
            <pc:docMk/>
            <pc:sldMk cId="1755617155" sldId="270"/>
            <ac:spMk id="9" creationId="{12BC95C2-2EEC-4F59-ABA8-660B0D059CCF}"/>
          </ac:spMkLst>
        </pc:spChg>
        <pc:spChg chg="add del">
          <ac:chgData name="Kriti Shree" userId="S::kriti11153@stfrancisschooljasidih.in::fdd33afa-bbac-49ee-a146-efc4db0053ff" providerId="AD" clId="Web-{C0085CCF-F9D8-422D-ACBC-8AD3AF804085}" dt="2020-11-30T05:37:30.022" v="251"/>
          <ac:spMkLst>
            <pc:docMk/>
            <pc:sldMk cId="1755617155" sldId="270"/>
            <ac:spMk id="10" creationId="{3AF4666D-BD98-40A5-A75F-478B982010B2}"/>
          </ac:spMkLst>
        </pc:spChg>
        <pc:spChg chg="add del">
          <ac:chgData name="Kriti Shree" userId="S::kriti11153@stfrancisschooljasidih.in::fdd33afa-bbac-49ee-a146-efc4db0053ff" providerId="AD" clId="Web-{C0085CCF-F9D8-422D-ACBC-8AD3AF804085}" dt="2020-11-30T05:37:30.022" v="251"/>
          <ac:spMkLst>
            <pc:docMk/>
            <pc:sldMk cId="1755617155" sldId="270"/>
            <ac:spMk id="12" creationId="{68680585-71F9-4721-A998-4974171D2EB4}"/>
          </ac:spMkLst>
        </pc:spChg>
        <pc:spChg chg="add del">
          <ac:chgData name="Kriti Shree" userId="S::kriti11153@stfrancisschooljasidih.in::fdd33afa-bbac-49ee-a146-efc4db0053ff" providerId="AD" clId="Web-{C0085CCF-F9D8-422D-ACBC-8AD3AF804085}" dt="2020-11-30T05:37:30.022" v="251"/>
          <ac:spMkLst>
            <pc:docMk/>
            <pc:sldMk cId="1755617155" sldId="270"/>
            <ac:spMk id="14" creationId="{12BC95C2-2EEC-4F59-ABA8-660B0D059CCF}"/>
          </ac:spMkLst>
        </pc:spChg>
        <pc:spChg chg="add del">
          <ac:chgData name="Kriti Shree" userId="S::kriti11153@stfrancisschooljasidih.in::fdd33afa-bbac-49ee-a146-efc4db0053ff" providerId="AD" clId="Web-{C0085CCF-F9D8-422D-ACBC-8AD3AF804085}" dt="2020-11-30T05:37:34.663" v="253"/>
          <ac:spMkLst>
            <pc:docMk/>
            <pc:sldMk cId="1755617155" sldId="270"/>
            <ac:spMk id="15" creationId="{81BC67A1-175E-439E-85E2-88911C119814}"/>
          </ac:spMkLst>
        </pc:spChg>
        <pc:spChg chg="add del">
          <ac:chgData name="Kriti Shree" userId="S::kriti11153@stfrancisschooljasidih.in::fdd33afa-bbac-49ee-a146-efc4db0053ff" providerId="AD" clId="Web-{C0085CCF-F9D8-422D-ACBC-8AD3AF804085}" dt="2020-11-30T05:37:34.663" v="253"/>
          <ac:spMkLst>
            <pc:docMk/>
            <pc:sldMk cId="1755617155" sldId="270"/>
            <ac:spMk id="24" creationId="{94A7B82C-30F1-42B4-BE36-3DB42DD517D1}"/>
          </ac:spMkLst>
        </pc:spChg>
        <pc:spChg chg="add del">
          <ac:chgData name="Kriti Shree" userId="S::kriti11153@stfrancisschooljasidih.in::fdd33afa-bbac-49ee-a146-efc4db0053ff" providerId="AD" clId="Web-{C0085CCF-F9D8-422D-ACBC-8AD3AF804085}" dt="2020-11-30T05:37:34.663" v="253"/>
          <ac:spMkLst>
            <pc:docMk/>
            <pc:sldMk cId="1755617155" sldId="270"/>
            <ac:spMk id="33" creationId="{43CA1578-CEEB-41BB-8068-C0DA02C36C52}"/>
          </ac:spMkLst>
        </pc:spChg>
        <pc:spChg chg="add del">
          <ac:chgData name="Kriti Shree" userId="S::kriti11153@stfrancisschooljasidih.in::fdd33afa-bbac-49ee-a146-efc4db0053ff" providerId="AD" clId="Web-{C0085CCF-F9D8-422D-ACBC-8AD3AF804085}" dt="2020-11-30T05:37:30.022" v="251"/>
          <ac:spMkLst>
            <pc:docMk/>
            <pc:sldMk cId="1755617155" sldId="270"/>
            <ac:spMk id="34" creationId="{F1174801-1395-44C5-9B00-CCAC45C056E7}"/>
          </ac:spMkLst>
        </pc:spChg>
        <pc:spChg chg="add del">
          <ac:chgData name="Kriti Shree" userId="S::kriti11153@stfrancisschooljasidih.in::fdd33afa-bbac-49ee-a146-efc4db0053ff" providerId="AD" clId="Web-{C0085CCF-F9D8-422D-ACBC-8AD3AF804085}" dt="2020-11-30T05:37:30.022" v="251"/>
          <ac:spMkLst>
            <pc:docMk/>
            <pc:sldMk cId="1755617155" sldId="270"/>
            <ac:spMk id="36" creationId="{996DFAFB-BCE1-4BEC-82FB-D574234DEF0A}"/>
          </ac:spMkLst>
        </pc:spChg>
        <pc:spChg chg="add del">
          <ac:chgData name="Kriti Shree" userId="S::kriti11153@stfrancisschooljasidih.in::fdd33afa-bbac-49ee-a146-efc4db0053ff" providerId="AD" clId="Web-{C0085CCF-F9D8-422D-ACBC-8AD3AF804085}" dt="2020-11-30T05:47:58.868" v="275"/>
          <ac:spMkLst>
            <pc:docMk/>
            <pc:sldMk cId="1755617155" sldId="270"/>
            <ac:spMk id="37" creationId="{247A131F-D5DE-41A5-B4CF-4F345319B40B}"/>
          </ac:spMkLst>
        </pc:spChg>
        <pc:spChg chg="add del">
          <ac:chgData name="Kriti Shree" userId="S::kriti11153@stfrancisschooljasidih.in::fdd33afa-bbac-49ee-a146-efc4db0053ff" providerId="AD" clId="Web-{C0085CCF-F9D8-422D-ACBC-8AD3AF804085}" dt="2020-11-30T05:37:30.022" v="251"/>
          <ac:spMkLst>
            <pc:docMk/>
            <pc:sldMk cId="1755617155" sldId="270"/>
            <ac:spMk id="38" creationId="{8D2A0DB3-EF43-4032-9B27-954E12CCB688}"/>
          </ac:spMkLst>
        </pc:spChg>
        <pc:spChg chg="add del">
          <ac:chgData name="Kriti Shree" userId="S::kriti11153@stfrancisschooljasidih.in::fdd33afa-bbac-49ee-a146-efc4db0053ff" providerId="AD" clId="Web-{C0085CCF-F9D8-422D-ACBC-8AD3AF804085}" dt="2020-11-30T05:47:58.868" v="275"/>
          <ac:spMkLst>
            <pc:docMk/>
            <pc:sldMk cId="1755617155" sldId="270"/>
            <ac:spMk id="39" creationId="{3AF4666D-BD98-40A5-A75F-478B982010B2}"/>
          </ac:spMkLst>
        </pc:spChg>
        <pc:spChg chg="add del">
          <ac:chgData name="Kriti Shree" userId="S::kriti11153@stfrancisschooljasidih.in::fdd33afa-bbac-49ee-a146-efc4db0053ff" providerId="AD" clId="Web-{C0085CCF-F9D8-422D-ACBC-8AD3AF804085}" dt="2020-11-30T05:47:58.868" v="275"/>
          <ac:spMkLst>
            <pc:docMk/>
            <pc:sldMk cId="1755617155" sldId="270"/>
            <ac:spMk id="48" creationId="{68680585-71F9-4721-A998-4974171D2EB4}"/>
          </ac:spMkLst>
        </pc:spChg>
        <pc:spChg chg="add del">
          <ac:chgData name="Kriti Shree" userId="S::kriti11153@stfrancisschooljasidih.in::fdd33afa-bbac-49ee-a146-efc4db0053ff" providerId="AD" clId="Web-{C0085CCF-F9D8-422D-ACBC-8AD3AF804085}" dt="2020-11-30T05:47:58.868" v="275"/>
          <ac:spMkLst>
            <pc:docMk/>
            <pc:sldMk cId="1755617155" sldId="270"/>
            <ac:spMk id="59" creationId="{12BC95C2-2EEC-4F59-ABA8-660B0D059CCF}"/>
          </ac:spMkLst>
        </pc:spChg>
        <pc:spChg chg="add del">
          <ac:chgData name="Kriti Shree" userId="S::kriti11153@stfrancisschooljasidih.in::fdd33afa-bbac-49ee-a146-efc4db0053ff" providerId="AD" clId="Web-{C0085CCF-F9D8-422D-ACBC-8AD3AF804085}" dt="2020-11-30T05:47:58.868" v="275"/>
          <ac:spMkLst>
            <pc:docMk/>
            <pc:sldMk cId="1755617155" sldId="270"/>
            <ac:spMk id="62" creationId="{F1174801-1395-44C5-9B00-CCAC45C056E7}"/>
          </ac:spMkLst>
        </pc:spChg>
        <pc:spChg chg="add del">
          <ac:chgData name="Kriti Shree" userId="S::kriti11153@stfrancisschooljasidih.in::fdd33afa-bbac-49ee-a146-efc4db0053ff" providerId="AD" clId="Web-{C0085CCF-F9D8-422D-ACBC-8AD3AF804085}" dt="2020-11-30T05:47:58.868" v="275"/>
          <ac:spMkLst>
            <pc:docMk/>
            <pc:sldMk cId="1755617155" sldId="270"/>
            <ac:spMk id="63" creationId="{996DFAFB-BCE1-4BEC-82FB-D574234DEF0A}"/>
          </ac:spMkLst>
        </pc:spChg>
        <pc:spChg chg="add del">
          <ac:chgData name="Kriti Shree" userId="S::kriti11153@stfrancisschooljasidih.in::fdd33afa-bbac-49ee-a146-efc4db0053ff" providerId="AD" clId="Web-{C0085CCF-F9D8-422D-ACBC-8AD3AF804085}" dt="2020-11-30T05:47:58.868" v="275"/>
          <ac:spMkLst>
            <pc:docMk/>
            <pc:sldMk cId="1755617155" sldId="270"/>
            <ac:spMk id="64" creationId="{8D2A0DB3-EF43-4032-9B27-954E12CCB688}"/>
          </ac:spMkLst>
        </pc:spChg>
        <pc:spChg chg="add del">
          <ac:chgData name="Kriti Shree" userId="S::kriti11153@stfrancisschooljasidih.in::fdd33afa-bbac-49ee-a146-efc4db0053ff" providerId="AD" clId="Web-{C0085CCF-F9D8-422D-ACBC-8AD3AF804085}" dt="2020-11-30T05:48:45.198" v="283"/>
          <ac:spMkLst>
            <pc:docMk/>
            <pc:sldMk cId="1755617155" sldId="270"/>
            <ac:spMk id="72" creationId="{247A131F-D5DE-41A5-B4CF-4F345319B40B}"/>
          </ac:spMkLst>
        </pc:spChg>
        <pc:spChg chg="add del">
          <ac:chgData name="Kriti Shree" userId="S::kriti11153@stfrancisschooljasidih.in::fdd33afa-bbac-49ee-a146-efc4db0053ff" providerId="AD" clId="Web-{C0085CCF-F9D8-422D-ACBC-8AD3AF804085}" dt="2020-11-30T05:48:45.198" v="283"/>
          <ac:spMkLst>
            <pc:docMk/>
            <pc:sldMk cId="1755617155" sldId="270"/>
            <ac:spMk id="74" creationId="{3AF4666D-BD98-40A5-A75F-478B982010B2}"/>
          </ac:spMkLst>
        </pc:spChg>
        <pc:spChg chg="add del">
          <ac:chgData name="Kriti Shree" userId="S::kriti11153@stfrancisschooljasidih.in::fdd33afa-bbac-49ee-a146-efc4db0053ff" providerId="AD" clId="Web-{C0085CCF-F9D8-422D-ACBC-8AD3AF804085}" dt="2020-11-30T05:48:45.198" v="283"/>
          <ac:spMkLst>
            <pc:docMk/>
            <pc:sldMk cId="1755617155" sldId="270"/>
            <ac:spMk id="76" creationId="{68680585-71F9-4721-A998-4974171D2EB4}"/>
          </ac:spMkLst>
        </pc:spChg>
        <pc:spChg chg="add del">
          <ac:chgData name="Kriti Shree" userId="S::kriti11153@stfrancisschooljasidih.in::fdd33afa-bbac-49ee-a146-efc4db0053ff" providerId="AD" clId="Web-{C0085CCF-F9D8-422D-ACBC-8AD3AF804085}" dt="2020-11-30T05:48:45.198" v="283"/>
          <ac:spMkLst>
            <pc:docMk/>
            <pc:sldMk cId="1755617155" sldId="270"/>
            <ac:spMk id="78" creationId="{12BC95C2-2EEC-4F59-ABA8-660B0D059CCF}"/>
          </ac:spMkLst>
        </pc:spChg>
        <pc:spChg chg="add del">
          <ac:chgData name="Kriti Shree" userId="S::kriti11153@stfrancisschooljasidih.in::fdd33afa-bbac-49ee-a146-efc4db0053ff" providerId="AD" clId="Web-{C0085CCF-F9D8-422D-ACBC-8AD3AF804085}" dt="2020-11-30T05:48:45.198" v="283"/>
          <ac:spMkLst>
            <pc:docMk/>
            <pc:sldMk cId="1755617155" sldId="270"/>
            <ac:spMk id="98" creationId="{3A6C273A-38F2-4D34-98BF-47B248862B76}"/>
          </ac:spMkLst>
        </pc:spChg>
        <pc:spChg chg="add del">
          <ac:chgData name="Kriti Shree" userId="S::kriti11153@stfrancisschooljasidih.in::fdd33afa-bbac-49ee-a146-efc4db0053ff" providerId="AD" clId="Web-{C0085CCF-F9D8-422D-ACBC-8AD3AF804085}" dt="2020-11-30T05:48:45.198" v="283"/>
          <ac:spMkLst>
            <pc:docMk/>
            <pc:sldMk cId="1755617155" sldId="270"/>
            <ac:spMk id="100" creationId="{2E2CF659-EE5D-432C-B47F-10AC4A48A347}"/>
          </ac:spMkLst>
        </pc:spChg>
        <pc:spChg chg="add del">
          <ac:chgData name="Kriti Shree" userId="S::kriti11153@stfrancisschooljasidih.in::fdd33afa-bbac-49ee-a146-efc4db0053ff" providerId="AD" clId="Web-{C0085CCF-F9D8-422D-ACBC-8AD3AF804085}" dt="2020-11-30T05:48:45.198" v="283"/>
          <ac:spMkLst>
            <pc:docMk/>
            <pc:sldMk cId="1755617155" sldId="270"/>
            <ac:spMk id="102" creationId="{683AA549-1F0C-46E0-AAD8-DC3DC6CA6181}"/>
          </ac:spMkLst>
        </pc:spChg>
        <pc:spChg chg="add del">
          <ac:chgData name="Kriti Shree" userId="S::kriti11153@stfrancisschooljasidih.in::fdd33afa-bbac-49ee-a146-efc4db0053ff" providerId="AD" clId="Web-{C0085CCF-F9D8-422D-ACBC-8AD3AF804085}" dt="2020-11-30T05:48:45.198" v="283"/>
          <ac:spMkLst>
            <pc:docMk/>
            <pc:sldMk cId="1755617155" sldId="270"/>
            <ac:spMk id="115" creationId="{03E51277-1095-412F-913B-8FA8021AA626}"/>
          </ac:spMkLst>
        </pc:spChg>
        <pc:spChg chg="add del">
          <ac:chgData name="Kriti Shree" userId="S::kriti11153@stfrancisschooljasidih.in::fdd33afa-bbac-49ee-a146-efc4db0053ff" providerId="AD" clId="Web-{C0085CCF-F9D8-422D-ACBC-8AD3AF804085}" dt="2020-11-30T05:48:56.136" v="285"/>
          <ac:spMkLst>
            <pc:docMk/>
            <pc:sldMk cId="1755617155" sldId="270"/>
            <ac:spMk id="141" creationId="{247A131F-D5DE-41A5-B4CF-4F345319B40B}"/>
          </ac:spMkLst>
        </pc:spChg>
        <pc:spChg chg="add del">
          <ac:chgData name="Kriti Shree" userId="S::kriti11153@stfrancisschooljasidih.in::fdd33afa-bbac-49ee-a146-efc4db0053ff" providerId="AD" clId="Web-{C0085CCF-F9D8-422D-ACBC-8AD3AF804085}" dt="2020-11-30T05:48:56.136" v="285"/>
          <ac:spMkLst>
            <pc:docMk/>
            <pc:sldMk cId="1755617155" sldId="270"/>
            <ac:spMk id="142" creationId="{3AF4666D-BD98-40A5-A75F-478B982010B2}"/>
          </ac:spMkLst>
        </pc:spChg>
        <pc:spChg chg="add del">
          <ac:chgData name="Kriti Shree" userId="S::kriti11153@stfrancisschooljasidih.in::fdd33afa-bbac-49ee-a146-efc4db0053ff" providerId="AD" clId="Web-{C0085CCF-F9D8-422D-ACBC-8AD3AF804085}" dt="2020-11-30T05:48:56.136" v="285"/>
          <ac:spMkLst>
            <pc:docMk/>
            <pc:sldMk cId="1755617155" sldId="270"/>
            <ac:spMk id="143" creationId="{68680585-71F9-4721-A998-4974171D2EB4}"/>
          </ac:spMkLst>
        </pc:spChg>
        <pc:spChg chg="add del">
          <ac:chgData name="Kriti Shree" userId="S::kriti11153@stfrancisschooljasidih.in::fdd33afa-bbac-49ee-a146-efc4db0053ff" providerId="AD" clId="Web-{C0085CCF-F9D8-422D-ACBC-8AD3AF804085}" dt="2020-11-30T05:48:45.120" v="282"/>
          <ac:spMkLst>
            <pc:docMk/>
            <pc:sldMk cId="1755617155" sldId="270"/>
            <ac:spMk id="144" creationId="{247A131F-D5DE-41A5-B4CF-4F345319B40B}"/>
          </ac:spMkLst>
        </pc:spChg>
        <pc:spChg chg="add del">
          <ac:chgData name="Kriti Shree" userId="S::kriti11153@stfrancisschooljasidih.in::fdd33afa-bbac-49ee-a146-efc4db0053ff" providerId="AD" clId="Web-{C0085CCF-F9D8-422D-ACBC-8AD3AF804085}" dt="2020-11-30T05:48:56.136" v="285"/>
          <ac:spMkLst>
            <pc:docMk/>
            <pc:sldMk cId="1755617155" sldId="270"/>
            <ac:spMk id="145" creationId="{12BC95C2-2EEC-4F59-ABA8-660B0D059CCF}"/>
          </ac:spMkLst>
        </pc:spChg>
        <pc:spChg chg="add del">
          <ac:chgData name="Kriti Shree" userId="S::kriti11153@stfrancisschooljasidih.in::fdd33afa-bbac-49ee-a146-efc4db0053ff" providerId="AD" clId="Web-{C0085CCF-F9D8-422D-ACBC-8AD3AF804085}" dt="2020-11-30T05:48:45.120" v="282"/>
          <ac:spMkLst>
            <pc:docMk/>
            <pc:sldMk cId="1755617155" sldId="270"/>
            <ac:spMk id="146" creationId="{3AF4666D-BD98-40A5-A75F-478B982010B2}"/>
          </ac:spMkLst>
        </pc:spChg>
        <pc:spChg chg="add del">
          <ac:chgData name="Kriti Shree" userId="S::kriti11153@stfrancisschooljasidih.in::fdd33afa-bbac-49ee-a146-efc4db0053ff" providerId="AD" clId="Web-{C0085CCF-F9D8-422D-ACBC-8AD3AF804085}" dt="2020-11-30T05:48:45.120" v="282"/>
          <ac:spMkLst>
            <pc:docMk/>
            <pc:sldMk cId="1755617155" sldId="270"/>
            <ac:spMk id="148" creationId="{68680585-71F9-4721-A998-4974171D2EB4}"/>
          </ac:spMkLst>
        </pc:spChg>
        <pc:spChg chg="add del">
          <ac:chgData name="Kriti Shree" userId="S::kriti11153@stfrancisschooljasidih.in::fdd33afa-bbac-49ee-a146-efc4db0053ff" providerId="AD" clId="Web-{C0085CCF-F9D8-422D-ACBC-8AD3AF804085}" dt="2020-11-30T05:48:45.120" v="282"/>
          <ac:spMkLst>
            <pc:docMk/>
            <pc:sldMk cId="1755617155" sldId="270"/>
            <ac:spMk id="150" creationId="{12BC95C2-2EEC-4F59-ABA8-660B0D059CCF}"/>
          </ac:spMkLst>
        </pc:spChg>
        <pc:spChg chg="add del">
          <ac:chgData name="Kriti Shree" userId="S::kriti11153@stfrancisschooljasidih.in::fdd33afa-bbac-49ee-a146-efc4db0053ff" providerId="AD" clId="Web-{C0085CCF-F9D8-422D-ACBC-8AD3AF804085}" dt="2020-11-30T05:48:56.136" v="285"/>
          <ac:spMkLst>
            <pc:docMk/>
            <pc:sldMk cId="1755617155" sldId="270"/>
            <ac:spMk id="151" creationId="{81BC67A1-175E-439E-85E2-88911C119814}"/>
          </ac:spMkLst>
        </pc:spChg>
        <pc:spChg chg="add del">
          <ac:chgData name="Kriti Shree" userId="S::kriti11153@stfrancisschooljasidih.in::fdd33afa-bbac-49ee-a146-efc4db0053ff" providerId="AD" clId="Web-{C0085CCF-F9D8-422D-ACBC-8AD3AF804085}" dt="2020-11-30T05:48:56.136" v="285"/>
          <ac:spMkLst>
            <pc:docMk/>
            <pc:sldMk cId="1755617155" sldId="270"/>
            <ac:spMk id="160" creationId="{94A7B82C-30F1-42B4-BE36-3DB42DD517D1}"/>
          </ac:spMkLst>
        </pc:spChg>
        <pc:spChg chg="add">
          <ac:chgData name="Kriti Shree" userId="S::kriti11153@stfrancisschooljasidih.in::fdd33afa-bbac-49ee-a146-efc4db0053ff" providerId="AD" clId="Web-{C0085CCF-F9D8-422D-ACBC-8AD3AF804085}" dt="2020-11-30T05:49:22.621" v="286"/>
          <ac:spMkLst>
            <pc:docMk/>
            <pc:sldMk cId="1755617155" sldId="270"/>
            <ac:spMk id="168" creationId="{247A131F-D5DE-41A5-B4CF-4F345319B40B}"/>
          </ac:spMkLst>
        </pc:spChg>
        <pc:spChg chg="add del">
          <ac:chgData name="Kriti Shree" userId="S::kriti11153@stfrancisschooljasidih.in::fdd33afa-bbac-49ee-a146-efc4db0053ff" providerId="AD" clId="Web-{C0085CCF-F9D8-422D-ACBC-8AD3AF804085}" dt="2020-11-30T05:48:56.136" v="285"/>
          <ac:spMkLst>
            <pc:docMk/>
            <pc:sldMk cId="1755617155" sldId="270"/>
            <ac:spMk id="169" creationId="{43CA1578-CEEB-41BB-8068-C0DA02C36C52}"/>
          </ac:spMkLst>
        </pc:spChg>
        <pc:spChg chg="add del">
          <ac:chgData name="Kriti Shree" userId="S::kriti11153@stfrancisschooljasidih.in::fdd33afa-bbac-49ee-a146-efc4db0053ff" providerId="AD" clId="Web-{C0085CCF-F9D8-422D-ACBC-8AD3AF804085}" dt="2020-11-30T05:48:45.120" v="282"/>
          <ac:spMkLst>
            <pc:docMk/>
            <pc:sldMk cId="1755617155" sldId="270"/>
            <ac:spMk id="170" creationId="{3A6C273A-38F2-4D34-98BF-47B248862B76}"/>
          </ac:spMkLst>
        </pc:spChg>
        <pc:spChg chg="add del">
          <ac:chgData name="Kriti Shree" userId="S::kriti11153@stfrancisschooljasidih.in::fdd33afa-bbac-49ee-a146-efc4db0053ff" providerId="AD" clId="Web-{C0085CCF-F9D8-422D-ACBC-8AD3AF804085}" dt="2020-11-30T05:48:45.120" v="282"/>
          <ac:spMkLst>
            <pc:docMk/>
            <pc:sldMk cId="1755617155" sldId="270"/>
            <ac:spMk id="172" creationId="{2E2CF659-EE5D-432C-B47F-10AC4A48A347}"/>
          </ac:spMkLst>
        </pc:spChg>
        <pc:spChg chg="add del">
          <ac:chgData name="Kriti Shree" userId="S::kriti11153@stfrancisschooljasidih.in::fdd33afa-bbac-49ee-a146-efc4db0053ff" providerId="AD" clId="Web-{C0085CCF-F9D8-422D-ACBC-8AD3AF804085}" dt="2020-11-30T05:48:45.120" v="282"/>
          <ac:spMkLst>
            <pc:docMk/>
            <pc:sldMk cId="1755617155" sldId="270"/>
            <ac:spMk id="174" creationId="{683AA549-1F0C-46E0-AAD8-DC3DC6CA6181}"/>
          </ac:spMkLst>
        </pc:spChg>
        <pc:spChg chg="add del">
          <ac:chgData name="Kriti Shree" userId="S::kriti11153@stfrancisschooljasidih.in::fdd33afa-bbac-49ee-a146-efc4db0053ff" providerId="AD" clId="Web-{C0085CCF-F9D8-422D-ACBC-8AD3AF804085}" dt="2020-11-30T05:48:45.120" v="282"/>
          <ac:spMkLst>
            <pc:docMk/>
            <pc:sldMk cId="1755617155" sldId="270"/>
            <ac:spMk id="187" creationId="{03E51277-1095-412F-913B-8FA8021AA626}"/>
          </ac:spMkLst>
        </pc:spChg>
        <pc:spChg chg="add del">
          <ac:chgData name="Kriti Shree" userId="S::kriti11153@stfrancisschooljasidih.in::fdd33afa-bbac-49ee-a146-efc4db0053ff" providerId="AD" clId="Web-{C0085CCF-F9D8-422D-ACBC-8AD3AF804085}" dt="2020-11-30T05:49:22.621" v="286"/>
          <ac:spMkLst>
            <pc:docMk/>
            <pc:sldMk cId="1755617155" sldId="270"/>
            <ac:spMk id="220" creationId="{247A131F-D5DE-41A5-B4CF-4F345319B40B}"/>
          </ac:spMkLst>
        </pc:spChg>
        <pc:spChg chg="add del">
          <ac:chgData name="Kriti Shree" userId="S::kriti11153@stfrancisschooljasidih.in::fdd33afa-bbac-49ee-a146-efc4db0053ff" providerId="AD" clId="Web-{C0085CCF-F9D8-422D-ACBC-8AD3AF804085}" dt="2020-11-30T05:49:22.621" v="286"/>
          <ac:spMkLst>
            <pc:docMk/>
            <pc:sldMk cId="1755617155" sldId="270"/>
            <ac:spMk id="222" creationId="{3AF4666D-BD98-40A5-A75F-478B982010B2}"/>
          </ac:spMkLst>
        </pc:spChg>
        <pc:spChg chg="add del">
          <ac:chgData name="Kriti Shree" userId="S::kriti11153@stfrancisschooljasidih.in::fdd33afa-bbac-49ee-a146-efc4db0053ff" providerId="AD" clId="Web-{C0085CCF-F9D8-422D-ACBC-8AD3AF804085}" dt="2020-11-30T05:49:22.621" v="286"/>
          <ac:spMkLst>
            <pc:docMk/>
            <pc:sldMk cId="1755617155" sldId="270"/>
            <ac:spMk id="224" creationId="{68680585-71F9-4721-A998-4974171D2EB4}"/>
          </ac:spMkLst>
        </pc:spChg>
        <pc:spChg chg="add del">
          <ac:chgData name="Kriti Shree" userId="S::kriti11153@stfrancisschooljasidih.in::fdd33afa-bbac-49ee-a146-efc4db0053ff" providerId="AD" clId="Web-{C0085CCF-F9D8-422D-ACBC-8AD3AF804085}" dt="2020-11-30T05:49:22.621" v="286"/>
          <ac:spMkLst>
            <pc:docMk/>
            <pc:sldMk cId="1755617155" sldId="270"/>
            <ac:spMk id="226" creationId="{12BC95C2-2EEC-4F59-ABA8-660B0D059CCF}"/>
          </ac:spMkLst>
        </pc:spChg>
        <pc:spChg chg="add del">
          <ac:chgData name="Kriti Shree" userId="S::kriti11153@stfrancisschooljasidih.in::fdd33afa-bbac-49ee-a146-efc4db0053ff" providerId="AD" clId="Web-{C0085CCF-F9D8-422D-ACBC-8AD3AF804085}" dt="2020-11-30T05:49:22.621" v="286"/>
          <ac:spMkLst>
            <pc:docMk/>
            <pc:sldMk cId="1755617155" sldId="270"/>
            <ac:spMk id="246" creationId="{81BC67A1-175E-439E-85E2-88911C119814}"/>
          </ac:spMkLst>
        </pc:spChg>
        <pc:spChg chg="add del">
          <ac:chgData name="Kriti Shree" userId="S::kriti11153@stfrancisschooljasidih.in::fdd33afa-bbac-49ee-a146-efc4db0053ff" providerId="AD" clId="Web-{C0085CCF-F9D8-422D-ACBC-8AD3AF804085}" dt="2020-11-30T05:49:22.621" v="286"/>
          <ac:spMkLst>
            <pc:docMk/>
            <pc:sldMk cId="1755617155" sldId="270"/>
            <ac:spMk id="248" creationId="{94A7B82C-30F1-42B4-BE36-3DB42DD517D1}"/>
          </ac:spMkLst>
        </pc:spChg>
        <pc:spChg chg="add del">
          <ac:chgData name="Kriti Shree" userId="S::kriti11153@stfrancisschooljasidih.in::fdd33afa-bbac-49ee-a146-efc4db0053ff" providerId="AD" clId="Web-{C0085CCF-F9D8-422D-ACBC-8AD3AF804085}" dt="2020-11-30T05:49:22.621" v="286"/>
          <ac:spMkLst>
            <pc:docMk/>
            <pc:sldMk cId="1755617155" sldId="270"/>
            <ac:spMk id="250" creationId="{43CA1578-CEEB-41BB-8068-C0DA02C36C52}"/>
          </ac:spMkLst>
        </pc:spChg>
        <pc:spChg chg="add">
          <ac:chgData name="Kriti Shree" userId="S::kriti11153@stfrancisschooljasidih.in::fdd33afa-bbac-49ee-a146-efc4db0053ff" providerId="AD" clId="Web-{C0085CCF-F9D8-422D-ACBC-8AD3AF804085}" dt="2020-11-30T05:49:22.621" v="286"/>
          <ac:spMkLst>
            <pc:docMk/>
            <pc:sldMk cId="1755617155" sldId="270"/>
            <ac:spMk id="293" creationId="{3AF4666D-BD98-40A5-A75F-478B982010B2}"/>
          </ac:spMkLst>
        </pc:spChg>
        <pc:spChg chg="add">
          <ac:chgData name="Kriti Shree" userId="S::kriti11153@stfrancisschooljasidih.in::fdd33afa-bbac-49ee-a146-efc4db0053ff" providerId="AD" clId="Web-{C0085CCF-F9D8-422D-ACBC-8AD3AF804085}" dt="2020-11-30T05:49:22.621" v="286"/>
          <ac:spMkLst>
            <pc:docMk/>
            <pc:sldMk cId="1755617155" sldId="270"/>
            <ac:spMk id="294" creationId="{68680585-71F9-4721-A998-4974171D2EB4}"/>
          </ac:spMkLst>
        </pc:spChg>
        <pc:spChg chg="add">
          <ac:chgData name="Kriti Shree" userId="S::kriti11153@stfrancisschooljasidih.in::fdd33afa-bbac-49ee-a146-efc4db0053ff" providerId="AD" clId="Web-{C0085CCF-F9D8-422D-ACBC-8AD3AF804085}" dt="2020-11-30T05:49:22.621" v="286"/>
          <ac:spMkLst>
            <pc:docMk/>
            <pc:sldMk cId="1755617155" sldId="270"/>
            <ac:spMk id="295" creationId="{12BC95C2-2EEC-4F59-ABA8-660B0D059CCF}"/>
          </ac:spMkLst>
        </pc:spChg>
        <pc:spChg chg="add">
          <ac:chgData name="Kriti Shree" userId="S::kriti11153@stfrancisschooljasidih.in::fdd33afa-bbac-49ee-a146-efc4db0053ff" providerId="AD" clId="Web-{C0085CCF-F9D8-422D-ACBC-8AD3AF804085}" dt="2020-11-30T05:49:22.621" v="286"/>
          <ac:spMkLst>
            <pc:docMk/>
            <pc:sldMk cId="1755617155" sldId="270"/>
            <ac:spMk id="303" creationId="{81BC67A1-175E-439E-85E2-88911C119814}"/>
          </ac:spMkLst>
        </pc:spChg>
        <pc:spChg chg="add">
          <ac:chgData name="Kriti Shree" userId="S::kriti11153@stfrancisschooljasidih.in::fdd33afa-bbac-49ee-a146-efc4db0053ff" providerId="AD" clId="Web-{C0085CCF-F9D8-422D-ACBC-8AD3AF804085}" dt="2020-11-30T05:49:22.621" v="286"/>
          <ac:spMkLst>
            <pc:docMk/>
            <pc:sldMk cId="1755617155" sldId="270"/>
            <ac:spMk id="305" creationId="{94A7B82C-30F1-42B4-BE36-3DB42DD517D1}"/>
          </ac:spMkLst>
        </pc:spChg>
        <pc:spChg chg="add">
          <ac:chgData name="Kriti Shree" userId="S::kriti11153@stfrancisschooljasidih.in::fdd33afa-bbac-49ee-a146-efc4db0053ff" providerId="AD" clId="Web-{C0085CCF-F9D8-422D-ACBC-8AD3AF804085}" dt="2020-11-30T05:49:22.621" v="286"/>
          <ac:spMkLst>
            <pc:docMk/>
            <pc:sldMk cId="1755617155" sldId="270"/>
            <ac:spMk id="307" creationId="{43CA1578-CEEB-41BB-8068-C0DA02C36C52}"/>
          </ac:spMkLst>
        </pc:spChg>
        <pc:grpChg chg="add del">
          <ac:chgData name="Kriti Shree" userId="S::kriti11153@stfrancisschooljasidih.in::fdd33afa-bbac-49ee-a146-efc4db0053ff" providerId="AD" clId="Web-{C0085CCF-F9D8-422D-ACBC-8AD3AF804085}" dt="2020-11-30T05:37:34.663" v="253"/>
          <ac:grpSpMkLst>
            <pc:docMk/>
            <pc:sldMk cId="1755617155" sldId="270"/>
            <ac:grpSpMk id="11" creationId="{03E9870D-4BBA-43AF-8D44-BBADF020CFF6}"/>
          </ac:grpSpMkLst>
        </pc:grpChg>
        <pc:grpChg chg="add del">
          <ac:chgData name="Kriti Shree" userId="S::kriti11153@stfrancisschooljasidih.in::fdd33afa-bbac-49ee-a146-efc4db0053ff" providerId="AD" clId="Web-{C0085CCF-F9D8-422D-ACBC-8AD3AF804085}" dt="2020-11-30T05:37:34.663" v="253"/>
          <ac:grpSpMkLst>
            <pc:docMk/>
            <pc:sldMk cId="1755617155" sldId="270"/>
            <ac:grpSpMk id="13" creationId="{C3279E8D-2BAA-4CB1-834B-09FADD54DE56}"/>
          </ac:grpSpMkLst>
        </pc:grpChg>
        <pc:grpChg chg="add del">
          <ac:chgData name="Kriti Shree" userId="S::kriti11153@stfrancisschooljasidih.in::fdd33afa-bbac-49ee-a146-efc4db0053ff" providerId="AD" clId="Web-{C0085CCF-F9D8-422D-ACBC-8AD3AF804085}" dt="2020-11-30T05:37:30.022" v="251"/>
          <ac:grpSpMkLst>
            <pc:docMk/>
            <pc:sldMk cId="1755617155" sldId="270"/>
            <ac:grpSpMk id="16" creationId="{03E9870D-4BBA-43AF-8D44-BBADF020CFF6}"/>
          </ac:grpSpMkLst>
        </pc:grpChg>
        <pc:grpChg chg="add del">
          <ac:chgData name="Kriti Shree" userId="S::kriti11153@stfrancisschooljasidih.in::fdd33afa-bbac-49ee-a146-efc4db0053ff" providerId="AD" clId="Web-{C0085CCF-F9D8-422D-ACBC-8AD3AF804085}" dt="2020-11-30T05:37:30.022" v="251"/>
          <ac:grpSpMkLst>
            <pc:docMk/>
            <pc:sldMk cId="1755617155" sldId="270"/>
            <ac:grpSpMk id="25" creationId="{C3279E8D-2BAA-4CB1-834B-09FADD54DE56}"/>
          </ac:grpSpMkLst>
        </pc:grpChg>
        <pc:grpChg chg="add del">
          <ac:chgData name="Kriti Shree" userId="S::kriti11153@stfrancisschooljasidih.in::fdd33afa-bbac-49ee-a146-efc4db0053ff" providerId="AD" clId="Web-{C0085CCF-F9D8-422D-ACBC-8AD3AF804085}" dt="2020-11-30T05:37:34.663" v="253"/>
          <ac:grpSpMkLst>
            <pc:docMk/>
            <pc:sldMk cId="1755617155" sldId="270"/>
            <ac:grpSpMk id="35" creationId="{7DF11618-754F-4C58-94AD-F7AA3530D6AF}"/>
          </ac:grpSpMkLst>
        </pc:grpChg>
        <pc:grpChg chg="add del">
          <ac:chgData name="Kriti Shree" userId="S::kriti11153@stfrancisschooljasidih.in::fdd33afa-bbac-49ee-a146-efc4db0053ff" providerId="AD" clId="Web-{C0085CCF-F9D8-422D-ACBC-8AD3AF804085}" dt="2020-11-30T05:37:30.022" v="251"/>
          <ac:grpSpMkLst>
            <pc:docMk/>
            <pc:sldMk cId="1755617155" sldId="270"/>
            <ac:grpSpMk id="40" creationId="{18579DB9-24B0-487B-81E3-8D02AD5F8C81}"/>
          </ac:grpSpMkLst>
        </pc:grpChg>
        <pc:grpChg chg="add del">
          <ac:chgData name="Kriti Shree" userId="S::kriti11153@stfrancisschooljasidih.in::fdd33afa-bbac-49ee-a146-efc4db0053ff" providerId="AD" clId="Web-{C0085CCF-F9D8-422D-ACBC-8AD3AF804085}" dt="2020-11-30T05:37:30.022" v="251"/>
          <ac:grpSpMkLst>
            <pc:docMk/>
            <pc:sldMk cId="1755617155" sldId="270"/>
            <ac:grpSpMk id="49" creationId="{8F281804-17FE-49B9-9065-1A44CD473CAE}"/>
          </ac:grpSpMkLst>
        </pc:grpChg>
        <pc:grpChg chg="add del">
          <ac:chgData name="Kriti Shree" userId="S::kriti11153@stfrancisschooljasidih.in::fdd33afa-bbac-49ee-a146-efc4db0053ff" providerId="AD" clId="Web-{C0085CCF-F9D8-422D-ACBC-8AD3AF804085}" dt="2020-11-30T05:47:58.868" v="275"/>
          <ac:grpSpMkLst>
            <pc:docMk/>
            <pc:sldMk cId="1755617155" sldId="270"/>
            <ac:grpSpMk id="60" creationId="{03E9870D-4BBA-43AF-8D44-BBADF020CFF6}"/>
          </ac:grpSpMkLst>
        </pc:grpChg>
        <pc:grpChg chg="add del">
          <ac:chgData name="Kriti Shree" userId="S::kriti11153@stfrancisschooljasidih.in::fdd33afa-bbac-49ee-a146-efc4db0053ff" providerId="AD" clId="Web-{C0085CCF-F9D8-422D-ACBC-8AD3AF804085}" dt="2020-11-30T05:47:58.868" v="275"/>
          <ac:grpSpMkLst>
            <pc:docMk/>
            <pc:sldMk cId="1755617155" sldId="270"/>
            <ac:grpSpMk id="61" creationId="{C3279E8D-2BAA-4CB1-834B-09FADD54DE56}"/>
          </ac:grpSpMkLst>
        </pc:grpChg>
        <pc:grpChg chg="add del">
          <ac:chgData name="Kriti Shree" userId="S::kriti11153@stfrancisschooljasidih.in::fdd33afa-bbac-49ee-a146-efc4db0053ff" providerId="AD" clId="Web-{C0085CCF-F9D8-422D-ACBC-8AD3AF804085}" dt="2020-11-30T05:47:58.868" v="275"/>
          <ac:grpSpMkLst>
            <pc:docMk/>
            <pc:sldMk cId="1755617155" sldId="270"/>
            <ac:grpSpMk id="65" creationId="{18579DB9-24B0-487B-81E3-8D02AD5F8C81}"/>
          </ac:grpSpMkLst>
        </pc:grpChg>
        <pc:grpChg chg="add del">
          <ac:chgData name="Kriti Shree" userId="S::kriti11153@stfrancisschooljasidih.in::fdd33afa-bbac-49ee-a146-efc4db0053ff" providerId="AD" clId="Web-{C0085CCF-F9D8-422D-ACBC-8AD3AF804085}" dt="2020-11-30T05:37:34.663" v="253"/>
          <ac:grpSpMkLst>
            <pc:docMk/>
            <pc:sldMk cId="1755617155" sldId="270"/>
            <ac:grpSpMk id="66" creationId="{A5761FD8-9CFD-4F5A-AB69-F179306BCD09}"/>
          </ac:grpSpMkLst>
        </pc:grpChg>
        <pc:grpChg chg="add del">
          <ac:chgData name="Kriti Shree" userId="S::kriti11153@stfrancisschooljasidih.in::fdd33afa-bbac-49ee-a146-efc4db0053ff" providerId="AD" clId="Web-{C0085CCF-F9D8-422D-ACBC-8AD3AF804085}" dt="2020-11-30T05:47:58.868" v="275"/>
          <ac:grpSpMkLst>
            <pc:docMk/>
            <pc:sldMk cId="1755617155" sldId="270"/>
            <ac:grpSpMk id="67" creationId="{8F281804-17FE-49B9-9065-1A44CD473CAE}"/>
          </ac:grpSpMkLst>
        </pc:grpChg>
        <pc:grpChg chg="add del">
          <ac:chgData name="Kriti Shree" userId="S::kriti11153@stfrancisschooljasidih.in::fdd33afa-bbac-49ee-a146-efc4db0053ff" providerId="AD" clId="Web-{C0085CCF-F9D8-422D-ACBC-8AD3AF804085}" dt="2020-11-30T05:37:34.663" v="253"/>
          <ac:grpSpMkLst>
            <pc:docMk/>
            <pc:sldMk cId="1755617155" sldId="270"/>
            <ac:grpSpMk id="77" creationId="{361195DA-BFB4-4917-BAFD-7D3D669EFA86}"/>
          </ac:grpSpMkLst>
        </pc:grpChg>
        <pc:grpChg chg="add del">
          <ac:chgData name="Kriti Shree" userId="S::kriti11153@stfrancisschooljasidih.in::fdd33afa-bbac-49ee-a146-efc4db0053ff" providerId="AD" clId="Web-{C0085CCF-F9D8-422D-ACBC-8AD3AF804085}" dt="2020-11-30T05:48:45.198" v="283"/>
          <ac:grpSpMkLst>
            <pc:docMk/>
            <pc:sldMk cId="1755617155" sldId="270"/>
            <ac:grpSpMk id="80" creationId="{03E9870D-4BBA-43AF-8D44-BBADF020CFF6}"/>
          </ac:grpSpMkLst>
        </pc:grpChg>
        <pc:grpChg chg="add del">
          <ac:chgData name="Kriti Shree" userId="S::kriti11153@stfrancisschooljasidih.in::fdd33afa-bbac-49ee-a146-efc4db0053ff" providerId="AD" clId="Web-{C0085CCF-F9D8-422D-ACBC-8AD3AF804085}" dt="2020-11-30T05:48:45.198" v="283"/>
          <ac:grpSpMkLst>
            <pc:docMk/>
            <pc:sldMk cId="1755617155" sldId="270"/>
            <ac:grpSpMk id="89" creationId="{C3279E8D-2BAA-4CB1-834B-09FADD54DE56}"/>
          </ac:grpSpMkLst>
        </pc:grpChg>
        <pc:grpChg chg="add del">
          <ac:chgData name="Kriti Shree" userId="S::kriti11153@stfrancisschooljasidih.in::fdd33afa-bbac-49ee-a146-efc4db0053ff" providerId="AD" clId="Web-{C0085CCF-F9D8-422D-ACBC-8AD3AF804085}" dt="2020-11-30T05:48:45.198" v="283"/>
          <ac:grpSpMkLst>
            <pc:docMk/>
            <pc:sldMk cId="1755617155" sldId="270"/>
            <ac:grpSpMk id="104" creationId="{7B2F7E43-35EC-4103-9D95-2ACDB00387CC}"/>
          </ac:grpSpMkLst>
        </pc:grpChg>
        <pc:grpChg chg="add del">
          <ac:chgData name="Kriti Shree" userId="S::kriti11153@stfrancisschooljasidih.in::fdd33afa-bbac-49ee-a146-efc4db0053ff" providerId="AD" clId="Web-{C0085CCF-F9D8-422D-ACBC-8AD3AF804085}" dt="2020-11-30T05:48:45.198" v="283"/>
          <ac:grpSpMkLst>
            <pc:docMk/>
            <pc:sldMk cId="1755617155" sldId="270"/>
            <ac:grpSpMk id="117" creationId="{96F2112D-BBBE-46A6-B66D-A3F02ED3284E}"/>
          </ac:grpSpMkLst>
        </pc:grpChg>
        <pc:grpChg chg="add del">
          <ac:chgData name="Kriti Shree" userId="S::kriti11153@stfrancisschooljasidih.in::fdd33afa-bbac-49ee-a146-efc4db0053ff" providerId="AD" clId="Web-{C0085CCF-F9D8-422D-ACBC-8AD3AF804085}" dt="2020-11-30T05:48:45.198" v="283"/>
          <ac:grpSpMkLst>
            <pc:docMk/>
            <pc:sldMk cId="1755617155" sldId="270"/>
            <ac:grpSpMk id="137" creationId="{DDB99EF5-8801-40E2-83D3-196FADCBBA7F}"/>
          </ac:grpSpMkLst>
        </pc:grpChg>
        <pc:grpChg chg="add del">
          <ac:chgData name="Kriti Shree" userId="S::kriti11153@stfrancisschooljasidih.in::fdd33afa-bbac-49ee-a146-efc4db0053ff" providerId="AD" clId="Web-{C0085CCF-F9D8-422D-ACBC-8AD3AF804085}" dt="2020-11-30T05:48:56.136" v="285"/>
          <ac:grpSpMkLst>
            <pc:docMk/>
            <pc:sldMk cId="1755617155" sldId="270"/>
            <ac:grpSpMk id="147" creationId="{03E9870D-4BBA-43AF-8D44-BBADF020CFF6}"/>
          </ac:grpSpMkLst>
        </pc:grpChg>
        <pc:grpChg chg="add del">
          <ac:chgData name="Kriti Shree" userId="S::kriti11153@stfrancisschooljasidih.in::fdd33afa-bbac-49ee-a146-efc4db0053ff" providerId="AD" clId="Web-{C0085CCF-F9D8-422D-ACBC-8AD3AF804085}" dt="2020-11-30T05:48:56.136" v="285"/>
          <ac:grpSpMkLst>
            <pc:docMk/>
            <pc:sldMk cId="1755617155" sldId="270"/>
            <ac:grpSpMk id="149" creationId="{C3279E8D-2BAA-4CB1-834B-09FADD54DE56}"/>
          </ac:grpSpMkLst>
        </pc:grpChg>
        <pc:grpChg chg="add del">
          <ac:chgData name="Kriti Shree" userId="S::kriti11153@stfrancisschooljasidih.in::fdd33afa-bbac-49ee-a146-efc4db0053ff" providerId="AD" clId="Web-{C0085CCF-F9D8-422D-ACBC-8AD3AF804085}" dt="2020-11-30T05:48:45.120" v="282"/>
          <ac:grpSpMkLst>
            <pc:docMk/>
            <pc:sldMk cId="1755617155" sldId="270"/>
            <ac:grpSpMk id="152" creationId="{03E9870D-4BBA-43AF-8D44-BBADF020CFF6}"/>
          </ac:grpSpMkLst>
        </pc:grpChg>
        <pc:grpChg chg="add del">
          <ac:chgData name="Kriti Shree" userId="S::kriti11153@stfrancisschooljasidih.in::fdd33afa-bbac-49ee-a146-efc4db0053ff" providerId="AD" clId="Web-{C0085CCF-F9D8-422D-ACBC-8AD3AF804085}" dt="2020-11-30T05:48:45.120" v="282"/>
          <ac:grpSpMkLst>
            <pc:docMk/>
            <pc:sldMk cId="1755617155" sldId="270"/>
            <ac:grpSpMk id="161" creationId="{C3279E8D-2BAA-4CB1-834B-09FADD54DE56}"/>
          </ac:grpSpMkLst>
        </pc:grpChg>
        <pc:grpChg chg="add del">
          <ac:chgData name="Kriti Shree" userId="S::kriti11153@stfrancisschooljasidih.in::fdd33afa-bbac-49ee-a146-efc4db0053ff" providerId="AD" clId="Web-{C0085CCF-F9D8-422D-ACBC-8AD3AF804085}" dt="2020-11-30T05:48:56.136" v="285"/>
          <ac:grpSpMkLst>
            <pc:docMk/>
            <pc:sldMk cId="1755617155" sldId="270"/>
            <ac:grpSpMk id="171" creationId="{7DF11618-754F-4C58-94AD-F7AA3530D6AF}"/>
          </ac:grpSpMkLst>
        </pc:grpChg>
        <pc:grpChg chg="add del">
          <ac:chgData name="Kriti Shree" userId="S::kriti11153@stfrancisschooljasidih.in::fdd33afa-bbac-49ee-a146-efc4db0053ff" providerId="AD" clId="Web-{C0085CCF-F9D8-422D-ACBC-8AD3AF804085}" dt="2020-11-30T05:48:45.120" v="282"/>
          <ac:grpSpMkLst>
            <pc:docMk/>
            <pc:sldMk cId="1755617155" sldId="270"/>
            <ac:grpSpMk id="176" creationId="{7B2F7E43-35EC-4103-9D95-2ACDB00387CC}"/>
          </ac:grpSpMkLst>
        </pc:grpChg>
        <pc:grpChg chg="add">
          <ac:chgData name="Kriti Shree" userId="S::kriti11153@stfrancisschooljasidih.in::fdd33afa-bbac-49ee-a146-efc4db0053ff" providerId="AD" clId="Web-{C0085CCF-F9D8-422D-ACBC-8AD3AF804085}" dt="2020-11-30T05:49:22.621" v="286"/>
          <ac:grpSpMkLst>
            <pc:docMk/>
            <pc:sldMk cId="1755617155" sldId="270"/>
            <ac:grpSpMk id="185" creationId="{C3279E8D-2BAA-4CB1-834B-09FADD54DE56}"/>
          </ac:grpSpMkLst>
        </pc:grpChg>
        <pc:grpChg chg="add del">
          <ac:chgData name="Kriti Shree" userId="S::kriti11153@stfrancisschooljasidih.in::fdd33afa-bbac-49ee-a146-efc4db0053ff" providerId="AD" clId="Web-{C0085CCF-F9D8-422D-ACBC-8AD3AF804085}" dt="2020-11-30T05:48:45.120" v="282"/>
          <ac:grpSpMkLst>
            <pc:docMk/>
            <pc:sldMk cId="1755617155" sldId="270"/>
            <ac:grpSpMk id="189" creationId="{96F2112D-BBBE-46A6-B66D-A3F02ED3284E}"/>
          </ac:grpSpMkLst>
        </pc:grpChg>
        <pc:grpChg chg="add del">
          <ac:chgData name="Kriti Shree" userId="S::kriti11153@stfrancisschooljasidih.in::fdd33afa-bbac-49ee-a146-efc4db0053ff" providerId="AD" clId="Web-{C0085CCF-F9D8-422D-ACBC-8AD3AF804085}" dt="2020-11-30T05:48:56.136" v="285"/>
          <ac:grpSpMkLst>
            <pc:docMk/>
            <pc:sldMk cId="1755617155" sldId="270"/>
            <ac:grpSpMk id="202" creationId="{A5761FD8-9CFD-4F5A-AB69-F179306BCD09}"/>
          </ac:grpSpMkLst>
        </pc:grpChg>
        <pc:grpChg chg="add del">
          <ac:chgData name="Kriti Shree" userId="S::kriti11153@stfrancisschooljasidih.in::fdd33afa-bbac-49ee-a146-efc4db0053ff" providerId="AD" clId="Web-{C0085CCF-F9D8-422D-ACBC-8AD3AF804085}" dt="2020-11-30T05:48:45.120" v="282"/>
          <ac:grpSpMkLst>
            <pc:docMk/>
            <pc:sldMk cId="1755617155" sldId="270"/>
            <ac:grpSpMk id="209" creationId="{DDB99EF5-8801-40E2-83D3-196FADCBBA7F}"/>
          </ac:grpSpMkLst>
        </pc:grpChg>
        <pc:grpChg chg="add del">
          <ac:chgData name="Kriti Shree" userId="S::kriti11153@stfrancisschooljasidih.in::fdd33afa-bbac-49ee-a146-efc4db0053ff" providerId="AD" clId="Web-{C0085CCF-F9D8-422D-ACBC-8AD3AF804085}" dt="2020-11-30T05:48:56.136" v="285"/>
          <ac:grpSpMkLst>
            <pc:docMk/>
            <pc:sldMk cId="1755617155" sldId="270"/>
            <ac:grpSpMk id="213" creationId="{361195DA-BFB4-4917-BAFD-7D3D669EFA86}"/>
          </ac:grpSpMkLst>
        </pc:grpChg>
        <pc:grpChg chg="add del">
          <ac:chgData name="Kriti Shree" userId="S::kriti11153@stfrancisschooljasidih.in::fdd33afa-bbac-49ee-a146-efc4db0053ff" providerId="AD" clId="Web-{C0085CCF-F9D8-422D-ACBC-8AD3AF804085}" dt="2020-11-30T05:49:22.621" v="286"/>
          <ac:grpSpMkLst>
            <pc:docMk/>
            <pc:sldMk cId="1755617155" sldId="270"/>
            <ac:grpSpMk id="228" creationId="{03E9870D-4BBA-43AF-8D44-BBADF020CFF6}"/>
          </ac:grpSpMkLst>
        </pc:grpChg>
        <pc:grpChg chg="add del">
          <ac:chgData name="Kriti Shree" userId="S::kriti11153@stfrancisschooljasidih.in::fdd33afa-bbac-49ee-a146-efc4db0053ff" providerId="AD" clId="Web-{C0085CCF-F9D8-422D-ACBC-8AD3AF804085}" dt="2020-11-30T05:49:22.621" v="286"/>
          <ac:grpSpMkLst>
            <pc:docMk/>
            <pc:sldMk cId="1755617155" sldId="270"/>
            <ac:grpSpMk id="237" creationId="{C3279E8D-2BAA-4CB1-834B-09FADD54DE56}"/>
          </ac:grpSpMkLst>
        </pc:grpChg>
        <pc:grpChg chg="add del">
          <ac:chgData name="Kriti Shree" userId="S::kriti11153@stfrancisschooljasidih.in::fdd33afa-bbac-49ee-a146-efc4db0053ff" providerId="AD" clId="Web-{C0085CCF-F9D8-422D-ACBC-8AD3AF804085}" dt="2020-11-30T05:49:22.621" v="286"/>
          <ac:grpSpMkLst>
            <pc:docMk/>
            <pc:sldMk cId="1755617155" sldId="270"/>
            <ac:grpSpMk id="252" creationId="{7DF11618-754F-4C58-94AD-F7AA3530D6AF}"/>
          </ac:grpSpMkLst>
        </pc:grpChg>
        <pc:grpChg chg="add del">
          <ac:chgData name="Kriti Shree" userId="S::kriti11153@stfrancisschooljasidih.in::fdd33afa-bbac-49ee-a146-efc4db0053ff" providerId="AD" clId="Web-{C0085CCF-F9D8-422D-ACBC-8AD3AF804085}" dt="2020-11-30T05:49:22.621" v="286"/>
          <ac:grpSpMkLst>
            <pc:docMk/>
            <pc:sldMk cId="1755617155" sldId="270"/>
            <ac:grpSpMk id="278" creationId="{A5761FD8-9CFD-4F5A-AB69-F179306BCD09}"/>
          </ac:grpSpMkLst>
        </pc:grpChg>
        <pc:grpChg chg="add del">
          <ac:chgData name="Kriti Shree" userId="S::kriti11153@stfrancisschooljasidih.in::fdd33afa-bbac-49ee-a146-efc4db0053ff" providerId="AD" clId="Web-{C0085CCF-F9D8-422D-ACBC-8AD3AF804085}" dt="2020-11-30T05:49:22.621" v="286"/>
          <ac:grpSpMkLst>
            <pc:docMk/>
            <pc:sldMk cId="1755617155" sldId="270"/>
            <ac:grpSpMk id="289" creationId="{361195DA-BFB4-4917-BAFD-7D3D669EFA86}"/>
          </ac:grpSpMkLst>
        </pc:grpChg>
        <pc:grpChg chg="add">
          <ac:chgData name="Kriti Shree" userId="S::kriti11153@stfrancisschooljasidih.in::fdd33afa-bbac-49ee-a146-efc4db0053ff" providerId="AD" clId="Web-{C0085CCF-F9D8-422D-ACBC-8AD3AF804085}" dt="2020-11-30T05:49:22.621" v="286"/>
          <ac:grpSpMkLst>
            <pc:docMk/>
            <pc:sldMk cId="1755617155" sldId="270"/>
            <ac:grpSpMk id="296" creationId="{03E9870D-4BBA-43AF-8D44-BBADF020CFF6}"/>
          </ac:grpSpMkLst>
        </pc:grpChg>
        <pc:grpChg chg="add">
          <ac:chgData name="Kriti Shree" userId="S::kriti11153@stfrancisschooljasidih.in::fdd33afa-bbac-49ee-a146-efc4db0053ff" providerId="AD" clId="Web-{C0085CCF-F9D8-422D-ACBC-8AD3AF804085}" dt="2020-11-30T05:49:22.621" v="286"/>
          <ac:grpSpMkLst>
            <pc:docMk/>
            <pc:sldMk cId="1755617155" sldId="270"/>
            <ac:grpSpMk id="309" creationId="{7DF11618-754F-4C58-94AD-F7AA3530D6AF}"/>
          </ac:grpSpMkLst>
        </pc:grpChg>
        <pc:grpChg chg="add">
          <ac:chgData name="Kriti Shree" userId="S::kriti11153@stfrancisschooljasidih.in::fdd33afa-bbac-49ee-a146-efc4db0053ff" providerId="AD" clId="Web-{C0085CCF-F9D8-422D-ACBC-8AD3AF804085}" dt="2020-11-30T05:49:22.621" v="286"/>
          <ac:grpSpMkLst>
            <pc:docMk/>
            <pc:sldMk cId="1755617155" sldId="270"/>
            <ac:grpSpMk id="335" creationId="{A5761FD8-9CFD-4F5A-AB69-F179306BCD09}"/>
          </ac:grpSpMkLst>
        </pc:grpChg>
        <pc:grpChg chg="add">
          <ac:chgData name="Kriti Shree" userId="S::kriti11153@stfrancisschooljasidih.in::fdd33afa-bbac-49ee-a146-efc4db0053ff" providerId="AD" clId="Web-{C0085CCF-F9D8-422D-ACBC-8AD3AF804085}" dt="2020-11-30T05:49:22.621" v="286"/>
          <ac:grpSpMkLst>
            <pc:docMk/>
            <pc:sldMk cId="1755617155" sldId="270"/>
            <ac:grpSpMk id="346" creationId="{361195DA-BFB4-4917-BAFD-7D3D669EFA86}"/>
          </ac:grpSpMkLst>
        </pc:grpChg>
        <pc:picChg chg="add mod">
          <ac:chgData name="Kriti Shree" userId="S::kriti11153@stfrancisschooljasidih.in::fdd33afa-bbac-49ee-a146-efc4db0053ff" providerId="AD" clId="Web-{C0085CCF-F9D8-422D-ACBC-8AD3AF804085}" dt="2020-11-30T05:48:56.136" v="285"/>
          <ac:picMkLst>
            <pc:docMk/>
            <pc:sldMk cId="1755617155" sldId="270"/>
            <ac:picMk id="3" creationId="{141D1110-9013-4B77-8C4C-26DCD8F348A3}"/>
          </ac:picMkLst>
        </pc:picChg>
      </pc:sldChg>
      <pc:sldChg chg="addSp delSp modSp new mod ord setBg">
        <pc:chgData name="Kriti Shree" userId="S::kriti11153@stfrancisschooljasidih.in::fdd33afa-bbac-49ee-a146-efc4db0053ff" providerId="AD" clId="Web-{C0085CCF-F9D8-422D-ACBC-8AD3AF804085}" dt="2020-11-30T06:05:40.086" v="362"/>
        <pc:sldMkLst>
          <pc:docMk/>
          <pc:sldMk cId="522550310" sldId="271"/>
        </pc:sldMkLst>
        <pc:spChg chg="mod ord">
          <ac:chgData name="Kriti Shree" userId="S::kriti11153@stfrancisschooljasidih.in::fdd33afa-bbac-49ee-a146-efc4db0053ff" providerId="AD" clId="Web-{C0085CCF-F9D8-422D-ACBC-8AD3AF804085}" dt="2020-11-30T06:05:40.086" v="362"/>
          <ac:spMkLst>
            <pc:docMk/>
            <pc:sldMk cId="522550310" sldId="271"/>
            <ac:spMk id="2" creationId="{CDD68D23-08F7-43C8-858E-D1D0A1AE80AD}"/>
          </ac:spMkLst>
        </pc:spChg>
        <pc:spChg chg="add del">
          <ac:chgData name="Kriti Shree" userId="S::kriti11153@stfrancisschooljasidih.in::fdd33afa-bbac-49ee-a146-efc4db0053ff" providerId="AD" clId="Web-{C0085CCF-F9D8-422D-ACBC-8AD3AF804085}" dt="2020-11-30T05:53:21.924" v="296"/>
          <ac:spMkLst>
            <pc:docMk/>
            <pc:sldMk cId="522550310" sldId="271"/>
            <ac:spMk id="8" creationId="{247A131F-D5DE-41A5-B4CF-4F345319B40B}"/>
          </ac:spMkLst>
        </pc:spChg>
        <pc:spChg chg="add del">
          <ac:chgData name="Kriti Shree" userId="S::kriti11153@stfrancisschooljasidih.in::fdd33afa-bbac-49ee-a146-efc4db0053ff" providerId="AD" clId="Web-{C0085CCF-F9D8-422D-ACBC-8AD3AF804085}" dt="2020-11-30T05:53:21.924" v="296"/>
          <ac:spMkLst>
            <pc:docMk/>
            <pc:sldMk cId="522550310" sldId="271"/>
            <ac:spMk id="10" creationId="{3AF4666D-BD98-40A5-A75F-478B982010B2}"/>
          </ac:spMkLst>
        </pc:spChg>
        <pc:spChg chg="add del">
          <ac:chgData name="Kriti Shree" userId="S::kriti11153@stfrancisschooljasidih.in::fdd33afa-bbac-49ee-a146-efc4db0053ff" providerId="AD" clId="Web-{C0085CCF-F9D8-422D-ACBC-8AD3AF804085}" dt="2020-11-30T05:53:21.924" v="296"/>
          <ac:spMkLst>
            <pc:docMk/>
            <pc:sldMk cId="522550310" sldId="271"/>
            <ac:spMk id="12" creationId="{68680585-71F9-4721-A998-4974171D2EB4}"/>
          </ac:spMkLst>
        </pc:spChg>
        <pc:spChg chg="add del">
          <ac:chgData name="Kriti Shree" userId="S::kriti11153@stfrancisschooljasidih.in::fdd33afa-bbac-49ee-a146-efc4db0053ff" providerId="AD" clId="Web-{C0085CCF-F9D8-422D-ACBC-8AD3AF804085}" dt="2020-11-30T05:53:21.924" v="296"/>
          <ac:spMkLst>
            <pc:docMk/>
            <pc:sldMk cId="522550310" sldId="271"/>
            <ac:spMk id="14" creationId="{12BC95C2-2EEC-4F59-ABA8-660B0D059CCF}"/>
          </ac:spMkLst>
        </pc:spChg>
        <pc:spChg chg="add del">
          <ac:chgData name="Kriti Shree" userId="S::kriti11153@stfrancisschooljasidih.in::fdd33afa-bbac-49ee-a146-efc4db0053ff" providerId="AD" clId="Web-{C0085CCF-F9D8-422D-ACBC-8AD3AF804085}" dt="2020-11-30T05:53:21.924" v="296"/>
          <ac:spMkLst>
            <pc:docMk/>
            <pc:sldMk cId="522550310" sldId="271"/>
            <ac:spMk id="34" creationId="{81BC67A1-175E-439E-85E2-88911C119814}"/>
          </ac:spMkLst>
        </pc:spChg>
        <pc:spChg chg="add del">
          <ac:chgData name="Kriti Shree" userId="S::kriti11153@stfrancisschooljasidih.in::fdd33afa-bbac-49ee-a146-efc4db0053ff" providerId="AD" clId="Web-{C0085CCF-F9D8-422D-ACBC-8AD3AF804085}" dt="2020-11-30T05:53:21.924" v="296"/>
          <ac:spMkLst>
            <pc:docMk/>
            <pc:sldMk cId="522550310" sldId="271"/>
            <ac:spMk id="36" creationId="{94A7B82C-30F1-42B4-BE36-3DB42DD517D1}"/>
          </ac:spMkLst>
        </pc:spChg>
        <pc:spChg chg="add del">
          <ac:chgData name="Kriti Shree" userId="S::kriti11153@stfrancisschooljasidih.in::fdd33afa-bbac-49ee-a146-efc4db0053ff" providerId="AD" clId="Web-{C0085CCF-F9D8-422D-ACBC-8AD3AF804085}" dt="2020-11-30T05:53:21.924" v="296"/>
          <ac:spMkLst>
            <pc:docMk/>
            <pc:sldMk cId="522550310" sldId="271"/>
            <ac:spMk id="38" creationId="{43CA1578-CEEB-41BB-8068-C0DA02C36C52}"/>
          </ac:spMkLst>
        </pc:spChg>
        <pc:spChg chg="add del">
          <ac:chgData name="Kriti Shree" userId="S::kriti11153@stfrancisschooljasidih.in::fdd33afa-bbac-49ee-a146-efc4db0053ff" providerId="AD" clId="Web-{C0085CCF-F9D8-422D-ACBC-8AD3AF804085}" dt="2020-11-30T05:54:23.114" v="304"/>
          <ac:spMkLst>
            <pc:docMk/>
            <pc:sldMk cId="522550310" sldId="271"/>
            <ac:spMk id="84" creationId="{247A131F-D5DE-41A5-B4CF-4F345319B40B}"/>
          </ac:spMkLst>
        </pc:spChg>
        <pc:spChg chg="add del">
          <ac:chgData name="Kriti Shree" userId="S::kriti11153@stfrancisschooljasidih.in::fdd33afa-bbac-49ee-a146-efc4db0053ff" providerId="AD" clId="Web-{C0085CCF-F9D8-422D-ACBC-8AD3AF804085}" dt="2020-11-30T05:54:23.114" v="304"/>
          <ac:spMkLst>
            <pc:docMk/>
            <pc:sldMk cId="522550310" sldId="271"/>
            <ac:spMk id="86" creationId="{3AF4666D-BD98-40A5-A75F-478B982010B2}"/>
          </ac:spMkLst>
        </pc:spChg>
        <pc:spChg chg="add del">
          <ac:chgData name="Kriti Shree" userId="S::kriti11153@stfrancisschooljasidih.in::fdd33afa-bbac-49ee-a146-efc4db0053ff" providerId="AD" clId="Web-{C0085CCF-F9D8-422D-ACBC-8AD3AF804085}" dt="2020-11-30T05:54:23.114" v="304"/>
          <ac:spMkLst>
            <pc:docMk/>
            <pc:sldMk cId="522550310" sldId="271"/>
            <ac:spMk id="88" creationId="{68680585-71F9-4721-A998-4974171D2EB4}"/>
          </ac:spMkLst>
        </pc:spChg>
        <pc:spChg chg="add del">
          <ac:chgData name="Kriti Shree" userId="S::kriti11153@stfrancisschooljasidih.in::fdd33afa-bbac-49ee-a146-efc4db0053ff" providerId="AD" clId="Web-{C0085CCF-F9D8-422D-ACBC-8AD3AF804085}" dt="2020-11-30T05:54:23.114" v="304"/>
          <ac:spMkLst>
            <pc:docMk/>
            <pc:sldMk cId="522550310" sldId="271"/>
            <ac:spMk id="90" creationId="{12BC95C2-2EEC-4F59-ABA8-660B0D059CCF}"/>
          </ac:spMkLst>
        </pc:spChg>
        <pc:spChg chg="add del">
          <ac:chgData name="Kriti Shree" userId="S::kriti11153@stfrancisschooljasidih.in::fdd33afa-bbac-49ee-a146-efc4db0053ff" providerId="AD" clId="Web-{C0085CCF-F9D8-422D-ACBC-8AD3AF804085}" dt="2020-11-30T05:54:23.114" v="304"/>
          <ac:spMkLst>
            <pc:docMk/>
            <pc:sldMk cId="522550310" sldId="271"/>
            <ac:spMk id="110" creationId="{3A6C273A-38F2-4D34-98BF-47B248862B76}"/>
          </ac:spMkLst>
        </pc:spChg>
        <pc:spChg chg="add del">
          <ac:chgData name="Kriti Shree" userId="S::kriti11153@stfrancisschooljasidih.in::fdd33afa-bbac-49ee-a146-efc4db0053ff" providerId="AD" clId="Web-{C0085CCF-F9D8-422D-ACBC-8AD3AF804085}" dt="2020-11-30T05:54:23.114" v="304"/>
          <ac:spMkLst>
            <pc:docMk/>
            <pc:sldMk cId="522550310" sldId="271"/>
            <ac:spMk id="112" creationId="{2E2CF659-EE5D-432C-B47F-10AC4A48A347}"/>
          </ac:spMkLst>
        </pc:spChg>
        <pc:spChg chg="add del">
          <ac:chgData name="Kriti Shree" userId="S::kriti11153@stfrancisschooljasidih.in::fdd33afa-bbac-49ee-a146-efc4db0053ff" providerId="AD" clId="Web-{C0085CCF-F9D8-422D-ACBC-8AD3AF804085}" dt="2020-11-30T05:54:23.114" v="304"/>
          <ac:spMkLst>
            <pc:docMk/>
            <pc:sldMk cId="522550310" sldId="271"/>
            <ac:spMk id="114" creationId="{683AA549-1F0C-46E0-AAD8-DC3DC6CA6181}"/>
          </ac:spMkLst>
        </pc:spChg>
        <pc:spChg chg="add del">
          <ac:chgData name="Kriti Shree" userId="S::kriti11153@stfrancisschooljasidih.in::fdd33afa-bbac-49ee-a146-efc4db0053ff" providerId="AD" clId="Web-{C0085CCF-F9D8-422D-ACBC-8AD3AF804085}" dt="2020-11-30T05:54:23.114" v="304"/>
          <ac:spMkLst>
            <pc:docMk/>
            <pc:sldMk cId="522550310" sldId="271"/>
            <ac:spMk id="127" creationId="{03E51277-1095-412F-913B-8FA8021AA626}"/>
          </ac:spMkLst>
        </pc:spChg>
        <pc:spChg chg="add del">
          <ac:chgData name="Kriti Shree" userId="S::kriti11153@stfrancisschooljasidih.in::fdd33afa-bbac-49ee-a146-efc4db0053ff" providerId="AD" clId="Web-{C0085CCF-F9D8-422D-ACBC-8AD3AF804085}" dt="2020-11-30T05:54:13.113" v="301"/>
          <ac:spMkLst>
            <pc:docMk/>
            <pc:sldMk cId="522550310" sldId="271"/>
            <ac:spMk id="153" creationId="{247A131F-D5DE-41A5-B4CF-4F345319B40B}"/>
          </ac:spMkLst>
        </pc:spChg>
        <pc:spChg chg="add del">
          <ac:chgData name="Kriti Shree" userId="S::kriti11153@stfrancisschooljasidih.in::fdd33afa-bbac-49ee-a146-efc4db0053ff" providerId="AD" clId="Web-{C0085CCF-F9D8-422D-ACBC-8AD3AF804085}" dt="2020-11-30T05:54:13.113" v="301"/>
          <ac:spMkLst>
            <pc:docMk/>
            <pc:sldMk cId="522550310" sldId="271"/>
            <ac:spMk id="154" creationId="{3AF4666D-BD98-40A5-A75F-478B982010B2}"/>
          </ac:spMkLst>
        </pc:spChg>
        <pc:spChg chg="add del">
          <ac:chgData name="Kriti Shree" userId="S::kriti11153@stfrancisschooljasidih.in::fdd33afa-bbac-49ee-a146-efc4db0053ff" providerId="AD" clId="Web-{C0085CCF-F9D8-422D-ACBC-8AD3AF804085}" dt="2020-11-30T05:54:13.113" v="301"/>
          <ac:spMkLst>
            <pc:docMk/>
            <pc:sldMk cId="522550310" sldId="271"/>
            <ac:spMk id="155" creationId="{68680585-71F9-4721-A998-4974171D2EB4}"/>
          </ac:spMkLst>
        </pc:spChg>
        <pc:spChg chg="add del">
          <ac:chgData name="Kriti Shree" userId="S::kriti11153@stfrancisschooljasidih.in::fdd33afa-bbac-49ee-a146-efc4db0053ff" providerId="AD" clId="Web-{C0085CCF-F9D8-422D-ACBC-8AD3AF804085}" dt="2020-11-30T05:54:04.097" v="299"/>
          <ac:spMkLst>
            <pc:docMk/>
            <pc:sldMk cId="522550310" sldId="271"/>
            <ac:spMk id="156" creationId="{247A131F-D5DE-41A5-B4CF-4F345319B40B}"/>
          </ac:spMkLst>
        </pc:spChg>
        <pc:spChg chg="add del">
          <ac:chgData name="Kriti Shree" userId="S::kriti11153@stfrancisschooljasidih.in::fdd33afa-bbac-49ee-a146-efc4db0053ff" providerId="AD" clId="Web-{C0085CCF-F9D8-422D-ACBC-8AD3AF804085}" dt="2020-11-30T05:54:13.113" v="301"/>
          <ac:spMkLst>
            <pc:docMk/>
            <pc:sldMk cId="522550310" sldId="271"/>
            <ac:spMk id="157" creationId="{12BC95C2-2EEC-4F59-ABA8-660B0D059CCF}"/>
          </ac:spMkLst>
        </pc:spChg>
        <pc:spChg chg="add del">
          <ac:chgData name="Kriti Shree" userId="S::kriti11153@stfrancisschooljasidih.in::fdd33afa-bbac-49ee-a146-efc4db0053ff" providerId="AD" clId="Web-{C0085CCF-F9D8-422D-ACBC-8AD3AF804085}" dt="2020-11-30T05:54:04.097" v="299"/>
          <ac:spMkLst>
            <pc:docMk/>
            <pc:sldMk cId="522550310" sldId="271"/>
            <ac:spMk id="158" creationId="{3AF4666D-BD98-40A5-A75F-478B982010B2}"/>
          </ac:spMkLst>
        </pc:spChg>
        <pc:spChg chg="add del">
          <ac:chgData name="Kriti Shree" userId="S::kriti11153@stfrancisschooljasidih.in::fdd33afa-bbac-49ee-a146-efc4db0053ff" providerId="AD" clId="Web-{C0085CCF-F9D8-422D-ACBC-8AD3AF804085}" dt="2020-11-30T05:54:04.097" v="299"/>
          <ac:spMkLst>
            <pc:docMk/>
            <pc:sldMk cId="522550310" sldId="271"/>
            <ac:spMk id="160" creationId="{68680585-71F9-4721-A998-4974171D2EB4}"/>
          </ac:spMkLst>
        </pc:spChg>
        <pc:spChg chg="add del">
          <ac:chgData name="Kriti Shree" userId="S::kriti11153@stfrancisschooljasidih.in::fdd33afa-bbac-49ee-a146-efc4db0053ff" providerId="AD" clId="Web-{C0085CCF-F9D8-422D-ACBC-8AD3AF804085}" dt="2020-11-30T05:54:04.097" v="299"/>
          <ac:spMkLst>
            <pc:docMk/>
            <pc:sldMk cId="522550310" sldId="271"/>
            <ac:spMk id="162" creationId="{12BC95C2-2EEC-4F59-ABA8-660B0D059CCF}"/>
          </ac:spMkLst>
        </pc:spChg>
        <pc:spChg chg="add del">
          <ac:chgData name="Kriti Shree" userId="S::kriti11153@stfrancisschooljasidih.in::fdd33afa-bbac-49ee-a146-efc4db0053ff" providerId="AD" clId="Web-{C0085CCF-F9D8-422D-ACBC-8AD3AF804085}" dt="2020-11-30T05:54:13.113" v="301"/>
          <ac:spMkLst>
            <pc:docMk/>
            <pc:sldMk cId="522550310" sldId="271"/>
            <ac:spMk id="163" creationId="{3A6C273A-38F2-4D34-98BF-47B248862B76}"/>
          </ac:spMkLst>
        </pc:spChg>
        <pc:spChg chg="add del">
          <ac:chgData name="Kriti Shree" userId="S::kriti11153@stfrancisschooljasidih.in::fdd33afa-bbac-49ee-a146-efc4db0053ff" providerId="AD" clId="Web-{C0085CCF-F9D8-422D-ACBC-8AD3AF804085}" dt="2020-11-30T05:54:13.113" v="301"/>
          <ac:spMkLst>
            <pc:docMk/>
            <pc:sldMk cId="522550310" sldId="271"/>
            <ac:spMk id="172" creationId="{2E2CF659-EE5D-432C-B47F-10AC4A48A347}"/>
          </ac:spMkLst>
        </pc:spChg>
        <pc:spChg chg="add del">
          <ac:chgData name="Kriti Shree" userId="S::kriti11153@stfrancisschooljasidih.in::fdd33afa-bbac-49ee-a146-efc4db0053ff" providerId="AD" clId="Web-{C0085CCF-F9D8-422D-ACBC-8AD3AF804085}" dt="2020-11-30T05:54:13.113" v="301"/>
          <ac:spMkLst>
            <pc:docMk/>
            <pc:sldMk cId="522550310" sldId="271"/>
            <ac:spMk id="181" creationId="{683AA549-1F0C-46E0-AAD8-DC3DC6CA6181}"/>
          </ac:spMkLst>
        </pc:spChg>
        <pc:spChg chg="add del">
          <ac:chgData name="Kriti Shree" userId="S::kriti11153@stfrancisschooljasidih.in::fdd33afa-bbac-49ee-a146-efc4db0053ff" providerId="AD" clId="Web-{C0085CCF-F9D8-422D-ACBC-8AD3AF804085}" dt="2020-11-30T05:54:04.097" v="299"/>
          <ac:spMkLst>
            <pc:docMk/>
            <pc:sldMk cId="522550310" sldId="271"/>
            <ac:spMk id="182" creationId="{81BC67A1-175E-439E-85E2-88911C119814}"/>
          </ac:spMkLst>
        </pc:spChg>
        <pc:spChg chg="add del">
          <ac:chgData name="Kriti Shree" userId="S::kriti11153@stfrancisschooljasidih.in::fdd33afa-bbac-49ee-a146-efc4db0053ff" providerId="AD" clId="Web-{C0085CCF-F9D8-422D-ACBC-8AD3AF804085}" dt="2020-11-30T05:54:04.097" v="299"/>
          <ac:spMkLst>
            <pc:docMk/>
            <pc:sldMk cId="522550310" sldId="271"/>
            <ac:spMk id="184" creationId="{94A7B82C-30F1-42B4-BE36-3DB42DD517D1}"/>
          </ac:spMkLst>
        </pc:spChg>
        <pc:spChg chg="add del">
          <ac:chgData name="Kriti Shree" userId="S::kriti11153@stfrancisschooljasidih.in::fdd33afa-bbac-49ee-a146-efc4db0053ff" providerId="AD" clId="Web-{C0085CCF-F9D8-422D-ACBC-8AD3AF804085}" dt="2020-11-30T05:54:23.051" v="303"/>
          <ac:spMkLst>
            <pc:docMk/>
            <pc:sldMk cId="522550310" sldId="271"/>
            <ac:spMk id="185" creationId="{247A131F-D5DE-41A5-B4CF-4F345319B40B}"/>
          </ac:spMkLst>
        </pc:spChg>
        <pc:spChg chg="add del">
          <ac:chgData name="Kriti Shree" userId="S::kriti11153@stfrancisschooljasidih.in::fdd33afa-bbac-49ee-a146-efc4db0053ff" providerId="AD" clId="Web-{C0085CCF-F9D8-422D-ACBC-8AD3AF804085}" dt="2020-11-30T05:54:04.097" v="299"/>
          <ac:spMkLst>
            <pc:docMk/>
            <pc:sldMk cId="522550310" sldId="271"/>
            <ac:spMk id="186" creationId="{43CA1578-CEEB-41BB-8068-C0DA02C36C52}"/>
          </ac:spMkLst>
        </pc:spChg>
        <pc:spChg chg="add del">
          <ac:chgData name="Kriti Shree" userId="S::kriti11153@stfrancisschooljasidih.in::fdd33afa-bbac-49ee-a146-efc4db0053ff" providerId="AD" clId="Web-{C0085CCF-F9D8-422D-ACBC-8AD3AF804085}" dt="2020-11-30T05:54:23.051" v="303"/>
          <ac:spMkLst>
            <pc:docMk/>
            <pc:sldMk cId="522550310" sldId="271"/>
            <ac:spMk id="187" creationId="{3AF4666D-BD98-40A5-A75F-478B982010B2}"/>
          </ac:spMkLst>
        </pc:spChg>
        <pc:spChg chg="add del">
          <ac:chgData name="Kriti Shree" userId="S::kriti11153@stfrancisschooljasidih.in::fdd33afa-bbac-49ee-a146-efc4db0053ff" providerId="AD" clId="Web-{C0085CCF-F9D8-422D-ACBC-8AD3AF804085}" dt="2020-11-30T06:05:40.086" v="362"/>
          <ac:spMkLst>
            <pc:docMk/>
            <pc:sldMk cId="522550310" sldId="271"/>
            <ac:spMk id="196" creationId="{247A131F-D5DE-41A5-B4CF-4F345319B40B}"/>
          </ac:spMkLst>
        </pc:spChg>
        <pc:spChg chg="add del">
          <ac:chgData name="Kriti Shree" userId="S::kriti11153@stfrancisschooljasidih.in::fdd33afa-bbac-49ee-a146-efc4db0053ff" providerId="AD" clId="Web-{C0085CCF-F9D8-422D-ACBC-8AD3AF804085}" dt="2020-11-30T05:54:13.113" v="301"/>
          <ac:spMkLst>
            <pc:docMk/>
            <pc:sldMk cId="522550310" sldId="271"/>
            <ac:spMk id="199" creationId="{03E51277-1095-412F-913B-8FA8021AA626}"/>
          </ac:spMkLst>
        </pc:spChg>
        <pc:spChg chg="add del">
          <ac:chgData name="Kriti Shree" userId="S::kriti11153@stfrancisschooljasidih.in::fdd33afa-bbac-49ee-a146-efc4db0053ff" providerId="AD" clId="Web-{C0085CCF-F9D8-422D-ACBC-8AD3AF804085}" dt="2020-11-30T06:05:40.086" v="362"/>
          <ac:spMkLst>
            <pc:docMk/>
            <pc:sldMk cId="522550310" sldId="271"/>
            <ac:spMk id="207" creationId="{3AF4666D-BD98-40A5-A75F-478B982010B2}"/>
          </ac:spMkLst>
        </pc:spChg>
        <pc:spChg chg="add del">
          <ac:chgData name="Kriti Shree" userId="S::kriti11153@stfrancisschooljasidih.in::fdd33afa-bbac-49ee-a146-efc4db0053ff" providerId="AD" clId="Web-{C0085CCF-F9D8-422D-ACBC-8AD3AF804085}" dt="2020-11-30T06:05:40.086" v="362"/>
          <ac:spMkLst>
            <pc:docMk/>
            <pc:sldMk cId="522550310" sldId="271"/>
            <ac:spMk id="208" creationId="{68680585-71F9-4721-A998-4974171D2EB4}"/>
          </ac:spMkLst>
        </pc:spChg>
        <pc:spChg chg="add del">
          <ac:chgData name="Kriti Shree" userId="S::kriti11153@stfrancisschooljasidih.in::fdd33afa-bbac-49ee-a146-efc4db0053ff" providerId="AD" clId="Web-{C0085CCF-F9D8-422D-ACBC-8AD3AF804085}" dt="2020-11-30T06:05:40.086" v="362"/>
          <ac:spMkLst>
            <pc:docMk/>
            <pc:sldMk cId="522550310" sldId="271"/>
            <ac:spMk id="209" creationId="{12BC95C2-2EEC-4F59-ABA8-660B0D059CCF}"/>
          </ac:spMkLst>
        </pc:spChg>
        <pc:spChg chg="add del">
          <ac:chgData name="Kriti Shree" userId="S::kriti11153@stfrancisschooljasidih.in::fdd33afa-bbac-49ee-a146-efc4db0053ff" providerId="AD" clId="Web-{C0085CCF-F9D8-422D-ACBC-8AD3AF804085}" dt="2020-11-30T06:05:40.086" v="362"/>
          <ac:spMkLst>
            <pc:docMk/>
            <pc:sldMk cId="522550310" sldId="271"/>
            <ac:spMk id="212" creationId="{F1174801-1395-44C5-9B00-CCAC45C056E7}"/>
          </ac:spMkLst>
        </pc:spChg>
        <pc:spChg chg="add del">
          <ac:chgData name="Kriti Shree" userId="S::kriti11153@stfrancisschooljasidih.in::fdd33afa-bbac-49ee-a146-efc4db0053ff" providerId="AD" clId="Web-{C0085CCF-F9D8-422D-ACBC-8AD3AF804085}" dt="2020-11-30T05:54:23.051" v="303"/>
          <ac:spMkLst>
            <pc:docMk/>
            <pc:sldMk cId="522550310" sldId="271"/>
            <ac:spMk id="213" creationId="{68680585-71F9-4721-A998-4974171D2EB4}"/>
          </ac:spMkLst>
        </pc:spChg>
        <pc:spChg chg="add del">
          <ac:chgData name="Kriti Shree" userId="S::kriti11153@stfrancisschooljasidih.in::fdd33afa-bbac-49ee-a146-efc4db0053ff" providerId="AD" clId="Web-{C0085CCF-F9D8-422D-ACBC-8AD3AF804085}" dt="2020-11-30T06:05:40.086" v="362"/>
          <ac:spMkLst>
            <pc:docMk/>
            <pc:sldMk cId="522550310" sldId="271"/>
            <ac:spMk id="215" creationId="{996DFAFB-BCE1-4BEC-82FB-D574234DEF0A}"/>
          </ac:spMkLst>
        </pc:spChg>
        <pc:spChg chg="add del">
          <ac:chgData name="Kriti Shree" userId="S::kriti11153@stfrancisschooljasidih.in::fdd33afa-bbac-49ee-a146-efc4db0053ff" providerId="AD" clId="Web-{C0085CCF-F9D8-422D-ACBC-8AD3AF804085}" dt="2020-11-30T06:05:40.086" v="362"/>
          <ac:spMkLst>
            <pc:docMk/>
            <pc:sldMk cId="522550310" sldId="271"/>
            <ac:spMk id="216" creationId="{16F61E84-9DCA-4F22-94BC-C901DB49995D}"/>
          </ac:spMkLst>
        </pc:spChg>
        <pc:spChg chg="add del">
          <ac:chgData name="Kriti Shree" userId="S::kriti11153@stfrancisschooljasidih.in::fdd33afa-bbac-49ee-a146-efc4db0053ff" providerId="AD" clId="Web-{C0085CCF-F9D8-422D-ACBC-8AD3AF804085}" dt="2020-11-30T06:05:40.008" v="361"/>
          <ac:spMkLst>
            <pc:docMk/>
            <pc:sldMk cId="522550310" sldId="271"/>
            <ac:spMk id="222" creationId="{247A131F-D5DE-41A5-B4CF-4F345319B40B}"/>
          </ac:spMkLst>
        </pc:spChg>
        <pc:spChg chg="add del">
          <ac:chgData name="Kriti Shree" userId="S::kriti11153@stfrancisschooljasidih.in::fdd33afa-bbac-49ee-a146-efc4db0053ff" providerId="AD" clId="Web-{C0085CCF-F9D8-422D-ACBC-8AD3AF804085}" dt="2020-11-30T06:05:40.008" v="361"/>
          <ac:spMkLst>
            <pc:docMk/>
            <pc:sldMk cId="522550310" sldId="271"/>
            <ac:spMk id="223" creationId="{68680585-71F9-4721-A998-4974171D2EB4}"/>
          </ac:spMkLst>
        </pc:spChg>
        <pc:spChg chg="add del">
          <ac:chgData name="Kriti Shree" userId="S::kriti11153@stfrancisschooljasidih.in::fdd33afa-bbac-49ee-a146-efc4db0053ff" providerId="AD" clId="Web-{C0085CCF-F9D8-422D-ACBC-8AD3AF804085}" dt="2020-11-30T05:54:23.051" v="303"/>
          <ac:spMkLst>
            <pc:docMk/>
            <pc:sldMk cId="522550310" sldId="271"/>
            <ac:spMk id="224" creationId="{12BC95C2-2EEC-4F59-ABA8-660B0D059CCF}"/>
          </ac:spMkLst>
        </pc:spChg>
        <pc:spChg chg="add del">
          <ac:chgData name="Kriti Shree" userId="S::kriti11153@stfrancisschooljasidih.in::fdd33afa-bbac-49ee-a146-efc4db0053ff" providerId="AD" clId="Web-{C0085CCF-F9D8-422D-ACBC-8AD3AF804085}" dt="2020-11-30T06:05:40.008" v="361"/>
          <ac:spMkLst>
            <pc:docMk/>
            <pc:sldMk cId="522550310" sldId="271"/>
            <ac:spMk id="226" creationId="{3AF4666D-BD98-40A5-A75F-478B982010B2}"/>
          </ac:spMkLst>
        </pc:spChg>
        <pc:spChg chg="add del">
          <ac:chgData name="Kriti Shree" userId="S::kriti11153@stfrancisschooljasidih.in::fdd33afa-bbac-49ee-a146-efc4db0053ff" providerId="AD" clId="Web-{C0085CCF-F9D8-422D-ACBC-8AD3AF804085}" dt="2020-11-30T06:05:40.008" v="361"/>
          <ac:spMkLst>
            <pc:docMk/>
            <pc:sldMk cId="522550310" sldId="271"/>
            <ac:spMk id="227" creationId="{12BC95C2-2EEC-4F59-ABA8-660B0D059CCF}"/>
          </ac:spMkLst>
        </pc:spChg>
        <pc:spChg chg="add del">
          <ac:chgData name="Kriti Shree" userId="S::kriti11153@stfrancisschooljasidih.in::fdd33afa-bbac-49ee-a146-efc4db0053ff" providerId="AD" clId="Web-{C0085CCF-F9D8-422D-ACBC-8AD3AF804085}" dt="2020-11-30T05:54:23.051" v="303"/>
          <ac:spMkLst>
            <pc:docMk/>
            <pc:sldMk cId="522550310" sldId="271"/>
            <ac:spMk id="230" creationId="{AD294E7E-62D8-48F8-A01E-1A457B5CA04C}"/>
          </ac:spMkLst>
        </pc:spChg>
        <pc:spChg chg="add del">
          <ac:chgData name="Kriti Shree" userId="S::kriti11153@stfrancisschooljasidih.in::fdd33afa-bbac-49ee-a146-efc4db0053ff" providerId="AD" clId="Web-{C0085CCF-F9D8-422D-ACBC-8AD3AF804085}" dt="2020-11-30T05:54:23.051" v="303"/>
          <ac:spMkLst>
            <pc:docMk/>
            <pc:sldMk cId="522550310" sldId="271"/>
            <ac:spMk id="231" creationId="{FBCADCC9-9C0D-4CE3-8966-44472EFCF348}"/>
          </ac:spMkLst>
        </pc:spChg>
        <pc:spChg chg="add del">
          <ac:chgData name="Kriti Shree" userId="S::kriti11153@stfrancisschooljasidih.in::fdd33afa-bbac-49ee-a146-efc4db0053ff" providerId="AD" clId="Web-{C0085CCF-F9D8-422D-ACBC-8AD3AF804085}" dt="2020-11-30T05:54:23.051" v="303"/>
          <ac:spMkLst>
            <pc:docMk/>
            <pc:sldMk cId="522550310" sldId="271"/>
            <ac:spMk id="232" creationId="{05FD221C-EDD3-49D9-90A7-260CECEE1C11}"/>
          </ac:spMkLst>
        </pc:spChg>
        <pc:spChg chg="add">
          <ac:chgData name="Kriti Shree" userId="S::kriti11153@stfrancisschooljasidih.in::fdd33afa-bbac-49ee-a146-efc4db0053ff" providerId="AD" clId="Web-{C0085CCF-F9D8-422D-ACBC-8AD3AF804085}" dt="2020-11-30T06:05:40.086" v="362"/>
          <ac:spMkLst>
            <pc:docMk/>
            <pc:sldMk cId="522550310" sldId="271"/>
            <ac:spMk id="249" creationId="{247A131F-D5DE-41A5-B4CF-4F345319B40B}"/>
          </ac:spMkLst>
        </pc:spChg>
        <pc:spChg chg="add del">
          <ac:chgData name="Kriti Shree" userId="S::kriti11153@stfrancisschooljasidih.in::fdd33afa-bbac-49ee-a146-efc4db0053ff" providerId="AD" clId="Web-{C0085CCF-F9D8-422D-ACBC-8AD3AF804085}" dt="2020-11-30T06:05:40.008" v="361"/>
          <ac:spMkLst>
            <pc:docMk/>
            <pc:sldMk cId="522550310" sldId="271"/>
            <ac:spMk id="250" creationId="{81BC67A1-175E-439E-85E2-88911C119814}"/>
          </ac:spMkLst>
        </pc:spChg>
        <pc:spChg chg="add">
          <ac:chgData name="Kriti Shree" userId="S::kriti11153@stfrancisschooljasidih.in::fdd33afa-bbac-49ee-a146-efc4db0053ff" providerId="AD" clId="Web-{C0085CCF-F9D8-422D-ACBC-8AD3AF804085}" dt="2020-11-30T06:05:40.086" v="362"/>
          <ac:spMkLst>
            <pc:docMk/>
            <pc:sldMk cId="522550310" sldId="271"/>
            <ac:spMk id="251" creationId="{3AF4666D-BD98-40A5-A75F-478B982010B2}"/>
          </ac:spMkLst>
        </pc:spChg>
        <pc:spChg chg="add del">
          <ac:chgData name="Kriti Shree" userId="S::kriti11153@stfrancisschooljasidih.in::fdd33afa-bbac-49ee-a146-efc4db0053ff" providerId="AD" clId="Web-{C0085CCF-F9D8-422D-ACBC-8AD3AF804085}" dt="2020-11-30T06:05:40.008" v="361"/>
          <ac:spMkLst>
            <pc:docMk/>
            <pc:sldMk cId="522550310" sldId="271"/>
            <ac:spMk id="252" creationId="{94A7B82C-30F1-42B4-BE36-3DB42DD517D1}"/>
          </ac:spMkLst>
        </pc:spChg>
        <pc:spChg chg="add">
          <ac:chgData name="Kriti Shree" userId="S::kriti11153@stfrancisschooljasidih.in::fdd33afa-bbac-49ee-a146-efc4db0053ff" providerId="AD" clId="Web-{C0085CCF-F9D8-422D-ACBC-8AD3AF804085}" dt="2020-11-30T06:05:40.086" v="362"/>
          <ac:spMkLst>
            <pc:docMk/>
            <pc:sldMk cId="522550310" sldId="271"/>
            <ac:spMk id="253" creationId="{68680585-71F9-4721-A998-4974171D2EB4}"/>
          </ac:spMkLst>
        </pc:spChg>
        <pc:spChg chg="add del">
          <ac:chgData name="Kriti Shree" userId="S::kriti11153@stfrancisschooljasidih.in::fdd33afa-bbac-49ee-a146-efc4db0053ff" providerId="AD" clId="Web-{C0085CCF-F9D8-422D-ACBC-8AD3AF804085}" dt="2020-11-30T06:05:40.008" v="361"/>
          <ac:spMkLst>
            <pc:docMk/>
            <pc:sldMk cId="522550310" sldId="271"/>
            <ac:spMk id="254" creationId="{43CA1578-CEEB-41BB-8068-C0DA02C36C52}"/>
          </ac:spMkLst>
        </pc:spChg>
        <pc:spChg chg="add">
          <ac:chgData name="Kriti Shree" userId="S::kriti11153@stfrancisschooljasidih.in::fdd33afa-bbac-49ee-a146-efc4db0053ff" providerId="AD" clId="Web-{C0085CCF-F9D8-422D-ACBC-8AD3AF804085}" dt="2020-11-30T06:05:40.086" v="362"/>
          <ac:spMkLst>
            <pc:docMk/>
            <pc:sldMk cId="522550310" sldId="271"/>
            <ac:spMk id="255" creationId="{12BC95C2-2EEC-4F59-ABA8-660B0D059CCF}"/>
          </ac:spMkLst>
        </pc:spChg>
        <pc:spChg chg="add">
          <ac:chgData name="Kriti Shree" userId="S::kriti11153@stfrancisschooljasidih.in::fdd33afa-bbac-49ee-a146-efc4db0053ff" providerId="AD" clId="Web-{C0085CCF-F9D8-422D-ACBC-8AD3AF804085}" dt="2020-11-30T06:05:40.086" v="362"/>
          <ac:spMkLst>
            <pc:docMk/>
            <pc:sldMk cId="522550310" sldId="271"/>
            <ac:spMk id="267" creationId="{03E51277-1095-412F-913B-8FA8021AA626}"/>
          </ac:spMkLst>
        </pc:spChg>
        <pc:spChg chg="add">
          <ac:chgData name="Kriti Shree" userId="S::kriti11153@stfrancisschooljasidih.in::fdd33afa-bbac-49ee-a146-efc4db0053ff" providerId="AD" clId="Web-{C0085CCF-F9D8-422D-ACBC-8AD3AF804085}" dt="2020-11-30T06:05:40.086" v="362"/>
          <ac:spMkLst>
            <pc:docMk/>
            <pc:sldMk cId="522550310" sldId="271"/>
            <ac:spMk id="295" creationId="{3A6C273A-38F2-4D34-98BF-47B248862B76}"/>
          </ac:spMkLst>
        </pc:spChg>
        <pc:spChg chg="add">
          <ac:chgData name="Kriti Shree" userId="S::kriti11153@stfrancisschooljasidih.in::fdd33afa-bbac-49ee-a146-efc4db0053ff" providerId="AD" clId="Web-{C0085CCF-F9D8-422D-ACBC-8AD3AF804085}" dt="2020-11-30T06:05:40.086" v="362"/>
          <ac:spMkLst>
            <pc:docMk/>
            <pc:sldMk cId="522550310" sldId="271"/>
            <ac:spMk id="296" creationId="{2E2CF659-EE5D-432C-B47F-10AC4A48A347}"/>
          </ac:spMkLst>
        </pc:spChg>
        <pc:spChg chg="add">
          <ac:chgData name="Kriti Shree" userId="S::kriti11153@stfrancisschooljasidih.in::fdd33afa-bbac-49ee-a146-efc4db0053ff" providerId="AD" clId="Web-{C0085CCF-F9D8-422D-ACBC-8AD3AF804085}" dt="2020-11-30T06:05:40.086" v="362"/>
          <ac:spMkLst>
            <pc:docMk/>
            <pc:sldMk cId="522550310" sldId="271"/>
            <ac:spMk id="297" creationId="{683AA549-1F0C-46E0-AAD8-DC3DC6CA6181}"/>
          </ac:spMkLst>
        </pc:spChg>
        <pc:grpChg chg="add del">
          <ac:chgData name="Kriti Shree" userId="S::kriti11153@stfrancisschooljasidih.in::fdd33afa-bbac-49ee-a146-efc4db0053ff" providerId="AD" clId="Web-{C0085CCF-F9D8-422D-ACBC-8AD3AF804085}" dt="2020-11-30T05:53:21.924" v="296"/>
          <ac:grpSpMkLst>
            <pc:docMk/>
            <pc:sldMk cId="522550310" sldId="271"/>
            <ac:grpSpMk id="16" creationId="{03E9870D-4BBA-43AF-8D44-BBADF020CFF6}"/>
          </ac:grpSpMkLst>
        </pc:grpChg>
        <pc:grpChg chg="add del">
          <ac:chgData name="Kriti Shree" userId="S::kriti11153@stfrancisschooljasidih.in::fdd33afa-bbac-49ee-a146-efc4db0053ff" providerId="AD" clId="Web-{C0085CCF-F9D8-422D-ACBC-8AD3AF804085}" dt="2020-11-30T05:53:21.924" v="296"/>
          <ac:grpSpMkLst>
            <pc:docMk/>
            <pc:sldMk cId="522550310" sldId="271"/>
            <ac:grpSpMk id="25" creationId="{C3279E8D-2BAA-4CB1-834B-09FADD54DE56}"/>
          </ac:grpSpMkLst>
        </pc:grpChg>
        <pc:grpChg chg="add del">
          <ac:chgData name="Kriti Shree" userId="S::kriti11153@stfrancisschooljasidih.in::fdd33afa-bbac-49ee-a146-efc4db0053ff" providerId="AD" clId="Web-{C0085CCF-F9D8-422D-ACBC-8AD3AF804085}" dt="2020-11-30T05:53:21.924" v="296"/>
          <ac:grpSpMkLst>
            <pc:docMk/>
            <pc:sldMk cId="522550310" sldId="271"/>
            <ac:grpSpMk id="40" creationId="{7DF11618-754F-4C58-94AD-F7AA3530D6AF}"/>
          </ac:grpSpMkLst>
        </pc:grpChg>
        <pc:grpChg chg="add del">
          <ac:chgData name="Kriti Shree" userId="S::kriti11153@stfrancisschooljasidih.in::fdd33afa-bbac-49ee-a146-efc4db0053ff" providerId="AD" clId="Web-{C0085CCF-F9D8-422D-ACBC-8AD3AF804085}" dt="2020-11-30T05:53:21.924" v="296"/>
          <ac:grpSpMkLst>
            <pc:docMk/>
            <pc:sldMk cId="522550310" sldId="271"/>
            <ac:grpSpMk id="66" creationId="{A5761FD8-9CFD-4F5A-AB69-F179306BCD09}"/>
          </ac:grpSpMkLst>
        </pc:grpChg>
        <pc:grpChg chg="add del">
          <ac:chgData name="Kriti Shree" userId="S::kriti11153@stfrancisschooljasidih.in::fdd33afa-bbac-49ee-a146-efc4db0053ff" providerId="AD" clId="Web-{C0085CCF-F9D8-422D-ACBC-8AD3AF804085}" dt="2020-11-30T05:53:21.924" v="296"/>
          <ac:grpSpMkLst>
            <pc:docMk/>
            <pc:sldMk cId="522550310" sldId="271"/>
            <ac:grpSpMk id="77" creationId="{361195DA-BFB4-4917-BAFD-7D3D669EFA86}"/>
          </ac:grpSpMkLst>
        </pc:grpChg>
        <pc:grpChg chg="add del">
          <ac:chgData name="Kriti Shree" userId="S::kriti11153@stfrancisschooljasidih.in::fdd33afa-bbac-49ee-a146-efc4db0053ff" providerId="AD" clId="Web-{C0085CCF-F9D8-422D-ACBC-8AD3AF804085}" dt="2020-11-30T05:54:23.114" v="304"/>
          <ac:grpSpMkLst>
            <pc:docMk/>
            <pc:sldMk cId="522550310" sldId="271"/>
            <ac:grpSpMk id="92" creationId="{03E9870D-4BBA-43AF-8D44-BBADF020CFF6}"/>
          </ac:grpSpMkLst>
        </pc:grpChg>
        <pc:grpChg chg="add del">
          <ac:chgData name="Kriti Shree" userId="S::kriti11153@stfrancisschooljasidih.in::fdd33afa-bbac-49ee-a146-efc4db0053ff" providerId="AD" clId="Web-{C0085CCF-F9D8-422D-ACBC-8AD3AF804085}" dt="2020-11-30T05:54:23.114" v="304"/>
          <ac:grpSpMkLst>
            <pc:docMk/>
            <pc:sldMk cId="522550310" sldId="271"/>
            <ac:grpSpMk id="101" creationId="{C3279E8D-2BAA-4CB1-834B-09FADD54DE56}"/>
          </ac:grpSpMkLst>
        </pc:grpChg>
        <pc:grpChg chg="add del">
          <ac:chgData name="Kriti Shree" userId="S::kriti11153@stfrancisschooljasidih.in::fdd33afa-bbac-49ee-a146-efc4db0053ff" providerId="AD" clId="Web-{C0085CCF-F9D8-422D-ACBC-8AD3AF804085}" dt="2020-11-30T05:54:23.114" v="304"/>
          <ac:grpSpMkLst>
            <pc:docMk/>
            <pc:sldMk cId="522550310" sldId="271"/>
            <ac:grpSpMk id="116" creationId="{7B2F7E43-35EC-4103-9D95-2ACDB00387CC}"/>
          </ac:grpSpMkLst>
        </pc:grpChg>
        <pc:grpChg chg="add del">
          <ac:chgData name="Kriti Shree" userId="S::kriti11153@stfrancisschooljasidih.in::fdd33afa-bbac-49ee-a146-efc4db0053ff" providerId="AD" clId="Web-{C0085CCF-F9D8-422D-ACBC-8AD3AF804085}" dt="2020-11-30T05:54:23.114" v="304"/>
          <ac:grpSpMkLst>
            <pc:docMk/>
            <pc:sldMk cId="522550310" sldId="271"/>
            <ac:grpSpMk id="129" creationId="{96F2112D-BBBE-46A6-B66D-A3F02ED3284E}"/>
          </ac:grpSpMkLst>
        </pc:grpChg>
        <pc:grpChg chg="add del">
          <ac:chgData name="Kriti Shree" userId="S::kriti11153@stfrancisschooljasidih.in::fdd33afa-bbac-49ee-a146-efc4db0053ff" providerId="AD" clId="Web-{C0085CCF-F9D8-422D-ACBC-8AD3AF804085}" dt="2020-11-30T05:54:23.114" v="304"/>
          <ac:grpSpMkLst>
            <pc:docMk/>
            <pc:sldMk cId="522550310" sldId="271"/>
            <ac:grpSpMk id="149" creationId="{DDB99EF5-8801-40E2-83D3-196FADCBBA7F}"/>
          </ac:grpSpMkLst>
        </pc:grpChg>
        <pc:grpChg chg="add del">
          <ac:chgData name="Kriti Shree" userId="S::kriti11153@stfrancisschooljasidih.in::fdd33afa-bbac-49ee-a146-efc4db0053ff" providerId="AD" clId="Web-{C0085CCF-F9D8-422D-ACBC-8AD3AF804085}" dt="2020-11-30T05:54:13.113" v="301"/>
          <ac:grpSpMkLst>
            <pc:docMk/>
            <pc:sldMk cId="522550310" sldId="271"/>
            <ac:grpSpMk id="159" creationId="{03E9870D-4BBA-43AF-8D44-BBADF020CFF6}"/>
          </ac:grpSpMkLst>
        </pc:grpChg>
        <pc:grpChg chg="add del">
          <ac:chgData name="Kriti Shree" userId="S::kriti11153@stfrancisschooljasidih.in::fdd33afa-bbac-49ee-a146-efc4db0053ff" providerId="AD" clId="Web-{C0085CCF-F9D8-422D-ACBC-8AD3AF804085}" dt="2020-11-30T05:54:13.113" v="301"/>
          <ac:grpSpMkLst>
            <pc:docMk/>
            <pc:sldMk cId="522550310" sldId="271"/>
            <ac:grpSpMk id="161" creationId="{C3279E8D-2BAA-4CB1-834B-09FADD54DE56}"/>
          </ac:grpSpMkLst>
        </pc:grpChg>
        <pc:grpChg chg="add del">
          <ac:chgData name="Kriti Shree" userId="S::kriti11153@stfrancisschooljasidih.in::fdd33afa-bbac-49ee-a146-efc4db0053ff" providerId="AD" clId="Web-{C0085CCF-F9D8-422D-ACBC-8AD3AF804085}" dt="2020-11-30T05:54:04.097" v="299"/>
          <ac:grpSpMkLst>
            <pc:docMk/>
            <pc:sldMk cId="522550310" sldId="271"/>
            <ac:grpSpMk id="164" creationId="{03E9870D-4BBA-43AF-8D44-BBADF020CFF6}"/>
          </ac:grpSpMkLst>
        </pc:grpChg>
        <pc:grpChg chg="add del">
          <ac:chgData name="Kriti Shree" userId="S::kriti11153@stfrancisschooljasidih.in::fdd33afa-bbac-49ee-a146-efc4db0053ff" providerId="AD" clId="Web-{C0085CCF-F9D8-422D-ACBC-8AD3AF804085}" dt="2020-11-30T05:54:04.097" v="299"/>
          <ac:grpSpMkLst>
            <pc:docMk/>
            <pc:sldMk cId="522550310" sldId="271"/>
            <ac:grpSpMk id="173" creationId="{C3279E8D-2BAA-4CB1-834B-09FADD54DE56}"/>
          </ac:grpSpMkLst>
        </pc:grpChg>
        <pc:grpChg chg="add del">
          <ac:chgData name="Kriti Shree" userId="S::kriti11153@stfrancisschooljasidih.in::fdd33afa-bbac-49ee-a146-efc4db0053ff" providerId="AD" clId="Web-{C0085CCF-F9D8-422D-ACBC-8AD3AF804085}" dt="2020-11-30T05:54:13.113" v="301"/>
          <ac:grpSpMkLst>
            <pc:docMk/>
            <pc:sldMk cId="522550310" sldId="271"/>
            <ac:grpSpMk id="183" creationId="{7B2F7E43-35EC-4103-9D95-2ACDB00387CC}"/>
          </ac:grpSpMkLst>
        </pc:grpChg>
        <pc:grpChg chg="add del">
          <ac:chgData name="Kriti Shree" userId="S::kriti11153@stfrancisschooljasidih.in::fdd33afa-bbac-49ee-a146-efc4db0053ff" providerId="AD" clId="Web-{C0085CCF-F9D8-422D-ACBC-8AD3AF804085}" dt="2020-11-30T05:54:04.097" v="299"/>
          <ac:grpSpMkLst>
            <pc:docMk/>
            <pc:sldMk cId="522550310" sldId="271"/>
            <ac:grpSpMk id="188" creationId="{7DF11618-754F-4C58-94AD-F7AA3530D6AF}"/>
          </ac:grpSpMkLst>
        </pc:grpChg>
        <pc:grpChg chg="add del">
          <ac:chgData name="Kriti Shree" userId="S::kriti11153@stfrancisschooljasidih.in::fdd33afa-bbac-49ee-a146-efc4db0053ff" providerId="AD" clId="Web-{C0085CCF-F9D8-422D-ACBC-8AD3AF804085}" dt="2020-11-30T06:05:40.086" v="362"/>
          <ac:grpSpMkLst>
            <pc:docMk/>
            <pc:sldMk cId="522550310" sldId="271"/>
            <ac:grpSpMk id="197" creationId="{8F281804-17FE-49B9-9065-1A44CD473CAE}"/>
          </ac:grpSpMkLst>
        </pc:grpChg>
        <pc:grpChg chg="add del">
          <ac:chgData name="Kriti Shree" userId="S::kriti11153@stfrancisschooljasidih.in::fdd33afa-bbac-49ee-a146-efc4db0053ff" providerId="AD" clId="Web-{C0085CCF-F9D8-422D-ACBC-8AD3AF804085}" dt="2020-11-30T05:54:13.113" v="301"/>
          <ac:grpSpMkLst>
            <pc:docMk/>
            <pc:sldMk cId="522550310" sldId="271"/>
            <ac:grpSpMk id="201" creationId="{96F2112D-BBBE-46A6-B66D-A3F02ED3284E}"/>
          </ac:grpSpMkLst>
        </pc:grpChg>
        <pc:grpChg chg="add del">
          <ac:chgData name="Kriti Shree" userId="S::kriti11153@stfrancisschooljasidih.in::fdd33afa-bbac-49ee-a146-efc4db0053ff" providerId="AD" clId="Web-{C0085CCF-F9D8-422D-ACBC-8AD3AF804085}" dt="2020-11-30T06:05:40.086" v="362"/>
          <ac:grpSpMkLst>
            <pc:docMk/>
            <pc:sldMk cId="522550310" sldId="271"/>
            <ac:grpSpMk id="210" creationId="{03E9870D-4BBA-43AF-8D44-BBADF020CFF6}"/>
          </ac:grpSpMkLst>
        </pc:grpChg>
        <pc:grpChg chg="add del">
          <ac:chgData name="Kriti Shree" userId="S::kriti11153@stfrancisschooljasidih.in::fdd33afa-bbac-49ee-a146-efc4db0053ff" providerId="AD" clId="Web-{C0085CCF-F9D8-422D-ACBC-8AD3AF804085}" dt="2020-11-30T06:05:40.086" v="362"/>
          <ac:grpSpMkLst>
            <pc:docMk/>
            <pc:sldMk cId="522550310" sldId="271"/>
            <ac:grpSpMk id="211" creationId="{C3279E8D-2BAA-4CB1-834B-09FADD54DE56}"/>
          </ac:grpSpMkLst>
        </pc:grpChg>
        <pc:grpChg chg="add del">
          <ac:chgData name="Kriti Shree" userId="S::kriti11153@stfrancisschooljasidih.in::fdd33afa-bbac-49ee-a146-efc4db0053ff" providerId="AD" clId="Web-{C0085CCF-F9D8-422D-ACBC-8AD3AF804085}" dt="2020-11-30T05:54:04.097" v="299"/>
          <ac:grpSpMkLst>
            <pc:docMk/>
            <pc:sldMk cId="522550310" sldId="271"/>
            <ac:grpSpMk id="214" creationId="{A5761FD8-9CFD-4F5A-AB69-F179306BCD09}"/>
          </ac:grpSpMkLst>
        </pc:grpChg>
        <pc:grpChg chg="add del">
          <ac:chgData name="Kriti Shree" userId="S::kriti11153@stfrancisschooljasidih.in::fdd33afa-bbac-49ee-a146-efc4db0053ff" providerId="AD" clId="Web-{C0085CCF-F9D8-422D-ACBC-8AD3AF804085}" dt="2020-11-30T06:05:40.086" v="362"/>
          <ac:grpSpMkLst>
            <pc:docMk/>
            <pc:sldMk cId="522550310" sldId="271"/>
            <ac:grpSpMk id="217" creationId="{18579DB9-24B0-487B-81E3-8D02AD5F8C81}"/>
          </ac:grpSpMkLst>
        </pc:grpChg>
        <pc:grpChg chg="add del">
          <ac:chgData name="Kriti Shree" userId="S::kriti11153@stfrancisschooljasidih.in::fdd33afa-bbac-49ee-a146-efc4db0053ff" providerId="AD" clId="Web-{C0085CCF-F9D8-422D-ACBC-8AD3AF804085}" dt="2020-11-30T05:54:13.113" v="301"/>
          <ac:grpSpMkLst>
            <pc:docMk/>
            <pc:sldMk cId="522550310" sldId="271"/>
            <ac:grpSpMk id="221" creationId="{DDB99EF5-8801-40E2-83D3-196FADCBBA7F}"/>
          </ac:grpSpMkLst>
        </pc:grpChg>
        <pc:grpChg chg="add del">
          <ac:chgData name="Kriti Shree" userId="S::kriti11153@stfrancisschooljasidih.in::fdd33afa-bbac-49ee-a146-efc4db0053ff" providerId="AD" clId="Web-{C0085CCF-F9D8-422D-ACBC-8AD3AF804085}" dt="2020-11-30T05:54:04.097" v="299"/>
          <ac:grpSpMkLst>
            <pc:docMk/>
            <pc:sldMk cId="522550310" sldId="271"/>
            <ac:grpSpMk id="225" creationId="{361195DA-BFB4-4917-BAFD-7D3D669EFA86}"/>
          </ac:grpSpMkLst>
        </pc:grpChg>
        <pc:grpChg chg="add del">
          <ac:chgData name="Kriti Shree" userId="S::kriti11153@stfrancisschooljasidih.in::fdd33afa-bbac-49ee-a146-efc4db0053ff" providerId="AD" clId="Web-{C0085CCF-F9D8-422D-ACBC-8AD3AF804085}" dt="2020-11-30T05:54:23.051" v="303"/>
          <ac:grpSpMkLst>
            <pc:docMk/>
            <pc:sldMk cId="522550310" sldId="271"/>
            <ac:grpSpMk id="228" creationId="{03E9870D-4BBA-43AF-8D44-BBADF020CFF6}"/>
          </ac:grpSpMkLst>
        </pc:grpChg>
        <pc:grpChg chg="add del">
          <ac:chgData name="Kriti Shree" userId="S::kriti11153@stfrancisschooljasidih.in::fdd33afa-bbac-49ee-a146-efc4db0053ff" providerId="AD" clId="Web-{C0085CCF-F9D8-422D-ACBC-8AD3AF804085}" dt="2020-11-30T05:54:23.051" v="303"/>
          <ac:grpSpMkLst>
            <pc:docMk/>
            <pc:sldMk cId="522550310" sldId="271"/>
            <ac:grpSpMk id="229" creationId="{C3279E8D-2BAA-4CB1-834B-09FADD54DE56}"/>
          </ac:grpSpMkLst>
        </pc:grpChg>
        <pc:grpChg chg="add del">
          <ac:chgData name="Kriti Shree" userId="S::kriti11153@stfrancisschooljasidih.in::fdd33afa-bbac-49ee-a146-efc4db0053ff" providerId="AD" clId="Web-{C0085CCF-F9D8-422D-ACBC-8AD3AF804085}" dt="2020-11-30T05:54:23.051" v="303"/>
          <ac:grpSpMkLst>
            <pc:docMk/>
            <pc:sldMk cId="522550310" sldId="271"/>
            <ac:grpSpMk id="233" creationId="{B858DA4F-B13B-4D82-A95F-CBF114BDDD7A}"/>
          </ac:grpSpMkLst>
        </pc:grpChg>
        <pc:grpChg chg="add del">
          <ac:chgData name="Kriti Shree" userId="S::kriti11153@stfrancisschooljasidih.in::fdd33afa-bbac-49ee-a146-efc4db0053ff" providerId="AD" clId="Web-{C0085CCF-F9D8-422D-ACBC-8AD3AF804085}" dt="2020-11-30T05:54:23.051" v="303"/>
          <ac:grpSpMkLst>
            <pc:docMk/>
            <pc:sldMk cId="522550310" sldId="271"/>
            <ac:grpSpMk id="236" creationId="{D77BF9F5-CA63-42A6-AC93-C2BDF4727665}"/>
          </ac:grpSpMkLst>
        </pc:grpChg>
        <pc:grpChg chg="add del">
          <ac:chgData name="Kriti Shree" userId="S::kriti11153@stfrancisschooljasidih.in::fdd33afa-bbac-49ee-a146-efc4db0053ff" providerId="AD" clId="Web-{C0085CCF-F9D8-422D-ACBC-8AD3AF804085}" dt="2020-11-30T05:54:23.051" v="303"/>
          <ac:grpSpMkLst>
            <pc:docMk/>
            <pc:sldMk cId="522550310" sldId="271"/>
            <ac:grpSpMk id="238" creationId="{94D09F36-C387-49FA-9BEA-D0427CE84C57}"/>
          </ac:grpSpMkLst>
        </pc:grpChg>
        <pc:grpChg chg="add del">
          <ac:chgData name="Kriti Shree" userId="S::kriti11153@stfrancisschooljasidih.in::fdd33afa-bbac-49ee-a146-efc4db0053ff" providerId="AD" clId="Web-{C0085CCF-F9D8-422D-ACBC-8AD3AF804085}" dt="2020-11-30T06:05:40.008" v="361"/>
          <ac:grpSpMkLst>
            <pc:docMk/>
            <pc:sldMk cId="522550310" sldId="271"/>
            <ac:grpSpMk id="240" creationId="{03E9870D-4BBA-43AF-8D44-BBADF020CFF6}"/>
          </ac:grpSpMkLst>
        </pc:grpChg>
        <pc:grpChg chg="add del">
          <ac:chgData name="Kriti Shree" userId="S::kriti11153@stfrancisschooljasidih.in::fdd33afa-bbac-49ee-a146-efc4db0053ff" providerId="AD" clId="Web-{C0085CCF-F9D8-422D-ACBC-8AD3AF804085}" dt="2020-11-30T06:05:40.008" v="361"/>
          <ac:grpSpMkLst>
            <pc:docMk/>
            <pc:sldMk cId="522550310" sldId="271"/>
            <ac:grpSpMk id="241" creationId="{C3279E8D-2BAA-4CB1-834B-09FADD54DE56}"/>
          </ac:grpSpMkLst>
        </pc:grpChg>
        <pc:grpChg chg="add del">
          <ac:chgData name="Kriti Shree" userId="S::kriti11153@stfrancisschooljasidih.in::fdd33afa-bbac-49ee-a146-efc4db0053ff" providerId="AD" clId="Web-{C0085CCF-F9D8-422D-ACBC-8AD3AF804085}" dt="2020-11-30T06:05:40.008" v="361"/>
          <ac:grpSpMkLst>
            <pc:docMk/>
            <pc:sldMk cId="522550310" sldId="271"/>
            <ac:grpSpMk id="256" creationId="{7DF11618-754F-4C58-94AD-F7AA3530D6AF}"/>
          </ac:grpSpMkLst>
        </pc:grpChg>
        <pc:grpChg chg="add">
          <ac:chgData name="Kriti Shree" userId="S::kriti11153@stfrancisschooljasidih.in::fdd33afa-bbac-49ee-a146-efc4db0053ff" providerId="AD" clId="Web-{C0085CCF-F9D8-422D-ACBC-8AD3AF804085}" dt="2020-11-30T06:05:40.086" v="362"/>
          <ac:grpSpMkLst>
            <pc:docMk/>
            <pc:sldMk cId="522550310" sldId="271"/>
            <ac:grpSpMk id="266" creationId="{03E9870D-4BBA-43AF-8D44-BBADF020CFF6}"/>
          </ac:grpSpMkLst>
        </pc:grpChg>
        <pc:grpChg chg="add">
          <ac:chgData name="Kriti Shree" userId="S::kriti11153@stfrancisschooljasidih.in::fdd33afa-bbac-49ee-a146-efc4db0053ff" providerId="AD" clId="Web-{C0085CCF-F9D8-422D-ACBC-8AD3AF804085}" dt="2020-11-30T06:05:40.086" v="362"/>
          <ac:grpSpMkLst>
            <pc:docMk/>
            <pc:sldMk cId="522550310" sldId="271"/>
            <ac:grpSpMk id="269" creationId="{96F2112D-BBBE-46A6-B66D-A3F02ED3284E}"/>
          </ac:grpSpMkLst>
        </pc:grpChg>
        <pc:grpChg chg="add del">
          <ac:chgData name="Kriti Shree" userId="S::kriti11153@stfrancisschooljasidih.in::fdd33afa-bbac-49ee-a146-efc4db0053ff" providerId="AD" clId="Web-{C0085CCF-F9D8-422D-ACBC-8AD3AF804085}" dt="2020-11-30T06:05:40.008" v="361"/>
          <ac:grpSpMkLst>
            <pc:docMk/>
            <pc:sldMk cId="522550310" sldId="271"/>
            <ac:grpSpMk id="282" creationId="{A5761FD8-9CFD-4F5A-AB69-F179306BCD09}"/>
          </ac:grpSpMkLst>
        </pc:grpChg>
        <pc:grpChg chg="add">
          <ac:chgData name="Kriti Shree" userId="S::kriti11153@stfrancisschooljasidih.in::fdd33afa-bbac-49ee-a146-efc4db0053ff" providerId="AD" clId="Web-{C0085CCF-F9D8-422D-ACBC-8AD3AF804085}" dt="2020-11-30T06:05:40.086" v="362"/>
          <ac:grpSpMkLst>
            <pc:docMk/>
            <pc:sldMk cId="522550310" sldId="271"/>
            <ac:grpSpMk id="289" creationId="{DDB99EF5-8801-40E2-83D3-196FADCBBA7F}"/>
          </ac:grpSpMkLst>
        </pc:grpChg>
        <pc:grpChg chg="add del">
          <ac:chgData name="Kriti Shree" userId="S::kriti11153@stfrancisschooljasidih.in::fdd33afa-bbac-49ee-a146-efc4db0053ff" providerId="AD" clId="Web-{C0085CCF-F9D8-422D-ACBC-8AD3AF804085}" dt="2020-11-30T06:05:40.008" v="361"/>
          <ac:grpSpMkLst>
            <pc:docMk/>
            <pc:sldMk cId="522550310" sldId="271"/>
            <ac:grpSpMk id="293" creationId="{361195DA-BFB4-4917-BAFD-7D3D669EFA86}"/>
          </ac:grpSpMkLst>
        </pc:grpChg>
        <pc:grpChg chg="add">
          <ac:chgData name="Kriti Shree" userId="S::kriti11153@stfrancisschooljasidih.in::fdd33afa-bbac-49ee-a146-efc4db0053ff" providerId="AD" clId="Web-{C0085CCF-F9D8-422D-ACBC-8AD3AF804085}" dt="2020-11-30T06:05:40.086" v="362"/>
          <ac:grpSpMkLst>
            <pc:docMk/>
            <pc:sldMk cId="522550310" sldId="271"/>
            <ac:grpSpMk id="294" creationId="{C3279E8D-2BAA-4CB1-834B-09FADD54DE56}"/>
          </ac:grpSpMkLst>
        </pc:grpChg>
        <pc:grpChg chg="add">
          <ac:chgData name="Kriti Shree" userId="S::kriti11153@stfrancisschooljasidih.in::fdd33afa-bbac-49ee-a146-efc4db0053ff" providerId="AD" clId="Web-{C0085CCF-F9D8-422D-ACBC-8AD3AF804085}" dt="2020-11-30T06:05:40.086" v="362"/>
          <ac:grpSpMkLst>
            <pc:docMk/>
            <pc:sldMk cId="522550310" sldId="271"/>
            <ac:grpSpMk id="298" creationId="{7B2F7E43-35EC-4103-9D95-2ACDB00387CC}"/>
          </ac:grpSpMkLst>
        </pc:grpChg>
        <pc:picChg chg="add mod">
          <ac:chgData name="Kriti Shree" userId="S::kriti11153@stfrancisschooljasidih.in::fdd33afa-bbac-49ee-a146-efc4db0053ff" providerId="AD" clId="Web-{C0085CCF-F9D8-422D-ACBC-8AD3AF804085}" dt="2020-11-30T06:05:40.086" v="362"/>
          <ac:picMkLst>
            <pc:docMk/>
            <pc:sldMk cId="522550310" sldId="271"/>
            <ac:picMk id="3" creationId="{C67C23F5-D0C9-4F25-A6D6-91C8406B26CC}"/>
          </ac:picMkLst>
        </pc:picChg>
      </pc:sldChg>
      <pc:sldChg chg="addSp delSp modSp new del mod setBg">
        <pc:chgData name="Kriti Shree" userId="S::kriti11153@stfrancisschooljasidih.in::fdd33afa-bbac-49ee-a146-efc4db0053ff" providerId="AD" clId="Web-{C0085CCF-F9D8-422D-ACBC-8AD3AF804085}" dt="2020-11-30T05:41:43.701" v="266"/>
        <pc:sldMkLst>
          <pc:docMk/>
          <pc:sldMk cId="3791431943" sldId="271"/>
        </pc:sldMkLst>
        <pc:spChg chg="mod">
          <ac:chgData name="Kriti Shree" userId="S::kriti11153@stfrancisschooljasidih.in::fdd33afa-bbac-49ee-a146-efc4db0053ff" providerId="AD" clId="Web-{C0085CCF-F9D8-422D-ACBC-8AD3AF804085}" dt="2020-11-30T05:41:16.200" v="265"/>
          <ac:spMkLst>
            <pc:docMk/>
            <pc:sldMk cId="3791431943" sldId="271"/>
            <ac:spMk id="2" creationId="{5230E7B0-8D0E-40C3-B18A-93C80727BA84}"/>
          </ac:spMkLst>
        </pc:spChg>
        <pc:spChg chg="del">
          <ac:chgData name="Kriti Shree" userId="S::kriti11153@stfrancisschooljasidih.in::fdd33afa-bbac-49ee-a146-efc4db0053ff" providerId="AD" clId="Web-{C0085CCF-F9D8-422D-ACBC-8AD3AF804085}" dt="2020-11-30T05:39:39.198" v="256"/>
          <ac:spMkLst>
            <pc:docMk/>
            <pc:sldMk cId="3791431943" sldId="271"/>
            <ac:spMk id="3" creationId="{1C4EE60D-8FEC-4117-9F91-562032C4F7E2}"/>
          </ac:spMkLst>
        </pc:spChg>
        <pc:spChg chg="mod">
          <ac:chgData name="Kriti Shree" userId="S::kriti11153@stfrancisschooljasidih.in::fdd33afa-bbac-49ee-a146-efc4db0053ff" providerId="AD" clId="Web-{C0085CCF-F9D8-422D-ACBC-8AD3AF804085}" dt="2020-11-30T05:41:16.200" v="265"/>
          <ac:spMkLst>
            <pc:docMk/>
            <pc:sldMk cId="3791431943" sldId="271"/>
            <ac:spMk id="4" creationId="{4E0BDA5A-8C02-4B02-B22B-51DC4B74DCEB}"/>
          </ac:spMkLst>
        </pc:spChg>
        <pc:spChg chg="add">
          <ac:chgData name="Kriti Shree" userId="S::kriti11153@stfrancisschooljasidih.in::fdd33afa-bbac-49ee-a146-efc4db0053ff" providerId="AD" clId="Web-{C0085CCF-F9D8-422D-ACBC-8AD3AF804085}" dt="2020-11-30T05:41:16.200" v="265"/>
          <ac:spMkLst>
            <pc:docMk/>
            <pc:sldMk cId="3791431943" sldId="271"/>
            <ac:spMk id="8" creationId="{247A131F-D5DE-41A5-B4CF-4F345319B40B}"/>
          </ac:spMkLst>
        </pc:spChg>
        <pc:spChg chg="add">
          <ac:chgData name="Kriti Shree" userId="S::kriti11153@stfrancisschooljasidih.in::fdd33afa-bbac-49ee-a146-efc4db0053ff" providerId="AD" clId="Web-{C0085CCF-F9D8-422D-ACBC-8AD3AF804085}" dt="2020-11-30T05:41:16.200" v="265"/>
          <ac:spMkLst>
            <pc:docMk/>
            <pc:sldMk cId="3791431943" sldId="271"/>
            <ac:spMk id="9" creationId="{3AF4666D-BD98-40A5-A75F-478B982010B2}"/>
          </ac:spMkLst>
        </pc:spChg>
        <pc:spChg chg="add">
          <ac:chgData name="Kriti Shree" userId="S::kriti11153@stfrancisschooljasidih.in::fdd33afa-bbac-49ee-a146-efc4db0053ff" providerId="AD" clId="Web-{C0085CCF-F9D8-422D-ACBC-8AD3AF804085}" dt="2020-11-30T05:41:16.200" v="265"/>
          <ac:spMkLst>
            <pc:docMk/>
            <pc:sldMk cId="3791431943" sldId="271"/>
            <ac:spMk id="10" creationId="{68680585-71F9-4721-A998-4974171D2EB4}"/>
          </ac:spMkLst>
        </pc:spChg>
        <pc:spChg chg="add del">
          <ac:chgData name="Kriti Shree" userId="S::kriti11153@stfrancisschooljasidih.in::fdd33afa-bbac-49ee-a146-efc4db0053ff" providerId="AD" clId="Web-{C0085CCF-F9D8-422D-ACBC-8AD3AF804085}" dt="2020-11-30T05:41:01.778" v="264"/>
          <ac:spMkLst>
            <pc:docMk/>
            <pc:sldMk cId="3791431943" sldId="271"/>
            <ac:spMk id="11" creationId="{247A131F-D5DE-41A5-B4CF-4F345319B40B}"/>
          </ac:spMkLst>
        </pc:spChg>
        <pc:spChg chg="add">
          <ac:chgData name="Kriti Shree" userId="S::kriti11153@stfrancisschooljasidih.in::fdd33afa-bbac-49ee-a146-efc4db0053ff" providerId="AD" clId="Web-{C0085CCF-F9D8-422D-ACBC-8AD3AF804085}" dt="2020-11-30T05:41:16.200" v="265"/>
          <ac:spMkLst>
            <pc:docMk/>
            <pc:sldMk cId="3791431943" sldId="271"/>
            <ac:spMk id="12" creationId="{12BC95C2-2EEC-4F59-ABA8-660B0D059CCF}"/>
          </ac:spMkLst>
        </pc:spChg>
        <pc:spChg chg="add del">
          <ac:chgData name="Kriti Shree" userId="S::kriti11153@stfrancisschooljasidih.in::fdd33afa-bbac-49ee-a146-efc4db0053ff" providerId="AD" clId="Web-{C0085CCF-F9D8-422D-ACBC-8AD3AF804085}" dt="2020-11-30T05:41:01.778" v="264"/>
          <ac:spMkLst>
            <pc:docMk/>
            <pc:sldMk cId="3791431943" sldId="271"/>
            <ac:spMk id="13" creationId="{3AF4666D-BD98-40A5-A75F-478B982010B2}"/>
          </ac:spMkLst>
        </pc:spChg>
        <pc:spChg chg="add del">
          <ac:chgData name="Kriti Shree" userId="S::kriti11153@stfrancisschooljasidih.in::fdd33afa-bbac-49ee-a146-efc4db0053ff" providerId="AD" clId="Web-{C0085CCF-F9D8-422D-ACBC-8AD3AF804085}" dt="2020-11-30T05:41:01.778" v="264"/>
          <ac:spMkLst>
            <pc:docMk/>
            <pc:sldMk cId="3791431943" sldId="271"/>
            <ac:spMk id="15" creationId="{68680585-71F9-4721-A998-4974171D2EB4}"/>
          </ac:spMkLst>
        </pc:spChg>
        <pc:spChg chg="add del">
          <ac:chgData name="Kriti Shree" userId="S::kriti11153@stfrancisschooljasidih.in::fdd33afa-bbac-49ee-a146-efc4db0053ff" providerId="AD" clId="Web-{C0085CCF-F9D8-422D-ACBC-8AD3AF804085}" dt="2020-11-30T05:41:01.778" v="264"/>
          <ac:spMkLst>
            <pc:docMk/>
            <pc:sldMk cId="3791431943" sldId="271"/>
            <ac:spMk id="17" creationId="{12BC95C2-2EEC-4F59-ABA8-660B0D059CCF}"/>
          </ac:spMkLst>
        </pc:spChg>
        <pc:spChg chg="add">
          <ac:chgData name="Kriti Shree" userId="S::kriti11153@stfrancisschooljasidih.in::fdd33afa-bbac-49ee-a146-efc4db0053ff" providerId="AD" clId="Web-{C0085CCF-F9D8-422D-ACBC-8AD3AF804085}" dt="2020-11-30T05:41:16.200" v="265"/>
          <ac:spMkLst>
            <pc:docMk/>
            <pc:sldMk cId="3791431943" sldId="271"/>
            <ac:spMk id="18" creationId="{8651CFA9-6065-4243-AC48-858E359780B1}"/>
          </ac:spMkLst>
        </pc:spChg>
        <pc:spChg chg="add">
          <ac:chgData name="Kriti Shree" userId="S::kriti11153@stfrancisschooljasidih.in::fdd33afa-bbac-49ee-a146-efc4db0053ff" providerId="AD" clId="Web-{C0085CCF-F9D8-422D-ACBC-8AD3AF804085}" dt="2020-11-30T05:41:16.200" v="265"/>
          <ac:spMkLst>
            <pc:docMk/>
            <pc:sldMk cId="3791431943" sldId="271"/>
            <ac:spMk id="27" creationId="{37962AE0-6A1C-4B76-9D52-10E5E6D7D3BB}"/>
          </ac:spMkLst>
        </pc:spChg>
        <pc:spChg chg="add del">
          <ac:chgData name="Kriti Shree" userId="S::kriti11153@stfrancisschooljasidih.in::fdd33afa-bbac-49ee-a146-efc4db0053ff" providerId="AD" clId="Web-{C0085CCF-F9D8-422D-ACBC-8AD3AF804085}" dt="2020-11-30T05:41:01.778" v="264"/>
          <ac:spMkLst>
            <pc:docMk/>
            <pc:sldMk cId="3791431943" sldId="271"/>
            <ac:spMk id="37" creationId="{8651CFA9-6065-4243-AC48-858E359780B1}"/>
          </ac:spMkLst>
        </pc:spChg>
        <pc:spChg chg="add del">
          <ac:chgData name="Kriti Shree" userId="S::kriti11153@stfrancisschooljasidih.in::fdd33afa-bbac-49ee-a146-efc4db0053ff" providerId="AD" clId="Web-{C0085CCF-F9D8-422D-ACBC-8AD3AF804085}" dt="2020-11-30T05:41:01.778" v="264"/>
          <ac:spMkLst>
            <pc:docMk/>
            <pc:sldMk cId="3791431943" sldId="271"/>
            <ac:spMk id="39" creationId="{37962AE0-6A1C-4B76-9D52-10E5E6D7D3BB}"/>
          </ac:spMkLst>
        </pc:spChg>
        <pc:spChg chg="add del">
          <ac:chgData name="Kriti Shree" userId="S::kriti11153@stfrancisschooljasidih.in::fdd33afa-bbac-49ee-a146-efc4db0053ff" providerId="AD" clId="Web-{C0085CCF-F9D8-422D-ACBC-8AD3AF804085}" dt="2020-11-30T05:41:01.778" v="264"/>
          <ac:spMkLst>
            <pc:docMk/>
            <pc:sldMk cId="3791431943" sldId="271"/>
            <ac:spMk id="41" creationId="{16E12301-1C96-4D15-9838-D5B894B22365}"/>
          </ac:spMkLst>
        </pc:spChg>
        <pc:grpChg chg="add">
          <ac:chgData name="Kriti Shree" userId="S::kriti11153@stfrancisschooljasidih.in::fdd33afa-bbac-49ee-a146-efc4db0053ff" providerId="AD" clId="Web-{C0085CCF-F9D8-422D-ACBC-8AD3AF804085}" dt="2020-11-30T05:41:16.200" v="265"/>
          <ac:grpSpMkLst>
            <pc:docMk/>
            <pc:sldMk cId="3791431943" sldId="271"/>
            <ac:grpSpMk id="14" creationId="{03E9870D-4BBA-43AF-8D44-BBADF020CFF6}"/>
          </ac:grpSpMkLst>
        </pc:grpChg>
        <pc:grpChg chg="add">
          <ac:chgData name="Kriti Shree" userId="S::kriti11153@stfrancisschooljasidih.in::fdd33afa-bbac-49ee-a146-efc4db0053ff" providerId="AD" clId="Web-{C0085CCF-F9D8-422D-ACBC-8AD3AF804085}" dt="2020-11-30T05:41:16.200" v="265"/>
          <ac:grpSpMkLst>
            <pc:docMk/>
            <pc:sldMk cId="3791431943" sldId="271"/>
            <ac:grpSpMk id="16" creationId="{C3279E8D-2BAA-4CB1-834B-09FADD54DE56}"/>
          </ac:grpSpMkLst>
        </pc:grpChg>
        <pc:grpChg chg="add del">
          <ac:chgData name="Kriti Shree" userId="S::kriti11153@stfrancisschooljasidih.in::fdd33afa-bbac-49ee-a146-efc4db0053ff" providerId="AD" clId="Web-{C0085CCF-F9D8-422D-ACBC-8AD3AF804085}" dt="2020-11-30T05:41:01.778" v="264"/>
          <ac:grpSpMkLst>
            <pc:docMk/>
            <pc:sldMk cId="3791431943" sldId="271"/>
            <ac:grpSpMk id="19" creationId="{03E9870D-4BBA-43AF-8D44-BBADF020CFF6}"/>
          </ac:grpSpMkLst>
        </pc:grpChg>
        <pc:grpChg chg="add del">
          <ac:chgData name="Kriti Shree" userId="S::kriti11153@stfrancisschooljasidih.in::fdd33afa-bbac-49ee-a146-efc4db0053ff" providerId="AD" clId="Web-{C0085CCF-F9D8-422D-ACBC-8AD3AF804085}" dt="2020-11-30T05:41:01.778" v="264"/>
          <ac:grpSpMkLst>
            <pc:docMk/>
            <pc:sldMk cId="3791431943" sldId="271"/>
            <ac:grpSpMk id="28" creationId="{C3279E8D-2BAA-4CB1-834B-09FADD54DE56}"/>
          </ac:grpSpMkLst>
        </pc:grpChg>
        <pc:grpChg chg="add">
          <ac:chgData name="Kriti Shree" userId="S::kriti11153@stfrancisschooljasidih.in::fdd33afa-bbac-49ee-a146-efc4db0053ff" providerId="AD" clId="Web-{C0085CCF-F9D8-422D-ACBC-8AD3AF804085}" dt="2020-11-30T05:41:16.200" v="265"/>
          <ac:grpSpMkLst>
            <pc:docMk/>
            <pc:sldMk cId="3791431943" sldId="271"/>
            <ac:grpSpMk id="36" creationId="{E8ABCFC2-1187-4EFE-87CB-D1ABA0F5DBC6}"/>
          </ac:grpSpMkLst>
        </pc:grpChg>
        <pc:grpChg chg="add del">
          <ac:chgData name="Kriti Shree" userId="S::kriti11153@stfrancisschooljasidih.in::fdd33afa-bbac-49ee-a146-efc4db0053ff" providerId="AD" clId="Web-{C0085CCF-F9D8-422D-ACBC-8AD3AF804085}" dt="2020-11-30T05:41:01.778" v="264"/>
          <ac:grpSpMkLst>
            <pc:docMk/>
            <pc:sldMk cId="3791431943" sldId="271"/>
            <ac:grpSpMk id="43" creationId="{D7A5FD75-4B35-4162-9304-569491255811}"/>
          </ac:grpSpMkLst>
        </pc:grpChg>
        <pc:grpChg chg="add">
          <ac:chgData name="Kriti Shree" userId="S::kriti11153@stfrancisschooljasidih.in::fdd33afa-bbac-49ee-a146-efc4db0053ff" providerId="AD" clId="Web-{C0085CCF-F9D8-422D-ACBC-8AD3AF804085}" dt="2020-11-30T05:41:16.200" v="265"/>
          <ac:grpSpMkLst>
            <pc:docMk/>
            <pc:sldMk cId="3791431943" sldId="271"/>
            <ac:grpSpMk id="51" creationId="{CE5E50B5-764C-4CF0-BE62-6330BDB193FE}"/>
          </ac:grpSpMkLst>
        </pc:grpChg>
        <pc:grpChg chg="add del">
          <ac:chgData name="Kriti Shree" userId="S::kriti11153@stfrancisschooljasidih.in::fdd33afa-bbac-49ee-a146-efc4db0053ff" providerId="AD" clId="Web-{C0085CCF-F9D8-422D-ACBC-8AD3AF804085}" dt="2020-11-30T05:41:01.778" v="264"/>
          <ac:grpSpMkLst>
            <pc:docMk/>
            <pc:sldMk cId="3791431943" sldId="271"/>
            <ac:grpSpMk id="52" creationId="{34676384-D846-461C-B8F3-BDB849B4A408}"/>
          </ac:grpSpMkLst>
        </pc:grpChg>
        <pc:picChg chg="add mod ord modCrop">
          <ac:chgData name="Kriti Shree" userId="S::kriti11153@stfrancisschooljasidih.in::fdd33afa-bbac-49ee-a146-efc4db0053ff" providerId="AD" clId="Web-{C0085CCF-F9D8-422D-ACBC-8AD3AF804085}" dt="2020-11-30T05:41:16.200" v="265"/>
          <ac:picMkLst>
            <pc:docMk/>
            <pc:sldMk cId="3791431943" sldId="271"/>
            <ac:picMk id="5" creationId="{45457FCE-2D48-4604-B5C9-B7379390B05E}"/>
          </ac:picMkLst>
        </pc:picChg>
        <pc:picChg chg="add mod ord">
          <ac:chgData name="Kriti Shree" userId="S::kriti11153@stfrancisschooljasidih.in::fdd33afa-bbac-49ee-a146-efc4db0053ff" providerId="AD" clId="Web-{C0085CCF-F9D8-422D-ACBC-8AD3AF804085}" dt="2020-11-30T05:41:16.200" v="265"/>
          <ac:picMkLst>
            <pc:docMk/>
            <pc:sldMk cId="3791431943" sldId="271"/>
            <ac:picMk id="6" creationId="{8013B538-72FF-4555-AB62-C8B9473E1A74}"/>
          </ac:picMkLst>
        </pc:picChg>
      </pc:sldChg>
      <pc:sldChg chg="addSp delSp modSp new del mod setBg">
        <pc:chgData name="Kriti Shree" userId="S::kriti11153@stfrancisschooljasidih.in::fdd33afa-bbac-49ee-a146-efc4db0053ff" providerId="AD" clId="Web-{C0085CCF-F9D8-422D-ACBC-8AD3AF804085}" dt="2020-11-30T06:05:56.149" v="363"/>
        <pc:sldMkLst>
          <pc:docMk/>
          <pc:sldMk cId="925451262" sldId="272"/>
        </pc:sldMkLst>
        <pc:spChg chg="mod ord">
          <ac:chgData name="Kriti Shree" userId="S::kriti11153@stfrancisschooljasidih.in::fdd33afa-bbac-49ee-a146-efc4db0053ff" providerId="AD" clId="Web-{C0085CCF-F9D8-422D-ACBC-8AD3AF804085}" dt="2020-11-30T06:00:14.264" v="328" actId="1076"/>
          <ac:spMkLst>
            <pc:docMk/>
            <pc:sldMk cId="925451262" sldId="272"/>
            <ac:spMk id="2" creationId="{374CA08C-655B-4014-ACF1-6EFB9B069A1E}"/>
          </ac:spMkLst>
        </pc:spChg>
        <pc:spChg chg="add del">
          <ac:chgData name="Kriti Shree" userId="S::kriti11153@stfrancisschooljasidih.in::fdd33afa-bbac-49ee-a146-efc4db0053ff" providerId="AD" clId="Web-{C0085CCF-F9D8-422D-ACBC-8AD3AF804085}" dt="2020-11-30T05:56:43.993" v="310"/>
          <ac:spMkLst>
            <pc:docMk/>
            <pc:sldMk cId="925451262" sldId="272"/>
            <ac:spMk id="5" creationId="{247A131F-D5DE-41A5-B4CF-4F345319B40B}"/>
          </ac:spMkLst>
        </pc:spChg>
        <pc:spChg chg="add del">
          <ac:chgData name="Kriti Shree" userId="S::kriti11153@stfrancisschooljasidih.in::fdd33afa-bbac-49ee-a146-efc4db0053ff" providerId="AD" clId="Web-{C0085CCF-F9D8-422D-ACBC-8AD3AF804085}" dt="2020-11-30T05:56:43.993" v="310"/>
          <ac:spMkLst>
            <pc:docMk/>
            <pc:sldMk cId="925451262" sldId="272"/>
            <ac:spMk id="6" creationId="{3AF4666D-BD98-40A5-A75F-478B982010B2}"/>
          </ac:spMkLst>
        </pc:spChg>
        <pc:spChg chg="add del">
          <ac:chgData name="Kriti Shree" userId="S::kriti11153@stfrancisschooljasidih.in::fdd33afa-bbac-49ee-a146-efc4db0053ff" providerId="AD" clId="Web-{C0085CCF-F9D8-422D-ACBC-8AD3AF804085}" dt="2020-11-30T05:56:43.993" v="310"/>
          <ac:spMkLst>
            <pc:docMk/>
            <pc:sldMk cId="925451262" sldId="272"/>
            <ac:spMk id="7" creationId="{68680585-71F9-4721-A998-4974171D2EB4}"/>
          </ac:spMkLst>
        </pc:spChg>
        <pc:spChg chg="add del">
          <ac:chgData name="Kriti Shree" userId="S::kriti11153@stfrancisschooljasidih.in::fdd33afa-bbac-49ee-a146-efc4db0053ff" providerId="AD" clId="Web-{C0085CCF-F9D8-422D-ACBC-8AD3AF804085}" dt="2020-11-30T05:56:29.836" v="308"/>
          <ac:spMkLst>
            <pc:docMk/>
            <pc:sldMk cId="925451262" sldId="272"/>
            <ac:spMk id="8" creationId="{247A131F-D5DE-41A5-B4CF-4F345319B40B}"/>
          </ac:spMkLst>
        </pc:spChg>
        <pc:spChg chg="add del">
          <ac:chgData name="Kriti Shree" userId="S::kriti11153@stfrancisschooljasidih.in::fdd33afa-bbac-49ee-a146-efc4db0053ff" providerId="AD" clId="Web-{C0085CCF-F9D8-422D-ACBC-8AD3AF804085}" dt="2020-11-30T05:56:43.993" v="310"/>
          <ac:spMkLst>
            <pc:docMk/>
            <pc:sldMk cId="925451262" sldId="272"/>
            <ac:spMk id="9" creationId="{12BC95C2-2EEC-4F59-ABA8-660B0D059CCF}"/>
          </ac:spMkLst>
        </pc:spChg>
        <pc:spChg chg="add del">
          <ac:chgData name="Kriti Shree" userId="S::kriti11153@stfrancisschooljasidih.in::fdd33afa-bbac-49ee-a146-efc4db0053ff" providerId="AD" clId="Web-{C0085CCF-F9D8-422D-ACBC-8AD3AF804085}" dt="2020-11-30T05:56:29.836" v="308"/>
          <ac:spMkLst>
            <pc:docMk/>
            <pc:sldMk cId="925451262" sldId="272"/>
            <ac:spMk id="10" creationId="{3AF4666D-BD98-40A5-A75F-478B982010B2}"/>
          </ac:spMkLst>
        </pc:spChg>
        <pc:spChg chg="add del">
          <ac:chgData name="Kriti Shree" userId="S::kriti11153@stfrancisschooljasidih.in::fdd33afa-bbac-49ee-a146-efc4db0053ff" providerId="AD" clId="Web-{C0085CCF-F9D8-422D-ACBC-8AD3AF804085}" dt="2020-11-30T05:56:29.836" v="308"/>
          <ac:spMkLst>
            <pc:docMk/>
            <pc:sldMk cId="925451262" sldId="272"/>
            <ac:spMk id="12" creationId="{68680585-71F9-4721-A998-4974171D2EB4}"/>
          </ac:spMkLst>
        </pc:spChg>
        <pc:spChg chg="add del">
          <ac:chgData name="Kriti Shree" userId="S::kriti11153@stfrancisschooljasidih.in::fdd33afa-bbac-49ee-a146-efc4db0053ff" providerId="AD" clId="Web-{C0085CCF-F9D8-422D-ACBC-8AD3AF804085}" dt="2020-11-30T05:56:29.836" v="308"/>
          <ac:spMkLst>
            <pc:docMk/>
            <pc:sldMk cId="925451262" sldId="272"/>
            <ac:spMk id="14" creationId="{12BC95C2-2EEC-4F59-ABA8-660B0D059CCF}"/>
          </ac:spMkLst>
        </pc:spChg>
        <pc:spChg chg="add del">
          <ac:chgData name="Kriti Shree" userId="S::kriti11153@stfrancisschooljasidih.in::fdd33afa-bbac-49ee-a146-efc4db0053ff" providerId="AD" clId="Web-{C0085CCF-F9D8-422D-ACBC-8AD3AF804085}" dt="2020-11-30T05:56:43.993" v="310"/>
          <ac:spMkLst>
            <pc:docMk/>
            <pc:sldMk cId="925451262" sldId="272"/>
            <ac:spMk id="15" creationId="{81BC67A1-175E-439E-85E2-88911C119814}"/>
          </ac:spMkLst>
        </pc:spChg>
        <pc:spChg chg="add del">
          <ac:chgData name="Kriti Shree" userId="S::kriti11153@stfrancisschooljasidih.in::fdd33afa-bbac-49ee-a146-efc4db0053ff" providerId="AD" clId="Web-{C0085CCF-F9D8-422D-ACBC-8AD3AF804085}" dt="2020-11-30T05:56:43.993" v="310"/>
          <ac:spMkLst>
            <pc:docMk/>
            <pc:sldMk cId="925451262" sldId="272"/>
            <ac:spMk id="24" creationId="{94A7B82C-30F1-42B4-BE36-3DB42DD517D1}"/>
          </ac:spMkLst>
        </pc:spChg>
        <pc:spChg chg="add del">
          <ac:chgData name="Kriti Shree" userId="S::kriti11153@stfrancisschooljasidih.in::fdd33afa-bbac-49ee-a146-efc4db0053ff" providerId="AD" clId="Web-{C0085CCF-F9D8-422D-ACBC-8AD3AF804085}" dt="2020-11-30T05:56:43.993" v="310"/>
          <ac:spMkLst>
            <pc:docMk/>
            <pc:sldMk cId="925451262" sldId="272"/>
            <ac:spMk id="33" creationId="{43CA1578-CEEB-41BB-8068-C0DA02C36C52}"/>
          </ac:spMkLst>
        </pc:spChg>
        <pc:spChg chg="add del">
          <ac:chgData name="Kriti Shree" userId="S::kriti11153@stfrancisschooljasidih.in::fdd33afa-bbac-49ee-a146-efc4db0053ff" providerId="AD" clId="Web-{C0085CCF-F9D8-422D-ACBC-8AD3AF804085}" dt="2020-11-30T05:56:29.836" v="308"/>
          <ac:spMkLst>
            <pc:docMk/>
            <pc:sldMk cId="925451262" sldId="272"/>
            <ac:spMk id="34" creationId="{F1174801-1395-44C5-9B00-CCAC45C056E7}"/>
          </ac:spMkLst>
        </pc:spChg>
        <pc:spChg chg="add del">
          <ac:chgData name="Kriti Shree" userId="S::kriti11153@stfrancisschooljasidih.in::fdd33afa-bbac-49ee-a146-efc4db0053ff" providerId="AD" clId="Web-{C0085CCF-F9D8-422D-ACBC-8AD3AF804085}" dt="2020-11-30T05:56:29.836" v="308"/>
          <ac:spMkLst>
            <pc:docMk/>
            <pc:sldMk cId="925451262" sldId="272"/>
            <ac:spMk id="36" creationId="{996DFAFB-BCE1-4BEC-82FB-D574234DEF0A}"/>
          </ac:spMkLst>
        </pc:spChg>
        <pc:spChg chg="add del">
          <ac:chgData name="Kriti Shree" userId="S::kriti11153@stfrancisschooljasidih.in::fdd33afa-bbac-49ee-a146-efc4db0053ff" providerId="AD" clId="Web-{C0085CCF-F9D8-422D-ACBC-8AD3AF804085}" dt="2020-11-30T05:57:20.791" v="312"/>
          <ac:spMkLst>
            <pc:docMk/>
            <pc:sldMk cId="925451262" sldId="272"/>
            <ac:spMk id="37" creationId="{247A131F-D5DE-41A5-B4CF-4F345319B40B}"/>
          </ac:spMkLst>
        </pc:spChg>
        <pc:spChg chg="add del">
          <ac:chgData name="Kriti Shree" userId="S::kriti11153@stfrancisschooljasidih.in::fdd33afa-bbac-49ee-a146-efc4db0053ff" providerId="AD" clId="Web-{C0085CCF-F9D8-422D-ACBC-8AD3AF804085}" dt="2020-11-30T05:56:29.836" v="308"/>
          <ac:spMkLst>
            <pc:docMk/>
            <pc:sldMk cId="925451262" sldId="272"/>
            <ac:spMk id="38" creationId="{8D2A0DB3-EF43-4032-9B27-954E12CCB688}"/>
          </ac:spMkLst>
        </pc:spChg>
        <pc:spChg chg="add del">
          <ac:chgData name="Kriti Shree" userId="S::kriti11153@stfrancisschooljasidih.in::fdd33afa-bbac-49ee-a146-efc4db0053ff" providerId="AD" clId="Web-{C0085CCF-F9D8-422D-ACBC-8AD3AF804085}" dt="2020-11-30T05:57:53.229" v="319"/>
          <ac:spMkLst>
            <pc:docMk/>
            <pc:sldMk cId="925451262" sldId="272"/>
            <ac:spMk id="39" creationId="{247A131F-D5DE-41A5-B4CF-4F345319B40B}"/>
          </ac:spMkLst>
        </pc:spChg>
        <pc:spChg chg="add del">
          <ac:chgData name="Kriti Shree" userId="S::kriti11153@stfrancisschooljasidih.in::fdd33afa-bbac-49ee-a146-efc4db0053ff" providerId="AD" clId="Web-{C0085CCF-F9D8-422D-ACBC-8AD3AF804085}" dt="2020-11-30T05:57:20.791" v="312"/>
          <ac:spMkLst>
            <pc:docMk/>
            <pc:sldMk cId="925451262" sldId="272"/>
            <ac:spMk id="47" creationId="{3AF4666D-BD98-40A5-A75F-478B982010B2}"/>
          </ac:spMkLst>
        </pc:spChg>
        <pc:spChg chg="add del">
          <ac:chgData name="Kriti Shree" userId="S::kriti11153@stfrancisschooljasidih.in::fdd33afa-bbac-49ee-a146-efc4db0053ff" providerId="AD" clId="Web-{C0085CCF-F9D8-422D-ACBC-8AD3AF804085}" dt="2020-11-30T05:57:20.791" v="312"/>
          <ac:spMkLst>
            <pc:docMk/>
            <pc:sldMk cId="925451262" sldId="272"/>
            <ac:spMk id="59" creationId="{68680585-71F9-4721-A998-4974171D2EB4}"/>
          </ac:spMkLst>
        </pc:spChg>
        <pc:spChg chg="add del">
          <ac:chgData name="Kriti Shree" userId="S::kriti11153@stfrancisschooljasidih.in::fdd33afa-bbac-49ee-a146-efc4db0053ff" providerId="AD" clId="Web-{C0085CCF-F9D8-422D-ACBC-8AD3AF804085}" dt="2020-11-30T05:57:20.791" v="312"/>
          <ac:spMkLst>
            <pc:docMk/>
            <pc:sldMk cId="925451262" sldId="272"/>
            <ac:spMk id="63" creationId="{12BC95C2-2EEC-4F59-ABA8-660B0D059CCF}"/>
          </ac:spMkLst>
        </pc:spChg>
        <pc:spChg chg="add del">
          <ac:chgData name="Kriti Shree" userId="S::kriti11153@stfrancisschooljasidih.in::fdd33afa-bbac-49ee-a146-efc4db0053ff" providerId="AD" clId="Web-{C0085CCF-F9D8-422D-ACBC-8AD3AF804085}" dt="2020-11-30T05:57:20.791" v="312"/>
          <ac:spMkLst>
            <pc:docMk/>
            <pc:sldMk cId="925451262" sldId="272"/>
            <ac:spMk id="67" creationId="{F1174801-1395-44C5-9B00-CCAC45C056E7}"/>
          </ac:spMkLst>
        </pc:spChg>
        <pc:spChg chg="add del">
          <ac:chgData name="Kriti Shree" userId="S::kriti11153@stfrancisschooljasidih.in::fdd33afa-bbac-49ee-a146-efc4db0053ff" providerId="AD" clId="Web-{C0085CCF-F9D8-422D-ACBC-8AD3AF804085}" dt="2020-11-30T05:57:20.791" v="312"/>
          <ac:spMkLst>
            <pc:docMk/>
            <pc:sldMk cId="925451262" sldId="272"/>
            <ac:spMk id="68" creationId="{996DFAFB-BCE1-4BEC-82FB-D574234DEF0A}"/>
          </ac:spMkLst>
        </pc:spChg>
        <pc:spChg chg="add del">
          <ac:chgData name="Kriti Shree" userId="S::kriti11153@stfrancisschooljasidih.in::fdd33afa-bbac-49ee-a146-efc4db0053ff" providerId="AD" clId="Web-{C0085CCF-F9D8-422D-ACBC-8AD3AF804085}" dt="2020-11-30T05:57:53.229" v="319"/>
          <ac:spMkLst>
            <pc:docMk/>
            <pc:sldMk cId="925451262" sldId="272"/>
            <ac:spMk id="76" creationId="{3AF4666D-BD98-40A5-A75F-478B982010B2}"/>
          </ac:spMkLst>
        </pc:spChg>
        <pc:spChg chg="add del">
          <ac:chgData name="Kriti Shree" userId="S::kriti11153@stfrancisschooljasidih.in::fdd33afa-bbac-49ee-a146-efc4db0053ff" providerId="AD" clId="Web-{C0085CCF-F9D8-422D-ACBC-8AD3AF804085}" dt="2020-11-30T05:57:53.229" v="319"/>
          <ac:spMkLst>
            <pc:docMk/>
            <pc:sldMk cId="925451262" sldId="272"/>
            <ac:spMk id="80" creationId="{68680585-71F9-4721-A998-4974171D2EB4}"/>
          </ac:spMkLst>
        </pc:spChg>
        <pc:spChg chg="add del">
          <ac:chgData name="Kriti Shree" userId="S::kriti11153@stfrancisschooljasidih.in::fdd33afa-bbac-49ee-a146-efc4db0053ff" providerId="AD" clId="Web-{C0085CCF-F9D8-422D-ACBC-8AD3AF804085}" dt="2020-11-30T05:57:53.229" v="319"/>
          <ac:spMkLst>
            <pc:docMk/>
            <pc:sldMk cId="925451262" sldId="272"/>
            <ac:spMk id="81" creationId="{12BC95C2-2EEC-4F59-ABA8-660B0D059CCF}"/>
          </ac:spMkLst>
        </pc:spChg>
        <pc:spChg chg="add del">
          <ac:chgData name="Kriti Shree" userId="S::kriti11153@stfrancisschooljasidih.in::fdd33afa-bbac-49ee-a146-efc4db0053ff" providerId="AD" clId="Web-{C0085CCF-F9D8-422D-ACBC-8AD3AF804085}" dt="2020-11-30T05:57:53.229" v="319"/>
          <ac:spMkLst>
            <pc:docMk/>
            <pc:sldMk cId="925451262" sldId="272"/>
            <ac:spMk id="84" creationId="{AD294E7E-62D8-48F8-A01E-1A457B5CA04C}"/>
          </ac:spMkLst>
        </pc:spChg>
        <pc:spChg chg="add del">
          <ac:chgData name="Kriti Shree" userId="S::kriti11153@stfrancisschooljasidih.in::fdd33afa-bbac-49ee-a146-efc4db0053ff" providerId="AD" clId="Web-{C0085CCF-F9D8-422D-ACBC-8AD3AF804085}" dt="2020-11-30T05:57:53.229" v="319"/>
          <ac:spMkLst>
            <pc:docMk/>
            <pc:sldMk cId="925451262" sldId="272"/>
            <ac:spMk id="85" creationId="{FBCADCC9-9C0D-4CE3-8966-44472EFCF348}"/>
          </ac:spMkLst>
        </pc:spChg>
        <pc:spChg chg="add del">
          <ac:chgData name="Kriti Shree" userId="S::kriti11153@stfrancisschooljasidih.in::fdd33afa-bbac-49ee-a146-efc4db0053ff" providerId="AD" clId="Web-{C0085CCF-F9D8-422D-ACBC-8AD3AF804085}" dt="2020-11-30T05:57:53.229" v="319"/>
          <ac:spMkLst>
            <pc:docMk/>
            <pc:sldMk cId="925451262" sldId="272"/>
            <ac:spMk id="86" creationId="{05FD221C-EDD3-49D9-90A7-260CECEE1C11}"/>
          </ac:spMkLst>
        </pc:spChg>
        <pc:spChg chg="add">
          <ac:chgData name="Kriti Shree" userId="S::kriti11153@stfrancisschooljasidih.in::fdd33afa-bbac-49ee-a146-efc4db0053ff" providerId="AD" clId="Web-{C0085CCF-F9D8-422D-ACBC-8AD3AF804085}" dt="2020-11-30T05:57:53.229" v="319"/>
          <ac:spMkLst>
            <pc:docMk/>
            <pc:sldMk cId="925451262" sldId="272"/>
            <ac:spMk id="104" creationId="{247A131F-D5DE-41A5-B4CF-4F345319B40B}"/>
          </ac:spMkLst>
        </pc:spChg>
        <pc:spChg chg="add">
          <ac:chgData name="Kriti Shree" userId="S::kriti11153@stfrancisschooljasidih.in::fdd33afa-bbac-49ee-a146-efc4db0053ff" providerId="AD" clId="Web-{C0085CCF-F9D8-422D-ACBC-8AD3AF804085}" dt="2020-11-30T05:57:53.229" v="319"/>
          <ac:spMkLst>
            <pc:docMk/>
            <pc:sldMk cId="925451262" sldId="272"/>
            <ac:spMk id="106" creationId="{3AF4666D-BD98-40A5-A75F-478B982010B2}"/>
          </ac:spMkLst>
        </pc:spChg>
        <pc:spChg chg="add">
          <ac:chgData name="Kriti Shree" userId="S::kriti11153@stfrancisschooljasidih.in::fdd33afa-bbac-49ee-a146-efc4db0053ff" providerId="AD" clId="Web-{C0085CCF-F9D8-422D-ACBC-8AD3AF804085}" dt="2020-11-30T05:57:53.229" v="319"/>
          <ac:spMkLst>
            <pc:docMk/>
            <pc:sldMk cId="925451262" sldId="272"/>
            <ac:spMk id="108" creationId="{68680585-71F9-4721-A998-4974171D2EB4}"/>
          </ac:spMkLst>
        </pc:spChg>
        <pc:spChg chg="add">
          <ac:chgData name="Kriti Shree" userId="S::kriti11153@stfrancisschooljasidih.in::fdd33afa-bbac-49ee-a146-efc4db0053ff" providerId="AD" clId="Web-{C0085CCF-F9D8-422D-ACBC-8AD3AF804085}" dt="2020-11-30T05:57:53.229" v="319"/>
          <ac:spMkLst>
            <pc:docMk/>
            <pc:sldMk cId="925451262" sldId="272"/>
            <ac:spMk id="110" creationId="{12BC95C2-2EEC-4F59-ABA8-660B0D059CCF}"/>
          </ac:spMkLst>
        </pc:spChg>
        <pc:spChg chg="add">
          <ac:chgData name="Kriti Shree" userId="S::kriti11153@stfrancisschooljasidih.in::fdd33afa-bbac-49ee-a146-efc4db0053ff" providerId="AD" clId="Web-{C0085CCF-F9D8-422D-ACBC-8AD3AF804085}" dt="2020-11-30T05:57:53.229" v="319"/>
          <ac:spMkLst>
            <pc:docMk/>
            <pc:sldMk cId="925451262" sldId="272"/>
            <ac:spMk id="130" creationId="{3A6C273A-38F2-4D34-98BF-47B248862B76}"/>
          </ac:spMkLst>
        </pc:spChg>
        <pc:spChg chg="add">
          <ac:chgData name="Kriti Shree" userId="S::kriti11153@stfrancisschooljasidih.in::fdd33afa-bbac-49ee-a146-efc4db0053ff" providerId="AD" clId="Web-{C0085CCF-F9D8-422D-ACBC-8AD3AF804085}" dt="2020-11-30T05:57:53.229" v="319"/>
          <ac:spMkLst>
            <pc:docMk/>
            <pc:sldMk cId="925451262" sldId="272"/>
            <ac:spMk id="132" creationId="{2E2CF659-EE5D-432C-B47F-10AC4A48A347}"/>
          </ac:spMkLst>
        </pc:spChg>
        <pc:spChg chg="add">
          <ac:chgData name="Kriti Shree" userId="S::kriti11153@stfrancisschooljasidih.in::fdd33afa-bbac-49ee-a146-efc4db0053ff" providerId="AD" clId="Web-{C0085CCF-F9D8-422D-ACBC-8AD3AF804085}" dt="2020-11-30T05:57:53.229" v="319"/>
          <ac:spMkLst>
            <pc:docMk/>
            <pc:sldMk cId="925451262" sldId="272"/>
            <ac:spMk id="134" creationId="{683AA549-1F0C-46E0-AAD8-DC3DC6CA6181}"/>
          </ac:spMkLst>
        </pc:spChg>
        <pc:spChg chg="add">
          <ac:chgData name="Kriti Shree" userId="S::kriti11153@stfrancisschooljasidih.in::fdd33afa-bbac-49ee-a146-efc4db0053ff" providerId="AD" clId="Web-{C0085CCF-F9D8-422D-ACBC-8AD3AF804085}" dt="2020-11-30T05:57:53.229" v="319"/>
          <ac:spMkLst>
            <pc:docMk/>
            <pc:sldMk cId="925451262" sldId="272"/>
            <ac:spMk id="147" creationId="{03E51277-1095-412F-913B-8FA8021AA626}"/>
          </ac:spMkLst>
        </pc:spChg>
        <pc:grpChg chg="add del">
          <ac:chgData name="Kriti Shree" userId="S::kriti11153@stfrancisschooljasidih.in::fdd33afa-bbac-49ee-a146-efc4db0053ff" providerId="AD" clId="Web-{C0085CCF-F9D8-422D-ACBC-8AD3AF804085}" dt="2020-11-30T05:56:43.993" v="310"/>
          <ac:grpSpMkLst>
            <pc:docMk/>
            <pc:sldMk cId="925451262" sldId="272"/>
            <ac:grpSpMk id="11" creationId="{03E9870D-4BBA-43AF-8D44-BBADF020CFF6}"/>
          </ac:grpSpMkLst>
        </pc:grpChg>
        <pc:grpChg chg="add del">
          <ac:chgData name="Kriti Shree" userId="S::kriti11153@stfrancisschooljasidih.in::fdd33afa-bbac-49ee-a146-efc4db0053ff" providerId="AD" clId="Web-{C0085CCF-F9D8-422D-ACBC-8AD3AF804085}" dt="2020-11-30T05:56:43.993" v="310"/>
          <ac:grpSpMkLst>
            <pc:docMk/>
            <pc:sldMk cId="925451262" sldId="272"/>
            <ac:grpSpMk id="13" creationId="{C3279E8D-2BAA-4CB1-834B-09FADD54DE56}"/>
          </ac:grpSpMkLst>
        </pc:grpChg>
        <pc:grpChg chg="add del">
          <ac:chgData name="Kriti Shree" userId="S::kriti11153@stfrancisschooljasidih.in::fdd33afa-bbac-49ee-a146-efc4db0053ff" providerId="AD" clId="Web-{C0085CCF-F9D8-422D-ACBC-8AD3AF804085}" dt="2020-11-30T05:56:29.836" v="308"/>
          <ac:grpSpMkLst>
            <pc:docMk/>
            <pc:sldMk cId="925451262" sldId="272"/>
            <ac:grpSpMk id="16" creationId="{03E9870D-4BBA-43AF-8D44-BBADF020CFF6}"/>
          </ac:grpSpMkLst>
        </pc:grpChg>
        <pc:grpChg chg="add del">
          <ac:chgData name="Kriti Shree" userId="S::kriti11153@stfrancisschooljasidih.in::fdd33afa-bbac-49ee-a146-efc4db0053ff" providerId="AD" clId="Web-{C0085CCF-F9D8-422D-ACBC-8AD3AF804085}" dt="2020-11-30T05:56:29.836" v="308"/>
          <ac:grpSpMkLst>
            <pc:docMk/>
            <pc:sldMk cId="925451262" sldId="272"/>
            <ac:grpSpMk id="25" creationId="{C3279E8D-2BAA-4CB1-834B-09FADD54DE56}"/>
          </ac:grpSpMkLst>
        </pc:grpChg>
        <pc:grpChg chg="add del">
          <ac:chgData name="Kriti Shree" userId="S::kriti11153@stfrancisschooljasidih.in::fdd33afa-bbac-49ee-a146-efc4db0053ff" providerId="AD" clId="Web-{C0085CCF-F9D8-422D-ACBC-8AD3AF804085}" dt="2020-11-30T05:56:43.993" v="310"/>
          <ac:grpSpMkLst>
            <pc:docMk/>
            <pc:sldMk cId="925451262" sldId="272"/>
            <ac:grpSpMk id="35" creationId="{7DF11618-754F-4C58-94AD-F7AA3530D6AF}"/>
          </ac:grpSpMkLst>
        </pc:grpChg>
        <pc:grpChg chg="add del">
          <ac:chgData name="Kriti Shree" userId="S::kriti11153@stfrancisschooljasidih.in::fdd33afa-bbac-49ee-a146-efc4db0053ff" providerId="AD" clId="Web-{C0085CCF-F9D8-422D-ACBC-8AD3AF804085}" dt="2020-11-30T05:56:29.836" v="308"/>
          <ac:grpSpMkLst>
            <pc:docMk/>
            <pc:sldMk cId="925451262" sldId="272"/>
            <ac:grpSpMk id="40" creationId="{18579DB9-24B0-487B-81E3-8D02AD5F8C81}"/>
          </ac:grpSpMkLst>
        </pc:grpChg>
        <pc:grpChg chg="add del">
          <ac:chgData name="Kriti Shree" userId="S::kriti11153@stfrancisschooljasidih.in::fdd33afa-bbac-49ee-a146-efc4db0053ff" providerId="AD" clId="Web-{C0085CCF-F9D8-422D-ACBC-8AD3AF804085}" dt="2020-11-30T05:57:20.791" v="312"/>
          <ac:grpSpMkLst>
            <pc:docMk/>
            <pc:sldMk cId="925451262" sldId="272"/>
            <ac:grpSpMk id="48" creationId="{A7C60A7A-4212-46AC-80A2-DE231DD3D19F}"/>
          </ac:grpSpMkLst>
        </pc:grpChg>
        <pc:grpChg chg="add del">
          <ac:chgData name="Kriti Shree" userId="S::kriti11153@stfrancisschooljasidih.in::fdd33afa-bbac-49ee-a146-efc4db0053ff" providerId="AD" clId="Web-{C0085CCF-F9D8-422D-ACBC-8AD3AF804085}" dt="2020-11-30T05:56:29.836" v="308"/>
          <ac:grpSpMkLst>
            <pc:docMk/>
            <pc:sldMk cId="925451262" sldId="272"/>
            <ac:grpSpMk id="49" creationId="{8F281804-17FE-49B9-9065-1A44CD473CAE}"/>
          </ac:grpSpMkLst>
        </pc:grpChg>
        <pc:grpChg chg="add del">
          <ac:chgData name="Kriti Shree" userId="S::kriti11153@stfrancisschooljasidih.in::fdd33afa-bbac-49ee-a146-efc4db0053ff" providerId="AD" clId="Web-{C0085CCF-F9D8-422D-ACBC-8AD3AF804085}" dt="2020-11-30T05:57:20.791" v="312"/>
          <ac:grpSpMkLst>
            <pc:docMk/>
            <pc:sldMk cId="925451262" sldId="272"/>
            <ac:grpSpMk id="60" creationId="{5C0E6139-8A19-4905-87E2-E547D7B7F1AF}"/>
          </ac:grpSpMkLst>
        </pc:grpChg>
        <pc:grpChg chg="add del">
          <ac:chgData name="Kriti Shree" userId="S::kriti11153@stfrancisschooljasidih.in::fdd33afa-bbac-49ee-a146-efc4db0053ff" providerId="AD" clId="Web-{C0085CCF-F9D8-422D-ACBC-8AD3AF804085}" dt="2020-11-30T05:57:20.791" v="312"/>
          <ac:grpSpMkLst>
            <pc:docMk/>
            <pc:sldMk cId="925451262" sldId="272"/>
            <ac:grpSpMk id="64" creationId="{03E9870D-4BBA-43AF-8D44-BBADF020CFF6}"/>
          </ac:grpSpMkLst>
        </pc:grpChg>
        <pc:grpChg chg="add del">
          <ac:chgData name="Kriti Shree" userId="S::kriti11153@stfrancisschooljasidih.in::fdd33afa-bbac-49ee-a146-efc4db0053ff" providerId="AD" clId="Web-{C0085CCF-F9D8-422D-ACBC-8AD3AF804085}" dt="2020-11-30T05:57:20.791" v="312"/>
          <ac:grpSpMkLst>
            <pc:docMk/>
            <pc:sldMk cId="925451262" sldId="272"/>
            <ac:grpSpMk id="65" creationId="{C3279E8D-2BAA-4CB1-834B-09FADD54DE56}"/>
          </ac:grpSpMkLst>
        </pc:grpChg>
        <pc:grpChg chg="add del">
          <ac:chgData name="Kriti Shree" userId="S::kriti11153@stfrancisschooljasidih.in::fdd33afa-bbac-49ee-a146-efc4db0053ff" providerId="AD" clId="Web-{C0085CCF-F9D8-422D-ACBC-8AD3AF804085}" dt="2020-11-30T05:56:43.993" v="310"/>
          <ac:grpSpMkLst>
            <pc:docMk/>
            <pc:sldMk cId="925451262" sldId="272"/>
            <ac:grpSpMk id="66" creationId="{A5761FD8-9CFD-4F5A-AB69-F179306BCD09}"/>
          </ac:grpSpMkLst>
        </pc:grpChg>
        <pc:grpChg chg="add del">
          <ac:chgData name="Kriti Shree" userId="S::kriti11153@stfrancisschooljasidih.in::fdd33afa-bbac-49ee-a146-efc4db0053ff" providerId="AD" clId="Web-{C0085CCF-F9D8-422D-ACBC-8AD3AF804085}" dt="2020-11-30T05:57:20.791" v="312"/>
          <ac:grpSpMkLst>
            <pc:docMk/>
            <pc:sldMk cId="925451262" sldId="272"/>
            <ac:grpSpMk id="69" creationId="{7092E392-4FB7-4E2D-928D-EFC63D148E1E}"/>
          </ac:grpSpMkLst>
        </pc:grpChg>
        <pc:grpChg chg="add del">
          <ac:chgData name="Kriti Shree" userId="S::kriti11153@stfrancisschooljasidih.in::fdd33afa-bbac-49ee-a146-efc4db0053ff" providerId="AD" clId="Web-{C0085CCF-F9D8-422D-ACBC-8AD3AF804085}" dt="2020-11-30T05:56:43.993" v="310"/>
          <ac:grpSpMkLst>
            <pc:docMk/>
            <pc:sldMk cId="925451262" sldId="272"/>
            <ac:grpSpMk id="77" creationId="{361195DA-BFB4-4917-BAFD-7D3D669EFA86}"/>
          </ac:grpSpMkLst>
        </pc:grpChg>
        <pc:grpChg chg="add del">
          <ac:chgData name="Kriti Shree" userId="S::kriti11153@stfrancisschooljasidih.in::fdd33afa-bbac-49ee-a146-efc4db0053ff" providerId="AD" clId="Web-{C0085CCF-F9D8-422D-ACBC-8AD3AF804085}" dt="2020-11-30T05:57:53.229" v="319"/>
          <ac:grpSpMkLst>
            <pc:docMk/>
            <pc:sldMk cId="925451262" sldId="272"/>
            <ac:grpSpMk id="82" creationId="{03E9870D-4BBA-43AF-8D44-BBADF020CFF6}"/>
          </ac:grpSpMkLst>
        </pc:grpChg>
        <pc:grpChg chg="add del">
          <ac:chgData name="Kriti Shree" userId="S::kriti11153@stfrancisschooljasidih.in::fdd33afa-bbac-49ee-a146-efc4db0053ff" providerId="AD" clId="Web-{C0085CCF-F9D8-422D-ACBC-8AD3AF804085}" dt="2020-11-30T05:57:53.229" v="319"/>
          <ac:grpSpMkLst>
            <pc:docMk/>
            <pc:sldMk cId="925451262" sldId="272"/>
            <ac:grpSpMk id="83" creationId="{C3279E8D-2BAA-4CB1-834B-09FADD54DE56}"/>
          </ac:grpSpMkLst>
        </pc:grpChg>
        <pc:grpChg chg="add del">
          <ac:chgData name="Kriti Shree" userId="S::kriti11153@stfrancisschooljasidih.in::fdd33afa-bbac-49ee-a146-efc4db0053ff" providerId="AD" clId="Web-{C0085CCF-F9D8-422D-ACBC-8AD3AF804085}" dt="2020-11-30T05:57:53.229" v="319"/>
          <ac:grpSpMkLst>
            <pc:docMk/>
            <pc:sldMk cId="925451262" sldId="272"/>
            <ac:grpSpMk id="87" creationId="{B858DA4F-B13B-4D82-A95F-CBF114BDDD7A}"/>
          </ac:grpSpMkLst>
        </pc:grpChg>
        <pc:grpChg chg="add del">
          <ac:chgData name="Kriti Shree" userId="S::kriti11153@stfrancisschooljasidih.in::fdd33afa-bbac-49ee-a146-efc4db0053ff" providerId="AD" clId="Web-{C0085CCF-F9D8-422D-ACBC-8AD3AF804085}" dt="2020-11-30T05:57:53.229" v="319"/>
          <ac:grpSpMkLst>
            <pc:docMk/>
            <pc:sldMk cId="925451262" sldId="272"/>
            <ac:grpSpMk id="95" creationId="{D77BF9F5-CA63-42A6-AC93-C2BDF4727665}"/>
          </ac:grpSpMkLst>
        </pc:grpChg>
        <pc:grpChg chg="add del">
          <ac:chgData name="Kriti Shree" userId="S::kriti11153@stfrancisschooljasidih.in::fdd33afa-bbac-49ee-a146-efc4db0053ff" providerId="AD" clId="Web-{C0085CCF-F9D8-422D-ACBC-8AD3AF804085}" dt="2020-11-30T05:57:53.229" v="319"/>
          <ac:grpSpMkLst>
            <pc:docMk/>
            <pc:sldMk cId="925451262" sldId="272"/>
            <ac:grpSpMk id="99" creationId="{94D09F36-C387-49FA-9BEA-D0427CE84C57}"/>
          </ac:grpSpMkLst>
        </pc:grpChg>
        <pc:grpChg chg="add">
          <ac:chgData name="Kriti Shree" userId="S::kriti11153@stfrancisschooljasidih.in::fdd33afa-bbac-49ee-a146-efc4db0053ff" providerId="AD" clId="Web-{C0085CCF-F9D8-422D-ACBC-8AD3AF804085}" dt="2020-11-30T05:57:53.229" v="319"/>
          <ac:grpSpMkLst>
            <pc:docMk/>
            <pc:sldMk cId="925451262" sldId="272"/>
            <ac:grpSpMk id="112" creationId="{03E9870D-4BBA-43AF-8D44-BBADF020CFF6}"/>
          </ac:grpSpMkLst>
        </pc:grpChg>
        <pc:grpChg chg="add">
          <ac:chgData name="Kriti Shree" userId="S::kriti11153@stfrancisschooljasidih.in::fdd33afa-bbac-49ee-a146-efc4db0053ff" providerId="AD" clId="Web-{C0085CCF-F9D8-422D-ACBC-8AD3AF804085}" dt="2020-11-30T05:57:53.229" v="319"/>
          <ac:grpSpMkLst>
            <pc:docMk/>
            <pc:sldMk cId="925451262" sldId="272"/>
            <ac:grpSpMk id="121" creationId="{C3279E8D-2BAA-4CB1-834B-09FADD54DE56}"/>
          </ac:grpSpMkLst>
        </pc:grpChg>
        <pc:grpChg chg="add">
          <ac:chgData name="Kriti Shree" userId="S::kriti11153@stfrancisschooljasidih.in::fdd33afa-bbac-49ee-a146-efc4db0053ff" providerId="AD" clId="Web-{C0085CCF-F9D8-422D-ACBC-8AD3AF804085}" dt="2020-11-30T05:57:53.229" v="319"/>
          <ac:grpSpMkLst>
            <pc:docMk/>
            <pc:sldMk cId="925451262" sldId="272"/>
            <ac:grpSpMk id="136" creationId="{7B2F7E43-35EC-4103-9D95-2ACDB00387CC}"/>
          </ac:grpSpMkLst>
        </pc:grpChg>
        <pc:grpChg chg="add">
          <ac:chgData name="Kriti Shree" userId="S::kriti11153@stfrancisschooljasidih.in::fdd33afa-bbac-49ee-a146-efc4db0053ff" providerId="AD" clId="Web-{C0085CCF-F9D8-422D-ACBC-8AD3AF804085}" dt="2020-11-30T05:57:53.229" v="319"/>
          <ac:grpSpMkLst>
            <pc:docMk/>
            <pc:sldMk cId="925451262" sldId="272"/>
            <ac:grpSpMk id="149" creationId="{96F2112D-BBBE-46A6-B66D-A3F02ED3284E}"/>
          </ac:grpSpMkLst>
        </pc:grpChg>
        <pc:grpChg chg="add">
          <ac:chgData name="Kriti Shree" userId="S::kriti11153@stfrancisschooljasidih.in::fdd33afa-bbac-49ee-a146-efc4db0053ff" providerId="AD" clId="Web-{C0085CCF-F9D8-422D-ACBC-8AD3AF804085}" dt="2020-11-30T05:57:53.229" v="319"/>
          <ac:grpSpMkLst>
            <pc:docMk/>
            <pc:sldMk cId="925451262" sldId="272"/>
            <ac:grpSpMk id="169" creationId="{DDB99EF5-8801-40E2-83D3-196FADCBBA7F}"/>
          </ac:grpSpMkLst>
        </pc:grpChg>
        <pc:picChg chg="add mod">
          <ac:chgData name="Kriti Shree" userId="S::kriti11153@stfrancisschooljasidih.in::fdd33afa-bbac-49ee-a146-efc4db0053ff" providerId="AD" clId="Web-{C0085CCF-F9D8-422D-ACBC-8AD3AF804085}" dt="2020-11-30T05:59:13.544" v="327" actId="1076"/>
          <ac:picMkLst>
            <pc:docMk/>
            <pc:sldMk cId="925451262" sldId="272"/>
            <ac:picMk id="3" creationId="{0B1E6ED7-E45D-4078-AFED-ED802F91C5AD}"/>
          </ac:picMkLst>
        </pc:picChg>
      </pc:sldChg>
      <pc:sldChg chg="addSp delSp modSp new mod setBg">
        <pc:chgData name="Kriti Shree" userId="S::kriti11153@stfrancisschooljasidih.in::fdd33afa-bbac-49ee-a146-efc4db0053ff" providerId="AD" clId="Web-{C0085CCF-F9D8-422D-ACBC-8AD3AF804085}" dt="2020-11-30T06:04:57.616" v="359" actId="1076"/>
        <pc:sldMkLst>
          <pc:docMk/>
          <pc:sldMk cId="3509964891" sldId="273"/>
        </pc:sldMkLst>
        <pc:spChg chg="mod">
          <ac:chgData name="Kriti Shree" userId="S::kriti11153@stfrancisschooljasidih.in::fdd33afa-bbac-49ee-a146-efc4db0053ff" providerId="AD" clId="Web-{C0085CCF-F9D8-422D-ACBC-8AD3AF804085}" dt="2020-11-30T06:04:57.616" v="359" actId="1076"/>
          <ac:spMkLst>
            <pc:docMk/>
            <pc:sldMk cId="3509964891" sldId="273"/>
            <ac:spMk id="2" creationId="{D72B495B-65C3-408B-BC37-10AFF4B20057}"/>
          </ac:spMkLst>
        </pc:spChg>
        <pc:spChg chg="add del">
          <ac:chgData name="Kriti Shree" userId="S::kriti11153@stfrancisschooljasidih.in::fdd33afa-bbac-49ee-a146-efc4db0053ff" providerId="AD" clId="Web-{C0085CCF-F9D8-422D-ACBC-8AD3AF804085}" dt="2020-11-30T06:04:13.115" v="349"/>
          <ac:spMkLst>
            <pc:docMk/>
            <pc:sldMk cId="3509964891" sldId="273"/>
            <ac:spMk id="8" creationId="{247A131F-D5DE-41A5-B4CF-4F345319B40B}"/>
          </ac:spMkLst>
        </pc:spChg>
        <pc:spChg chg="add del">
          <ac:chgData name="Kriti Shree" userId="S::kriti11153@stfrancisschooljasidih.in::fdd33afa-bbac-49ee-a146-efc4db0053ff" providerId="AD" clId="Web-{C0085CCF-F9D8-422D-ACBC-8AD3AF804085}" dt="2020-11-30T06:04:13.115" v="349"/>
          <ac:spMkLst>
            <pc:docMk/>
            <pc:sldMk cId="3509964891" sldId="273"/>
            <ac:spMk id="10" creationId="{3AF4666D-BD98-40A5-A75F-478B982010B2}"/>
          </ac:spMkLst>
        </pc:spChg>
        <pc:spChg chg="add del">
          <ac:chgData name="Kriti Shree" userId="S::kriti11153@stfrancisschooljasidih.in::fdd33afa-bbac-49ee-a146-efc4db0053ff" providerId="AD" clId="Web-{C0085CCF-F9D8-422D-ACBC-8AD3AF804085}" dt="2020-11-30T06:04:13.115" v="349"/>
          <ac:spMkLst>
            <pc:docMk/>
            <pc:sldMk cId="3509964891" sldId="273"/>
            <ac:spMk id="12" creationId="{68680585-71F9-4721-A998-4974171D2EB4}"/>
          </ac:spMkLst>
        </pc:spChg>
        <pc:spChg chg="add del">
          <ac:chgData name="Kriti Shree" userId="S::kriti11153@stfrancisschooljasidih.in::fdd33afa-bbac-49ee-a146-efc4db0053ff" providerId="AD" clId="Web-{C0085CCF-F9D8-422D-ACBC-8AD3AF804085}" dt="2020-11-30T06:04:13.115" v="349"/>
          <ac:spMkLst>
            <pc:docMk/>
            <pc:sldMk cId="3509964891" sldId="273"/>
            <ac:spMk id="14" creationId="{12BC95C2-2EEC-4F59-ABA8-660B0D059CCF}"/>
          </ac:spMkLst>
        </pc:spChg>
        <pc:spChg chg="add del">
          <ac:chgData name="Kriti Shree" userId="S::kriti11153@stfrancisschooljasidih.in::fdd33afa-bbac-49ee-a146-efc4db0053ff" providerId="AD" clId="Web-{C0085CCF-F9D8-422D-ACBC-8AD3AF804085}" dt="2020-11-30T06:04:13.115" v="349"/>
          <ac:spMkLst>
            <pc:docMk/>
            <pc:sldMk cId="3509964891" sldId="273"/>
            <ac:spMk id="34" creationId="{F1174801-1395-44C5-9B00-CCAC45C056E7}"/>
          </ac:spMkLst>
        </pc:spChg>
        <pc:spChg chg="add del">
          <ac:chgData name="Kriti Shree" userId="S::kriti11153@stfrancisschooljasidih.in::fdd33afa-bbac-49ee-a146-efc4db0053ff" providerId="AD" clId="Web-{C0085CCF-F9D8-422D-ACBC-8AD3AF804085}" dt="2020-11-30T06:04:13.115" v="349"/>
          <ac:spMkLst>
            <pc:docMk/>
            <pc:sldMk cId="3509964891" sldId="273"/>
            <ac:spMk id="36" creationId="{996DFAFB-BCE1-4BEC-82FB-D574234DEF0A}"/>
          </ac:spMkLst>
        </pc:spChg>
        <pc:spChg chg="add">
          <ac:chgData name="Kriti Shree" userId="S::kriti11153@stfrancisschooljasidih.in::fdd33afa-bbac-49ee-a146-efc4db0053ff" providerId="AD" clId="Web-{C0085CCF-F9D8-422D-ACBC-8AD3AF804085}" dt="2020-11-30T06:04:13.115" v="349"/>
          <ac:spMkLst>
            <pc:docMk/>
            <pc:sldMk cId="3509964891" sldId="273"/>
            <ac:spMk id="67" creationId="{247A131F-D5DE-41A5-B4CF-4F345319B40B}"/>
          </ac:spMkLst>
        </pc:spChg>
        <pc:spChg chg="add">
          <ac:chgData name="Kriti Shree" userId="S::kriti11153@stfrancisschooljasidih.in::fdd33afa-bbac-49ee-a146-efc4db0053ff" providerId="AD" clId="Web-{C0085CCF-F9D8-422D-ACBC-8AD3AF804085}" dt="2020-11-30T06:04:13.115" v="349"/>
          <ac:spMkLst>
            <pc:docMk/>
            <pc:sldMk cId="3509964891" sldId="273"/>
            <ac:spMk id="69" creationId="{3AF4666D-BD98-40A5-A75F-478B982010B2}"/>
          </ac:spMkLst>
        </pc:spChg>
        <pc:spChg chg="add">
          <ac:chgData name="Kriti Shree" userId="S::kriti11153@stfrancisschooljasidih.in::fdd33afa-bbac-49ee-a146-efc4db0053ff" providerId="AD" clId="Web-{C0085CCF-F9D8-422D-ACBC-8AD3AF804085}" dt="2020-11-30T06:04:13.115" v="349"/>
          <ac:spMkLst>
            <pc:docMk/>
            <pc:sldMk cId="3509964891" sldId="273"/>
            <ac:spMk id="71" creationId="{68680585-71F9-4721-A998-4974171D2EB4}"/>
          </ac:spMkLst>
        </pc:spChg>
        <pc:spChg chg="add">
          <ac:chgData name="Kriti Shree" userId="S::kriti11153@stfrancisschooljasidih.in::fdd33afa-bbac-49ee-a146-efc4db0053ff" providerId="AD" clId="Web-{C0085CCF-F9D8-422D-ACBC-8AD3AF804085}" dt="2020-11-30T06:04:13.115" v="349"/>
          <ac:spMkLst>
            <pc:docMk/>
            <pc:sldMk cId="3509964891" sldId="273"/>
            <ac:spMk id="73" creationId="{12BC95C2-2EEC-4F59-ABA8-660B0D059CCF}"/>
          </ac:spMkLst>
        </pc:spChg>
        <pc:spChg chg="add">
          <ac:chgData name="Kriti Shree" userId="S::kriti11153@stfrancisschooljasidih.in::fdd33afa-bbac-49ee-a146-efc4db0053ff" providerId="AD" clId="Web-{C0085CCF-F9D8-422D-ACBC-8AD3AF804085}" dt="2020-11-30T06:04:13.115" v="349"/>
          <ac:spMkLst>
            <pc:docMk/>
            <pc:sldMk cId="3509964891" sldId="273"/>
            <ac:spMk id="93" creationId="{F1174801-1395-44C5-9B00-CCAC45C056E7}"/>
          </ac:spMkLst>
        </pc:spChg>
        <pc:spChg chg="add">
          <ac:chgData name="Kriti Shree" userId="S::kriti11153@stfrancisschooljasidih.in::fdd33afa-bbac-49ee-a146-efc4db0053ff" providerId="AD" clId="Web-{C0085CCF-F9D8-422D-ACBC-8AD3AF804085}" dt="2020-11-30T06:04:13.115" v="349"/>
          <ac:spMkLst>
            <pc:docMk/>
            <pc:sldMk cId="3509964891" sldId="273"/>
            <ac:spMk id="95" creationId="{996DFAFB-BCE1-4BEC-82FB-D574234DEF0A}"/>
          </ac:spMkLst>
        </pc:spChg>
        <pc:grpChg chg="add del">
          <ac:chgData name="Kriti Shree" userId="S::kriti11153@stfrancisschooljasidih.in::fdd33afa-bbac-49ee-a146-efc4db0053ff" providerId="AD" clId="Web-{C0085CCF-F9D8-422D-ACBC-8AD3AF804085}" dt="2020-11-30T06:04:13.115" v="349"/>
          <ac:grpSpMkLst>
            <pc:docMk/>
            <pc:sldMk cId="3509964891" sldId="273"/>
            <ac:grpSpMk id="16" creationId="{03E9870D-4BBA-43AF-8D44-BBADF020CFF6}"/>
          </ac:grpSpMkLst>
        </pc:grpChg>
        <pc:grpChg chg="add del">
          <ac:chgData name="Kriti Shree" userId="S::kriti11153@stfrancisschooljasidih.in::fdd33afa-bbac-49ee-a146-efc4db0053ff" providerId="AD" clId="Web-{C0085CCF-F9D8-422D-ACBC-8AD3AF804085}" dt="2020-11-30T06:04:13.115" v="349"/>
          <ac:grpSpMkLst>
            <pc:docMk/>
            <pc:sldMk cId="3509964891" sldId="273"/>
            <ac:grpSpMk id="25" creationId="{C3279E8D-2BAA-4CB1-834B-09FADD54DE56}"/>
          </ac:grpSpMkLst>
        </pc:grpChg>
        <pc:grpChg chg="add del">
          <ac:chgData name="Kriti Shree" userId="S::kriti11153@stfrancisschooljasidih.in::fdd33afa-bbac-49ee-a146-efc4db0053ff" providerId="AD" clId="Web-{C0085CCF-F9D8-422D-ACBC-8AD3AF804085}" dt="2020-11-30T06:04:13.115" v="349"/>
          <ac:grpSpMkLst>
            <pc:docMk/>
            <pc:sldMk cId="3509964891" sldId="273"/>
            <ac:grpSpMk id="38" creationId="{7092E392-4FB7-4E2D-928D-EFC63D148E1E}"/>
          </ac:grpSpMkLst>
        </pc:grpChg>
        <pc:grpChg chg="add del">
          <ac:chgData name="Kriti Shree" userId="S::kriti11153@stfrancisschooljasidih.in::fdd33afa-bbac-49ee-a146-efc4db0053ff" providerId="AD" clId="Web-{C0085CCF-F9D8-422D-ACBC-8AD3AF804085}" dt="2020-11-30T06:04:13.115" v="349"/>
          <ac:grpSpMkLst>
            <pc:docMk/>
            <pc:sldMk cId="3509964891" sldId="273"/>
            <ac:grpSpMk id="48" creationId="{A7C60A7A-4212-46AC-80A2-DE231DD3D19F}"/>
          </ac:grpSpMkLst>
        </pc:grpChg>
        <pc:grpChg chg="add del">
          <ac:chgData name="Kriti Shree" userId="S::kriti11153@stfrancisschooljasidih.in::fdd33afa-bbac-49ee-a146-efc4db0053ff" providerId="AD" clId="Web-{C0085CCF-F9D8-422D-ACBC-8AD3AF804085}" dt="2020-11-30T06:04:13.115" v="349"/>
          <ac:grpSpMkLst>
            <pc:docMk/>
            <pc:sldMk cId="3509964891" sldId="273"/>
            <ac:grpSpMk id="60" creationId="{5C0E6139-8A19-4905-87E2-E547D7B7F1AF}"/>
          </ac:grpSpMkLst>
        </pc:grpChg>
        <pc:grpChg chg="add">
          <ac:chgData name="Kriti Shree" userId="S::kriti11153@stfrancisschooljasidih.in::fdd33afa-bbac-49ee-a146-efc4db0053ff" providerId="AD" clId="Web-{C0085CCF-F9D8-422D-ACBC-8AD3AF804085}" dt="2020-11-30T06:04:13.115" v="349"/>
          <ac:grpSpMkLst>
            <pc:docMk/>
            <pc:sldMk cId="3509964891" sldId="273"/>
            <ac:grpSpMk id="75" creationId="{03E9870D-4BBA-43AF-8D44-BBADF020CFF6}"/>
          </ac:grpSpMkLst>
        </pc:grpChg>
        <pc:grpChg chg="add">
          <ac:chgData name="Kriti Shree" userId="S::kriti11153@stfrancisschooljasidih.in::fdd33afa-bbac-49ee-a146-efc4db0053ff" providerId="AD" clId="Web-{C0085CCF-F9D8-422D-ACBC-8AD3AF804085}" dt="2020-11-30T06:04:13.115" v="349"/>
          <ac:grpSpMkLst>
            <pc:docMk/>
            <pc:sldMk cId="3509964891" sldId="273"/>
            <ac:grpSpMk id="84" creationId="{C3279E8D-2BAA-4CB1-834B-09FADD54DE56}"/>
          </ac:grpSpMkLst>
        </pc:grpChg>
        <pc:grpChg chg="add">
          <ac:chgData name="Kriti Shree" userId="S::kriti11153@stfrancisschooljasidih.in::fdd33afa-bbac-49ee-a146-efc4db0053ff" providerId="AD" clId="Web-{C0085CCF-F9D8-422D-ACBC-8AD3AF804085}" dt="2020-11-30T06:04:13.115" v="349"/>
          <ac:grpSpMkLst>
            <pc:docMk/>
            <pc:sldMk cId="3509964891" sldId="273"/>
            <ac:grpSpMk id="97" creationId="{33609D13-CB83-4F4B-BB01-27F01BE4E911}"/>
          </ac:grpSpMkLst>
        </pc:grpChg>
        <pc:grpChg chg="add">
          <ac:chgData name="Kriti Shree" userId="S::kriti11153@stfrancisschooljasidih.in::fdd33afa-bbac-49ee-a146-efc4db0053ff" providerId="AD" clId="Web-{C0085CCF-F9D8-422D-ACBC-8AD3AF804085}" dt="2020-11-30T06:04:13.115" v="349"/>
          <ac:grpSpMkLst>
            <pc:docMk/>
            <pc:sldMk cId="3509964891" sldId="273"/>
            <ac:grpSpMk id="109" creationId="{FF47B612-7B2E-4A09-9B53-40BDE4350E2C}"/>
          </ac:grpSpMkLst>
        </pc:grpChg>
        <pc:grpChg chg="add">
          <ac:chgData name="Kriti Shree" userId="S::kriti11153@stfrancisschooljasidih.in::fdd33afa-bbac-49ee-a146-efc4db0053ff" providerId="AD" clId="Web-{C0085CCF-F9D8-422D-ACBC-8AD3AF804085}" dt="2020-11-30T06:04:13.115" v="349"/>
          <ac:grpSpMkLst>
            <pc:docMk/>
            <pc:sldMk cId="3509964891" sldId="273"/>
            <ac:grpSpMk id="119" creationId="{3BC5998F-E162-4A33-9E87-01942908A7AF}"/>
          </ac:grpSpMkLst>
        </pc:grpChg>
        <pc:picChg chg="add mod">
          <ac:chgData name="Kriti Shree" userId="S::kriti11153@stfrancisschooljasidih.in::fdd33afa-bbac-49ee-a146-efc4db0053ff" providerId="AD" clId="Web-{C0085CCF-F9D8-422D-ACBC-8AD3AF804085}" dt="2020-11-30T06:04:13.115" v="349"/>
          <ac:picMkLst>
            <pc:docMk/>
            <pc:sldMk cId="3509964891" sldId="273"/>
            <ac:picMk id="3" creationId="{4F5A2E8B-FA04-4CE9-A2DC-E28626F86C61}"/>
          </ac:picMkLst>
        </pc:picChg>
      </pc:sldChg>
      <pc:sldChg chg="addSp delSp modSp new del mod setBg">
        <pc:chgData name="Kriti Shree" userId="S::kriti11153@stfrancisschooljasidih.in::fdd33afa-bbac-49ee-a146-efc4db0053ff" providerId="AD" clId="Web-{C0085CCF-F9D8-422D-ACBC-8AD3AF804085}" dt="2020-11-30T06:10:43.454" v="382"/>
        <pc:sldMkLst>
          <pc:docMk/>
          <pc:sldMk cId="2587092808" sldId="274"/>
        </pc:sldMkLst>
        <pc:spChg chg="mod">
          <ac:chgData name="Kriti Shree" userId="S::kriti11153@stfrancisschooljasidih.in::fdd33afa-bbac-49ee-a146-efc4db0053ff" providerId="AD" clId="Web-{C0085CCF-F9D8-422D-ACBC-8AD3AF804085}" dt="2020-11-30T06:08:43.529" v="373"/>
          <ac:spMkLst>
            <pc:docMk/>
            <pc:sldMk cId="2587092808" sldId="274"/>
            <ac:spMk id="2" creationId="{38AD7978-3175-4D71-B230-D1F865A698BC}"/>
          </ac:spMkLst>
        </pc:spChg>
        <pc:spChg chg="add del">
          <ac:chgData name="Kriti Shree" userId="S::kriti11153@stfrancisschooljasidih.in::fdd33afa-bbac-49ee-a146-efc4db0053ff" providerId="AD" clId="Web-{C0085CCF-F9D8-422D-ACBC-8AD3AF804085}" dt="2020-11-30T06:08:43.529" v="373"/>
          <ac:spMkLst>
            <pc:docMk/>
            <pc:sldMk cId="2587092808" sldId="274"/>
            <ac:spMk id="8" creationId="{247A131F-D5DE-41A5-B4CF-4F345319B40B}"/>
          </ac:spMkLst>
        </pc:spChg>
        <pc:spChg chg="add del">
          <ac:chgData name="Kriti Shree" userId="S::kriti11153@stfrancisschooljasidih.in::fdd33afa-bbac-49ee-a146-efc4db0053ff" providerId="AD" clId="Web-{C0085CCF-F9D8-422D-ACBC-8AD3AF804085}" dt="2020-11-30T06:08:43.529" v="373"/>
          <ac:spMkLst>
            <pc:docMk/>
            <pc:sldMk cId="2587092808" sldId="274"/>
            <ac:spMk id="10" creationId="{3AF4666D-BD98-40A5-A75F-478B982010B2}"/>
          </ac:spMkLst>
        </pc:spChg>
        <pc:spChg chg="add del">
          <ac:chgData name="Kriti Shree" userId="S::kriti11153@stfrancisschooljasidih.in::fdd33afa-bbac-49ee-a146-efc4db0053ff" providerId="AD" clId="Web-{C0085CCF-F9D8-422D-ACBC-8AD3AF804085}" dt="2020-11-30T06:08:43.529" v="373"/>
          <ac:spMkLst>
            <pc:docMk/>
            <pc:sldMk cId="2587092808" sldId="274"/>
            <ac:spMk id="12" creationId="{68680585-71F9-4721-A998-4974171D2EB4}"/>
          </ac:spMkLst>
        </pc:spChg>
        <pc:spChg chg="add del">
          <ac:chgData name="Kriti Shree" userId="S::kriti11153@stfrancisschooljasidih.in::fdd33afa-bbac-49ee-a146-efc4db0053ff" providerId="AD" clId="Web-{C0085CCF-F9D8-422D-ACBC-8AD3AF804085}" dt="2020-11-30T06:08:43.529" v="373"/>
          <ac:spMkLst>
            <pc:docMk/>
            <pc:sldMk cId="2587092808" sldId="274"/>
            <ac:spMk id="14" creationId="{12BC95C2-2EEC-4F59-ABA8-660B0D059CCF}"/>
          </ac:spMkLst>
        </pc:spChg>
        <pc:spChg chg="add del">
          <ac:chgData name="Kriti Shree" userId="S::kriti11153@stfrancisschooljasidih.in::fdd33afa-bbac-49ee-a146-efc4db0053ff" providerId="AD" clId="Web-{C0085CCF-F9D8-422D-ACBC-8AD3AF804085}" dt="2020-11-30T06:08:43.529" v="373"/>
          <ac:spMkLst>
            <pc:docMk/>
            <pc:sldMk cId="2587092808" sldId="274"/>
            <ac:spMk id="34" creationId="{F1174801-1395-44C5-9B00-CCAC45C056E7}"/>
          </ac:spMkLst>
        </pc:spChg>
        <pc:spChg chg="add del">
          <ac:chgData name="Kriti Shree" userId="S::kriti11153@stfrancisschooljasidih.in::fdd33afa-bbac-49ee-a146-efc4db0053ff" providerId="AD" clId="Web-{C0085CCF-F9D8-422D-ACBC-8AD3AF804085}" dt="2020-11-30T06:08:43.529" v="373"/>
          <ac:spMkLst>
            <pc:docMk/>
            <pc:sldMk cId="2587092808" sldId="274"/>
            <ac:spMk id="36" creationId="{996DFAFB-BCE1-4BEC-82FB-D574234DEF0A}"/>
          </ac:spMkLst>
        </pc:spChg>
        <pc:spChg chg="add del">
          <ac:chgData name="Kriti Shree" userId="S::kriti11153@stfrancisschooljasidih.in::fdd33afa-bbac-49ee-a146-efc4db0053ff" providerId="AD" clId="Web-{C0085CCF-F9D8-422D-ACBC-8AD3AF804085}" dt="2020-11-30T06:08:43.529" v="373"/>
          <ac:spMkLst>
            <pc:docMk/>
            <pc:sldMk cId="2587092808" sldId="274"/>
            <ac:spMk id="38" creationId="{8D2A0DB3-EF43-4032-9B27-954E12CCB688}"/>
          </ac:spMkLst>
        </pc:spChg>
        <pc:spChg chg="add">
          <ac:chgData name="Kriti Shree" userId="S::kriti11153@stfrancisschooljasidih.in::fdd33afa-bbac-49ee-a146-efc4db0053ff" providerId="AD" clId="Web-{C0085CCF-F9D8-422D-ACBC-8AD3AF804085}" dt="2020-11-30T06:08:43.529" v="373"/>
          <ac:spMkLst>
            <pc:docMk/>
            <pc:sldMk cId="2587092808" sldId="274"/>
            <ac:spMk id="63" creationId="{247A131F-D5DE-41A5-B4CF-4F345319B40B}"/>
          </ac:spMkLst>
        </pc:spChg>
        <pc:spChg chg="add">
          <ac:chgData name="Kriti Shree" userId="S::kriti11153@stfrancisschooljasidih.in::fdd33afa-bbac-49ee-a146-efc4db0053ff" providerId="AD" clId="Web-{C0085CCF-F9D8-422D-ACBC-8AD3AF804085}" dt="2020-11-30T06:08:43.529" v="373"/>
          <ac:spMkLst>
            <pc:docMk/>
            <pc:sldMk cId="2587092808" sldId="274"/>
            <ac:spMk id="65" creationId="{3AF4666D-BD98-40A5-A75F-478B982010B2}"/>
          </ac:spMkLst>
        </pc:spChg>
        <pc:spChg chg="add">
          <ac:chgData name="Kriti Shree" userId="S::kriti11153@stfrancisschooljasidih.in::fdd33afa-bbac-49ee-a146-efc4db0053ff" providerId="AD" clId="Web-{C0085CCF-F9D8-422D-ACBC-8AD3AF804085}" dt="2020-11-30T06:08:43.529" v="373"/>
          <ac:spMkLst>
            <pc:docMk/>
            <pc:sldMk cId="2587092808" sldId="274"/>
            <ac:spMk id="67" creationId="{68680585-71F9-4721-A998-4974171D2EB4}"/>
          </ac:spMkLst>
        </pc:spChg>
        <pc:spChg chg="add">
          <ac:chgData name="Kriti Shree" userId="S::kriti11153@stfrancisschooljasidih.in::fdd33afa-bbac-49ee-a146-efc4db0053ff" providerId="AD" clId="Web-{C0085CCF-F9D8-422D-ACBC-8AD3AF804085}" dt="2020-11-30T06:08:43.529" v="373"/>
          <ac:spMkLst>
            <pc:docMk/>
            <pc:sldMk cId="2587092808" sldId="274"/>
            <ac:spMk id="69" creationId="{12BC95C2-2EEC-4F59-ABA8-660B0D059CCF}"/>
          </ac:spMkLst>
        </pc:spChg>
        <pc:spChg chg="add">
          <ac:chgData name="Kriti Shree" userId="S::kriti11153@stfrancisschooljasidih.in::fdd33afa-bbac-49ee-a146-efc4db0053ff" providerId="AD" clId="Web-{C0085CCF-F9D8-422D-ACBC-8AD3AF804085}" dt="2020-11-30T06:08:43.529" v="373"/>
          <ac:spMkLst>
            <pc:docMk/>
            <pc:sldMk cId="2587092808" sldId="274"/>
            <ac:spMk id="89" creationId="{3A6C273A-38F2-4D34-98BF-47B248862B76}"/>
          </ac:spMkLst>
        </pc:spChg>
        <pc:spChg chg="add">
          <ac:chgData name="Kriti Shree" userId="S::kriti11153@stfrancisschooljasidih.in::fdd33afa-bbac-49ee-a146-efc4db0053ff" providerId="AD" clId="Web-{C0085CCF-F9D8-422D-ACBC-8AD3AF804085}" dt="2020-11-30T06:08:43.529" v="373"/>
          <ac:spMkLst>
            <pc:docMk/>
            <pc:sldMk cId="2587092808" sldId="274"/>
            <ac:spMk id="91" creationId="{2E2CF659-EE5D-432C-B47F-10AC4A48A347}"/>
          </ac:spMkLst>
        </pc:spChg>
        <pc:spChg chg="add">
          <ac:chgData name="Kriti Shree" userId="S::kriti11153@stfrancisschooljasidih.in::fdd33afa-bbac-49ee-a146-efc4db0053ff" providerId="AD" clId="Web-{C0085CCF-F9D8-422D-ACBC-8AD3AF804085}" dt="2020-11-30T06:08:43.529" v="373"/>
          <ac:spMkLst>
            <pc:docMk/>
            <pc:sldMk cId="2587092808" sldId="274"/>
            <ac:spMk id="93" creationId="{683AA549-1F0C-46E0-AAD8-DC3DC6CA6181}"/>
          </ac:spMkLst>
        </pc:spChg>
        <pc:spChg chg="add">
          <ac:chgData name="Kriti Shree" userId="S::kriti11153@stfrancisschooljasidih.in::fdd33afa-bbac-49ee-a146-efc4db0053ff" providerId="AD" clId="Web-{C0085CCF-F9D8-422D-ACBC-8AD3AF804085}" dt="2020-11-30T06:08:43.529" v="373"/>
          <ac:spMkLst>
            <pc:docMk/>
            <pc:sldMk cId="2587092808" sldId="274"/>
            <ac:spMk id="106" creationId="{03E51277-1095-412F-913B-8FA8021AA626}"/>
          </ac:spMkLst>
        </pc:spChg>
        <pc:grpChg chg="add del">
          <ac:chgData name="Kriti Shree" userId="S::kriti11153@stfrancisschooljasidih.in::fdd33afa-bbac-49ee-a146-efc4db0053ff" providerId="AD" clId="Web-{C0085CCF-F9D8-422D-ACBC-8AD3AF804085}" dt="2020-11-30T06:08:43.529" v="373"/>
          <ac:grpSpMkLst>
            <pc:docMk/>
            <pc:sldMk cId="2587092808" sldId="274"/>
            <ac:grpSpMk id="16" creationId="{03E9870D-4BBA-43AF-8D44-BBADF020CFF6}"/>
          </ac:grpSpMkLst>
        </pc:grpChg>
        <pc:grpChg chg="add del">
          <ac:chgData name="Kriti Shree" userId="S::kriti11153@stfrancisschooljasidih.in::fdd33afa-bbac-49ee-a146-efc4db0053ff" providerId="AD" clId="Web-{C0085CCF-F9D8-422D-ACBC-8AD3AF804085}" dt="2020-11-30T06:08:43.529" v="373"/>
          <ac:grpSpMkLst>
            <pc:docMk/>
            <pc:sldMk cId="2587092808" sldId="274"/>
            <ac:grpSpMk id="25" creationId="{C3279E8D-2BAA-4CB1-834B-09FADD54DE56}"/>
          </ac:grpSpMkLst>
        </pc:grpChg>
        <pc:grpChg chg="add del">
          <ac:chgData name="Kriti Shree" userId="S::kriti11153@stfrancisschooljasidih.in::fdd33afa-bbac-49ee-a146-efc4db0053ff" providerId="AD" clId="Web-{C0085CCF-F9D8-422D-ACBC-8AD3AF804085}" dt="2020-11-30T06:08:43.529" v="373"/>
          <ac:grpSpMkLst>
            <pc:docMk/>
            <pc:sldMk cId="2587092808" sldId="274"/>
            <ac:grpSpMk id="40" creationId="{18579DB9-24B0-487B-81E3-8D02AD5F8C81}"/>
          </ac:grpSpMkLst>
        </pc:grpChg>
        <pc:grpChg chg="add del">
          <ac:chgData name="Kriti Shree" userId="S::kriti11153@stfrancisschooljasidih.in::fdd33afa-bbac-49ee-a146-efc4db0053ff" providerId="AD" clId="Web-{C0085CCF-F9D8-422D-ACBC-8AD3AF804085}" dt="2020-11-30T06:08:43.529" v="373"/>
          <ac:grpSpMkLst>
            <pc:docMk/>
            <pc:sldMk cId="2587092808" sldId="274"/>
            <ac:grpSpMk id="49" creationId="{8F281804-17FE-49B9-9065-1A44CD473CAE}"/>
          </ac:grpSpMkLst>
        </pc:grpChg>
        <pc:grpChg chg="add">
          <ac:chgData name="Kriti Shree" userId="S::kriti11153@stfrancisschooljasidih.in::fdd33afa-bbac-49ee-a146-efc4db0053ff" providerId="AD" clId="Web-{C0085CCF-F9D8-422D-ACBC-8AD3AF804085}" dt="2020-11-30T06:08:43.529" v="373"/>
          <ac:grpSpMkLst>
            <pc:docMk/>
            <pc:sldMk cId="2587092808" sldId="274"/>
            <ac:grpSpMk id="71" creationId="{03E9870D-4BBA-43AF-8D44-BBADF020CFF6}"/>
          </ac:grpSpMkLst>
        </pc:grpChg>
        <pc:grpChg chg="add">
          <ac:chgData name="Kriti Shree" userId="S::kriti11153@stfrancisschooljasidih.in::fdd33afa-bbac-49ee-a146-efc4db0053ff" providerId="AD" clId="Web-{C0085CCF-F9D8-422D-ACBC-8AD3AF804085}" dt="2020-11-30T06:08:43.529" v="373"/>
          <ac:grpSpMkLst>
            <pc:docMk/>
            <pc:sldMk cId="2587092808" sldId="274"/>
            <ac:grpSpMk id="80" creationId="{C3279E8D-2BAA-4CB1-834B-09FADD54DE56}"/>
          </ac:grpSpMkLst>
        </pc:grpChg>
        <pc:grpChg chg="add">
          <ac:chgData name="Kriti Shree" userId="S::kriti11153@stfrancisschooljasidih.in::fdd33afa-bbac-49ee-a146-efc4db0053ff" providerId="AD" clId="Web-{C0085CCF-F9D8-422D-ACBC-8AD3AF804085}" dt="2020-11-30T06:08:43.529" v="373"/>
          <ac:grpSpMkLst>
            <pc:docMk/>
            <pc:sldMk cId="2587092808" sldId="274"/>
            <ac:grpSpMk id="95" creationId="{7B2F7E43-35EC-4103-9D95-2ACDB00387CC}"/>
          </ac:grpSpMkLst>
        </pc:grpChg>
        <pc:grpChg chg="add">
          <ac:chgData name="Kriti Shree" userId="S::kriti11153@stfrancisschooljasidih.in::fdd33afa-bbac-49ee-a146-efc4db0053ff" providerId="AD" clId="Web-{C0085CCF-F9D8-422D-ACBC-8AD3AF804085}" dt="2020-11-30T06:08:43.529" v="373"/>
          <ac:grpSpMkLst>
            <pc:docMk/>
            <pc:sldMk cId="2587092808" sldId="274"/>
            <ac:grpSpMk id="108" creationId="{96F2112D-BBBE-46A6-B66D-A3F02ED3284E}"/>
          </ac:grpSpMkLst>
        </pc:grpChg>
        <pc:grpChg chg="add">
          <ac:chgData name="Kriti Shree" userId="S::kriti11153@stfrancisschooljasidih.in::fdd33afa-bbac-49ee-a146-efc4db0053ff" providerId="AD" clId="Web-{C0085CCF-F9D8-422D-ACBC-8AD3AF804085}" dt="2020-11-30T06:08:43.529" v="373"/>
          <ac:grpSpMkLst>
            <pc:docMk/>
            <pc:sldMk cId="2587092808" sldId="274"/>
            <ac:grpSpMk id="128" creationId="{DDB99EF5-8801-40E2-83D3-196FADCBBA7F}"/>
          </ac:grpSpMkLst>
        </pc:grpChg>
        <pc:picChg chg="add mod">
          <ac:chgData name="Kriti Shree" userId="S::kriti11153@stfrancisschooljasidih.in::fdd33afa-bbac-49ee-a146-efc4db0053ff" providerId="AD" clId="Web-{C0085CCF-F9D8-422D-ACBC-8AD3AF804085}" dt="2020-11-30T06:08:43.529" v="373"/>
          <ac:picMkLst>
            <pc:docMk/>
            <pc:sldMk cId="2587092808" sldId="274"/>
            <ac:picMk id="4" creationId="{1321D274-C45E-44AD-B712-DBA652AC5C83}"/>
          </ac:picMkLst>
        </pc:picChg>
      </pc:sldChg>
      <pc:sldChg chg="addSp delSp modSp new mod setBg">
        <pc:chgData name="Kriti Shree" userId="S::kriti11153@stfrancisschooljasidih.in::fdd33afa-bbac-49ee-a146-efc4db0053ff" providerId="AD" clId="Web-{C0085CCF-F9D8-422D-ACBC-8AD3AF804085}" dt="2020-11-30T06:10:32.829" v="381"/>
        <pc:sldMkLst>
          <pc:docMk/>
          <pc:sldMk cId="3737628565" sldId="275"/>
        </pc:sldMkLst>
        <pc:spChg chg="mod ord">
          <ac:chgData name="Kriti Shree" userId="S::kriti11153@stfrancisschooljasidih.in::fdd33afa-bbac-49ee-a146-efc4db0053ff" providerId="AD" clId="Web-{C0085CCF-F9D8-422D-ACBC-8AD3AF804085}" dt="2020-11-30T06:10:32.829" v="381"/>
          <ac:spMkLst>
            <pc:docMk/>
            <pc:sldMk cId="3737628565" sldId="275"/>
            <ac:spMk id="2" creationId="{A2DDA887-E8E1-41E2-B7F1-4CD47419445E}"/>
          </ac:spMkLst>
        </pc:spChg>
        <pc:spChg chg="add del">
          <ac:chgData name="Kriti Shree" userId="S::kriti11153@stfrancisschooljasidih.in::fdd33afa-bbac-49ee-a146-efc4db0053ff" providerId="AD" clId="Web-{C0085CCF-F9D8-422D-ACBC-8AD3AF804085}" dt="2020-11-30T06:10:32.829" v="381"/>
          <ac:spMkLst>
            <pc:docMk/>
            <pc:sldMk cId="3737628565" sldId="275"/>
            <ac:spMk id="8" creationId="{247A131F-D5DE-41A5-B4CF-4F345319B40B}"/>
          </ac:spMkLst>
        </pc:spChg>
        <pc:spChg chg="add del">
          <ac:chgData name="Kriti Shree" userId="S::kriti11153@stfrancisschooljasidih.in::fdd33afa-bbac-49ee-a146-efc4db0053ff" providerId="AD" clId="Web-{C0085CCF-F9D8-422D-ACBC-8AD3AF804085}" dt="2020-11-30T06:10:32.829" v="381"/>
          <ac:spMkLst>
            <pc:docMk/>
            <pc:sldMk cId="3737628565" sldId="275"/>
            <ac:spMk id="10" creationId="{3AF4666D-BD98-40A5-A75F-478B982010B2}"/>
          </ac:spMkLst>
        </pc:spChg>
        <pc:spChg chg="add del">
          <ac:chgData name="Kriti Shree" userId="S::kriti11153@stfrancisschooljasidih.in::fdd33afa-bbac-49ee-a146-efc4db0053ff" providerId="AD" clId="Web-{C0085CCF-F9D8-422D-ACBC-8AD3AF804085}" dt="2020-11-30T06:10:32.829" v="381"/>
          <ac:spMkLst>
            <pc:docMk/>
            <pc:sldMk cId="3737628565" sldId="275"/>
            <ac:spMk id="12" creationId="{68680585-71F9-4721-A998-4974171D2EB4}"/>
          </ac:spMkLst>
        </pc:spChg>
        <pc:spChg chg="add del">
          <ac:chgData name="Kriti Shree" userId="S::kriti11153@stfrancisschooljasidih.in::fdd33afa-bbac-49ee-a146-efc4db0053ff" providerId="AD" clId="Web-{C0085CCF-F9D8-422D-ACBC-8AD3AF804085}" dt="2020-11-30T06:10:32.829" v="381"/>
          <ac:spMkLst>
            <pc:docMk/>
            <pc:sldMk cId="3737628565" sldId="275"/>
            <ac:spMk id="14" creationId="{12BC95C2-2EEC-4F59-ABA8-660B0D059CCF}"/>
          </ac:spMkLst>
        </pc:spChg>
        <pc:spChg chg="add del">
          <ac:chgData name="Kriti Shree" userId="S::kriti11153@stfrancisschooljasidih.in::fdd33afa-bbac-49ee-a146-efc4db0053ff" providerId="AD" clId="Web-{C0085CCF-F9D8-422D-ACBC-8AD3AF804085}" dt="2020-11-30T06:10:32.829" v="381"/>
          <ac:spMkLst>
            <pc:docMk/>
            <pc:sldMk cId="3737628565" sldId="275"/>
            <ac:spMk id="34" creationId="{F1174801-1395-44C5-9B00-CCAC45C056E7}"/>
          </ac:spMkLst>
        </pc:spChg>
        <pc:spChg chg="add del">
          <ac:chgData name="Kriti Shree" userId="S::kriti11153@stfrancisschooljasidih.in::fdd33afa-bbac-49ee-a146-efc4db0053ff" providerId="AD" clId="Web-{C0085CCF-F9D8-422D-ACBC-8AD3AF804085}" dt="2020-11-30T06:10:32.829" v="381"/>
          <ac:spMkLst>
            <pc:docMk/>
            <pc:sldMk cId="3737628565" sldId="275"/>
            <ac:spMk id="36" creationId="{996DFAFB-BCE1-4BEC-82FB-D574234DEF0A}"/>
          </ac:spMkLst>
        </pc:spChg>
        <pc:spChg chg="add del">
          <ac:chgData name="Kriti Shree" userId="S::kriti11153@stfrancisschooljasidih.in::fdd33afa-bbac-49ee-a146-efc4db0053ff" providerId="AD" clId="Web-{C0085CCF-F9D8-422D-ACBC-8AD3AF804085}" dt="2020-11-30T06:10:32.829" v="381"/>
          <ac:spMkLst>
            <pc:docMk/>
            <pc:sldMk cId="3737628565" sldId="275"/>
            <ac:spMk id="38" creationId="{8D2A0DB3-EF43-4032-9B27-954E12CCB688}"/>
          </ac:spMkLst>
        </pc:spChg>
        <pc:spChg chg="add">
          <ac:chgData name="Kriti Shree" userId="S::kriti11153@stfrancisschooljasidih.in::fdd33afa-bbac-49ee-a146-efc4db0053ff" providerId="AD" clId="Web-{C0085CCF-F9D8-422D-ACBC-8AD3AF804085}" dt="2020-11-30T06:10:32.829" v="381"/>
          <ac:spMkLst>
            <pc:docMk/>
            <pc:sldMk cId="3737628565" sldId="275"/>
            <ac:spMk id="63" creationId="{247A131F-D5DE-41A5-B4CF-4F345319B40B}"/>
          </ac:spMkLst>
        </pc:spChg>
        <pc:spChg chg="add">
          <ac:chgData name="Kriti Shree" userId="S::kriti11153@stfrancisschooljasidih.in::fdd33afa-bbac-49ee-a146-efc4db0053ff" providerId="AD" clId="Web-{C0085CCF-F9D8-422D-ACBC-8AD3AF804085}" dt="2020-11-30T06:10:32.829" v="381"/>
          <ac:spMkLst>
            <pc:docMk/>
            <pc:sldMk cId="3737628565" sldId="275"/>
            <ac:spMk id="65" creationId="{3AF4666D-BD98-40A5-A75F-478B982010B2}"/>
          </ac:spMkLst>
        </pc:spChg>
        <pc:spChg chg="add">
          <ac:chgData name="Kriti Shree" userId="S::kriti11153@stfrancisschooljasidih.in::fdd33afa-bbac-49ee-a146-efc4db0053ff" providerId="AD" clId="Web-{C0085CCF-F9D8-422D-ACBC-8AD3AF804085}" dt="2020-11-30T06:10:32.829" v="381"/>
          <ac:spMkLst>
            <pc:docMk/>
            <pc:sldMk cId="3737628565" sldId="275"/>
            <ac:spMk id="67" creationId="{68680585-71F9-4721-A998-4974171D2EB4}"/>
          </ac:spMkLst>
        </pc:spChg>
        <pc:spChg chg="add">
          <ac:chgData name="Kriti Shree" userId="S::kriti11153@stfrancisschooljasidih.in::fdd33afa-bbac-49ee-a146-efc4db0053ff" providerId="AD" clId="Web-{C0085CCF-F9D8-422D-ACBC-8AD3AF804085}" dt="2020-11-30T06:10:32.829" v="381"/>
          <ac:spMkLst>
            <pc:docMk/>
            <pc:sldMk cId="3737628565" sldId="275"/>
            <ac:spMk id="69" creationId="{12BC95C2-2EEC-4F59-ABA8-660B0D059CCF}"/>
          </ac:spMkLst>
        </pc:spChg>
        <pc:spChg chg="add">
          <ac:chgData name="Kriti Shree" userId="S::kriti11153@stfrancisschooljasidih.in::fdd33afa-bbac-49ee-a146-efc4db0053ff" providerId="AD" clId="Web-{C0085CCF-F9D8-422D-ACBC-8AD3AF804085}" dt="2020-11-30T06:10:32.829" v="381"/>
          <ac:spMkLst>
            <pc:docMk/>
            <pc:sldMk cId="3737628565" sldId="275"/>
            <ac:spMk id="89" creationId="{F1174801-1395-44C5-9B00-CCAC45C056E7}"/>
          </ac:spMkLst>
        </pc:spChg>
        <pc:spChg chg="add">
          <ac:chgData name="Kriti Shree" userId="S::kriti11153@stfrancisschooljasidih.in::fdd33afa-bbac-49ee-a146-efc4db0053ff" providerId="AD" clId="Web-{C0085CCF-F9D8-422D-ACBC-8AD3AF804085}" dt="2020-11-30T06:10:32.829" v="381"/>
          <ac:spMkLst>
            <pc:docMk/>
            <pc:sldMk cId="3737628565" sldId="275"/>
            <ac:spMk id="91" creationId="{996DFAFB-BCE1-4BEC-82FB-D574234DEF0A}"/>
          </ac:spMkLst>
        </pc:spChg>
        <pc:spChg chg="add">
          <ac:chgData name="Kriti Shree" userId="S::kriti11153@stfrancisschooljasidih.in::fdd33afa-bbac-49ee-a146-efc4db0053ff" providerId="AD" clId="Web-{C0085CCF-F9D8-422D-ACBC-8AD3AF804085}" dt="2020-11-30T06:10:32.829" v="381"/>
          <ac:spMkLst>
            <pc:docMk/>
            <pc:sldMk cId="3737628565" sldId="275"/>
            <ac:spMk id="93" creationId="{16F61E84-9DCA-4F22-94BC-C901DB49995D}"/>
          </ac:spMkLst>
        </pc:spChg>
        <pc:grpChg chg="add del">
          <ac:chgData name="Kriti Shree" userId="S::kriti11153@stfrancisschooljasidih.in::fdd33afa-bbac-49ee-a146-efc4db0053ff" providerId="AD" clId="Web-{C0085CCF-F9D8-422D-ACBC-8AD3AF804085}" dt="2020-11-30T06:10:32.829" v="381"/>
          <ac:grpSpMkLst>
            <pc:docMk/>
            <pc:sldMk cId="3737628565" sldId="275"/>
            <ac:grpSpMk id="16" creationId="{03E9870D-4BBA-43AF-8D44-BBADF020CFF6}"/>
          </ac:grpSpMkLst>
        </pc:grpChg>
        <pc:grpChg chg="add del">
          <ac:chgData name="Kriti Shree" userId="S::kriti11153@stfrancisschooljasidih.in::fdd33afa-bbac-49ee-a146-efc4db0053ff" providerId="AD" clId="Web-{C0085CCF-F9D8-422D-ACBC-8AD3AF804085}" dt="2020-11-30T06:10:32.829" v="381"/>
          <ac:grpSpMkLst>
            <pc:docMk/>
            <pc:sldMk cId="3737628565" sldId="275"/>
            <ac:grpSpMk id="25" creationId="{C3279E8D-2BAA-4CB1-834B-09FADD54DE56}"/>
          </ac:grpSpMkLst>
        </pc:grpChg>
        <pc:grpChg chg="add del">
          <ac:chgData name="Kriti Shree" userId="S::kriti11153@stfrancisschooljasidih.in::fdd33afa-bbac-49ee-a146-efc4db0053ff" providerId="AD" clId="Web-{C0085CCF-F9D8-422D-ACBC-8AD3AF804085}" dt="2020-11-30T06:10:32.829" v="381"/>
          <ac:grpSpMkLst>
            <pc:docMk/>
            <pc:sldMk cId="3737628565" sldId="275"/>
            <ac:grpSpMk id="40" creationId="{18579DB9-24B0-487B-81E3-8D02AD5F8C81}"/>
          </ac:grpSpMkLst>
        </pc:grpChg>
        <pc:grpChg chg="add del">
          <ac:chgData name="Kriti Shree" userId="S::kriti11153@stfrancisschooljasidih.in::fdd33afa-bbac-49ee-a146-efc4db0053ff" providerId="AD" clId="Web-{C0085CCF-F9D8-422D-ACBC-8AD3AF804085}" dt="2020-11-30T06:10:32.829" v="381"/>
          <ac:grpSpMkLst>
            <pc:docMk/>
            <pc:sldMk cId="3737628565" sldId="275"/>
            <ac:grpSpMk id="49" creationId="{8F281804-17FE-49B9-9065-1A44CD473CAE}"/>
          </ac:grpSpMkLst>
        </pc:grpChg>
        <pc:grpChg chg="add">
          <ac:chgData name="Kriti Shree" userId="S::kriti11153@stfrancisschooljasidih.in::fdd33afa-bbac-49ee-a146-efc4db0053ff" providerId="AD" clId="Web-{C0085CCF-F9D8-422D-ACBC-8AD3AF804085}" dt="2020-11-30T06:10:32.829" v="381"/>
          <ac:grpSpMkLst>
            <pc:docMk/>
            <pc:sldMk cId="3737628565" sldId="275"/>
            <ac:grpSpMk id="71" creationId="{03E9870D-4BBA-43AF-8D44-BBADF020CFF6}"/>
          </ac:grpSpMkLst>
        </pc:grpChg>
        <pc:grpChg chg="add">
          <ac:chgData name="Kriti Shree" userId="S::kriti11153@stfrancisschooljasidih.in::fdd33afa-bbac-49ee-a146-efc4db0053ff" providerId="AD" clId="Web-{C0085CCF-F9D8-422D-ACBC-8AD3AF804085}" dt="2020-11-30T06:10:32.829" v="381"/>
          <ac:grpSpMkLst>
            <pc:docMk/>
            <pc:sldMk cId="3737628565" sldId="275"/>
            <ac:grpSpMk id="80" creationId="{C3279E8D-2BAA-4CB1-834B-09FADD54DE56}"/>
          </ac:grpSpMkLst>
        </pc:grpChg>
        <pc:grpChg chg="add">
          <ac:chgData name="Kriti Shree" userId="S::kriti11153@stfrancisschooljasidih.in::fdd33afa-bbac-49ee-a146-efc4db0053ff" providerId="AD" clId="Web-{C0085CCF-F9D8-422D-ACBC-8AD3AF804085}" dt="2020-11-30T06:10:32.829" v="381"/>
          <ac:grpSpMkLst>
            <pc:docMk/>
            <pc:sldMk cId="3737628565" sldId="275"/>
            <ac:grpSpMk id="95" creationId="{18579DB9-24B0-487B-81E3-8D02AD5F8C81}"/>
          </ac:grpSpMkLst>
        </pc:grpChg>
        <pc:grpChg chg="add">
          <ac:chgData name="Kriti Shree" userId="S::kriti11153@stfrancisschooljasidih.in::fdd33afa-bbac-49ee-a146-efc4db0053ff" providerId="AD" clId="Web-{C0085CCF-F9D8-422D-ACBC-8AD3AF804085}" dt="2020-11-30T06:10:32.829" v="381"/>
          <ac:grpSpMkLst>
            <pc:docMk/>
            <pc:sldMk cId="3737628565" sldId="275"/>
            <ac:grpSpMk id="104" creationId="{8F281804-17FE-49B9-9065-1A44CD473CAE}"/>
          </ac:grpSpMkLst>
        </pc:grpChg>
        <pc:picChg chg="add mod">
          <ac:chgData name="Kriti Shree" userId="S::kriti11153@stfrancisschooljasidih.in::fdd33afa-bbac-49ee-a146-efc4db0053ff" providerId="AD" clId="Web-{C0085CCF-F9D8-422D-ACBC-8AD3AF804085}" dt="2020-11-30T06:09:57.422" v="376"/>
          <ac:picMkLst>
            <pc:docMk/>
            <pc:sldMk cId="3737628565" sldId="275"/>
            <ac:picMk id="3" creationId="{7F8F05B4-407E-4FB9-BE30-D8E06A6DE7F9}"/>
          </ac:picMkLst>
        </pc:picChg>
      </pc:sldChg>
      <pc:sldChg chg="addSp delSp modSp new mod setBg">
        <pc:chgData name="Kriti Shree" userId="S::kriti11153@stfrancisschooljasidih.in::fdd33afa-bbac-49ee-a146-efc4db0053ff" providerId="AD" clId="Web-{C0085CCF-F9D8-422D-ACBC-8AD3AF804085}" dt="2020-11-30T06:13:09.568" v="392"/>
        <pc:sldMkLst>
          <pc:docMk/>
          <pc:sldMk cId="786438785" sldId="276"/>
        </pc:sldMkLst>
        <pc:spChg chg="mod ord">
          <ac:chgData name="Kriti Shree" userId="S::kriti11153@stfrancisschooljasidih.in::fdd33afa-bbac-49ee-a146-efc4db0053ff" providerId="AD" clId="Web-{C0085CCF-F9D8-422D-ACBC-8AD3AF804085}" dt="2020-11-30T06:13:09.568" v="392"/>
          <ac:spMkLst>
            <pc:docMk/>
            <pc:sldMk cId="786438785" sldId="276"/>
            <ac:spMk id="2" creationId="{71A02C25-383D-4AEE-85C7-B9FECECBBB5D}"/>
          </ac:spMkLst>
        </pc:spChg>
        <pc:spChg chg="add del">
          <ac:chgData name="Kriti Shree" userId="S::kriti11153@stfrancisschooljasidih.in::fdd33afa-bbac-49ee-a146-efc4db0053ff" providerId="AD" clId="Web-{C0085CCF-F9D8-422D-ACBC-8AD3AF804085}" dt="2020-11-30T06:13:09.568" v="392"/>
          <ac:spMkLst>
            <pc:docMk/>
            <pc:sldMk cId="786438785" sldId="276"/>
            <ac:spMk id="8" creationId="{247A131F-D5DE-41A5-B4CF-4F345319B40B}"/>
          </ac:spMkLst>
        </pc:spChg>
        <pc:spChg chg="add del">
          <ac:chgData name="Kriti Shree" userId="S::kriti11153@stfrancisschooljasidih.in::fdd33afa-bbac-49ee-a146-efc4db0053ff" providerId="AD" clId="Web-{C0085CCF-F9D8-422D-ACBC-8AD3AF804085}" dt="2020-11-30T06:13:09.568" v="392"/>
          <ac:spMkLst>
            <pc:docMk/>
            <pc:sldMk cId="786438785" sldId="276"/>
            <ac:spMk id="10" creationId="{3AF4666D-BD98-40A5-A75F-478B982010B2}"/>
          </ac:spMkLst>
        </pc:spChg>
        <pc:spChg chg="add del">
          <ac:chgData name="Kriti Shree" userId="S::kriti11153@stfrancisschooljasidih.in::fdd33afa-bbac-49ee-a146-efc4db0053ff" providerId="AD" clId="Web-{C0085CCF-F9D8-422D-ACBC-8AD3AF804085}" dt="2020-11-30T06:13:09.568" v="392"/>
          <ac:spMkLst>
            <pc:docMk/>
            <pc:sldMk cId="786438785" sldId="276"/>
            <ac:spMk id="12" creationId="{68680585-71F9-4721-A998-4974171D2EB4}"/>
          </ac:spMkLst>
        </pc:spChg>
        <pc:spChg chg="add del">
          <ac:chgData name="Kriti Shree" userId="S::kriti11153@stfrancisschooljasidih.in::fdd33afa-bbac-49ee-a146-efc4db0053ff" providerId="AD" clId="Web-{C0085CCF-F9D8-422D-ACBC-8AD3AF804085}" dt="2020-11-30T06:13:09.568" v="392"/>
          <ac:spMkLst>
            <pc:docMk/>
            <pc:sldMk cId="786438785" sldId="276"/>
            <ac:spMk id="14" creationId="{12BC95C2-2EEC-4F59-ABA8-660B0D059CCF}"/>
          </ac:spMkLst>
        </pc:spChg>
        <pc:spChg chg="add del">
          <ac:chgData name="Kriti Shree" userId="S::kriti11153@stfrancisschooljasidih.in::fdd33afa-bbac-49ee-a146-efc4db0053ff" providerId="AD" clId="Web-{C0085CCF-F9D8-422D-ACBC-8AD3AF804085}" dt="2020-11-30T06:13:09.568" v="392"/>
          <ac:spMkLst>
            <pc:docMk/>
            <pc:sldMk cId="786438785" sldId="276"/>
            <ac:spMk id="34" creationId="{F1174801-1395-44C5-9B00-CCAC45C056E7}"/>
          </ac:spMkLst>
        </pc:spChg>
        <pc:spChg chg="add del">
          <ac:chgData name="Kriti Shree" userId="S::kriti11153@stfrancisschooljasidih.in::fdd33afa-bbac-49ee-a146-efc4db0053ff" providerId="AD" clId="Web-{C0085CCF-F9D8-422D-ACBC-8AD3AF804085}" dt="2020-11-30T06:13:09.568" v="392"/>
          <ac:spMkLst>
            <pc:docMk/>
            <pc:sldMk cId="786438785" sldId="276"/>
            <ac:spMk id="36" creationId="{996DFAFB-BCE1-4BEC-82FB-D574234DEF0A}"/>
          </ac:spMkLst>
        </pc:spChg>
        <pc:spChg chg="add del">
          <ac:chgData name="Kriti Shree" userId="S::kriti11153@stfrancisschooljasidih.in::fdd33afa-bbac-49ee-a146-efc4db0053ff" providerId="AD" clId="Web-{C0085CCF-F9D8-422D-ACBC-8AD3AF804085}" dt="2020-11-30T06:13:09.568" v="392"/>
          <ac:spMkLst>
            <pc:docMk/>
            <pc:sldMk cId="786438785" sldId="276"/>
            <ac:spMk id="38" creationId="{8D2A0DB3-EF43-4032-9B27-954E12CCB688}"/>
          </ac:spMkLst>
        </pc:spChg>
        <pc:spChg chg="add">
          <ac:chgData name="Kriti Shree" userId="S::kriti11153@stfrancisschooljasidih.in::fdd33afa-bbac-49ee-a146-efc4db0053ff" providerId="AD" clId="Web-{C0085CCF-F9D8-422D-ACBC-8AD3AF804085}" dt="2020-11-30T06:13:09.568" v="392"/>
          <ac:spMkLst>
            <pc:docMk/>
            <pc:sldMk cId="786438785" sldId="276"/>
            <ac:spMk id="60" creationId="{247A131F-D5DE-41A5-B4CF-4F345319B40B}"/>
          </ac:spMkLst>
        </pc:spChg>
        <pc:spChg chg="add">
          <ac:chgData name="Kriti Shree" userId="S::kriti11153@stfrancisschooljasidih.in::fdd33afa-bbac-49ee-a146-efc4db0053ff" providerId="AD" clId="Web-{C0085CCF-F9D8-422D-ACBC-8AD3AF804085}" dt="2020-11-30T06:13:09.568" v="392"/>
          <ac:spMkLst>
            <pc:docMk/>
            <pc:sldMk cId="786438785" sldId="276"/>
            <ac:spMk id="61" creationId="{3AF4666D-BD98-40A5-A75F-478B982010B2}"/>
          </ac:spMkLst>
        </pc:spChg>
        <pc:spChg chg="add">
          <ac:chgData name="Kriti Shree" userId="S::kriti11153@stfrancisschooljasidih.in::fdd33afa-bbac-49ee-a146-efc4db0053ff" providerId="AD" clId="Web-{C0085CCF-F9D8-422D-ACBC-8AD3AF804085}" dt="2020-11-30T06:13:09.568" v="392"/>
          <ac:spMkLst>
            <pc:docMk/>
            <pc:sldMk cId="786438785" sldId="276"/>
            <ac:spMk id="62" creationId="{68680585-71F9-4721-A998-4974171D2EB4}"/>
          </ac:spMkLst>
        </pc:spChg>
        <pc:spChg chg="add del">
          <ac:chgData name="Kriti Shree" userId="S::kriti11153@stfrancisschooljasidih.in::fdd33afa-bbac-49ee-a146-efc4db0053ff" providerId="AD" clId="Web-{C0085CCF-F9D8-422D-ACBC-8AD3AF804085}" dt="2020-11-30T06:13:09.490" v="391"/>
          <ac:spMkLst>
            <pc:docMk/>
            <pc:sldMk cId="786438785" sldId="276"/>
            <ac:spMk id="63" creationId="{247A131F-D5DE-41A5-B4CF-4F345319B40B}"/>
          </ac:spMkLst>
        </pc:spChg>
        <pc:spChg chg="add">
          <ac:chgData name="Kriti Shree" userId="S::kriti11153@stfrancisschooljasidih.in::fdd33afa-bbac-49ee-a146-efc4db0053ff" providerId="AD" clId="Web-{C0085CCF-F9D8-422D-ACBC-8AD3AF804085}" dt="2020-11-30T06:13:09.568" v="392"/>
          <ac:spMkLst>
            <pc:docMk/>
            <pc:sldMk cId="786438785" sldId="276"/>
            <ac:spMk id="64" creationId="{12BC95C2-2EEC-4F59-ABA8-660B0D059CCF}"/>
          </ac:spMkLst>
        </pc:spChg>
        <pc:spChg chg="add del">
          <ac:chgData name="Kriti Shree" userId="S::kriti11153@stfrancisschooljasidih.in::fdd33afa-bbac-49ee-a146-efc4db0053ff" providerId="AD" clId="Web-{C0085CCF-F9D8-422D-ACBC-8AD3AF804085}" dt="2020-11-30T06:13:09.490" v="391"/>
          <ac:spMkLst>
            <pc:docMk/>
            <pc:sldMk cId="786438785" sldId="276"/>
            <ac:spMk id="65" creationId="{3AF4666D-BD98-40A5-A75F-478B982010B2}"/>
          </ac:spMkLst>
        </pc:spChg>
        <pc:spChg chg="add del">
          <ac:chgData name="Kriti Shree" userId="S::kriti11153@stfrancisschooljasidih.in::fdd33afa-bbac-49ee-a146-efc4db0053ff" providerId="AD" clId="Web-{C0085CCF-F9D8-422D-ACBC-8AD3AF804085}" dt="2020-11-30T06:13:09.490" v="391"/>
          <ac:spMkLst>
            <pc:docMk/>
            <pc:sldMk cId="786438785" sldId="276"/>
            <ac:spMk id="67" creationId="{68680585-71F9-4721-A998-4974171D2EB4}"/>
          </ac:spMkLst>
        </pc:spChg>
        <pc:spChg chg="add del">
          <ac:chgData name="Kriti Shree" userId="S::kriti11153@stfrancisschooljasidih.in::fdd33afa-bbac-49ee-a146-efc4db0053ff" providerId="AD" clId="Web-{C0085CCF-F9D8-422D-ACBC-8AD3AF804085}" dt="2020-11-30T06:13:09.490" v="391"/>
          <ac:spMkLst>
            <pc:docMk/>
            <pc:sldMk cId="786438785" sldId="276"/>
            <ac:spMk id="69" creationId="{12BC95C2-2EEC-4F59-ABA8-660B0D059CCF}"/>
          </ac:spMkLst>
        </pc:spChg>
        <pc:spChg chg="add">
          <ac:chgData name="Kriti Shree" userId="S::kriti11153@stfrancisschooljasidih.in::fdd33afa-bbac-49ee-a146-efc4db0053ff" providerId="AD" clId="Web-{C0085CCF-F9D8-422D-ACBC-8AD3AF804085}" dt="2020-11-30T06:13:09.568" v="392"/>
          <ac:spMkLst>
            <pc:docMk/>
            <pc:sldMk cId="786438785" sldId="276"/>
            <ac:spMk id="70" creationId="{3A6C273A-38F2-4D34-98BF-47B248862B76}"/>
          </ac:spMkLst>
        </pc:spChg>
        <pc:spChg chg="add">
          <ac:chgData name="Kriti Shree" userId="S::kriti11153@stfrancisschooljasidih.in::fdd33afa-bbac-49ee-a146-efc4db0053ff" providerId="AD" clId="Web-{C0085CCF-F9D8-422D-ACBC-8AD3AF804085}" dt="2020-11-30T06:13:09.568" v="392"/>
          <ac:spMkLst>
            <pc:docMk/>
            <pc:sldMk cId="786438785" sldId="276"/>
            <ac:spMk id="79" creationId="{2E2CF659-EE5D-432C-B47F-10AC4A48A347}"/>
          </ac:spMkLst>
        </pc:spChg>
        <pc:spChg chg="add">
          <ac:chgData name="Kriti Shree" userId="S::kriti11153@stfrancisschooljasidih.in::fdd33afa-bbac-49ee-a146-efc4db0053ff" providerId="AD" clId="Web-{C0085CCF-F9D8-422D-ACBC-8AD3AF804085}" dt="2020-11-30T06:13:09.568" v="392"/>
          <ac:spMkLst>
            <pc:docMk/>
            <pc:sldMk cId="786438785" sldId="276"/>
            <ac:spMk id="88" creationId="{683AA549-1F0C-46E0-AAD8-DC3DC6CA6181}"/>
          </ac:spMkLst>
        </pc:spChg>
        <pc:spChg chg="add del">
          <ac:chgData name="Kriti Shree" userId="S::kriti11153@stfrancisschooljasidih.in::fdd33afa-bbac-49ee-a146-efc4db0053ff" providerId="AD" clId="Web-{C0085CCF-F9D8-422D-ACBC-8AD3AF804085}" dt="2020-11-30T06:13:09.490" v="391"/>
          <ac:spMkLst>
            <pc:docMk/>
            <pc:sldMk cId="786438785" sldId="276"/>
            <ac:spMk id="89" creationId="{81BC67A1-175E-439E-85E2-88911C119814}"/>
          </ac:spMkLst>
        </pc:spChg>
        <pc:spChg chg="add del">
          <ac:chgData name="Kriti Shree" userId="S::kriti11153@stfrancisschooljasidih.in::fdd33afa-bbac-49ee-a146-efc4db0053ff" providerId="AD" clId="Web-{C0085CCF-F9D8-422D-ACBC-8AD3AF804085}" dt="2020-11-30T06:13:09.490" v="391"/>
          <ac:spMkLst>
            <pc:docMk/>
            <pc:sldMk cId="786438785" sldId="276"/>
            <ac:spMk id="91" creationId="{94A7B82C-30F1-42B4-BE36-3DB42DD517D1}"/>
          </ac:spMkLst>
        </pc:spChg>
        <pc:spChg chg="add del">
          <ac:chgData name="Kriti Shree" userId="S::kriti11153@stfrancisschooljasidih.in::fdd33afa-bbac-49ee-a146-efc4db0053ff" providerId="AD" clId="Web-{C0085CCF-F9D8-422D-ACBC-8AD3AF804085}" dt="2020-11-30T06:13:09.490" v="391"/>
          <ac:spMkLst>
            <pc:docMk/>
            <pc:sldMk cId="786438785" sldId="276"/>
            <ac:spMk id="93" creationId="{43CA1578-CEEB-41BB-8068-C0DA02C36C52}"/>
          </ac:spMkLst>
        </pc:spChg>
        <pc:spChg chg="add">
          <ac:chgData name="Kriti Shree" userId="S::kriti11153@stfrancisschooljasidih.in::fdd33afa-bbac-49ee-a146-efc4db0053ff" providerId="AD" clId="Web-{C0085CCF-F9D8-422D-ACBC-8AD3AF804085}" dt="2020-11-30T06:13:09.568" v="392"/>
          <ac:spMkLst>
            <pc:docMk/>
            <pc:sldMk cId="786438785" sldId="276"/>
            <ac:spMk id="106" creationId="{03E51277-1095-412F-913B-8FA8021AA626}"/>
          </ac:spMkLst>
        </pc:spChg>
        <pc:grpChg chg="add del">
          <ac:chgData name="Kriti Shree" userId="S::kriti11153@stfrancisschooljasidih.in::fdd33afa-bbac-49ee-a146-efc4db0053ff" providerId="AD" clId="Web-{C0085CCF-F9D8-422D-ACBC-8AD3AF804085}" dt="2020-11-30T06:13:09.568" v="392"/>
          <ac:grpSpMkLst>
            <pc:docMk/>
            <pc:sldMk cId="786438785" sldId="276"/>
            <ac:grpSpMk id="16" creationId="{03E9870D-4BBA-43AF-8D44-BBADF020CFF6}"/>
          </ac:grpSpMkLst>
        </pc:grpChg>
        <pc:grpChg chg="add del">
          <ac:chgData name="Kriti Shree" userId="S::kriti11153@stfrancisschooljasidih.in::fdd33afa-bbac-49ee-a146-efc4db0053ff" providerId="AD" clId="Web-{C0085CCF-F9D8-422D-ACBC-8AD3AF804085}" dt="2020-11-30T06:13:09.568" v="392"/>
          <ac:grpSpMkLst>
            <pc:docMk/>
            <pc:sldMk cId="786438785" sldId="276"/>
            <ac:grpSpMk id="25" creationId="{C3279E8D-2BAA-4CB1-834B-09FADD54DE56}"/>
          </ac:grpSpMkLst>
        </pc:grpChg>
        <pc:grpChg chg="add del">
          <ac:chgData name="Kriti Shree" userId="S::kriti11153@stfrancisschooljasidih.in::fdd33afa-bbac-49ee-a146-efc4db0053ff" providerId="AD" clId="Web-{C0085CCF-F9D8-422D-ACBC-8AD3AF804085}" dt="2020-11-30T06:13:09.568" v="392"/>
          <ac:grpSpMkLst>
            <pc:docMk/>
            <pc:sldMk cId="786438785" sldId="276"/>
            <ac:grpSpMk id="40" creationId="{18579DB9-24B0-487B-81E3-8D02AD5F8C81}"/>
          </ac:grpSpMkLst>
        </pc:grpChg>
        <pc:grpChg chg="add del">
          <ac:chgData name="Kriti Shree" userId="S::kriti11153@stfrancisschooljasidih.in::fdd33afa-bbac-49ee-a146-efc4db0053ff" providerId="AD" clId="Web-{C0085CCF-F9D8-422D-ACBC-8AD3AF804085}" dt="2020-11-30T06:13:09.568" v="392"/>
          <ac:grpSpMkLst>
            <pc:docMk/>
            <pc:sldMk cId="786438785" sldId="276"/>
            <ac:grpSpMk id="49" creationId="{8F281804-17FE-49B9-9065-1A44CD473CAE}"/>
          </ac:grpSpMkLst>
        </pc:grpChg>
        <pc:grpChg chg="add">
          <ac:chgData name="Kriti Shree" userId="S::kriti11153@stfrancisschooljasidih.in::fdd33afa-bbac-49ee-a146-efc4db0053ff" providerId="AD" clId="Web-{C0085CCF-F9D8-422D-ACBC-8AD3AF804085}" dt="2020-11-30T06:13:09.568" v="392"/>
          <ac:grpSpMkLst>
            <pc:docMk/>
            <pc:sldMk cId="786438785" sldId="276"/>
            <ac:grpSpMk id="66" creationId="{03E9870D-4BBA-43AF-8D44-BBADF020CFF6}"/>
          </ac:grpSpMkLst>
        </pc:grpChg>
        <pc:grpChg chg="add">
          <ac:chgData name="Kriti Shree" userId="S::kriti11153@stfrancisschooljasidih.in::fdd33afa-bbac-49ee-a146-efc4db0053ff" providerId="AD" clId="Web-{C0085CCF-F9D8-422D-ACBC-8AD3AF804085}" dt="2020-11-30T06:13:09.568" v="392"/>
          <ac:grpSpMkLst>
            <pc:docMk/>
            <pc:sldMk cId="786438785" sldId="276"/>
            <ac:grpSpMk id="68" creationId="{C3279E8D-2BAA-4CB1-834B-09FADD54DE56}"/>
          </ac:grpSpMkLst>
        </pc:grpChg>
        <pc:grpChg chg="add del">
          <ac:chgData name="Kriti Shree" userId="S::kriti11153@stfrancisschooljasidih.in::fdd33afa-bbac-49ee-a146-efc4db0053ff" providerId="AD" clId="Web-{C0085CCF-F9D8-422D-ACBC-8AD3AF804085}" dt="2020-11-30T06:13:09.490" v="391"/>
          <ac:grpSpMkLst>
            <pc:docMk/>
            <pc:sldMk cId="786438785" sldId="276"/>
            <ac:grpSpMk id="71" creationId="{03E9870D-4BBA-43AF-8D44-BBADF020CFF6}"/>
          </ac:grpSpMkLst>
        </pc:grpChg>
        <pc:grpChg chg="add del">
          <ac:chgData name="Kriti Shree" userId="S::kriti11153@stfrancisschooljasidih.in::fdd33afa-bbac-49ee-a146-efc4db0053ff" providerId="AD" clId="Web-{C0085CCF-F9D8-422D-ACBC-8AD3AF804085}" dt="2020-11-30T06:13:09.490" v="391"/>
          <ac:grpSpMkLst>
            <pc:docMk/>
            <pc:sldMk cId="786438785" sldId="276"/>
            <ac:grpSpMk id="80" creationId="{C3279E8D-2BAA-4CB1-834B-09FADD54DE56}"/>
          </ac:grpSpMkLst>
        </pc:grpChg>
        <pc:grpChg chg="add">
          <ac:chgData name="Kriti Shree" userId="S::kriti11153@stfrancisschooljasidih.in::fdd33afa-bbac-49ee-a146-efc4db0053ff" providerId="AD" clId="Web-{C0085CCF-F9D8-422D-ACBC-8AD3AF804085}" dt="2020-11-30T06:13:09.568" v="392"/>
          <ac:grpSpMkLst>
            <pc:docMk/>
            <pc:sldMk cId="786438785" sldId="276"/>
            <ac:grpSpMk id="90" creationId="{7B2F7E43-35EC-4103-9D95-2ACDB00387CC}"/>
          </ac:grpSpMkLst>
        </pc:grpChg>
        <pc:grpChg chg="add del">
          <ac:chgData name="Kriti Shree" userId="S::kriti11153@stfrancisschooljasidih.in::fdd33afa-bbac-49ee-a146-efc4db0053ff" providerId="AD" clId="Web-{C0085CCF-F9D8-422D-ACBC-8AD3AF804085}" dt="2020-11-30T06:13:09.490" v="391"/>
          <ac:grpSpMkLst>
            <pc:docMk/>
            <pc:sldMk cId="786438785" sldId="276"/>
            <ac:grpSpMk id="95" creationId="{7DF11618-754F-4C58-94AD-F7AA3530D6AF}"/>
          </ac:grpSpMkLst>
        </pc:grpChg>
        <pc:grpChg chg="add">
          <ac:chgData name="Kriti Shree" userId="S::kriti11153@stfrancisschooljasidih.in::fdd33afa-bbac-49ee-a146-efc4db0053ff" providerId="AD" clId="Web-{C0085CCF-F9D8-422D-ACBC-8AD3AF804085}" dt="2020-11-30T06:13:09.568" v="392"/>
          <ac:grpSpMkLst>
            <pc:docMk/>
            <pc:sldMk cId="786438785" sldId="276"/>
            <ac:grpSpMk id="108" creationId="{96F2112D-BBBE-46A6-B66D-A3F02ED3284E}"/>
          </ac:grpSpMkLst>
        </pc:grpChg>
        <pc:grpChg chg="add del">
          <ac:chgData name="Kriti Shree" userId="S::kriti11153@stfrancisschooljasidih.in::fdd33afa-bbac-49ee-a146-efc4db0053ff" providerId="AD" clId="Web-{C0085CCF-F9D8-422D-ACBC-8AD3AF804085}" dt="2020-11-30T06:13:09.490" v="391"/>
          <ac:grpSpMkLst>
            <pc:docMk/>
            <pc:sldMk cId="786438785" sldId="276"/>
            <ac:grpSpMk id="121" creationId="{A5761FD8-9CFD-4F5A-AB69-F179306BCD09}"/>
          </ac:grpSpMkLst>
        </pc:grpChg>
        <pc:grpChg chg="add">
          <ac:chgData name="Kriti Shree" userId="S::kriti11153@stfrancisschooljasidih.in::fdd33afa-bbac-49ee-a146-efc4db0053ff" providerId="AD" clId="Web-{C0085CCF-F9D8-422D-ACBC-8AD3AF804085}" dt="2020-11-30T06:13:09.568" v="392"/>
          <ac:grpSpMkLst>
            <pc:docMk/>
            <pc:sldMk cId="786438785" sldId="276"/>
            <ac:grpSpMk id="128" creationId="{DDB99EF5-8801-40E2-83D3-196FADCBBA7F}"/>
          </ac:grpSpMkLst>
        </pc:grpChg>
        <pc:grpChg chg="add del">
          <ac:chgData name="Kriti Shree" userId="S::kriti11153@stfrancisschooljasidih.in::fdd33afa-bbac-49ee-a146-efc4db0053ff" providerId="AD" clId="Web-{C0085CCF-F9D8-422D-ACBC-8AD3AF804085}" dt="2020-11-30T06:13:09.490" v="391"/>
          <ac:grpSpMkLst>
            <pc:docMk/>
            <pc:sldMk cId="786438785" sldId="276"/>
            <ac:grpSpMk id="132" creationId="{361195DA-BFB4-4917-BAFD-7D3D669EFA86}"/>
          </ac:grpSpMkLst>
        </pc:grpChg>
        <pc:picChg chg="add mod">
          <ac:chgData name="Kriti Shree" userId="S::kriti11153@stfrancisschooljasidih.in::fdd33afa-bbac-49ee-a146-efc4db0053ff" providerId="AD" clId="Web-{C0085CCF-F9D8-422D-ACBC-8AD3AF804085}" dt="2020-11-30T06:13:09.568" v="392"/>
          <ac:picMkLst>
            <pc:docMk/>
            <pc:sldMk cId="786438785" sldId="276"/>
            <ac:picMk id="3" creationId="{0FCC1F56-FB38-42FB-905B-91760E0CEBE8}"/>
          </ac:picMkLst>
        </pc:picChg>
      </pc:sldChg>
      <pc:sldChg chg="addSp delSp modSp new mod setBg">
        <pc:chgData name="Kriti Shree" userId="S::kriti11153@stfrancisschooljasidih.in::fdd33afa-bbac-49ee-a146-efc4db0053ff" providerId="AD" clId="Web-{C0085CCF-F9D8-422D-ACBC-8AD3AF804085}" dt="2020-11-30T06:16:28.605" v="413" actId="1076"/>
        <pc:sldMkLst>
          <pc:docMk/>
          <pc:sldMk cId="2009038548" sldId="277"/>
        </pc:sldMkLst>
        <pc:spChg chg="mod ord">
          <ac:chgData name="Kriti Shree" userId="S::kriti11153@stfrancisschooljasidih.in::fdd33afa-bbac-49ee-a146-efc4db0053ff" providerId="AD" clId="Web-{C0085CCF-F9D8-422D-ACBC-8AD3AF804085}" dt="2020-11-30T06:16:11.542" v="412" actId="1076"/>
          <ac:spMkLst>
            <pc:docMk/>
            <pc:sldMk cId="2009038548" sldId="277"/>
            <ac:spMk id="2" creationId="{821C2D15-6111-46D9-8641-610B4ED40662}"/>
          </ac:spMkLst>
        </pc:spChg>
        <pc:spChg chg="add del">
          <ac:chgData name="Kriti Shree" userId="S::kriti11153@stfrancisschooljasidih.in::fdd33afa-bbac-49ee-a146-efc4db0053ff" providerId="AD" clId="Web-{C0085CCF-F9D8-422D-ACBC-8AD3AF804085}" dt="2020-11-30T06:15:07.321" v="401"/>
          <ac:spMkLst>
            <pc:docMk/>
            <pc:sldMk cId="2009038548" sldId="277"/>
            <ac:spMk id="8" creationId="{247A131F-D5DE-41A5-B4CF-4F345319B40B}"/>
          </ac:spMkLst>
        </pc:spChg>
        <pc:spChg chg="add del">
          <ac:chgData name="Kriti Shree" userId="S::kriti11153@stfrancisschooljasidih.in::fdd33afa-bbac-49ee-a146-efc4db0053ff" providerId="AD" clId="Web-{C0085CCF-F9D8-422D-ACBC-8AD3AF804085}" dt="2020-11-30T06:15:07.321" v="401"/>
          <ac:spMkLst>
            <pc:docMk/>
            <pc:sldMk cId="2009038548" sldId="277"/>
            <ac:spMk id="10" creationId="{3AF4666D-BD98-40A5-A75F-478B982010B2}"/>
          </ac:spMkLst>
        </pc:spChg>
        <pc:spChg chg="add del">
          <ac:chgData name="Kriti Shree" userId="S::kriti11153@stfrancisschooljasidih.in::fdd33afa-bbac-49ee-a146-efc4db0053ff" providerId="AD" clId="Web-{C0085CCF-F9D8-422D-ACBC-8AD3AF804085}" dt="2020-11-30T06:15:07.321" v="401"/>
          <ac:spMkLst>
            <pc:docMk/>
            <pc:sldMk cId="2009038548" sldId="277"/>
            <ac:spMk id="12" creationId="{68680585-71F9-4721-A998-4974171D2EB4}"/>
          </ac:spMkLst>
        </pc:spChg>
        <pc:spChg chg="add del">
          <ac:chgData name="Kriti Shree" userId="S::kriti11153@stfrancisschooljasidih.in::fdd33afa-bbac-49ee-a146-efc4db0053ff" providerId="AD" clId="Web-{C0085CCF-F9D8-422D-ACBC-8AD3AF804085}" dt="2020-11-30T06:15:07.321" v="401"/>
          <ac:spMkLst>
            <pc:docMk/>
            <pc:sldMk cId="2009038548" sldId="277"/>
            <ac:spMk id="14" creationId="{12BC95C2-2EEC-4F59-ABA8-660B0D059CCF}"/>
          </ac:spMkLst>
        </pc:spChg>
        <pc:spChg chg="add del">
          <ac:chgData name="Kriti Shree" userId="S::kriti11153@stfrancisschooljasidih.in::fdd33afa-bbac-49ee-a146-efc4db0053ff" providerId="AD" clId="Web-{C0085CCF-F9D8-422D-ACBC-8AD3AF804085}" dt="2020-11-30T06:15:07.321" v="401"/>
          <ac:spMkLst>
            <pc:docMk/>
            <pc:sldMk cId="2009038548" sldId="277"/>
            <ac:spMk id="34" creationId="{3A6C273A-38F2-4D34-98BF-47B248862B76}"/>
          </ac:spMkLst>
        </pc:spChg>
        <pc:spChg chg="add del">
          <ac:chgData name="Kriti Shree" userId="S::kriti11153@stfrancisschooljasidih.in::fdd33afa-bbac-49ee-a146-efc4db0053ff" providerId="AD" clId="Web-{C0085CCF-F9D8-422D-ACBC-8AD3AF804085}" dt="2020-11-30T06:15:07.321" v="401"/>
          <ac:spMkLst>
            <pc:docMk/>
            <pc:sldMk cId="2009038548" sldId="277"/>
            <ac:spMk id="36" creationId="{2E2CF659-EE5D-432C-B47F-10AC4A48A347}"/>
          </ac:spMkLst>
        </pc:spChg>
        <pc:spChg chg="add del">
          <ac:chgData name="Kriti Shree" userId="S::kriti11153@stfrancisschooljasidih.in::fdd33afa-bbac-49ee-a146-efc4db0053ff" providerId="AD" clId="Web-{C0085CCF-F9D8-422D-ACBC-8AD3AF804085}" dt="2020-11-30T06:15:07.321" v="401"/>
          <ac:spMkLst>
            <pc:docMk/>
            <pc:sldMk cId="2009038548" sldId="277"/>
            <ac:spMk id="38" creationId="{683AA549-1F0C-46E0-AAD8-DC3DC6CA6181}"/>
          </ac:spMkLst>
        </pc:spChg>
        <pc:spChg chg="add del">
          <ac:chgData name="Kriti Shree" userId="S::kriti11153@stfrancisschooljasidih.in::fdd33afa-bbac-49ee-a146-efc4db0053ff" providerId="AD" clId="Web-{C0085CCF-F9D8-422D-ACBC-8AD3AF804085}" dt="2020-11-30T06:15:07.321" v="401"/>
          <ac:spMkLst>
            <pc:docMk/>
            <pc:sldMk cId="2009038548" sldId="277"/>
            <ac:spMk id="51" creationId="{03E51277-1095-412F-913B-8FA8021AA626}"/>
          </ac:spMkLst>
        </pc:spChg>
        <pc:spChg chg="add del">
          <ac:chgData name="Kriti Shree" userId="S::kriti11153@stfrancisschooljasidih.in::fdd33afa-bbac-49ee-a146-efc4db0053ff" providerId="AD" clId="Web-{C0085CCF-F9D8-422D-ACBC-8AD3AF804085}" dt="2020-11-30T06:15:46.197" v="405"/>
          <ac:spMkLst>
            <pc:docMk/>
            <pc:sldMk cId="2009038548" sldId="277"/>
            <ac:spMk id="80" creationId="{247A131F-D5DE-41A5-B4CF-4F345319B40B}"/>
          </ac:spMkLst>
        </pc:spChg>
        <pc:spChg chg="add del">
          <ac:chgData name="Kriti Shree" userId="S::kriti11153@stfrancisschooljasidih.in::fdd33afa-bbac-49ee-a146-efc4db0053ff" providerId="AD" clId="Web-{C0085CCF-F9D8-422D-ACBC-8AD3AF804085}" dt="2020-11-30T06:15:46.197" v="405"/>
          <ac:spMkLst>
            <pc:docMk/>
            <pc:sldMk cId="2009038548" sldId="277"/>
            <ac:spMk id="82" creationId="{3AF4666D-BD98-40A5-A75F-478B982010B2}"/>
          </ac:spMkLst>
        </pc:spChg>
        <pc:spChg chg="add del">
          <ac:chgData name="Kriti Shree" userId="S::kriti11153@stfrancisschooljasidih.in::fdd33afa-bbac-49ee-a146-efc4db0053ff" providerId="AD" clId="Web-{C0085CCF-F9D8-422D-ACBC-8AD3AF804085}" dt="2020-11-30T06:15:46.197" v="405"/>
          <ac:spMkLst>
            <pc:docMk/>
            <pc:sldMk cId="2009038548" sldId="277"/>
            <ac:spMk id="84" creationId="{68680585-71F9-4721-A998-4974171D2EB4}"/>
          </ac:spMkLst>
        </pc:spChg>
        <pc:spChg chg="add del">
          <ac:chgData name="Kriti Shree" userId="S::kriti11153@stfrancisschooljasidih.in::fdd33afa-bbac-49ee-a146-efc4db0053ff" providerId="AD" clId="Web-{C0085CCF-F9D8-422D-ACBC-8AD3AF804085}" dt="2020-11-30T06:15:46.197" v="405"/>
          <ac:spMkLst>
            <pc:docMk/>
            <pc:sldMk cId="2009038548" sldId="277"/>
            <ac:spMk id="86" creationId="{12BC95C2-2EEC-4F59-ABA8-660B0D059CCF}"/>
          </ac:spMkLst>
        </pc:spChg>
        <pc:spChg chg="add del">
          <ac:chgData name="Kriti Shree" userId="S::kriti11153@stfrancisschooljasidih.in::fdd33afa-bbac-49ee-a146-efc4db0053ff" providerId="AD" clId="Web-{C0085CCF-F9D8-422D-ACBC-8AD3AF804085}" dt="2020-11-30T06:15:46.197" v="405"/>
          <ac:spMkLst>
            <pc:docMk/>
            <pc:sldMk cId="2009038548" sldId="277"/>
            <ac:spMk id="106" creationId="{3A6C273A-38F2-4D34-98BF-47B248862B76}"/>
          </ac:spMkLst>
        </pc:spChg>
        <pc:spChg chg="add del">
          <ac:chgData name="Kriti Shree" userId="S::kriti11153@stfrancisschooljasidih.in::fdd33afa-bbac-49ee-a146-efc4db0053ff" providerId="AD" clId="Web-{C0085CCF-F9D8-422D-ACBC-8AD3AF804085}" dt="2020-11-30T06:15:46.197" v="405"/>
          <ac:spMkLst>
            <pc:docMk/>
            <pc:sldMk cId="2009038548" sldId="277"/>
            <ac:spMk id="108" creationId="{2E2CF659-EE5D-432C-B47F-10AC4A48A347}"/>
          </ac:spMkLst>
        </pc:spChg>
        <pc:spChg chg="add del">
          <ac:chgData name="Kriti Shree" userId="S::kriti11153@stfrancisschooljasidih.in::fdd33afa-bbac-49ee-a146-efc4db0053ff" providerId="AD" clId="Web-{C0085CCF-F9D8-422D-ACBC-8AD3AF804085}" dt="2020-11-30T06:15:46.197" v="405"/>
          <ac:spMkLst>
            <pc:docMk/>
            <pc:sldMk cId="2009038548" sldId="277"/>
            <ac:spMk id="110" creationId="{683AA549-1F0C-46E0-AAD8-DC3DC6CA6181}"/>
          </ac:spMkLst>
        </pc:spChg>
        <pc:spChg chg="add del">
          <ac:chgData name="Kriti Shree" userId="S::kriti11153@stfrancisschooljasidih.in::fdd33afa-bbac-49ee-a146-efc4db0053ff" providerId="AD" clId="Web-{C0085CCF-F9D8-422D-ACBC-8AD3AF804085}" dt="2020-11-30T06:15:46.197" v="405"/>
          <ac:spMkLst>
            <pc:docMk/>
            <pc:sldMk cId="2009038548" sldId="277"/>
            <ac:spMk id="123" creationId="{03E51277-1095-412F-913B-8FA8021AA626}"/>
          </ac:spMkLst>
        </pc:spChg>
        <pc:spChg chg="add">
          <ac:chgData name="Kriti Shree" userId="S::kriti11153@stfrancisschooljasidih.in::fdd33afa-bbac-49ee-a146-efc4db0053ff" providerId="AD" clId="Web-{C0085CCF-F9D8-422D-ACBC-8AD3AF804085}" dt="2020-11-30T06:15:46.197" v="405"/>
          <ac:spMkLst>
            <pc:docMk/>
            <pc:sldMk cId="2009038548" sldId="277"/>
            <ac:spMk id="152" creationId="{247A131F-D5DE-41A5-B4CF-4F345319B40B}"/>
          </ac:spMkLst>
        </pc:spChg>
        <pc:spChg chg="add">
          <ac:chgData name="Kriti Shree" userId="S::kriti11153@stfrancisschooljasidih.in::fdd33afa-bbac-49ee-a146-efc4db0053ff" providerId="AD" clId="Web-{C0085CCF-F9D8-422D-ACBC-8AD3AF804085}" dt="2020-11-30T06:15:46.197" v="405"/>
          <ac:spMkLst>
            <pc:docMk/>
            <pc:sldMk cId="2009038548" sldId="277"/>
            <ac:spMk id="154" creationId="{3AF4666D-BD98-40A5-A75F-478B982010B2}"/>
          </ac:spMkLst>
        </pc:spChg>
        <pc:spChg chg="add">
          <ac:chgData name="Kriti Shree" userId="S::kriti11153@stfrancisschooljasidih.in::fdd33afa-bbac-49ee-a146-efc4db0053ff" providerId="AD" clId="Web-{C0085CCF-F9D8-422D-ACBC-8AD3AF804085}" dt="2020-11-30T06:15:46.197" v="405"/>
          <ac:spMkLst>
            <pc:docMk/>
            <pc:sldMk cId="2009038548" sldId="277"/>
            <ac:spMk id="156" creationId="{68680585-71F9-4721-A998-4974171D2EB4}"/>
          </ac:spMkLst>
        </pc:spChg>
        <pc:spChg chg="add">
          <ac:chgData name="Kriti Shree" userId="S::kriti11153@stfrancisschooljasidih.in::fdd33afa-bbac-49ee-a146-efc4db0053ff" providerId="AD" clId="Web-{C0085CCF-F9D8-422D-ACBC-8AD3AF804085}" dt="2020-11-30T06:15:46.197" v="405"/>
          <ac:spMkLst>
            <pc:docMk/>
            <pc:sldMk cId="2009038548" sldId="277"/>
            <ac:spMk id="158" creationId="{12BC95C2-2EEC-4F59-ABA8-660B0D059CCF}"/>
          </ac:spMkLst>
        </pc:spChg>
        <pc:spChg chg="add">
          <ac:chgData name="Kriti Shree" userId="S::kriti11153@stfrancisschooljasidih.in::fdd33afa-bbac-49ee-a146-efc4db0053ff" providerId="AD" clId="Web-{C0085CCF-F9D8-422D-ACBC-8AD3AF804085}" dt="2020-11-30T06:15:46.197" v="405"/>
          <ac:spMkLst>
            <pc:docMk/>
            <pc:sldMk cId="2009038548" sldId="277"/>
            <ac:spMk id="178" creationId="{3A6C273A-38F2-4D34-98BF-47B248862B76}"/>
          </ac:spMkLst>
        </pc:spChg>
        <pc:spChg chg="add">
          <ac:chgData name="Kriti Shree" userId="S::kriti11153@stfrancisschooljasidih.in::fdd33afa-bbac-49ee-a146-efc4db0053ff" providerId="AD" clId="Web-{C0085CCF-F9D8-422D-ACBC-8AD3AF804085}" dt="2020-11-30T06:15:46.197" v="405"/>
          <ac:spMkLst>
            <pc:docMk/>
            <pc:sldMk cId="2009038548" sldId="277"/>
            <ac:spMk id="180" creationId="{2E2CF659-EE5D-432C-B47F-10AC4A48A347}"/>
          </ac:spMkLst>
        </pc:spChg>
        <pc:spChg chg="add">
          <ac:chgData name="Kriti Shree" userId="S::kriti11153@stfrancisschooljasidih.in::fdd33afa-bbac-49ee-a146-efc4db0053ff" providerId="AD" clId="Web-{C0085CCF-F9D8-422D-ACBC-8AD3AF804085}" dt="2020-11-30T06:15:46.197" v="405"/>
          <ac:spMkLst>
            <pc:docMk/>
            <pc:sldMk cId="2009038548" sldId="277"/>
            <ac:spMk id="182" creationId="{683AA549-1F0C-46E0-AAD8-DC3DC6CA6181}"/>
          </ac:spMkLst>
        </pc:spChg>
        <pc:spChg chg="add">
          <ac:chgData name="Kriti Shree" userId="S::kriti11153@stfrancisschooljasidih.in::fdd33afa-bbac-49ee-a146-efc4db0053ff" providerId="AD" clId="Web-{C0085CCF-F9D8-422D-ACBC-8AD3AF804085}" dt="2020-11-30T06:15:46.197" v="405"/>
          <ac:spMkLst>
            <pc:docMk/>
            <pc:sldMk cId="2009038548" sldId="277"/>
            <ac:spMk id="195" creationId="{03E51277-1095-412F-913B-8FA8021AA626}"/>
          </ac:spMkLst>
        </pc:spChg>
        <pc:grpChg chg="add del">
          <ac:chgData name="Kriti Shree" userId="S::kriti11153@stfrancisschooljasidih.in::fdd33afa-bbac-49ee-a146-efc4db0053ff" providerId="AD" clId="Web-{C0085CCF-F9D8-422D-ACBC-8AD3AF804085}" dt="2020-11-30T06:15:07.321" v="401"/>
          <ac:grpSpMkLst>
            <pc:docMk/>
            <pc:sldMk cId="2009038548" sldId="277"/>
            <ac:grpSpMk id="16" creationId="{03E9870D-4BBA-43AF-8D44-BBADF020CFF6}"/>
          </ac:grpSpMkLst>
        </pc:grpChg>
        <pc:grpChg chg="add del">
          <ac:chgData name="Kriti Shree" userId="S::kriti11153@stfrancisschooljasidih.in::fdd33afa-bbac-49ee-a146-efc4db0053ff" providerId="AD" clId="Web-{C0085CCF-F9D8-422D-ACBC-8AD3AF804085}" dt="2020-11-30T06:15:07.321" v="401"/>
          <ac:grpSpMkLst>
            <pc:docMk/>
            <pc:sldMk cId="2009038548" sldId="277"/>
            <ac:grpSpMk id="25" creationId="{C3279E8D-2BAA-4CB1-834B-09FADD54DE56}"/>
          </ac:grpSpMkLst>
        </pc:grpChg>
        <pc:grpChg chg="add del">
          <ac:chgData name="Kriti Shree" userId="S::kriti11153@stfrancisschooljasidih.in::fdd33afa-bbac-49ee-a146-efc4db0053ff" providerId="AD" clId="Web-{C0085CCF-F9D8-422D-ACBC-8AD3AF804085}" dt="2020-11-30T06:15:07.321" v="401"/>
          <ac:grpSpMkLst>
            <pc:docMk/>
            <pc:sldMk cId="2009038548" sldId="277"/>
            <ac:grpSpMk id="40" creationId="{7B2F7E43-35EC-4103-9D95-2ACDB00387CC}"/>
          </ac:grpSpMkLst>
        </pc:grpChg>
        <pc:grpChg chg="add del">
          <ac:chgData name="Kriti Shree" userId="S::kriti11153@stfrancisschooljasidih.in::fdd33afa-bbac-49ee-a146-efc4db0053ff" providerId="AD" clId="Web-{C0085CCF-F9D8-422D-ACBC-8AD3AF804085}" dt="2020-11-30T06:15:07.321" v="401"/>
          <ac:grpSpMkLst>
            <pc:docMk/>
            <pc:sldMk cId="2009038548" sldId="277"/>
            <ac:grpSpMk id="53" creationId="{96F2112D-BBBE-46A6-B66D-A3F02ED3284E}"/>
          </ac:grpSpMkLst>
        </pc:grpChg>
        <pc:grpChg chg="add del">
          <ac:chgData name="Kriti Shree" userId="S::kriti11153@stfrancisschooljasidih.in::fdd33afa-bbac-49ee-a146-efc4db0053ff" providerId="AD" clId="Web-{C0085CCF-F9D8-422D-ACBC-8AD3AF804085}" dt="2020-11-30T06:15:07.321" v="401"/>
          <ac:grpSpMkLst>
            <pc:docMk/>
            <pc:sldMk cId="2009038548" sldId="277"/>
            <ac:grpSpMk id="73" creationId="{DDB99EF5-8801-40E2-83D3-196FADCBBA7F}"/>
          </ac:grpSpMkLst>
        </pc:grpChg>
        <pc:grpChg chg="add del">
          <ac:chgData name="Kriti Shree" userId="S::kriti11153@stfrancisschooljasidih.in::fdd33afa-bbac-49ee-a146-efc4db0053ff" providerId="AD" clId="Web-{C0085CCF-F9D8-422D-ACBC-8AD3AF804085}" dt="2020-11-30T06:15:46.197" v="405"/>
          <ac:grpSpMkLst>
            <pc:docMk/>
            <pc:sldMk cId="2009038548" sldId="277"/>
            <ac:grpSpMk id="88" creationId="{03E9870D-4BBA-43AF-8D44-BBADF020CFF6}"/>
          </ac:grpSpMkLst>
        </pc:grpChg>
        <pc:grpChg chg="add del">
          <ac:chgData name="Kriti Shree" userId="S::kriti11153@stfrancisschooljasidih.in::fdd33afa-bbac-49ee-a146-efc4db0053ff" providerId="AD" clId="Web-{C0085CCF-F9D8-422D-ACBC-8AD3AF804085}" dt="2020-11-30T06:15:46.197" v="405"/>
          <ac:grpSpMkLst>
            <pc:docMk/>
            <pc:sldMk cId="2009038548" sldId="277"/>
            <ac:grpSpMk id="97" creationId="{C3279E8D-2BAA-4CB1-834B-09FADD54DE56}"/>
          </ac:grpSpMkLst>
        </pc:grpChg>
        <pc:grpChg chg="add del">
          <ac:chgData name="Kriti Shree" userId="S::kriti11153@stfrancisschooljasidih.in::fdd33afa-bbac-49ee-a146-efc4db0053ff" providerId="AD" clId="Web-{C0085CCF-F9D8-422D-ACBC-8AD3AF804085}" dt="2020-11-30T06:15:46.197" v="405"/>
          <ac:grpSpMkLst>
            <pc:docMk/>
            <pc:sldMk cId="2009038548" sldId="277"/>
            <ac:grpSpMk id="112" creationId="{7B2F7E43-35EC-4103-9D95-2ACDB00387CC}"/>
          </ac:grpSpMkLst>
        </pc:grpChg>
        <pc:grpChg chg="add del">
          <ac:chgData name="Kriti Shree" userId="S::kriti11153@stfrancisschooljasidih.in::fdd33afa-bbac-49ee-a146-efc4db0053ff" providerId="AD" clId="Web-{C0085CCF-F9D8-422D-ACBC-8AD3AF804085}" dt="2020-11-30T06:15:46.197" v="405"/>
          <ac:grpSpMkLst>
            <pc:docMk/>
            <pc:sldMk cId="2009038548" sldId="277"/>
            <ac:grpSpMk id="125" creationId="{96F2112D-BBBE-46A6-B66D-A3F02ED3284E}"/>
          </ac:grpSpMkLst>
        </pc:grpChg>
        <pc:grpChg chg="add del">
          <ac:chgData name="Kriti Shree" userId="S::kriti11153@stfrancisschooljasidih.in::fdd33afa-bbac-49ee-a146-efc4db0053ff" providerId="AD" clId="Web-{C0085CCF-F9D8-422D-ACBC-8AD3AF804085}" dt="2020-11-30T06:15:46.197" v="405"/>
          <ac:grpSpMkLst>
            <pc:docMk/>
            <pc:sldMk cId="2009038548" sldId="277"/>
            <ac:grpSpMk id="145" creationId="{DDB99EF5-8801-40E2-83D3-196FADCBBA7F}"/>
          </ac:grpSpMkLst>
        </pc:grpChg>
        <pc:grpChg chg="add">
          <ac:chgData name="Kriti Shree" userId="S::kriti11153@stfrancisschooljasidih.in::fdd33afa-bbac-49ee-a146-efc4db0053ff" providerId="AD" clId="Web-{C0085CCF-F9D8-422D-ACBC-8AD3AF804085}" dt="2020-11-30T06:15:46.197" v="405"/>
          <ac:grpSpMkLst>
            <pc:docMk/>
            <pc:sldMk cId="2009038548" sldId="277"/>
            <ac:grpSpMk id="160" creationId="{03E9870D-4BBA-43AF-8D44-BBADF020CFF6}"/>
          </ac:grpSpMkLst>
        </pc:grpChg>
        <pc:grpChg chg="add">
          <ac:chgData name="Kriti Shree" userId="S::kriti11153@stfrancisschooljasidih.in::fdd33afa-bbac-49ee-a146-efc4db0053ff" providerId="AD" clId="Web-{C0085CCF-F9D8-422D-ACBC-8AD3AF804085}" dt="2020-11-30T06:15:46.197" v="405"/>
          <ac:grpSpMkLst>
            <pc:docMk/>
            <pc:sldMk cId="2009038548" sldId="277"/>
            <ac:grpSpMk id="169" creationId="{C3279E8D-2BAA-4CB1-834B-09FADD54DE56}"/>
          </ac:grpSpMkLst>
        </pc:grpChg>
        <pc:grpChg chg="add">
          <ac:chgData name="Kriti Shree" userId="S::kriti11153@stfrancisschooljasidih.in::fdd33afa-bbac-49ee-a146-efc4db0053ff" providerId="AD" clId="Web-{C0085CCF-F9D8-422D-ACBC-8AD3AF804085}" dt="2020-11-30T06:15:46.197" v="405"/>
          <ac:grpSpMkLst>
            <pc:docMk/>
            <pc:sldMk cId="2009038548" sldId="277"/>
            <ac:grpSpMk id="184" creationId="{7B2F7E43-35EC-4103-9D95-2ACDB00387CC}"/>
          </ac:grpSpMkLst>
        </pc:grpChg>
        <pc:grpChg chg="add">
          <ac:chgData name="Kriti Shree" userId="S::kriti11153@stfrancisschooljasidih.in::fdd33afa-bbac-49ee-a146-efc4db0053ff" providerId="AD" clId="Web-{C0085CCF-F9D8-422D-ACBC-8AD3AF804085}" dt="2020-11-30T06:15:46.197" v="405"/>
          <ac:grpSpMkLst>
            <pc:docMk/>
            <pc:sldMk cId="2009038548" sldId="277"/>
            <ac:grpSpMk id="197" creationId="{96F2112D-BBBE-46A6-B66D-A3F02ED3284E}"/>
          </ac:grpSpMkLst>
        </pc:grpChg>
        <pc:grpChg chg="add">
          <ac:chgData name="Kriti Shree" userId="S::kriti11153@stfrancisschooljasidih.in::fdd33afa-bbac-49ee-a146-efc4db0053ff" providerId="AD" clId="Web-{C0085CCF-F9D8-422D-ACBC-8AD3AF804085}" dt="2020-11-30T06:15:46.197" v="405"/>
          <ac:grpSpMkLst>
            <pc:docMk/>
            <pc:sldMk cId="2009038548" sldId="277"/>
            <ac:grpSpMk id="217" creationId="{DDB99EF5-8801-40E2-83D3-196FADCBBA7F}"/>
          </ac:grpSpMkLst>
        </pc:grpChg>
        <pc:picChg chg="add mod">
          <ac:chgData name="Kriti Shree" userId="S::kriti11153@stfrancisschooljasidih.in::fdd33afa-bbac-49ee-a146-efc4db0053ff" providerId="AD" clId="Web-{C0085CCF-F9D8-422D-ACBC-8AD3AF804085}" dt="2020-11-30T06:16:28.605" v="413" actId="1076"/>
          <ac:picMkLst>
            <pc:docMk/>
            <pc:sldMk cId="2009038548" sldId="277"/>
            <ac:picMk id="3" creationId="{D9EB4A8D-4274-4BF1-8191-513460051614}"/>
          </ac:picMkLst>
        </pc:picChg>
      </pc:sldChg>
      <pc:sldChg chg="modSp new">
        <pc:chgData name="Kriti Shree" userId="S::kriti11153@stfrancisschooljasidih.in::fdd33afa-bbac-49ee-a146-efc4db0053ff" providerId="AD" clId="Web-{C0085CCF-F9D8-422D-ACBC-8AD3AF804085}" dt="2020-11-30T06:18:38.312" v="431" actId="14100"/>
        <pc:sldMkLst>
          <pc:docMk/>
          <pc:sldMk cId="1237433435" sldId="278"/>
        </pc:sldMkLst>
        <pc:spChg chg="mod">
          <ac:chgData name="Kriti Shree" userId="S::kriti11153@stfrancisschooljasidih.in::fdd33afa-bbac-49ee-a146-efc4db0053ff" providerId="AD" clId="Web-{C0085CCF-F9D8-422D-ACBC-8AD3AF804085}" dt="2020-11-30T06:18:38.312" v="431" actId="14100"/>
          <ac:spMkLst>
            <pc:docMk/>
            <pc:sldMk cId="1237433435" sldId="278"/>
            <ac:spMk id="2" creationId="{2F376A3D-08A8-4453-B18D-B34E92FEF92C}"/>
          </ac:spMkLst>
        </pc:spChg>
      </pc:sldChg>
      <pc:sldChg chg="addSp delSp modSp new mod setBg">
        <pc:chgData name="Kriti Shree" userId="S::kriti11153@stfrancisschooljasidih.in::fdd33afa-bbac-49ee-a146-efc4db0053ff" providerId="AD" clId="Web-{C0085CCF-F9D8-422D-ACBC-8AD3AF804085}" dt="2020-11-30T06:20:17.315" v="442"/>
        <pc:sldMkLst>
          <pc:docMk/>
          <pc:sldMk cId="719454447" sldId="279"/>
        </pc:sldMkLst>
        <pc:spChg chg="mod ord">
          <ac:chgData name="Kriti Shree" userId="S::kriti11153@stfrancisschooljasidih.in::fdd33afa-bbac-49ee-a146-efc4db0053ff" providerId="AD" clId="Web-{C0085CCF-F9D8-422D-ACBC-8AD3AF804085}" dt="2020-11-30T06:20:17.315" v="442"/>
          <ac:spMkLst>
            <pc:docMk/>
            <pc:sldMk cId="719454447" sldId="279"/>
            <ac:spMk id="2" creationId="{561B8204-0646-4347-8942-15220DD758C3}"/>
          </ac:spMkLst>
        </pc:spChg>
        <pc:spChg chg="add del">
          <ac:chgData name="Kriti Shree" userId="S::kriti11153@stfrancisschooljasidih.in::fdd33afa-bbac-49ee-a146-efc4db0053ff" providerId="AD" clId="Web-{C0085CCF-F9D8-422D-ACBC-8AD3AF804085}" dt="2020-11-30T06:20:17.315" v="442"/>
          <ac:spMkLst>
            <pc:docMk/>
            <pc:sldMk cId="719454447" sldId="279"/>
            <ac:spMk id="5" creationId="{247A131F-D5DE-41A5-B4CF-4F345319B40B}"/>
          </ac:spMkLst>
        </pc:spChg>
        <pc:spChg chg="add del">
          <ac:chgData name="Kriti Shree" userId="S::kriti11153@stfrancisschooljasidih.in::fdd33afa-bbac-49ee-a146-efc4db0053ff" providerId="AD" clId="Web-{C0085CCF-F9D8-422D-ACBC-8AD3AF804085}" dt="2020-11-30T06:20:17.315" v="442"/>
          <ac:spMkLst>
            <pc:docMk/>
            <pc:sldMk cId="719454447" sldId="279"/>
            <ac:spMk id="6" creationId="{3AF4666D-BD98-40A5-A75F-478B982010B2}"/>
          </ac:spMkLst>
        </pc:spChg>
        <pc:spChg chg="add del">
          <ac:chgData name="Kriti Shree" userId="S::kriti11153@stfrancisschooljasidih.in::fdd33afa-bbac-49ee-a146-efc4db0053ff" providerId="AD" clId="Web-{C0085CCF-F9D8-422D-ACBC-8AD3AF804085}" dt="2020-11-30T06:20:17.315" v="442"/>
          <ac:spMkLst>
            <pc:docMk/>
            <pc:sldMk cId="719454447" sldId="279"/>
            <ac:spMk id="7" creationId="{68680585-71F9-4721-A998-4974171D2EB4}"/>
          </ac:spMkLst>
        </pc:spChg>
        <pc:spChg chg="add del">
          <ac:chgData name="Kriti Shree" userId="S::kriti11153@stfrancisschooljasidih.in::fdd33afa-bbac-49ee-a146-efc4db0053ff" providerId="AD" clId="Web-{C0085CCF-F9D8-422D-ACBC-8AD3AF804085}" dt="2020-11-30T06:19:34.313" v="435"/>
          <ac:spMkLst>
            <pc:docMk/>
            <pc:sldMk cId="719454447" sldId="279"/>
            <ac:spMk id="8" creationId="{247A131F-D5DE-41A5-B4CF-4F345319B40B}"/>
          </ac:spMkLst>
        </pc:spChg>
        <pc:spChg chg="add del">
          <ac:chgData name="Kriti Shree" userId="S::kriti11153@stfrancisschooljasidih.in::fdd33afa-bbac-49ee-a146-efc4db0053ff" providerId="AD" clId="Web-{C0085CCF-F9D8-422D-ACBC-8AD3AF804085}" dt="2020-11-30T06:20:17.315" v="442"/>
          <ac:spMkLst>
            <pc:docMk/>
            <pc:sldMk cId="719454447" sldId="279"/>
            <ac:spMk id="9" creationId="{12BC95C2-2EEC-4F59-ABA8-660B0D059CCF}"/>
          </ac:spMkLst>
        </pc:spChg>
        <pc:spChg chg="add del">
          <ac:chgData name="Kriti Shree" userId="S::kriti11153@stfrancisschooljasidih.in::fdd33afa-bbac-49ee-a146-efc4db0053ff" providerId="AD" clId="Web-{C0085CCF-F9D8-422D-ACBC-8AD3AF804085}" dt="2020-11-30T06:19:34.313" v="435"/>
          <ac:spMkLst>
            <pc:docMk/>
            <pc:sldMk cId="719454447" sldId="279"/>
            <ac:spMk id="10" creationId="{3AF4666D-BD98-40A5-A75F-478B982010B2}"/>
          </ac:spMkLst>
        </pc:spChg>
        <pc:spChg chg="add del">
          <ac:chgData name="Kriti Shree" userId="S::kriti11153@stfrancisschooljasidih.in::fdd33afa-bbac-49ee-a146-efc4db0053ff" providerId="AD" clId="Web-{C0085CCF-F9D8-422D-ACBC-8AD3AF804085}" dt="2020-11-30T06:19:34.313" v="435"/>
          <ac:spMkLst>
            <pc:docMk/>
            <pc:sldMk cId="719454447" sldId="279"/>
            <ac:spMk id="12" creationId="{68680585-71F9-4721-A998-4974171D2EB4}"/>
          </ac:spMkLst>
        </pc:spChg>
        <pc:spChg chg="add del">
          <ac:chgData name="Kriti Shree" userId="S::kriti11153@stfrancisschooljasidih.in::fdd33afa-bbac-49ee-a146-efc4db0053ff" providerId="AD" clId="Web-{C0085CCF-F9D8-422D-ACBC-8AD3AF804085}" dt="2020-11-30T06:19:34.313" v="435"/>
          <ac:spMkLst>
            <pc:docMk/>
            <pc:sldMk cId="719454447" sldId="279"/>
            <ac:spMk id="14" creationId="{12BC95C2-2EEC-4F59-ABA8-660B0D059CCF}"/>
          </ac:spMkLst>
        </pc:spChg>
        <pc:spChg chg="add del">
          <ac:chgData name="Kriti Shree" userId="S::kriti11153@stfrancisschooljasidih.in::fdd33afa-bbac-49ee-a146-efc4db0053ff" providerId="AD" clId="Web-{C0085CCF-F9D8-422D-ACBC-8AD3AF804085}" dt="2020-11-30T06:20:17.315" v="442"/>
          <ac:spMkLst>
            <pc:docMk/>
            <pc:sldMk cId="719454447" sldId="279"/>
            <ac:spMk id="15" creationId="{F1174801-1395-44C5-9B00-CCAC45C056E7}"/>
          </ac:spMkLst>
        </pc:spChg>
        <pc:spChg chg="add del">
          <ac:chgData name="Kriti Shree" userId="S::kriti11153@stfrancisschooljasidih.in::fdd33afa-bbac-49ee-a146-efc4db0053ff" providerId="AD" clId="Web-{C0085CCF-F9D8-422D-ACBC-8AD3AF804085}" dt="2020-11-30T06:20:17.315" v="442"/>
          <ac:spMkLst>
            <pc:docMk/>
            <pc:sldMk cId="719454447" sldId="279"/>
            <ac:spMk id="24" creationId="{996DFAFB-BCE1-4BEC-82FB-D574234DEF0A}"/>
          </ac:spMkLst>
        </pc:spChg>
        <pc:spChg chg="add del">
          <ac:chgData name="Kriti Shree" userId="S::kriti11153@stfrancisschooljasidih.in::fdd33afa-bbac-49ee-a146-efc4db0053ff" providerId="AD" clId="Web-{C0085CCF-F9D8-422D-ACBC-8AD3AF804085}" dt="2020-11-30T06:19:34.313" v="435"/>
          <ac:spMkLst>
            <pc:docMk/>
            <pc:sldMk cId="719454447" sldId="279"/>
            <ac:spMk id="34" creationId="{F1174801-1395-44C5-9B00-CCAC45C056E7}"/>
          </ac:spMkLst>
        </pc:spChg>
        <pc:spChg chg="add del">
          <ac:chgData name="Kriti Shree" userId="S::kriti11153@stfrancisschooljasidih.in::fdd33afa-bbac-49ee-a146-efc4db0053ff" providerId="AD" clId="Web-{C0085CCF-F9D8-422D-ACBC-8AD3AF804085}" dt="2020-11-30T06:19:34.313" v="435"/>
          <ac:spMkLst>
            <pc:docMk/>
            <pc:sldMk cId="719454447" sldId="279"/>
            <ac:spMk id="36" creationId="{996DFAFB-BCE1-4BEC-82FB-D574234DEF0A}"/>
          </ac:spMkLst>
        </pc:spChg>
        <pc:spChg chg="add del">
          <ac:chgData name="Kriti Shree" userId="S::kriti11153@stfrancisschooljasidih.in::fdd33afa-bbac-49ee-a146-efc4db0053ff" providerId="AD" clId="Web-{C0085CCF-F9D8-422D-ACBC-8AD3AF804085}" dt="2020-11-30T06:19:34.313" v="435"/>
          <ac:spMkLst>
            <pc:docMk/>
            <pc:sldMk cId="719454447" sldId="279"/>
            <ac:spMk id="38" creationId="{8D2A0DB3-EF43-4032-9B27-954E12CCB688}"/>
          </ac:spMkLst>
        </pc:spChg>
        <pc:spChg chg="add">
          <ac:chgData name="Kriti Shree" userId="S::kriti11153@stfrancisschooljasidih.in::fdd33afa-bbac-49ee-a146-efc4db0053ff" providerId="AD" clId="Web-{C0085CCF-F9D8-422D-ACBC-8AD3AF804085}" dt="2020-11-30T06:20:17.315" v="442"/>
          <ac:spMkLst>
            <pc:docMk/>
            <pc:sldMk cId="719454447" sldId="279"/>
            <ac:spMk id="67" creationId="{247A131F-D5DE-41A5-B4CF-4F345319B40B}"/>
          </ac:spMkLst>
        </pc:spChg>
        <pc:spChg chg="add">
          <ac:chgData name="Kriti Shree" userId="S::kriti11153@stfrancisschooljasidih.in::fdd33afa-bbac-49ee-a146-efc4db0053ff" providerId="AD" clId="Web-{C0085CCF-F9D8-422D-ACBC-8AD3AF804085}" dt="2020-11-30T06:20:17.315" v="442"/>
          <ac:spMkLst>
            <pc:docMk/>
            <pc:sldMk cId="719454447" sldId="279"/>
            <ac:spMk id="69" creationId="{3AF4666D-BD98-40A5-A75F-478B982010B2}"/>
          </ac:spMkLst>
        </pc:spChg>
        <pc:spChg chg="add">
          <ac:chgData name="Kriti Shree" userId="S::kriti11153@stfrancisschooljasidih.in::fdd33afa-bbac-49ee-a146-efc4db0053ff" providerId="AD" clId="Web-{C0085CCF-F9D8-422D-ACBC-8AD3AF804085}" dt="2020-11-30T06:20:17.315" v="442"/>
          <ac:spMkLst>
            <pc:docMk/>
            <pc:sldMk cId="719454447" sldId="279"/>
            <ac:spMk id="71" creationId="{68680585-71F9-4721-A998-4974171D2EB4}"/>
          </ac:spMkLst>
        </pc:spChg>
        <pc:spChg chg="add">
          <ac:chgData name="Kriti Shree" userId="S::kriti11153@stfrancisschooljasidih.in::fdd33afa-bbac-49ee-a146-efc4db0053ff" providerId="AD" clId="Web-{C0085CCF-F9D8-422D-ACBC-8AD3AF804085}" dt="2020-11-30T06:20:17.315" v="442"/>
          <ac:spMkLst>
            <pc:docMk/>
            <pc:sldMk cId="719454447" sldId="279"/>
            <ac:spMk id="73" creationId="{12BC95C2-2EEC-4F59-ABA8-660B0D059CCF}"/>
          </ac:spMkLst>
        </pc:spChg>
        <pc:spChg chg="add">
          <ac:chgData name="Kriti Shree" userId="S::kriti11153@stfrancisschooljasidih.in::fdd33afa-bbac-49ee-a146-efc4db0053ff" providerId="AD" clId="Web-{C0085CCF-F9D8-422D-ACBC-8AD3AF804085}" dt="2020-11-30T06:20:17.315" v="442"/>
          <ac:spMkLst>
            <pc:docMk/>
            <pc:sldMk cId="719454447" sldId="279"/>
            <ac:spMk id="93" creationId="{F1174801-1395-44C5-9B00-CCAC45C056E7}"/>
          </ac:spMkLst>
        </pc:spChg>
        <pc:spChg chg="add">
          <ac:chgData name="Kriti Shree" userId="S::kriti11153@stfrancisschooljasidih.in::fdd33afa-bbac-49ee-a146-efc4db0053ff" providerId="AD" clId="Web-{C0085CCF-F9D8-422D-ACBC-8AD3AF804085}" dt="2020-11-30T06:20:17.315" v="442"/>
          <ac:spMkLst>
            <pc:docMk/>
            <pc:sldMk cId="719454447" sldId="279"/>
            <ac:spMk id="95" creationId="{996DFAFB-BCE1-4BEC-82FB-D574234DEF0A}"/>
          </ac:spMkLst>
        </pc:spChg>
        <pc:grpChg chg="add del">
          <ac:chgData name="Kriti Shree" userId="S::kriti11153@stfrancisschooljasidih.in::fdd33afa-bbac-49ee-a146-efc4db0053ff" providerId="AD" clId="Web-{C0085CCF-F9D8-422D-ACBC-8AD3AF804085}" dt="2020-11-30T06:20:17.315" v="442"/>
          <ac:grpSpMkLst>
            <pc:docMk/>
            <pc:sldMk cId="719454447" sldId="279"/>
            <ac:grpSpMk id="11" creationId="{03E9870D-4BBA-43AF-8D44-BBADF020CFF6}"/>
          </ac:grpSpMkLst>
        </pc:grpChg>
        <pc:grpChg chg="add del">
          <ac:chgData name="Kriti Shree" userId="S::kriti11153@stfrancisschooljasidih.in::fdd33afa-bbac-49ee-a146-efc4db0053ff" providerId="AD" clId="Web-{C0085CCF-F9D8-422D-ACBC-8AD3AF804085}" dt="2020-11-30T06:20:17.315" v="442"/>
          <ac:grpSpMkLst>
            <pc:docMk/>
            <pc:sldMk cId="719454447" sldId="279"/>
            <ac:grpSpMk id="13" creationId="{C3279E8D-2BAA-4CB1-834B-09FADD54DE56}"/>
          </ac:grpSpMkLst>
        </pc:grpChg>
        <pc:grpChg chg="add del">
          <ac:chgData name="Kriti Shree" userId="S::kriti11153@stfrancisschooljasidih.in::fdd33afa-bbac-49ee-a146-efc4db0053ff" providerId="AD" clId="Web-{C0085CCF-F9D8-422D-ACBC-8AD3AF804085}" dt="2020-11-30T06:19:34.313" v="435"/>
          <ac:grpSpMkLst>
            <pc:docMk/>
            <pc:sldMk cId="719454447" sldId="279"/>
            <ac:grpSpMk id="16" creationId="{03E9870D-4BBA-43AF-8D44-BBADF020CFF6}"/>
          </ac:grpSpMkLst>
        </pc:grpChg>
        <pc:grpChg chg="add del">
          <ac:chgData name="Kriti Shree" userId="S::kriti11153@stfrancisschooljasidih.in::fdd33afa-bbac-49ee-a146-efc4db0053ff" providerId="AD" clId="Web-{C0085CCF-F9D8-422D-ACBC-8AD3AF804085}" dt="2020-11-30T06:19:34.313" v="435"/>
          <ac:grpSpMkLst>
            <pc:docMk/>
            <pc:sldMk cId="719454447" sldId="279"/>
            <ac:grpSpMk id="25" creationId="{C3279E8D-2BAA-4CB1-834B-09FADD54DE56}"/>
          </ac:grpSpMkLst>
        </pc:grpChg>
        <pc:grpChg chg="add del">
          <ac:chgData name="Kriti Shree" userId="S::kriti11153@stfrancisschooljasidih.in::fdd33afa-bbac-49ee-a146-efc4db0053ff" providerId="AD" clId="Web-{C0085CCF-F9D8-422D-ACBC-8AD3AF804085}" dt="2020-11-30T06:20:17.315" v="442"/>
          <ac:grpSpMkLst>
            <pc:docMk/>
            <pc:sldMk cId="719454447" sldId="279"/>
            <ac:grpSpMk id="33" creationId="{E4A71F22-0E43-4930-8185-0D8C17363485}"/>
          </ac:grpSpMkLst>
        </pc:grpChg>
        <pc:grpChg chg="add del">
          <ac:chgData name="Kriti Shree" userId="S::kriti11153@stfrancisschooljasidih.in::fdd33afa-bbac-49ee-a146-efc4db0053ff" providerId="AD" clId="Web-{C0085CCF-F9D8-422D-ACBC-8AD3AF804085}" dt="2020-11-30T06:19:34.313" v="435"/>
          <ac:grpSpMkLst>
            <pc:docMk/>
            <pc:sldMk cId="719454447" sldId="279"/>
            <ac:grpSpMk id="40" creationId="{18579DB9-24B0-487B-81E3-8D02AD5F8C81}"/>
          </ac:grpSpMkLst>
        </pc:grpChg>
        <pc:grpChg chg="add del">
          <ac:chgData name="Kriti Shree" userId="S::kriti11153@stfrancisschooljasidih.in::fdd33afa-bbac-49ee-a146-efc4db0053ff" providerId="AD" clId="Web-{C0085CCF-F9D8-422D-ACBC-8AD3AF804085}" dt="2020-11-30T06:20:17.315" v="442"/>
          <ac:grpSpMkLst>
            <pc:docMk/>
            <pc:sldMk cId="719454447" sldId="279"/>
            <ac:grpSpMk id="48" creationId="{1EDF0462-C0C2-4E84-A7EA-8EE60CEFF6D8}"/>
          </ac:grpSpMkLst>
        </pc:grpChg>
        <pc:grpChg chg="add del">
          <ac:chgData name="Kriti Shree" userId="S::kriti11153@stfrancisschooljasidih.in::fdd33afa-bbac-49ee-a146-efc4db0053ff" providerId="AD" clId="Web-{C0085CCF-F9D8-422D-ACBC-8AD3AF804085}" dt="2020-11-30T06:19:34.313" v="435"/>
          <ac:grpSpMkLst>
            <pc:docMk/>
            <pc:sldMk cId="719454447" sldId="279"/>
            <ac:grpSpMk id="49" creationId="{8F281804-17FE-49B9-9065-1A44CD473CAE}"/>
          </ac:grpSpMkLst>
        </pc:grpChg>
        <pc:grpChg chg="add del">
          <ac:chgData name="Kriti Shree" userId="S::kriti11153@stfrancisschooljasidih.in::fdd33afa-bbac-49ee-a146-efc4db0053ff" providerId="AD" clId="Web-{C0085CCF-F9D8-422D-ACBC-8AD3AF804085}" dt="2020-11-30T06:20:17.315" v="442"/>
          <ac:grpSpMkLst>
            <pc:docMk/>
            <pc:sldMk cId="719454447" sldId="279"/>
            <ac:grpSpMk id="52" creationId="{B798A610-8506-4BC1-8108-8E1A31CAB879}"/>
          </ac:grpSpMkLst>
        </pc:grpChg>
        <pc:grpChg chg="add">
          <ac:chgData name="Kriti Shree" userId="S::kriti11153@stfrancisschooljasidih.in::fdd33afa-bbac-49ee-a146-efc4db0053ff" providerId="AD" clId="Web-{C0085CCF-F9D8-422D-ACBC-8AD3AF804085}" dt="2020-11-30T06:20:17.315" v="442"/>
          <ac:grpSpMkLst>
            <pc:docMk/>
            <pc:sldMk cId="719454447" sldId="279"/>
            <ac:grpSpMk id="75" creationId="{03E9870D-4BBA-43AF-8D44-BBADF020CFF6}"/>
          </ac:grpSpMkLst>
        </pc:grpChg>
        <pc:grpChg chg="add">
          <ac:chgData name="Kriti Shree" userId="S::kriti11153@stfrancisschooljasidih.in::fdd33afa-bbac-49ee-a146-efc4db0053ff" providerId="AD" clId="Web-{C0085CCF-F9D8-422D-ACBC-8AD3AF804085}" dt="2020-11-30T06:20:17.315" v="442"/>
          <ac:grpSpMkLst>
            <pc:docMk/>
            <pc:sldMk cId="719454447" sldId="279"/>
            <ac:grpSpMk id="84" creationId="{C3279E8D-2BAA-4CB1-834B-09FADD54DE56}"/>
          </ac:grpSpMkLst>
        </pc:grpChg>
        <pc:grpChg chg="add">
          <ac:chgData name="Kriti Shree" userId="S::kriti11153@stfrancisschooljasidih.in::fdd33afa-bbac-49ee-a146-efc4db0053ff" providerId="AD" clId="Web-{C0085CCF-F9D8-422D-ACBC-8AD3AF804085}" dt="2020-11-30T06:20:17.315" v="442"/>
          <ac:grpSpMkLst>
            <pc:docMk/>
            <pc:sldMk cId="719454447" sldId="279"/>
            <ac:grpSpMk id="97" creationId="{AAADD158-DBEF-4619-921F-66286DC85231}"/>
          </ac:grpSpMkLst>
        </pc:grpChg>
        <pc:grpChg chg="add">
          <ac:chgData name="Kriti Shree" userId="S::kriti11153@stfrancisschooljasidih.in::fdd33afa-bbac-49ee-a146-efc4db0053ff" providerId="AD" clId="Web-{C0085CCF-F9D8-422D-ACBC-8AD3AF804085}" dt="2020-11-30T06:20:17.315" v="442"/>
          <ac:grpSpMkLst>
            <pc:docMk/>
            <pc:sldMk cId="719454447" sldId="279"/>
            <ac:grpSpMk id="109" creationId="{3BA20DD8-870F-4B86-8891-FE2298D59FE6}"/>
          </ac:grpSpMkLst>
        </pc:grpChg>
        <pc:grpChg chg="add">
          <ac:chgData name="Kriti Shree" userId="S::kriti11153@stfrancisschooljasidih.in::fdd33afa-bbac-49ee-a146-efc4db0053ff" providerId="AD" clId="Web-{C0085CCF-F9D8-422D-ACBC-8AD3AF804085}" dt="2020-11-30T06:20:17.315" v="442"/>
          <ac:grpSpMkLst>
            <pc:docMk/>
            <pc:sldMk cId="719454447" sldId="279"/>
            <ac:grpSpMk id="119" creationId="{D8D0BCA7-5D07-40EB-956A-AA4D8F9BC939}"/>
          </ac:grpSpMkLst>
        </pc:grpChg>
        <pc:picChg chg="add mod">
          <ac:chgData name="Kriti Shree" userId="S::kriti11153@stfrancisschooljasidih.in::fdd33afa-bbac-49ee-a146-efc4db0053ff" providerId="AD" clId="Web-{C0085CCF-F9D8-422D-ACBC-8AD3AF804085}" dt="2020-11-30T06:20:17.315" v="442"/>
          <ac:picMkLst>
            <pc:docMk/>
            <pc:sldMk cId="719454447" sldId="279"/>
            <ac:picMk id="3" creationId="{B00106E4-DD84-4DB4-8DA3-FBD316CF3C82}"/>
          </ac:picMkLst>
        </pc:picChg>
      </pc:sldChg>
      <pc:sldChg chg="addSp delSp modSp new mod setBg">
        <pc:chgData name="Kriti Shree" userId="S::kriti11153@stfrancisschooljasidih.in::fdd33afa-bbac-49ee-a146-efc4db0053ff" providerId="AD" clId="Web-{C0085CCF-F9D8-422D-ACBC-8AD3AF804085}" dt="2020-11-30T06:22:31.943" v="451"/>
        <pc:sldMkLst>
          <pc:docMk/>
          <pc:sldMk cId="82726748" sldId="280"/>
        </pc:sldMkLst>
        <pc:spChg chg="mod ord">
          <ac:chgData name="Kriti Shree" userId="S::kriti11153@stfrancisschooljasidih.in::fdd33afa-bbac-49ee-a146-efc4db0053ff" providerId="AD" clId="Web-{C0085CCF-F9D8-422D-ACBC-8AD3AF804085}" dt="2020-11-30T06:22:31.943" v="451"/>
          <ac:spMkLst>
            <pc:docMk/>
            <pc:sldMk cId="82726748" sldId="280"/>
            <ac:spMk id="2" creationId="{124B4A4D-ACB3-4802-BE23-87E3C593E288}"/>
          </ac:spMkLst>
        </pc:spChg>
        <pc:spChg chg="add del">
          <ac:chgData name="Kriti Shree" userId="S::kriti11153@stfrancisschooljasidih.in::fdd33afa-bbac-49ee-a146-efc4db0053ff" providerId="AD" clId="Web-{C0085CCF-F9D8-422D-ACBC-8AD3AF804085}" dt="2020-11-30T06:22:31.943" v="451"/>
          <ac:spMkLst>
            <pc:docMk/>
            <pc:sldMk cId="82726748" sldId="280"/>
            <ac:spMk id="8" creationId="{247A131F-D5DE-41A5-B4CF-4F345319B40B}"/>
          </ac:spMkLst>
        </pc:spChg>
        <pc:spChg chg="add del">
          <ac:chgData name="Kriti Shree" userId="S::kriti11153@stfrancisschooljasidih.in::fdd33afa-bbac-49ee-a146-efc4db0053ff" providerId="AD" clId="Web-{C0085CCF-F9D8-422D-ACBC-8AD3AF804085}" dt="2020-11-30T06:22:31.943" v="451"/>
          <ac:spMkLst>
            <pc:docMk/>
            <pc:sldMk cId="82726748" sldId="280"/>
            <ac:spMk id="10" creationId="{3AF4666D-BD98-40A5-A75F-478B982010B2}"/>
          </ac:spMkLst>
        </pc:spChg>
        <pc:spChg chg="add del">
          <ac:chgData name="Kriti Shree" userId="S::kriti11153@stfrancisschooljasidih.in::fdd33afa-bbac-49ee-a146-efc4db0053ff" providerId="AD" clId="Web-{C0085CCF-F9D8-422D-ACBC-8AD3AF804085}" dt="2020-11-30T06:22:31.943" v="451"/>
          <ac:spMkLst>
            <pc:docMk/>
            <pc:sldMk cId="82726748" sldId="280"/>
            <ac:spMk id="12" creationId="{68680585-71F9-4721-A998-4974171D2EB4}"/>
          </ac:spMkLst>
        </pc:spChg>
        <pc:spChg chg="add del">
          <ac:chgData name="Kriti Shree" userId="S::kriti11153@stfrancisschooljasidih.in::fdd33afa-bbac-49ee-a146-efc4db0053ff" providerId="AD" clId="Web-{C0085CCF-F9D8-422D-ACBC-8AD3AF804085}" dt="2020-11-30T06:22:31.943" v="451"/>
          <ac:spMkLst>
            <pc:docMk/>
            <pc:sldMk cId="82726748" sldId="280"/>
            <ac:spMk id="14" creationId="{12BC95C2-2EEC-4F59-ABA8-660B0D059CCF}"/>
          </ac:spMkLst>
        </pc:spChg>
        <pc:spChg chg="add del">
          <ac:chgData name="Kriti Shree" userId="S::kriti11153@stfrancisschooljasidih.in::fdd33afa-bbac-49ee-a146-efc4db0053ff" providerId="AD" clId="Web-{C0085CCF-F9D8-422D-ACBC-8AD3AF804085}" dt="2020-11-30T06:22:31.943" v="451"/>
          <ac:spMkLst>
            <pc:docMk/>
            <pc:sldMk cId="82726748" sldId="280"/>
            <ac:spMk id="34" creationId="{81BC67A1-175E-439E-85E2-88911C119814}"/>
          </ac:spMkLst>
        </pc:spChg>
        <pc:spChg chg="add del">
          <ac:chgData name="Kriti Shree" userId="S::kriti11153@stfrancisschooljasidih.in::fdd33afa-bbac-49ee-a146-efc4db0053ff" providerId="AD" clId="Web-{C0085CCF-F9D8-422D-ACBC-8AD3AF804085}" dt="2020-11-30T06:22:31.943" v="451"/>
          <ac:spMkLst>
            <pc:docMk/>
            <pc:sldMk cId="82726748" sldId="280"/>
            <ac:spMk id="36" creationId="{94A7B82C-30F1-42B4-BE36-3DB42DD517D1}"/>
          </ac:spMkLst>
        </pc:spChg>
        <pc:spChg chg="add del">
          <ac:chgData name="Kriti Shree" userId="S::kriti11153@stfrancisschooljasidih.in::fdd33afa-bbac-49ee-a146-efc4db0053ff" providerId="AD" clId="Web-{C0085CCF-F9D8-422D-ACBC-8AD3AF804085}" dt="2020-11-30T06:22:31.943" v="451"/>
          <ac:spMkLst>
            <pc:docMk/>
            <pc:sldMk cId="82726748" sldId="280"/>
            <ac:spMk id="38" creationId="{43CA1578-CEEB-41BB-8068-C0DA02C36C52}"/>
          </ac:spMkLst>
        </pc:spChg>
        <pc:spChg chg="add">
          <ac:chgData name="Kriti Shree" userId="S::kriti11153@stfrancisschooljasidih.in::fdd33afa-bbac-49ee-a146-efc4db0053ff" providerId="AD" clId="Web-{C0085CCF-F9D8-422D-ACBC-8AD3AF804085}" dt="2020-11-30T06:22:31.943" v="451"/>
          <ac:spMkLst>
            <pc:docMk/>
            <pc:sldMk cId="82726748" sldId="280"/>
            <ac:spMk id="84" creationId="{247A131F-D5DE-41A5-B4CF-4F345319B40B}"/>
          </ac:spMkLst>
        </pc:spChg>
        <pc:spChg chg="add">
          <ac:chgData name="Kriti Shree" userId="S::kriti11153@stfrancisschooljasidih.in::fdd33afa-bbac-49ee-a146-efc4db0053ff" providerId="AD" clId="Web-{C0085CCF-F9D8-422D-ACBC-8AD3AF804085}" dt="2020-11-30T06:22:31.943" v="451"/>
          <ac:spMkLst>
            <pc:docMk/>
            <pc:sldMk cId="82726748" sldId="280"/>
            <ac:spMk id="86" creationId="{3AF4666D-BD98-40A5-A75F-478B982010B2}"/>
          </ac:spMkLst>
        </pc:spChg>
        <pc:spChg chg="add">
          <ac:chgData name="Kriti Shree" userId="S::kriti11153@stfrancisschooljasidih.in::fdd33afa-bbac-49ee-a146-efc4db0053ff" providerId="AD" clId="Web-{C0085CCF-F9D8-422D-ACBC-8AD3AF804085}" dt="2020-11-30T06:22:31.943" v="451"/>
          <ac:spMkLst>
            <pc:docMk/>
            <pc:sldMk cId="82726748" sldId="280"/>
            <ac:spMk id="88" creationId="{68680585-71F9-4721-A998-4974171D2EB4}"/>
          </ac:spMkLst>
        </pc:spChg>
        <pc:spChg chg="add">
          <ac:chgData name="Kriti Shree" userId="S::kriti11153@stfrancisschooljasidih.in::fdd33afa-bbac-49ee-a146-efc4db0053ff" providerId="AD" clId="Web-{C0085CCF-F9D8-422D-ACBC-8AD3AF804085}" dt="2020-11-30T06:22:31.943" v="451"/>
          <ac:spMkLst>
            <pc:docMk/>
            <pc:sldMk cId="82726748" sldId="280"/>
            <ac:spMk id="90" creationId="{12BC95C2-2EEC-4F59-ABA8-660B0D059CCF}"/>
          </ac:spMkLst>
        </pc:spChg>
        <pc:spChg chg="add">
          <ac:chgData name="Kriti Shree" userId="S::kriti11153@stfrancisschooljasidih.in::fdd33afa-bbac-49ee-a146-efc4db0053ff" providerId="AD" clId="Web-{C0085CCF-F9D8-422D-ACBC-8AD3AF804085}" dt="2020-11-30T06:22:31.943" v="451"/>
          <ac:spMkLst>
            <pc:docMk/>
            <pc:sldMk cId="82726748" sldId="280"/>
            <ac:spMk id="110" creationId="{3A6C273A-38F2-4D34-98BF-47B248862B76}"/>
          </ac:spMkLst>
        </pc:spChg>
        <pc:spChg chg="add">
          <ac:chgData name="Kriti Shree" userId="S::kriti11153@stfrancisschooljasidih.in::fdd33afa-bbac-49ee-a146-efc4db0053ff" providerId="AD" clId="Web-{C0085CCF-F9D8-422D-ACBC-8AD3AF804085}" dt="2020-11-30T06:22:31.943" v="451"/>
          <ac:spMkLst>
            <pc:docMk/>
            <pc:sldMk cId="82726748" sldId="280"/>
            <ac:spMk id="112" creationId="{2E2CF659-EE5D-432C-B47F-10AC4A48A347}"/>
          </ac:spMkLst>
        </pc:spChg>
        <pc:spChg chg="add">
          <ac:chgData name="Kriti Shree" userId="S::kriti11153@stfrancisschooljasidih.in::fdd33afa-bbac-49ee-a146-efc4db0053ff" providerId="AD" clId="Web-{C0085CCF-F9D8-422D-ACBC-8AD3AF804085}" dt="2020-11-30T06:22:31.943" v="451"/>
          <ac:spMkLst>
            <pc:docMk/>
            <pc:sldMk cId="82726748" sldId="280"/>
            <ac:spMk id="114" creationId="{683AA549-1F0C-46E0-AAD8-DC3DC6CA6181}"/>
          </ac:spMkLst>
        </pc:spChg>
        <pc:spChg chg="add">
          <ac:chgData name="Kriti Shree" userId="S::kriti11153@stfrancisschooljasidih.in::fdd33afa-bbac-49ee-a146-efc4db0053ff" providerId="AD" clId="Web-{C0085CCF-F9D8-422D-ACBC-8AD3AF804085}" dt="2020-11-30T06:22:31.943" v="451"/>
          <ac:spMkLst>
            <pc:docMk/>
            <pc:sldMk cId="82726748" sldId="280"/>
            <ac:spMk id="127" creationId="{03E51277-1095-412F-913B-8FA8021AA626}"/>
          </ac:spMkLst>
        </pc:spChg>
        <pc:grpChg chg="add del">
          <ac:chgData name="Kriti Shree" userId="S::kriti11153@stfrancisschooljasidih.in::fdd33afa-bbac-49ee-a146-efc4db0053ff" providerId="AD" clId="Web-{C0085CCF-F9D8-422D-ACBC-8AD3AF804085}" dt="2020-11-30T06:22:31.943" v="451"/>
          <ac:grpSpMkLst>
            <pc:docMk/>
            <pc:sldMk cId="82726748" sldId="280"/>
            <ac:grpSpMk id="16" creationId="{03E9870D-4BBA-43AF-8D44-BBADF020CFF6}"/>
          </ac:grpSpMkLst>
        </pc:grpChg>
        <pc:grpChg chg="add del">
          <ac:chgData name="Kriti Shree" userId="S::kriti11153@stfrancisschooljasidih.in::fdd33afa-bbac-49ee-a146-efc4db0053ff" providerId="AD" clId="Web-{C0085CCF-F9D8-422D-ACBC-8AD3AF804085}" dt="2020-11-30T06:22:31.943" v="451"/>
          <ac:grpSpMkLst>
            <pc:docMk/>
            <pc:sldMk cId="82726748" sldId="280"/>
            <ac:grpSpMk id="25" creationId="{C3279E8D-2BAA-4CB1-834B-09FADD54DE56}"/>
          </ac:grpSpMkLst>
        </pc:grpChg>
        <pc:grpChg chg="add del">
          <ac:chgData name="Kriti Shree" userId="S::kriti11153@stfrancisschooljasidih.in::fdd33afa-bbac-49ee-a146-efc4db0053ff" providerId="AD" clId="Web-{C0085CCF-F9D8-422D-ACBC-8AD3AF804085}" dt="2020-11-30T06:22:31.943" v="451"/>
          <ac:grpSpMkLst>
            <pc:docMk/>
            <pc:sldMk cId="82726748" sldId="280"/>
            <ac:grpSpMk id="40" creationId="{7DF11618-754F-4C58-94AD-F7AA3530D6AF}"/>
          </ac:grpSpMkLst>
        </pc:grpChg>
        <pc:grpChg chg="add del">
          <ac:chgData name="Kriti Shree" userId="S::kriti11153@stfrancisschooljasidih.in::fdd33afa-bbac-49ee-a146-efc4db0053ff" providerId="AD" clId="Web-{C0085CCF-F9D8-422D-ACBC-8AD3AF804085}" dt="2020-11-30T06:22:31.943" v="451"/>
          <ac:grpSpMkLst>
            <pc:docMk/>
            <pc:sldMk cId="82726748" sldId="280"/>
            <ac:grpSpMk id="66" creationId="{A5761FD8-9CFD-4F5A-AB69-F179306BCD09}"/>
          </ac:grpSpMkLst>
        </pc:grpChg>
        <pc:grpChg chg="add del">
          <ac:chgData name="Kriti Shree" userId="S::kriti11153@stfrancisschooljasidih.in::fdd33afa-bbac-49ee-a146-efc4db0053ff" providerId="AD" clId="Web-{C0085CCF-F9D8-422D-ACBC-8AD3AF804085}" dt="2020-11-30T06:22:31.943" v="451"/>
          <ac:grpSpMkLst>
            <pc:docMk/>
            <pc:sldMk cId="82726748" sldId="280"/>
            <ac:grpSpMk id="77" creationId="{361195DA-BFB4-4917-BAFD-7D3D669EFA86}"/>
          </ac:grpSpMkLst>
        </pc:grpChg>
        <pc:grpChg chg="add">
          <ac:chgData name="Kriti Shree" userId="S::kriti11153@stfrancisschooljasidih.in::fdd33afa-bbac-49ee-a146-efc4db0053ff" providerId="AD" clId="Web-{C0085CCF-F9D8-422D-ACBC-8AD3AF804085}" dt="2020-11-30T06:22:31.943" v="451"/>
          <ac:grpSpMkLst>
            <pc:docMk/>
            <pc:sldMk cId="82726748" sldId="280"/>
            <ac:grpSpMk id="92" creationId="{03E9870D-4BBA-43AF-8D44-BBADF020CFF6}"/>
          </ac:grpSpMkLst>
        </pc:grpChg>
        <pc:grpChg chg="add">
          <ac:chgData name="Kriti Shree" userId="S::kriti11153@stfrancisschooljasidih.in::fdd33afa-bbac-49ee-a146-efc4db0053ff" providerId="AD" clId="Web-{C0085CCF-F9D8-422D-ACBC-8AD3AF804085}" dt="2020-11-30T06:22:31.943" v="451"/>
          <ac:grpSpMkLst>
            <pc:docMk/>
            <pc:sldMk cId="82726748" sldId="280"/>
            <ac:grpSpMk id="101" creationId="{C3279E8D-2BAA-4CB1-834B-09FADD54DE56}"/>
          </ac:grpSpMkLst>
        </pc:grpChg>
        <pc:grpChg chg="add">
          <ac:chgData name="Kriti Shree" userId="S::kriti11153@stfrancisschooljasidih.in::fdd33afa-bbac-49ee-a146-efc4db0053ff" providerId="AD" clId="Web-{C0085CCF-F9D8-422D-ACBC-8AD3AF804085}" dt="2020-11-30T06:22:31.943" v="451"/>
          <ac:grpSpMkLst>
            <pc:docMk/>
            <pc:sldMk cId="82726748" sldId="280"/>
            <ac:grpSpMk id="116" creationId="{7B2F7E43-35EC-4103-9D95-2ACDB00387CC}"/>
          </ac:grpSpMkLst>
        </pc:grpChg>
        <pc:grpChg chg="add">
          <ac:chgData name="Kriti Shree" userId="S::kriti11153@stfrancisschooljasidih.in::fdd33afa-bbac-49ee-a146-efc4db0053ff" providerId="AD" clId="Web-{C0085CCF-F9D8-422D-ACBC-8AD3AF804085}" dt="2020-11-30T06:22:31.943" v="451"/>
          <ac:grpSpMkLst>
            <pc:docMk/>
            <pc:sldMk cId="82726748" sldId="280"/>
            <ac:grpSpMk id="129" creationId="{96F2112D-BBBE-46A6-B66D-A3F02ED3284E}"/>
          </ac:grpSpMkLst>
        </pc:grpChg>
        <pc:grpChg chg="add">
          <ac:chgData name="Kriti Shree" userId="S::kriti11153@stfrancisschooljasidih.in::fdd33afa-bbac-49ee-a146-efc4db0053ff" providerId="AD" clId="Web-{C0085CCF-F9D8-422D-ACBC-8AD3AF804085}" dt="2020-11-30T06:22:31.943" v="451"/>
          <ac:grpSpMkLst>
            <pc:docMk/>
            <pc:sldMk cId="82726748" sldId="280"/>
            <ac:grpSpMk id="149" creationId="{DDB99EF5-8801-40E2-83D3-196FADCBBA7F}"/>
          </ac:grpSpMkLst>
        </pc:grpChg>
        <pc:picChg chg="add mod">
          <ac:chgData name="Kriti Shree" userId="S::kriti11153@stfrancisschooljasidih.in::fdd33afa-bbac-49ee-a146-efc4db0053ff" providerId="AD" clId="Web-{C0085CCF-F9D8-422D-ACBC-8AD3AF804085}" dt="2020-11-30T06:21:41.004" v="445"/>
          <ac:picMkLst>
            <pc:docMk/>
            <pc:sldMk cId="82726748" sldId="280"/>
            <ac:picMk id="3" creationId="{0CFAE853-3253-4380-AA21-8C02CE341A11}"/>
          </ac:picMkLst>
        </pc:picChg>
      </pc:sldChg>
      <pc:sldChg chg="addSp delSp modSp new mod setBg">
        <pc:chgData name="Kriti Shree" userId="S::kriti11153@stfrancisschooljasidih.in::fdd33afa-bbac-49ee-a146-efc4db0053ff" providerId="AD" clId="Web-{C0085CCF-F9D8-422D-ACBC-8AD3AF804085}" dt="2020-11-30T06:25:50.871" v="462" actId="14100"/>
        <pc:sldMkLst>
          <pc:docMk/>
          <pc:sldMk cId="3621256520" sldId="281"/>
        </pc:sldMkLst>
        <pc:spChg chg="mod">
          <ac:chgData name="Kriti Shree" userId="S::kriti11153@stfrancisschooljasidih.in::fdd33afa-bbac-49ee-a146-efc4db0053ff" providerId="AD" clId="Web-{C0085CCF-F9D8-422D-ACBC-8AD3AF804085}" dt="2020-11-30T06:25:50.871" v="462" actId="14100"/>
          <ac:spMkLst>
            <pc:docMk/>
            <pc:sldMk cId="3621256520" sldId="281"/>
            <ac:spMk id="2" creationId="{4D28B5CA-5CB1-4844-AE5C-4F0CC3D0F3EE}"/>
          </ac:spMkLst>
        </pc:spChg>
        <pc:spChg chg="add del">
          <ac:chgData name="Kriti Shree" userId="S::kriti11153@stfrancisschooljasidih.in::fdd33afa-bbac-49ee-a146-efc4db0053ff" providerId="AD" clId="Web-{C0085CCF-F9D8-422D-ACBC-8AD3AF804085}" dt="2020-11-30T06:25:38.933" v="460"/>
          <ac:spMkLst>
            <pc:docMk/>
            <pc:sldMk cId="3621256520" sldId="281"/>
            <ac:spMk id="8" creationId="{247A131F-D5DE-41A5-B4CF-4F345319B40B}"/>
          </ac:spMkLst>
        </pc:spChg>
        <pc:spChg chg="add del">
          <ac:chgData name="Kriti Shree" userId="S::kriti11153@stfrancisschooljasidih.in::fdd33afa-bbac-49ee-a146-efc4db0053ff" providerId="AD" clId="Web-{C0085CCF-F9D8-422D-ACBC-8AD3AF804085}" dt="2020-11-30T06:25:38.933" v="460"/>
          <ac:spMkLst>
            <pc:docMk/>
            <pc:sldMk cId="3621256520" sldId="281"/>
            <ac:spMk id="10" creationId="{3AF4666D-BD98-40A5-A75F-478B982010B2}"/>
          </ac:spMkLst>
        </pc:spChg>
        <pc:spChg chg="add del">
          <ac:chgData name="Kriti Shree" userId="S::kriti11153@stfrancisschooljasidih.in::fdd33afa-bbac-49ee-a146-efc4db0053ff" providerId="AD" clId="Web-{C0085CCF-F9D8-422D-ACBC-8AD3AF804085}" dt="2020-11-30T06:25:38.933" v="460"/>
          <ac:spMkLst>
            <pc:docMk/>
            <pc:sldMk cId="3621256520" sldId="281"/>
            <ac:spMk id="12" creationId="{68680585-71F9-4721-A998-4974171D2EB4}"/>
          </ac:spMkLst>
        </pc:spChg>
        <pc:spChg chg="add del">
          <ac:chgData name="Kriti Shree" userId="S::kriti11153@stfrancisschooljasidih.in::fdd33afa-bbac-49ee-a146-efc4db0053ff" providerId="AD" clId="Web-{C0085CCF-F9D8-422D-ACBC-8AD3AF804085}" dt="2020-11-30T06:25:38.933" v="460"/>
          <ac:spMkLst>
            <pc:docMk/>
            <pc:sldMk cId="3621256520" sldId="281"/>
            <ac:spMk id="14" creationId="{12BC95C2-2EEC-4F59-ABA8-660B0D059CCF}"/>
          </ac:spMkLst>
        </pc:spChg>
        <pc:spChg chg="add del">
          <ac:chgData name="Kriti Shree" userId="S::kriti11153@stfrancisschooljasidih.in::fdd33afa-bbac-49ee-a146-efc4db0053ff" providerId="AD" clId="Web-{C0085CCF-F9D8-422D-ACBC-8AD3AF804085}" dt="2020-11-30T06:25:38.933" v="460"/>
          <ac:spMkLst>
            <pc:docMk/>
            <pc:sldMk cId="3621256520" sldId="281"/>
            <ac:spMk id="34" creationId="{F1174801-1395-44C5-9B00-CCAC45C056E7}"/>
          </ac:spMkLst>
        </pc:spChg>
        <pc:spChg chg="add del">
          <ac:chgData name="Kriti Shree" userId="S::kriti11153@stfrancisschooljasidih.in::fdd33afa-bbac-49ee-a146-efc4db0053ff" providerId="AD" clId="Web-{C0085CCF-F9D8-422D-ACBC-8AD3AF804085}" dt="2020-11-30T06:25:38.933" v="460"/>
          <ac:spMkLst>
            <pc:docMk/>
            <pc:sldMk cId="3621256520" sldId="281"/>
            <ac:spMk id="36" creationId="{996DFAFB-BCE1-4BEC-82FB-D574234DEF0A}"/>
          </ac:spMkLst>
        </pc:spChg>
        <pc:spChg chg="add">
          <ac:chgData name="Kriti Shree" userId="S::kriti11153@stfrancisschooljasidih.in::fdd33afa-bbac-49ee-a146-efc4db0053ff" providerId="AD" clId="Web-{C0085CCF-F9D8-422D-ACBC-8AD3AF804085}" dt="2020-11-30T06:25:38.933" v="460"/>
          <ac:spMkLst>
            <pc:docMk/>
            <pc:sldMk cId="3621256520" sldId="281"/>
            <ac:spMk id="67" creationId="{247A131F-D5DE-41A5-B4CF-4F345319B40B}"/>
          </ac:spMkLst>
        </pc:spChg>
        <pc:spChg chg="add">
          <ac:chgData name="Kriti Shree" userId="S::kriti11153@stfrancisschooljasidih.in::fdd33afa-bbac-49ee-a146-efc4db0053ff" providerId="AD" clId="Web-{C0085CCF-F9D8-422D-ACBC-8AD3AF804085}" dt="2020-11-30T06:25:38.933" v="460"/>
          <ac:spMkLst>
            <pc:docMk/>
            <pc:sldMk cId="3621256520" sldId="281"/>
            <ac:spMk id="69" creationId="{3AF4666D-BD98-40A5-A75F-478B982010B2}"/>
          </ac:spMkLst>
        </pc:spChg>
        <pc:spChg chg="add">
          <ac:chgData name="Kriti Shree" userId="S::kriti11153@stfrancisschooljasidih.in::fdd33afa-bbac-49ee-a146-efc4db0053ff" providerId="AD" clId="Web-{C0085CCF-F9D8-422D-ACBC-8AD3AF804085}" dt="2020-11-30T06:25:38.933" v="460"/>
          <ac:spMkLst>
            <pc:docMk/>
            <pc:sldMk cId="3621256520" sldId="281"/>
            <ac:spMk id="71" creationId="{68680585-71F9-4721-A998-4974171D2EB4}"/>
          </ac:spMkLst>
        </pc:spChg>
        <pc:spChg chg="add">
          <ac:chgData name="Kriti Shree" userId="S::kriti11153@stfrancisschooljasidih.in::fdd33afa-bbac-49ee-a146-efc4db0053ff" providerId="AD" clId="Web-{C0085CCF-F9D8-422D-ACBC-8AD3AF804085}" dt="2020-11-30T06:25:38.933" v="460"/>
          <ac:spMkLst>
            <pc:docMk/>
            <pc:sldMk cId="3621256520" sldId="281"/>
            <ac:spMk id="73" creationId="{12BC95C2-2EEC-4F59-ABA8-660B0D059CCF}"/>
          </ac:spMkLst>
        </pc:spChg>
        <pc:spChg chg="add">
          <ac:chgData name="Kriti Shree" userId="S::kriti11153@stfrancisschooljasidih.in::fdd33afa-bbac-49ee-a146-efc4db0053ff" providerId="AD" clId="Web-{C0085CCF-F9D8-422D-ACBC-8AD3AF804085}" dt="2020-11-30T06:25:38.933" v="460"/>
          <ac:spMkLst>
            <pc:docMk/>
            <pc:sldMk cId="3621256520" sldId="281"/>
            <ac:spMk id="93" creationId="{F1174801-1395-44C5-9B00-CCAC45C056E7}"/>
          </ac:spMkLst>
        </pc:spChg>
        <pc:spChg chg="add">
          <ac:chgData name="Kriti Shree" userId="S::kriti11153@stfrancisschooljasidih.in::fdd33afa-bbac-49ee-a146-efc4db0053ff" providerId="AD" clId="Web-{C0085CCF-F9D8-422D-ACBC-8AD3AF804085}" dt="2020-11-30T06:25:38.933" v="460"/>
          <ac:spMkLst>
            <pc:docMk/>
            <pc:sldMk cId="3621256520" sldId="281"/>
            <ac:spMk id="95" creationId="{996DFAFB-BCE1-4BEC-82FB-D574234DEF0A}"/>
          </ac:spMkLst>
        </pc:spChg>
        <pc:grpChg chg="add del">
          <ac:chgData name="Kriti Shree" userId="S::kriti11153@stfrancisschooljasidih.in::fdd33afa-bbac-49ee-a146-efc4db0053ff" providerId="AD" clId="Web-{C0085CCF-F9D8-422D-ACBC-8AD3AF804085}" dt="2020-11-30T06:25:38.933" v="460"/>
          <ac:grpSpMkLst>
            <pc:docMk/>
            <pc:sldMk cId="3621256520" sldId="281"/>
            <ac:grpSpMk id="16" creationId="{03E9870D-4BBA-43AF-8D44-BBADF020CFF6}"/>
          </ac:grpSpMkLst>
        </pc:grpChg>
        <pc:grpChg chg="add del">
          <ac:chgData name="Kriti Shree" userId="S::kriti11153@stfrancisschooljasidih.in::fdd33afa-bbac-49ee-a146-efc4db0053ff" providerId="AD" clId="Web-{C0085CCF-F9D8-422D-ACBC-8AD3AF804085}" dt="2020-11-30T06:25:38.933" v="460"/>
          <ac:grpSpMkLst>
            <pc:docMk/>
            <pc:sldMk cId="3621256520" sldId="281"/>
            <ac:grpSpMk id="25" creationId="{C3279E8D-2BAA-4CB1-834B-09FADD54DE56}"/>
          </ac:grpSpMkLst>
        </pc:grpChg>
        <pc:grpChg chg="add del">
          <ac:chgData name="Kriti Shree" userId="S::kriti11153@stfrancisschooljasidih.in::fdd33afa-bbac-49ee-a146-efc4db0053ff" providerId="AD" clId="Web-{C0085CCF-F9D8-422D-ACBC-8AD3AF804085}" dt="2020-11-30T06:25:38.933" v="460"/>
          <ac:grpSpMkLst>
            <pc:docMk/>
            <pc:sldMk cId="3621256520" sldId="281"/>
            <ac:grpSpMk id="38" creationId="{4210BA9D-B4AC-4A1D-B63B-44F10A9A7D49}"/>
          </ac:grpSpMkLst>
        </pc:grpChg>
        <pc:grpChg chg="add del">
          <ac:chgData name="Kriti Shree" userId="S::kriti11153@stfrancisschooljasidih.in::fdd33afa-bbac-49ee-a146-efc4db0053ff" providerId="AD" clId="Web-{C0085CCF-F9D8-422D-ACBC-8AD3AF804085}" dt="2020-11-30T06:25:38.933" v="460"/>
          <ac:grpSpMkLst>
            <pc:docMk/>
            <pc:sldMk cId="3621256520" sldId="281"/>
            <ac:grpSpMk id="48" creationId="{80F56037-8334-4400-9C7A-A3BEFA96A8A6}"/>
          </ac:grpSpMkLst>
        </pc:grpChg>
        <pc:grpChg chg="add del">
          <ac:chgData name="Kriti Shree" userId="S::kriti11153@stfrancisschooljasidih.in::fdd33afa-bbac-49ee-a146-efc4db0053ff" providerId="AD" clId="Web-{C0085CCF-F9D8-422D-ACBC-8AD3AF804085}" dt="2020-11-30T06:25:38.933" v="460"/>
          <ac:grpSpMkLst>
            <pc:docMk/>
            <pc:sldMk cId="3621256520" sldId="281"/>
            <ac:grpSpMk id="52" creationId="{6B310A71-665E-47AB-9D80-2D90F7D92163}"/>
          </ac:grpSpMkLst>
        </pc:grpChg>
        <pc:grpChg chg="add">
          <ac:chgData name="Kriti Shree" userId="S::kriti11153@stfrancisschooljasidih.in::fdd33afa-bbac-49ee-a146-efc4db0053ff" providerId="AD" clId="Web-{C0085CCF-F9D8-422D-ACBC-8AD3AF804085}" dt="2020-11-30T06:25:38.933" v="460"/>
          <ac:grpSpMkLst>
            <pc:docMk/>
            <pc:sldMk cId="3621256520" sldId="281"/>
            <ac:grpSpMk id="75" creationId="{03E9870D-4BBA-43AF-8D44-BBADF020CFF6}"/>
          </ac:grpSpMkLst>
        </pc:grpChg>
        <pc:grpChg chg="add">
          <ac:chgData name="Kriti Shree" userId="S::kriti11153@stfrancisschooljasidih.in::fdd33afa-bbac-49ee-a146-efc4db0053ff" providerId="AD" clId="Web-{C0085CCF-F9D8-422D-ACBC-8AD3AF804085}" dt="2020-11-30T06:25:38.933" v="460"/>
          <ac:grpSpMkLst>
            <pc:docMk/>
            <pc:sldMk cId="3621256520" sldId="281"/>
            <ac:grpSpMk id="84" creationId="{C3279E8D-2BAA-4CB1-834B-09FADD54DE56}"/>
          </ac:grpSpMkLst>
        </pc:grpChg>
        <pc:grpChg chg="add">
          <ac:chgData name="Kriti Shree" userId="S::kriti11153@stfrancisschooljasidih.in::fdd33afa-bbac-49ee-a146-efc4db0053ff" providerId="AD" clId="Web-{C0085CCF-F9D8-422D-ACBC-8AD3AF804085}" dt="2020-11-30T06:25:38.933" v="460"/>
          <ac:grpSpMkLst>
            <pc:docMk/>
            <pc:sldMk cId="3621256520" sldId="281"/>
            <ac:grpSpMk id="97" creationId="{33609D13-CB83-4F4B-BB01-27F01BE4E911}"/>
          </ac:grpSpMkLst>
        </pc:grpChg>
        <pc:grpChg chg="add">
          <ac:chgData name="Kriti Shree" userId="S::kriti11153@stfrancisschooljasidih.in::fdd33afa-bbac-49ee-a146-efc4db0053ff" providerId="AD" clId="Web-{C0085CCF-F9D8-422D-ACBC-8AD3AF804085}" dt="2020-11-30T06:25:38.933" v="460"/>
          <ac:grpSpMkLst>
            <pc:docMk/>
            <pc:sldMk cId="3621256520" sldId="281"/>
            <ac:grpSpMk id="109" creationId="{FF47B612-7B2E-4A09-9B53-40BDE4350E2C}"/>
          </ac:grpSpMkLst>
        </pc:grpChg>
        <pc:grpChg chg="add">
          <ac:chgData name="Kriti Shree" userId="S::kriti11153@stfrancisschooljasidih.in::fdd33afa-bbac-49ee-a146-efc4db0053ff" providerId="AD" clId="Web-{C0085CCF-F9D8-422D-ACBC-8AD3AF804085}" dt="2020-11-30T06:25:38.933" v="460"/>
          <ac:grpSpMkLst>
            <pc:docMk/>
            <pc:sldMk cId="3621256520" sldId="281"/>
            <ac:grpSpMk id="119" creationId="{3BC5998F-E162-4A33-9E87-01942908A7AF}"/>
          </ac:grpSpMkLst>
        </pc:grpChg>
        <pc:picChg chg="add mod">
          <ac:chgData name="Kriti Shree" userId="S::kriti11153@stfrancisschooljasidih.in::fdd33afa-bbac-49ee-a146-efc4db0053ff" providerId="AD" clId="Web-{C0085CCF-F9D8-422D-ACBC-8AD3AF804085}" dt="2020-11-30T06:25:38.933" v="460"/>
          <ac:picMkLst>
            <pc:docMk/>
            <pc:sldMk cId="3621256520" sldId="281"/>
            <ac:picMk id="3" creationId="{9667B0ED-96C5-4E6D-8F13-FB154A388C49}"/>
          </ac:picMkLst>
        </pc:picChg>
      </pc:sldChg>
      <pc:sldChg chg="addSp delSp modSp new mod setBg">
        <pc:chgData name="Kriti Shree" userId="S::kriti11153@stfrancisschooljasidih.in::fdd33afa-bbac-49ee-a146-efc4db0053ff" providerId="AD" clId="Web-{C0085CCF-F9D8-422D-ACBC-8AD3AF804085}" dt="2020-11-30T06:38:22.049" v="523" actId="14100"/>
        <pc:sldMkLst>
          <pc:docMk/>
          <pc:sldMk cId="1259340490" sldId="282"/>
        </pc:sldMkLst>
        <pc:spChg chg="mod ord">
          <ac:chgData name="Kriti Shree" userId="S::kriti11153@stfrancisschooljasidih.in::fdd33afa-bbac-49ee-a146-efc4db0053ff" providerId="AD" clId="Web-{C0085CCF-F9D8-422D-ACBC-8AD3AF804085}" dt="2020-11-30T06:38:22.049" v="523" actId="14100"/>
          <ac:spMkLst>
            <pc:docMk/>
            <pc:sldMk cId="1259340490" sldId="282"/>
            <ac:spMk id="2" creationId="{C66DF0CB-4371-4E61-AF84-6E6D0E5330C5}"/>
          </ac:spMkLst>
        </pc:spChg>
        <pc:spChg chg="del">
          <ac:chgData name="Kriti Shree" userId="S::kriti11153@stfrancisschooljasidih.in::fdd33afa-bbac-49ee-a146-efc4db0053ff" providerId="AD" clId="Web-{C0085CCF-F9D8-422D-ACBC-8AD3AF804085}" dt="2020-11-30T06:32:22.789" v="466"/>
          <ac:spMkLst>
            <pc:docMk/>
            <pc:sldMk cId="1259340490" sldId="282"/>
            <ac:spMk id="3" creationId="{8E78E78D-7D97-40FC-926D-2759F80F0025}"/>
          </ac:spMkLst>
        </pc:spChg>
        <pc:spChg chg="add del">
          <ac:chgData name="Kriti Shree" userId="S::kriti11153@stfrancisschooljasidih.in::fdd33afa-bbac-49ee-a146-efc4db0053ff" providerId="AD" clId="Web-{C0085CCF-F9D8-422D-ACBC-8AD3AF804085}" dt="2020-11-30T06:33:15.306" v="473"/>
          <ac:spMkLst>
            <pc:docMk/>
            <pc:sldMk cId="1259340490" sldId="282"/>
            <ac:spMk id="6" creationId="{8651CFA9-6065-4243-AC48-858E359780B1}"/>
          </ac:spMkLst>
        </pc:spChg>
        <pc:spChg chg="add del">
          <ac:chgData name="Kriti Shree" userId="S::kriti11153@stfrancisschooljasidih.in::fdd33afa-bbac-49ee-a146-efc4db0053ff" providerId="AD" clId="Web-{C0085CCF-F9D8-422D-ACBC-8AD3AF804085}" dt="2020-11-30T06:33:15.306" v="473"/>
          <ac:spMkLst>
            <pc:docMk/>
            <pc:sldMk cId="1259340490" sldId="282"/>
            <ac:spMk id="7" creationId="{37962AE0-6A1C-4B76-9D52-10E5E6D7D3BB}"/>
          </ac:spMkLst>
        </pc:spChg>
        <pc:spChg chg="add del">
          <ac:chgData name="Kriti Shree" userId="S::kriti11153@stfrancisschooljasidih.in::fdd33afa-bbac-49ee-a146-efc4db0053ff" providerId="AD" clId="Web-{C0085CCF-F9D8-422D-ACBC-8AD3AF804085}" dt="2020-11-30T06:33:15.306" v="473"/>
          <ac:spMkLst>
            <pc:docMk/>
            <pc:sldMk cId="1259340490" sldId="282"/>
            <ac:spMk id="8" creationId="{23185CF3-2029-45B8-8095-C9F0D3673A39}"/>
          </ac:spMkLst>
        </pc:spChg>
        <pc:spChg chg="add del">
          <ac:chgData name="Kriti Shree" userId="S::kriti11153@stfrancisschooljasidih.in::fdd33afa-bbac-49ee-a146-efc4db0053ff" providerId="AD" clId="Web-{C0085CCF-F9D8-422D-ACBC-8AD3AF804085}" dt="2020-11-30T06:33:09.790" v="471"/>
          <ac:spMkLst>
            <pc:docMk/>
            <pc:sldMk cId="1259340490" sldId="282"/>
            <ac:spMk id="9" creationId="{247A131F-D5DE-41A5-B4CF-4F345319B40B}"/>
          </ac:spMkLst>
        </pc:spChg>
        <pc:spChg chg="add del">
          <ac:chgData name="Kriti Shree" userId="S::kriti11153@stfrancisschooljasidih.in::fdd33afa-bbac-49ee-a146-efc4db0053ff" providerId="AD" clId="Web-{C0085CCF-F9D8-422D-ACBC-8AD3AF804085}" dt="2020-11-30T06:33:09.790" v="471"/>
          <ac:spMkLst>
            <pc:docMk/>
            <pc:sldMk cId="1259340490" sldId="282"/>
            <ac:spMk id="11" creationId="{3AF4666D-BD98-40A5-A75F-478B982010B2}"/>
          </ac:spMkLst>
        </pc:spChg>
        <pc:spChg chg="add del">
          <ac:chgData name="Kriti Shree" userId="S::kriti11153@stfrancisschooljasidih.in::fdd33afa-bbac-49ee-a146-efc4db0053ff" providerId="AD" clId="Web-{C0085CCF-F9D8-422D-ACBC-8AD3AF804085}" dt="2020-11-30T06:36:42.280" v="489"/>
          <ac:spMkLst>
            <pc:docMk/>
            <pc:sldMk cId="1259340490" sldId="282"/>
            <ac:spMk id="12" creationId="{247A131F-D5DE-41A5-B4CF-4F345319B40B}"/>
          </ac:spMkLst>
        </pc:spChg>
        <pc:spChg chg="add del">
          <ac:chgData name="Kriti Shree" userId="S::kriti11153@stfrancisschooljasidih.in::fdd33afa-bbac-49ee-a146-efc4db0053ff" providerId="AD" clId="Web-{C0085CCF-F9D8-422D-ACBC-8AD3AF804085}" dt="2020-11-30T06:33:09.790" v="471"/>
          <ac:spMkLst>
            <pc:docMk/>
            <pc:sldMk cId="1259340490" sldId="282"/>
            <ac:spMk id="13" creationId="{68680585-71F9-4721-A998-4974171D2EB4}"/>
          </ac:spMkLst>
        </pc:spChg>
        <pc:spChg chg="add del">
          <ac:chgData name="Kriti Shree" userId="S::kriti11153@stfrancisschooljasidih.in::fdd33afa-bbac-49ee-a146-efc4db0053ff" providerId="AD" clId="Web-{C0085CCF-F9D8-422D-ACBC-8AD3AF804085}" dt="2020-11-30T06:36:42.280" v="489"/>
          <ac:spMkLst>
            <pc:docMk/>
            <pc:sldMk cId="1259340490" sldId="282"/>
            <ac:spMk id="14" creationId="{3AF4666D-BD98-40A5-A75F-478B982010B2}"/>
          </ac:spMkLst>
        </pc:spChg>
        <pc:spChg chg="add del">
          <ac:chgData name="Kriti Shree" userId="S::kriti11153@stfrancisschooljasidih.in::fdd33afa-bbac-49ee-a146-efc4db0053ff" providerId="AD" clId="Web-{C0085CCF-F9D8-422D-ACBC-8AD3AF804085}" dt="2020-11-30T06:33:09.790" v="471"/>
          <ac:spMkLst>
            <pc:docMk/>
            <pc:sldMk cId="1259340490" sldId="282"/>
            <ac:spMk id="15" creationId="{12BC95C2-2EEC-4F59-ABA8-660B0D059CCF}"/>
          </ac:spMkLst>
        </pc:spChg>
        <pc:spChg chg="add del">
          <ac:chgData name="Kriti Shree" userId="S::kriti11153@stfrancisschooljasidih.in::fdd33afa-bbac-49ee-a146-efc4db0053ff" providerId="AD" clId="Web-{C0085CCF-F9D8-422D-ACBC-8AD3AF804085}" dt="2020-11-30T06:36:42.280" v="489"/>
          <ac:spMkLst>
            <pc:docMk/>
            <pc:sldMk cId="1259340490" sldId="282"/>
            <ac:spMk id="16" creationId="{68680585-71F9-4721-A998-4974171D2EB4}"/>
          </ac:spMkLst>
        </pc:spChg>
        <pc:spChg chg="add del">
          <ac:chgData name="Kriti Shree" userId="S::kriti11153@stfrancisschooljasidih.in::fdd33afa-bbac-49ee-a146-efc4db0053ff" providerId="AD" clId="Web-{C0085CCF-F9D8-422D-ACBC-8AD3AF804085}" dt="2020-11-30T06:36:42.280" v="489"/>
          <ac:spMkLst>
            <pc:docMk/>
            <pc:sldMk cId="1259340490" sldId="282"/>
            <ac:spMk id="34" creationId="{12BC95C2-2EEC-4F59-ABA8-660B0D059CCF}"/>
          </ac:spMkLst>
        </pc:spChg>
        <pc:spChg chg="add del">
          <ac:chgData name="Kriti Shree" userId="S::kriti11153@stfrancisschooljasidih.in::fdd33afa-bbac-49ee-a146-efc4db0053ff" providerId="AD" clId="Web-{C0085CCF-F9D8-422D-ACBC-8AD3AF804085}" dt="2020-11-30T06:33:09.790" v="471"/>
          <ac:spMkLst>
            <pc:docMk/>
            <pc:sldMk cId="1259340490" sldId="282"/>
            <ac:spMk id="35" creationId="{F1174801-1395-44C5-9B00-CCAC45C056E7}"/>
          </ac:spMkLst>
        </pc:spChg>
        <pc:spChg chg="add del">
          <ac:chgData name="Kriti Shree" userId="S::kriti11153@stfrancisschooljasidih.in::fdd33afa-bbac-49ee-a146-efc4db0053ff" providerId="AD" clId="Web-{C0085CCF-F9D8-422D-ACBC-8AD3AF804085}" dt="2020-11-30T06:33:09.790" v="471"/>
          <ac:spMkLst>
            <pc:docMk/>
            <pc:sldMk cId="1259340490" sldId="282"/>
            <ac:spMk id="37" creationId="{996DFAFB-BCE1-4BEC-82FB-D574234DEF0A}"/>
          </ac:spMkLst>
        </pc:spChg>
        <pc:spChg chg="add del">
          <ac:chgData name="Kriti Shree" userId="S::kriti11153@stfrancisschooljasidih.in::fdd33afa-bbac-49ee-a146-efc4db0053ff" providerId="AD" clId="Web-{C0085CCF-F9D8-422D-ACBC-8AD3AF804085}" dt="2020-11-30T06:33:09.790" v="471"/>
          <ac:spMkLst>
            <pc:docMk/>
            <pc:sldMk cId="1259340490" sldId="282"/>
            <ac:spMk id="39" creationId="{8D2A0DB3-EF43-4032-9B27-954E12CCB688}"/>
          </ac:spMkLst>
        </pc:spChg>
        <pc:spChg chg="add del">
          <ac:chgData name="Kriti Shree" userId="S::kriti11153@stfrancisschooljasidih.in::fdd33afa-bbac-49ee-a146-efc4db0053ff" providerId="AD" clId="Web-{C0085CCF-F9D8-422D-ACBC-8AD3AF804085}" dt="2020-11-30T06:36:42.280" v="489"/>
          <ac:spMkLst>
            <pc:docMk/>
            <pc:sldMk cId="1259340490" sldId="282"/>
            <ac:spMk id="40" creationId="{F1174801-1395-44C5-9B00-CCAC45C056E7}"/>
          </ac:spMkLst>
        </pc:spChg>
        <pc:spChg chg="add del">
          <ac:chgData name="Kriti Shree" userId="S::kriti11153@stfrancisschooljasidih.in::fdd33afa-bbac-49ee-a146-efc4db0053ff" providerId="AD" clId="Web-{C0085CCF-F9D8-422D-ACBC-8AD3AF804085}" dt="2020-11-30T06:36:42.280" v="489"/>
          <ac:spMkLst>
            <pc:docMk/>
            <pc:sldMk cId="1259340490" sldId="282"/>
            <ac:spMk id="49" creationId="{996DFAFB-BCE1-4BEC-82FB-D574234DEF0A}"/>
          </ac:spMkLst>
        </pc:spChg>
        <pc:spChg chg="add del">
          <ac:chgData name="Kriti Shree" userId="S::kriti11153@stfrancisschooljasidih.in::fdd33afa-bbac-49ee-a146-efc4db0053ff" providerId="AD" clId="Web-{C0085CCF-F9D8-422D-ACBC-8AD3AF804085}" dt="2020-11-30T06:36:42.280" v="489"/>
          <ac:spMkLst>
            <pc:docMk/>
            <pc:sldMk cId="1259340490" sldId="282"/>
            <ac:spMk id="60" creationId="{8D2A0DB3-EF43-4032-9B27-954E12CCB688}"/>
          </ac:spMkLst>
        </pc:spChg>
        <pc:spChg chg="add">
          <ac:chgData name="Kriti Shree" userId="S::kriti11153@stfrancisschooljasidih.in::fdd33afa-bbac-49ee-a146-efc4db0053ff" providerId="AD" clId="Web-{C0085CCF-F9D8-422D-ACBC-8AD3AF804085}" dt="2020-11-30T06:36:42.280" v="489"/>
          <ac:spMkLst>
            <pc:docMk/>
            <pc:sldMk cId="1259340490" sldId="282"/>
            <ac:spMk id="67" creationId="{247A131F-D5DE-41A5-B4CF-4F345319B40B}"/>
          </ac:spMkLst>
        </pc:spChg>
        <pc:spChg chg="add">
          <ac:chgData name="Kriti Shree" userId="S::kriti11153@stfrancisschooljasidih.in::fdd33afa-bbac-49ee-a146-efc4db0053ff" providerId="AD" clId="Web-{C0085CCF-F9D8-422D-ACBC-8AD3AF804085}" dt="2020-11-30T06:36:42.280" v="489"/>
          <ac:spMkLst>
            <pc:docMk/>
            <pc:sldMk cId="1259340490" sldId="282"/>
            <ac:spMk id="69" creationId="{3AF4666D-BD98-40A5-A75F-478B982010B2}"/>
          </ac:spMkLst>
        </pc:spChg>
        <pc:spChg chg="add">
          <ac:chgData name="Kriti Shree" userId="S::kriti11153@stfrancisschooljasidih.in::fdd33afa-bbac-49ee-a146-efc4db0053ff" providerId="AD" clId="Web-{C0085CCF-F9D8-422D-ACBC-8AD3AF804085}" dt="2020-11-30T06:36:42.280" v="489"/>
          <ac:spMkLst>
            <pc:docMk/>
            <pc:sldMk cId="1259340490" sldId="282"/>
            <ac:spMk id="71" creationId="{68680585-71F9-4721-A998-4974171D2EB4}"/>
          </ac:spMkLst>
        </pc:spChg>
        <pc:spChg chg="add">
          <ac:chgData name="Kriti Shree" userId="S::kriti11153@stfrancisschooljasidih.in::fdd33afa-bbac-49ee-a146-efc4db0053ff" providerId="AD" clId="Web-{C0085CCF-F9D8-422D-ACBC-8AD3AF804085}" dt="2020-11-30T06:36:42.280" v="489"/>
          <ac:spMkLst>
            <pc:docMk/>
            <pc:sldMk cId="1259340490" sldId="282"/>
            <ac:spMk id="73" creationId="{12BC95C2-2EEC-4F59-ABA8-660B0D059CCF}"/>
          </ac:spMkLst>
        </pc:spChg>
        <pc:spChg chg="add">
          <ac:chgData name="Kriti Shree" userId="S::kriti11153@stfrancisschooljasidih.in::fdd33afa-bbac-49ee-a146-efc4db0053ff" providerId="AD" clId="Web-{C0085CCF-F9D8-422D-ACBC-8AD3AF804085}" dt="2020-11-30T06:36:42.280" v="489"/>
          <ac:spMkLst>
            <pc:docMk/>
            <pc:sldMk cId="1259340490" sldId="282"/>
            <ac:spMk id="93" creationId="{F1174801-1395-44C5-9B00-CCAC45C056E7}"/>
          </ac:spMkLst>
        </pc:spChg>
        <pc:spChg chg="add">
          <ac:chgData name="Kriti Shree" userId="S::kriti11153@stfrancisschooljasidih.in::fdd33afa-bbac-49ee-a146-efc4db0053ff" providerId="AD" clId="Web-{C0085CCF-F9D8-422D-ACBC-8AD3AF804085}" dt="2020-11-30T06:36:42.280" v="489"/>
          <ac:spMkLst>
            <pc:docMk/>
            <pc:sldMk cId="1259340490" sldId="282"/>
            <ac:spMk id="95" creationId="{996DFAFB-BCE1-4BEC-82FB-D574234DEF0A}"/>
          </ac:spMkLst>
        </pc:spChg>
        <pc:grpChg chg="add del">
          <ac:chgData name="Kriti Shree" userId="S::kriti11153@stfrancisschooljasidih.in::fdd33afa-bbac-49ee-a146-efc4db0053ff" providerId="AD" clId="Web-{C0085CCF-F9D8-422D-ACBC-8AD3AF804085}" dt="2020-11-30T06:33:15.306" v="473"/>
          <ac:grpSpMkLst>
            <pc:docMk/>
            <pc:sldMk cId="1259340490" sldId="282"/>
            <ac:grpSpMk id="10" creationId="{FADD1535-ED83-48B3-8EB1-671A080F0918}"/>
          </ac:grpSpMkLst>
        </pc:grpChg>
        <pc:grpChg chg="add del">
          <ac:chgData name="Kriti Shree" userId="S::kriti11153@stfrancisschooljasidih.in::fdd33afa-bbac-49ee-a146-efc4db0053ff" providerId="AD" clId="Web-{C0085CCF-F9D8-422D-ACBC-8AD3AF804085}" dt="2020-11-30T06:33:09.790" v="471"/>
          <ac:grpSpMkLst>
            <pc:docMk/>
            <pc:sldMk cId="1259340490" sldId="282"/>
            <ac:grpSpMk id="17" creationId="{03E9870D-4BBA-43AF-8D44-BBADF020CFF6}"/>
          </ac:grpSpMkLst>
        </pc:grpChg>
        <pc:grpChg chg="add del">
          <ac:chgData name="Kriti Shree" userId="S::kriti11153@stfrancisschooljasidih.in::fdd33afa-bbac-49ee-a146-efc4db0053ff" providerId="AD" clId="Web-{C0085CCF-F9D8-422D-ACBC-8AD3AF804085}" dt="2020-11-30T06:33:15.306" v="473"/>
          <ac:grpSpMkLst>
            <pc:docMk/>
            <pc:sldMk cId="1259340490" sldId="282"/>
            <ac:grpSpMk id="25" creationId="{01081332-6CA1-49C2-A979-7709509AD165}"/>
          </ac:grpSpMkLst>
        </pc:grpChg>
        <pc:grpChg chg="add del">
          <ac:chgData name="Kriti Shree" userId="S::kriti11153@stfrancisschooljasidih.in::fdd33afa-bbac-49ee-a146-efc4db0053ff" providerId="AD" clId="Web-{C0085CCF-F9D8-422D-ACBC-8AD3AF804085}" dt="2020-11-30T06:33:09.790" v="471"/>
          <ac:grpSpMkLst>
            <pc:docMk/>
            <pc:sldMk cId="1259340490" sldId="282"/>
            <ac:grpSpMk id="26" creationId="{C3279E8D-2BAA-4CB1-834B-09FADD54DE56}"/>
          </ac:grpSpMkLst>
        </pc:grpChg>
        <pc:grpChg chg="add del">
          <ac:chgData name="Kriti Shree" userId="S::kriti11153@stfrancisschooljasidih.in::fdd33afa-bbac-49ee-a146-efc4db0053ff" providerId="AD" clId="Web-{C0085CCF-F9D8-422D-ACBC-8AD3AF804085}" dt="2020-11-30T06:36:42.280" v="489"/>
          <ac:grpSpMkLst>
            <pc:docMk/>
            <pc:sldMk cId="1259340490" sldId="282"/>
            <ac:grpSpMk id="36" creationId="{03E9870D-4BBA-43AF-8D44-BBADF020CFF6}"/>
          </ac:grpSpMkLst>
        </pc:grpChg>
        <pc:grpChg chg="add del">
          <ac:chgData name="Kriti Shree" userId="S::kriti11153@stfrancisschooljasidih.in::fdd33afa-bbac-49ee-a146-efc4db0053ff" providerId="AD" clId="Web-{C0085CCF-F9D8-422D-ACBC-8AD3AF804085}" dt="2020-11-30T06:36:42.280" v="489"/>
          <ac:grpSpMkLst>
            <pc:docMk/>
            <pc:sldMk cId="1259340490" sldId="282"/>
            <ac:grpSpMk id="38" creationId="{C3279E8D-2BAA-4CB1-834B-09FADD54DE56}"/>
          </ac:grpSpMkLst>
        </pc:grpChg>
        <pc:grpChg chg="add del">
          <ac:chgData name="Kriti Shree" userId="S::kriti11153@stfrancisschooljasidih.in::fdd33afa-bbac-49ee-a146-efc4db0053ff" providerId="AD" clId="Web-{C0085CCF-F9D8-422D-ACBC-8AD3AF804085}" dt="2020-11-30T06:33:09.790" v="471"/>
          <ac:grpSpMkLst>
            <pc:docMk/>
            <pc:sldMk cId="1259340490" sldId="282"/>
            <ac:grpSpMk id="41" creationId="{18579DB9-24B0-487B-81E3-8D02AD5F8C81}"/>
          </ac:grpSpMkLst>
        </pc:grpChg>
        <pc:grpChg chg="add del">
          <ac:chgData name="Kriti Shree" userId="S::kriti11153@stfrancisschooljasidih.in::fdd33afa-bbac-49ee-a146-efc4db0053ff" providerId="AD" clId="Web-{C0085CCF-F9D8-422D-ACBC-8AD3AF804085}" dt="2020-11-30T06:33:09.790" v="471"/>
          <ac:grpSpMkLst>
            <pc:docMk/>
            <pc:sldMk cId="1259340490" sldId="282"/>
            <ac:grpSpMk id="50" creationId="{8F281804-17FE-49B9-9065-1A44CD473CAE}"/>
          </ac:grpSpMkLst>
        </pc:grpChg>
        <pc:grpChg chg="add del">
          <ac:chgData name="Kriti Shree" userId="S::kriti11153@stfrancisschooljasidih.in::fdd33afa-bbac-49ee-a146-efc4db0053ff" providerId="AD" clId="Web-{C0085CCF-F9D8-422D-ACBC-8AD3AF804085}" dt="2020-11-30T06:36:42.280" v="489"/>
          <ac:grpSpMkLst>
            <pc:docMk/>
            <pc:sldMk cId="1259340490" sldId="282"/>
            <ac:grpSpMk id="61" creationId="{18579DB9-24B0-487B-81E3-8D02AD5F8C81}"/>
          </ac:grpSpMkLst>
        </pc:grpChg>
        <pc:grpChg chg="add del">
          <ac:chgData name="Kriti Shree" userId="S::kriti11153@stfrancisschooljasidih.in::fdd33afa-bbac-49ee-a146-efc4db0053ff" providerId="AD" clId="Web-{C0085CCF-F9D8-422D-ACBC-8AD3AF804085}" dt="2020-11-30T06:36:42.280" v="489"/>
          <ac:grpSpMkLst>
            <pc:docMk/>
            <pc:sldMk cId="1259340490" sldId="282"/>
            <ac:grpSpMk id="62" creationId="{8F281804-17FE-49B9-9065-1A44CD473CAE}"/>
          </ac:grpSpMkLst>
        </pc:grpChg>
        <pc:grpChg chg="add">
          <ac:chgData name="Kriti Shree" userId="S::kriti11153@stfrancisschooljasidih.in::fdd33afa-bbac-49ee-a146-efc4db0053ff" providerId="AD" clId="Web-{C0085CCF-F9D8-422D-ACBC-8AD3AF804085}" dt="2020-11-30T06:36:42.280" v="489"/>
          <ac:grpSpMkLst>
            <pc:docMk/>
            <pc:sldMk cId="1259340490" sldId="282"/>
            <ac:grpSpMk id="75" creationId="{03E9870D-4BBA-43AF-8D44-BBADF020CFF6}"/>
          </ac:grpSpMkLst>
        </pc:grpChg>
        <pc:grpChg chg="add">
          <ac:chgData name="Kriti Shree" userId="S::kriti11153@stfrancisschooljasidih.in::fdd33afa-bbac-49ee-a146-efc4db0053ff" providerId="AD" clId="Web-{C0085CCF-F9D8-422D-ACBC-8AD3AF804085}" dt="2020-11-30T06:36:42.280" v="489"/>
          <ac:grpSpMkLst>
            <pc:docMk/>
            <pc:sldMk cId="1259340490" sldId="282"/>
            <ac:grpSpMk id="84" creationId="{C3279E8D-2BAA-4CB1-834B-09FADD54DE56}"/>
          </ac:grpSpMkLst>
        </pc:grpChg>
        <pc:grpChg chg="add">
          <ac:chgData name="Kriti Shree" userId="S::kriti11153@stfrancisschooljasidih.in::fdd33afa-bbac-49ee-a146-efc4db0053ff" providerId="AD" clId="Web-{C0085CCF-F9D8-422D-ACBC-8AD3AF804085}" dt="2020-11-30T06:36:42.280" v="489"/>
          <ac:grpSpMkLst>
            <pc:docMk/>
            <pc:sldMk cId="1259340490" sldId="282"/>
            <ac:grpSpMk id="97" creationId="{F99A87B6-0764-47AD-BF24-B54A16F9445B}"/>
          </ac:grpSpMkLst>
        </pc:grpChg>
        <pc:grpChg chg="add">
          <ac:chgData name="Kriti Shree" userId="S::kriti11153@stfrancisschooljasidih.in::fdd33afa-bbac-49ee-a146-efc4db0053ff" providerId="AD" clId="Web-{C0085CCF-F9D8-422D-ACBC-8AD3AF804085}" dt="2020-11-30T06:36:42.280" v="489"/>
          <ac:grpSpMkLst>
            <pc:docMk/>
            <pc:sldMk cId="1259340490" sldId="282"/>
            <ac:grpSpMk id="107" creationId="{5C0E6139-8A19-4905-87E2-E547D7B7F1AF}"/>
          </ac:grpSpMkLst>
        </pc:grpChg>
        <pc:grpChg chg="add">
          <ac:chgData name="Kriti Shree" userId="S::kriti11153@stfrancisschooljasidih.in::fdd33afa-bbac-49ee-a146-efc4db0053ff" providerId="AD" clId="Web-{C0085CCF-F9D8-422D-ACBC-8AD3AF804085}" dt="2020-11-30T06:36:42.280" v="489"/>
          <ac:grpSpMkLst>
            <pc:docMk/>
            <pc:sldMk cId="1259340490" sldId="282"/>
            <ac:grpSpMk id="111" creationId="{EE8A2E90-75F0-4F59-AE03-FE737F410E1A}"/>
          </ac:grpSpMkLst>
        </pc:grpChg>
        <pc:picChg chg="add mod ord">
          <ac:chgData name="Kriti Shree" userId="S::kriti11153@stfrancisschooljasidih.in::fdd33afa-bbac-49ee-a146-efc4db0053ff" providerId="AD" clId="Web-{C0085CCF-F9D8-422D-ACBC-8AD3AF804085}" dt="2020-11-30T06:36:42.280" v="489"/>
          <ac:picMkLst>
            <pc:docMk/>
            <pc:sldMk cId="1259340490" sldId="282"/>
            <ac:picMk id="4" creationId="{9B07994A-C569-4F51-9149-0FE194D36ED8}"/>
          </ac:picMkLst>
        </pc:picChg>
        <pc:picChg chg="add del mod">
          <ac:chgData name="Kriti Shree" userId="S::kriti11153@stfrancisschooljasidih.in::fdd33afa-bbac-49ee-a146-efc4db0053ff" providerId="AD" clId="Web-{C0085CCF-F9D8-422D-ACBC-8AD3AF804085}" dt="2020-11-30T06:33:01.024" v="469"/>
          <ac:picMkLst>
            <pc:docMk/>
            <pc:sldMk cId="1259340490" sldId="282"/>
            <ac:picMk id="5" creationId="{1620D70D-A751-4400-9FB4-4F70CBFFB43C}"/>
          </ac:picMkLst>
        </pc:picChg>
      </pc:sldChg>
      <pc:sldChg chg="addSp modSp new del">
        <pc:chgData name="Kriti Shree" userId="S::kriti11153@stfrancisschooljasidih.in::fdd33afa-bbac-49ee-a146-efc4db0053ff" providerId="AD" clId="Web-{C0085CCF-F9D8-422D-ACBC-8AD3AF804085}" dt="2020-11-30T06:34:46.527" v="484"/>
        <pc:sldMkLst>
          <pc:docMk/>
          <pc:sldMk cId="36451717" sldId="283"/>
        </pc:sldMkLst>
        <pc:picChg chg="add mod">
          <ac:chgData name="Kriti Shree" userId="S::kriti11153@stfrancisschooljasidih.in::fdd33afa-bbac-49ee-a146-efc4db0053ff" providerId="AD" clId="Web-{C0085CCF-F9D8-422D-ACBC-8AD3AF804085}" dt="2020-11-30T06:31:38.772" v="465"/>
          <ac:picMkLst>
            <pc:docMk/>
            <pc:sldMk cId="36451717" sldId="283"/>
            <ac:picMk id="2" creationId="{CDB1571E-EBB7-4182-A063-9C14C4E385A8}"/>
          </ac:picMkLst>
        </pc:picChg>
      </pc:sldChg>
      <pc:sldChg chg="addSp modSp new mod ord setBg">
        <pc:chgData name="Kriti Shree" userId="S::kriti11153@stfrancisschooljasidih.in::fdd33afa-bbac-49ee-a146-efc4db0053ff" providerId="AD" clId="Web-{C0085CCF-F9D8-422D-ACBC-8AD3AF804085}" dt="2020-11-30T06:36:33.515" v="488"/>
        <pc:sldMkLst>
          <pc:docMk/>
          <pc:sldMk cId="3458845075" sldId="283"/>
        </pc:sldMkLst>
        <pc:spChg chg="add">
          <ac:chgData name="Kriti Shree" userId="S::kriti11153@stfrancisschooljasidih.in::fdd33afa-bbac-49ee-a146-efc4db0053ff" providerId="AD" clId="Web-{C0085CCF-F9D8-422D-ACBC-8AD3AF804085}" dt="2020-11-30T06:36:23.358" v="487"/>
          <ac:spMkLst>
            <pc:docMk/>
            <pc:sldMk cId="3458845075" sldId="283"/>
            <ac:spMk id="7" creationId="{F1174801-1395-44C5-9B00-CCAC45C056E7}"/>
          </ac:spMkLst>
        </pc:spChg>
        <pc:spChg chg="add">
          <ac:chgData name="Kriti Shree" userId="S::kriti11153@stfrancisschooljasidih.in::fdd33afa-bbac-49ee-a146-efc4db0053ff" providerId="AD" clId="Web-{C0085CCF-F9D8-422D-ACBC-8AD3AF804085}" dt="2020-11-30T06:36:23.358" v="487"/>
          <ac:spMkLst>
            <pc:docMk/>
            <pc:sldMk cId="3458845075" sldId="283"/>
            <ac:spMk id="9" creationId="{996DFAFB-BCE1-4BEC-82FB-D574234DEF0A}"/>
          </ac:spMkLst>
        </pc:spChg>
        <pc:spChg chg="add">
          <ac:chgData name="Kriti Shree" userId="S::kriti11153@stfrancisschooljasidih.in::fdd33afa-bbac-49ee-a146-efc4db0053ff" providerId="AD" clId="Web-{C0085CCF-F9D8-422D-ACBC-8AD3AF804085}" dt="2020-11-30T06:36:23.358" v="487"/>
          <ac:spMkLst>
            <pc:docMk/>
            <pc:sldMk cId="3458845075" sldId="283"/>
            <ac:spMk id="11" creationId="{60E728E6-A07E-4A6C-AB92-D56E1402F61A}"/>
          </ac:spMkLst>
        </pc:spChg>
        <pc:grpChg chg="add">
          <ac:chgData name="Kriti Shree" userId="S::kriti11153@stfrancisschooljasidih.in::fdd33afa-bbac-49ee-a146-efc4db0053ff" providerId="AD" clId="Web-{C0085CCF-F9D8-422D-ACBC-8AD3AF804085}" dt="2020-11-30T06:36:23.358" v="487"/>
          <ac:grpSpMkLst>
            <pc:docMk/>
            <pc:sldMk cId="3458845075" sldId="283"/>
            <ac:grpSpMk id="13" creationId="{18579DB9-24B0-487B-81E3-8D02AD5F8C81}"/>
          </ac:grpSpMkLst>
        </pc:grpChg>
        <pc:grpChg chg="add">
          <ac:chgData name="Kriti Shree" userId="S::kriti11153@stfrancisschooljasidih.in::fdd33afa-bbac-49ee-a146-efc4db0053ff" providerId="AD" clId="Web-{C0085CCF-F9D8-422D-ACBC-8AD3AF804085}" dt="2020-11-30T06:36:23.358" v="487"/>
          <ac:grpSpMkLst>
            <pc:docMk/>
            <pc:sldMk cId="3458845075" sldId="283"/>
            <ac:grpSpMk id="22" creationId="{8F281804-17FE-49B9-9065-1A44CD473CAE}"/>
          </ac:grpSpMkLst>
        </pc:grpChg>
        <pc:picChg chg="add mod">
          <ac:chgData name="Kriti Shree" userId="S::kriti11153@stfrancisschooljasidih.in::fdd33afa-bbac-49ee-a146-efc4db0053ff" providerId="AD" clId="Web-{C0085CCF-F9D8-422D-ACBC-8AD3AF804085}" dt="2020-11-30T06:36:23.358" v="487"/>
          <ac:picMkLst>
            <pc:docMk/>
            <pc:sldMk cId="3458845075" sldId="283"/>
            <ac:picMk id="2" creationId="{7881E72E-F0EE-4CE1-84EA-05DAF3A04906}"/>
          </ac:picMkLst>
        </pc:picChg>
      </pc:sldChg>
      <pc:sldMasterChg chg="del delSldLayout">
        <pc:chgData name="Kriti Shree" userId="S::kriti11153@stfrancisschooljasidih.in::fdd33afa-bbac-49ee-a146-efc4db0053ff" providerId="AD" clId="Web-{C0085CCF-F9D8-422D-ACBC-8AD3AF804085}" dt="2020-11-30T05:06:55.266" v="0"/>
        <pc:sldMasterMkLst>
          <pc:docMk/>
          <pc:sldMasterMk cId="2460954070" sldId="2147483660"/>
        </pc:sldMasterMkLst>
        <pc:sldLayoutChg chg="del">
          <pc:chgData name="Kriti Shree" userId="S::kriti11153@stfrancisschooljasidih.in::fdd33afa-bbac-49ee-a146-efc4db0053ff" providerId="AD" clId="Web-{C0085CCF-F9D8-422D-ACBC-8AD3AF804085}" dt="2020-11-30T05:06:55.266" v="0"/>
          <pc:sldLayoutMkLst>
            <pc:docMk/>
            <pc:sldMasterMk cId="2460954070" sldId="2147483660"/>
            <pc:sldLayoutMk cId="2385387890" sldId="2147483661"/>
          </pc:sldLayoutMkLst>
        </pc:sldLayoutChg>
        <pc:sldLayoutChg chg="del">
          <pc:chgData name="Kriti Shree" userId="S::kriti11153@stfrancisschooljasidih.in::fdd33afa-bbac-49ee-a146-efc4db0053ff" providerId="AD" clId="Web-{C0085CCF-F9D8-422D-ACBC-8AD3AF804085}" dt="2020-11-30T05:06:55.266" v="0"/>
          <pc:sldLayoutMkLst>
            <pc:docMk/>
            <pc:sldMasterMk cId="2460954070" sldId="2147483660"/>
            <pc:sldLayoutMk cId="949138452" sldId="2147483662"/>
          </pc:sldLayoutMkLst>
        </pc:sldLayoutChg>
        <pc:sldLayoutChg chg="del">
          <pc:chgData name="Kriti Shree" userId="S::kriti11153@stfrancisschooljasidih.in::fdd33afa-bbac-49ee-a146-efc4db0053ff" providerId="AD" clId="Web-{C0085CCF-F9D8-422D-ACBC-8AD3AF804085}" dt="2020-11-30T05:06:55.266" v="0"/>
          <pc:sldLayoutMkLst>
            <pc:docMk/>
            <pc:sldMasterMk cId="2460954070" sldId="2147483660"/>
            <pc:sldLayoutMk cId="2591524520" sldId="2147483663"/>
          </pc:sldLayoutMkLst>
        </pc:sldLayoutChg>
        <pc:sldLayoutChg chg="del">
          <pc:chgData name="Kriti Shree" userId="S::kriti11153@stfrancisschooljasidih.in::fdd33afa-bbac-49ee-a146-efc4db0053ff" providerId="AD" clId="Web-{C0085CCF-F9D8-422D-ACBC-8AD3AF804085}" dt="2020-11-30T05:06:55.266" v="0"/>
          <pc:sldLayoutMkLst>
            <pc:docMk/>
            <pc:sldMasterMk cId="2460954070" sldId="2147483660"/>
            <pc:sldLayoutMk cId="1203092039" sldId="2147483664"/>
          </pc:sldLayoutMkLst>
        </pc:sldLayoutChg>
        <pc:sldLayoutChg chg="del">
          <pc:chgData name="Kriti Shree" userId="S::kriti11153@stfrancisschooljasidih.in::fdd33afa-bbac-49ee-a146-efc4db0053ff" providerId="AD" clId="Web-{C0085CCF-F9D8-422D-ACBC-8AD3AF804085}" dt="2020-11-30T05:06:55.266" v="0"/>
          <pc:sldLayoutMkLst>
            <pc:docMk/>
            <pc:sldMasterMk cId="2460954070" sldId="2147483660"/>
            <pc:sldLayoutMk cId="3733172339" sldId="2147483665"/>
          </pc:sldLayoutMkLst>
        </pc:sldLayoutChg>
        <pc:sldLayoutChg chg="del">
          <pc:chgData name="Kriti Shree" userId="S::kriti11153@stfrancisschooljasidih.in::fdd33afa-bbac-49ee-a146-efc4db0053ff" providerId="AD" clId="Web-{C0085CCF-F9D8-422D-ACBC-8AD3AF804085}" dt="2020-11-30T05:06:55.266" v="0"/>
          <pc:sldLayoutMkLst>
            <pc:docMk/>
            <pc:sldMasterMk cId="2460954070" sldId="2147483660"/>
            <pc:sldLayoutMk cId="3210312558" sldId="2147483666"/>
          </pc:sldLayoutMkLst>
        </pc:sldLayoutChg>
        <pc:sldLayoutChg chg="del">
          <pc:chgData name="Kriti Shree" userId="S::kriti11153@stfrancisschooljasidih.in::fdd33afa-bbac-49ee-a146-efc4db0053ff" providerId="AD" clId="Web-{C0085CCF-F9D8-422D-ACBC-8AD3AF804085}" dt="2020-11-30T05:06:55.266" v="0"/>
          <pc:sldLayoutMkLst>
            <pc:docMk/>
            <pc:sldMasterMk cId="2460954070" sldId="2147483660"/>
            <pc:sldLayoutMk cId="3146388984" sldId="2147483667"/>
          </pc:sldLayoutMkLst>
        </pc:sldLayoutChg>
        <pc:sldLayoutChg chg="del">
          <pc:chgData name="Kriti Shree" userId="S::kriti11153@stfrancisschooljasidih.in::fdd33afa-bbac-49ee-a146-efc4db0053ff" providerId="AD" clId="Web-{C0085CCF-F9D8-422D-ACBC-8AD3AF804085}" dt="2020-11-30T05:06:55.266" v="0"/>
          <pc:sldLayoutMkLst>
            <pc:docMk/>
            <pc:sldMasterMk cId="2460954070" sldId="2147483660"/>
            <pc:sldLayoutMk cId="3171841454" sldId="2147483668"/>
          </pc:sldLayoutMkLst>
        </pc:sldLayoutChg>
        <pc:sldLayoutChg chg="del">
          <pc:chgData name="Kriti Shree" userId="S::kriti11153@stfrancisschooljasidih.in::fdd33afa-bbac-49ee-a146-efc4db0053ff" providerId="AD" clId="Web-{C0085CCF-F9D8-422D-ACBC-8AD3AF804085}" dt="2020-11-30T05:06:55.266" v="0"/>
          <pc:sldLayoutMkLst>
            <pc:docMk/>
            <pc:sldMasterMk cId="2460954070" sldId="2147483660"/>
            <pc:sldLayoutMk cId="1718958274" sldId="2147483669"/>
          </pc:sldLayoutMkLst>
        </pc:sldLayoutChg>
        <pc:sldLayoutChg chg="del">
          <pc:chgData name="Kriti Shree" userId="S::kriti11153@stfrancisschooljasidih.in::fdd33afa-bbac-49ee-a146-efc4db0053ff" providerId="AD" clId="Web-{C0085CCF-F9D8-422D-ACBC-8AD3AF804085}" dt="2020-11-30T05:06:55.266" v="0"/>
          <pc:sldLayoutMkLst>
            <pc:docMk/>
            <pc:sldMasterMk cId="2460954070" sldId="2147483660"/>
            <pc:sldLayoutMk cId="2202905451" sldId="2147483670"/>
          </pc:sldLayoutMkLst>
        </pc:sldLayoutChg>
        <pc:sldLayoutChg chg="del">
          <pc:chgData name="Kriti Shree" userId="S::kriti11153@stfrancisschooljasidih.in::fdd33afa-bbac-49ee-a146-efc4db0053ff" providerId="AD" clId="Web-{C0085CCF-F9D8-422D-ACBC-8AD3AF804085}" dt="2020-11-30T05:06:55.266" v="0"/>
          <pc:sldLayoutMkLst>
            <pc:docMk/>
            <pc:sldMasterMk cId="2460954070" sldId="2147483660"/>
            <pc:sldLayoutMk cId="3479445657" sldId="2147483671"/>
          </pc:sldLayoutMkLst>
        </pc:sldLayoutChg>
      </pc:sldMasterChg>
      <pc:sldMasterChg chg="add del addSldLayout delSldLayout">
        <pc:chgData name="Kriti Shree" userId="S::kriti11153@stfrancisschooljasidih.in::fdd33afa-bbac-49ee-a146-efc4db0053ff" providerId="AD" clId="Web-{C0085CCF-F9D8-422D-ACBC-8AD3AF804085}" dt="2020-11-30T05:07:18.704" v="3"/>
        <pc:sldMasterMkLst>
          <pc:docMk/>
          <pc:sldMasterMk cId="2080562248" sldId="2147483725"/>
        </pc:sldMasterMkLst>
        <pc:sldLayoutChg chg="add del">
          <pc:chgData name="Kriti Shree" userId="S::kriti11153@stfrancisschooljasidih.in::fdd33afa-bbac-49ee-a146-efc4db0053ff" providerId="AD" clId="Web-{C0085CCF-F9D8-422D-ACBC-8AD3AF804085}" dt="2020-11-30T05:07:18.704" v="3"/>
          <pc:sldLayoutMkLst>
            <pc:docMk/>
            <pc:sldMasterMk cId="2080562248" sldId="2147483725"/>
            <pc:sldLayoutMk cId="2352877680" sldId="2147483714"/>
          </pc:sldLayoutMkLst>
        </pc:sldLayoutChg>
        <pc:sldLayoutChg chg="add del">
          <pc:chgData name="Kriti Shree" userId="S::kriti11153@stfrancisschooljasidih.in::fdd33afa-bbac-49ee-a146-efc4db0053ff" providerId="AD" clId="Web-{C0085CCF-F9D8-422D-ACBC-8AD3AF804085}" dt="2020-11-30T05:07:18.704" v="3"/>
          <pc:sldLayoutMkLst>
            <pc:docMk/>
            <pc:sldMasterMk cId="2080562248" sldId="2147483725"/>
            <pc:sldLayoutMk cId="1372115625" sldId="2147483715"/>
          </pc:sldLayoutMkLst>
        </pc:sldLayoutChg>
        <pc:sldLayoutChg chg="add del">
          <pc:chgData name="Kriti Shree" userId="S::kriti11153@stfrancisschooljasidih.in::fdd33afa-bbac-49ee-a146-efc4db0053ff" providerId="AD" clId="Web-{C0085CCF-F9D8-422D-ACBC-8AD3AF804085}" dt="2020-11-30T05:07:18.704" v="3"/>
          <pc:sldLayoutMkLst>
            <pc:docMk/>
            <pc:sldMasterMk cId="2080562248" sldId="2147483725"/>
            <pc:sldLayoutMk cId="2197494050" sldId="2147483716"/>
          </pc:sldLayoutMkLst>
        </pc:sldLayoutChg>
        <pc:sldLayoutChg chg="add del">
          <pc:chgData name="Kriti Shree" userId="S::kriti11153@stfrancisschooljasidih.in::fdd33afa-bbac-49ee-a146-efc4db0053ff" providerId="AD" clId="Web-{C0085CCF-F9D8-422D-ACBC-8AD3AF804085}" dt="2020-11-30T05:07:18.704" v="3"/>
          <pc:sldLayoutMkLst>
            <pc:docMk/>
            <pc:sldMasterMk cId="2080562248" sldId="2147483725"/>
            <pc:sldLayoutMk cId="89626855" sldId="2147483717"/>
          </pc:sldLayoutMkLst>
        </pc:sldLayoutChg>
        <pc:sldLayoutChg chg="add del">
          <pc:chgData name="Kriti Shree" userId="S::kriti11153@stfrancisschooljasidih.in::fdd33afa-bbac-49ee-a146-efc4db0053ff" providerId="AD" clId="Web-{C0085CCF-F9D8-422D-ACBC-8AD3AF804085}" dt="2020-11-30T05:07:18.704" v="3"/>
          <pc:sldLayoutMkLst>
            <pc:docMk/>
            <pc:sldMasterMk cId="2080562248" sldId="2147483725"/>
            <pc:sldLayoutMk cId="1240848727" sldId="2147483718"/>
          </pc:sldLayoutMkLst>
        </pc:sldLayoutChg>
        <pc:sldLayoutChg chg="add del">
          <pc:chgData name="Kriti Shree" userId="S::kriti11153@stfrancisschooljasidih.in::fdd33afa-bbac-49ee-a146-efc4db0053ff" providerId="AD" clId="Web-{C0085CCF-F9D8-422D-ACBC-8AD3AF804085}" dt="2020-11-30T05:07:18.704" v="3"/>
          <pc:sldLayoutMkLst>
            <pc:docMk/>
            <pc:sldMasterMk cId="2080562248" sldId="2147483725"/>
            <pc:sldLayoutMk cId="3512135308" sldId="2147483719"/>
          </pc:sldLayoutMkLst>
        </pc:sldLayoutChg>
        <pc:sldLayoutChg chg="add del">
          <pc:chgData name="Kriti Shree" userId="S::kriti11153@stfrancisschooljasidih.in::fdd33afa-bbac-49ee-a146-efc4db0053ff" providerId="AD" clId="Web-{C0085CCF-F9D8-422D-ACBC-8AD3AF804085}" dt="2020-11-30T05:07:18.704" v="3"/>
          <pc:sldLayoutMkLst>
            <pc:docMk/>
            <pc:sldMasterMk cId="2080562248" sldId="2147483725"/>
            <pc:sldLayoutMk cId="2807620840" sldId="2147483720"/>
          </pc:sldLayoutMkLst>
        </pc:sldLayoutChg>
        <pc:sldLayoutChg chg="add del">
          <pc:chgData name="Kriti Shree" userId="S::kriti11153@stfrancisschooljasidih.in::fdd33afa-bbac-49ee-a146-efc4db0053ff" providerId="AD" clId="Web-{C0085CCF-F9D8-422D-ACBC-8AD3AF804085}" dt="2020-11-30T05:07:18.704" v="3"/>
          <pc:sldLayoutMkLst>
            <pc:docMk/>
            <pc:sldMasterMk cId="2080562248" sldId="2147483725"/>
            <pc:sldLayoutMk cId="2840784038" sldId="2147483721"/>
          </pc:sldLayoutMkLst>
        </pc:sldLayoutChg>
        <pc:sldLayoutChg chg="add del">
          <pc:chgData name="Kriti Shree" userId="S::kriti11153@stfrancisschooljasidih.in::fdd33afa-bbac-49ee-a146-efc4db0053ff" providerId="AD" clId="Web-{C0085CCF-F9D8-422D-ACBC-8AD3AF804085}" dt="2020-11-30T05:07:18.704" v="3"/>
          <pc:sldLayoutMkLst>
            <pc:docMk/>
            <pc:sldMasterMk cId="2080562248" sldId="2147483725"/>
            <pc:sldLayoutMk cId="1266624263" sldId="2147483722"/>
          </pc:sldLayoutMkLst>
        </pc:sldLayoutChg>
        <pc:sldLayoutChg chg="add del">
          <pc:chgData name="Kriti Shree" userId="S::kriti11153@stfrancisschooljasidih.in::fdd33afa-bbac-49ee-a146-efc4db0053ff" providerId="AD" clId="Web-{C0085CCF-F9D8-422D-ACBC-8AD3AF804085}" dt="2020-11-30T05:07:18.704" v="3"/>
          <pc:sldLayoutMkLst>
            <pc:docMk/>
            <pc:sldMasterMk cId="2080562248" sldId="2147483725"/>
            <pc:sldLayoutMk cId="3145399275" sldId="2147483723"/>
          </pc:sldLayoutMkLst>
        </pc:sldLayoutChg>
        <pc:sldLayoutChg chg="add del">
          <pc:chgData name="Kriti Shree" userId="S::kriti11153@stfrancisschooljasidih.in::fdd33afa-bbac-49ee-a146-efc4db0053ff" providerId="AD" clId="Web-{C0085CCF-F9D8-422D-ACBC-8AD3AF804085}" dt="2020-11-30T05:07:18.704" v="3"/>
          <pc:sldLayoutMkLst>
            <pc:docMk/>
            <pc:sldMasterMk cId="2080562248" sldId="2147483725"/>
            <pc:sldLayoutMk cId="2735072127" sldId="2147483724"/>
          </pc:sldLayoutMkLst>
        </pc:sldLayoutChg>
      </pc:sldMasterChg>
      <pc:sldMasterChg chg="add del addSldLayout delSldLayout">
        <pc:chgData name="Kriti Shree" userId="S::kriti11153@stfrancisschooljasidih.in::fdd33afa-bbac-49ee-a146-efc4db0053ff" providerId="AD" clId="Web-{C0085CCF-F9D8-422D-ACBC-8AD3AF804085}" dt="2020-11-30T05:07:18.657" v="2"/>
        <pc:sldMasterMkLst>
          <pc:docMk/>
          <pc:sldMasterMk cId="2023639159" sldId="2147483749"/>
        </pc:sldMasterMkLst>
        <pc:sldLayoutChg chg="add del">
          <pc:chgData name="Kriti Shree" userId="S::kriti11153@stfrancisschooljasidih.in::fdd33afa-bbac-49ee-a146-efc4db0053ff" providerId="AD" clId="Web-{C0085CCF-F9D8-422D-ACBC-8AD3AF804085}" dt="2020-11-30T05:07:18.657" v="2"/>
          <pc:sldLayoutMkLst>
            <pc:docMk/>
            <pc:sldMasterMk cId="2023639159" sldId="2147483749"/>
            <pc:sldLayoutMk cId="2335809856" sldId="2147483738"/>
          </pc:sldLayoutMkLst>
        </pc:sldLayoutChg>
        <pc:sldLayoutChg chg="add del">
          <pc:chgData name="Kriti Shree" userId="S::kriti11153@stfrancisschooljasidih.in::fdd33afa-bbac-49ee-a146-efc4db0053ff" providerId="AD" clId="Web-{C0085CCF-F9D8-422D-ACBC-8AD3AF804085}" dt="2020-11-30T05:07:18.657" v="2"/>
          <pc:sldLayoutMkLst>
            <pc:docMk/>
            <pc:sldMasterMk cId="2023639159" sldId="2147483749"/>
            <pc:sldLayoutMk cId="1669685821" sldId="2147483739"/>
          </pc:sldLayoutMkLst>
        </pc:sldLayoutChg>
        <pc:sldLayoutChg chg="add del">
          <pc:chgData name="Kriti Shree" userId="S::kriti11153@stfrancisschooljasidih.in::fdd33afa-bbac-49ee-a146-efc4db0053ff" providerId="AD" clId="Web-{C0085CCF-F9D8-422D-ACBC-8AD3AF804085}" dt="2020-11-30T05:07:18.657" v="2"/>
          <pc:sldLayoutMkLst>
            <pc:docMk/>
            <pc:sldMasterMk cId="2023639159" sldId="2147483749"/>
            <pc:sldLayoutMk cId="3697062189" sldId="2147483740"/>
          </pc:sldLayoutMkLst>
        </pc:sldLayoutChg>
        <pc:sldLayoutChg chg="add del">
          <pc:chgData name="Kriti Shree" userId="S::kriti11153@stfrancisschooljasidih.in::fdd33afa-bbac-49ee-a146-efc4db0053ff" providerId="AD" clId="Web-{C0085CCF-F9D8-422D-ACBC-8AD3AF804085}" dt="2020-11-30T05:07:18.657" v="2"/>
          <pc:sldLayoutMkLst>
            <pc:docMk/>
            <pc:sldMasterMk cId="2023639159" sldId="2147483749"/>
            <pc:sldLayoutMk cId="2158908291" sldId="2147483741"/>
          </pc:sldLayoutMkLst>
        </pc:sldLayoutChg>
        <pc:sldLayoutChg chg="add del">
          <pc:chgData name="Kriti Shree" userId="S::kriti11153@stfrancisschooljasidih.in::fdd33afa-bbac-49ee-a146-efc4db0053ff" providerId="AD" clId="Web-{C0085CCF-F9D8-422D-ACBC-8AD3AF804085}" dt="2020-11-30T05:07:18.657" v="2"/>
          <pc:sldLayoutMkLst>
            <pc:docMk/>
            <pc:sldMasterMk cId="2023639159" sldId="2147483749"/>
            <pc:sldLayoutMk cId="3677192540" sldId="2147483742"/>
          </pc:sldLayoutMkLst>
        </pc:sldLayoutChg>
        <pc:sldLayoutChg chg="add del">
          <pc:chgData name="Kriti Shree" userId="S::kriti11153@stfrancisschooljasidih.in::fdd33afa-bbac-49ee-a146-efc4db0053ff" providerId="AD" clId="Web-{C0085CCF-F9D8-422D-ACBC-8AD3AF804085}" dt="2020-11-30T05:07:18.657" v="2"/>
          <pc:sldLayoutMkLst>
            <pc:docMk/>
            <pc:sldMasterMk cId="2023639159" sldId="2147483749"/>
            <pc:sldLayoutMk cId="1040966350" sldId="2147483743"/>
          </pc:sldLayoutMkLst>
        </pc:sldLayoutChg>
        <pc:sldLayoutChg chg="add del">
          <pc:chgData name="Kriti Shree" userId="S::kriti11153@stfrancisschooljasidih.in::fdd33afa-bbac-49ee-a146-efc4db0053ff" providerId="AD" clId="Web-{C0085CCF-F9D8-422D-ACBC-8AD3AF804085}" dt="2020-11-30T05:07:18.657" v="2"/>
          <pc:sldLayoutMkLst>
            <pc:docMk/>
            <pc:sldMasterMk cId="2023639159" sldId="2147483749"/>
            <pc:sldLayoutMk cId="96975570" sldId="2147483744"/>
          </pc:sldLayoutMkLst>
        </pc:sldLayoutChg>
        <pc:sldLayoutChg chg="add del">
          <pc:chgData name="Kriti Shree" userId="S::kriti11153@stfrancisschooljasidih.in::fdd33afa-bbac-49ee-a146-efc4db0053ff" providerId="AD" clId="Web-{C0085CCF-F9D8-422D-ACBC-8AD3AF804085}" dt="2020-11-30T05:07:18.657" v="2"/>
          <pc:sldLayoutMkLst>
            <pc:docMk/>
            <pc:sldMasterMk cId="2023639159" sldId="2147483749"/>
            <pc:sldLayoutMk cId="789098349" sldId="2147483745"/>
          </pc:sldLayoutMkLst>
        </pc:sldLayoutChg>
        <pc:sldLayoutChg chg="add del">
          <pc:chgData name="Kriti Shree" userId="S::kriti11153@stfrancisschooljasidih.in::fdd33afa-bbac-49ee-a146-efc4db0053ff" providerId="AD" clId="Web-{C0085CCF-F9D8-422D-ACBC-8AD3AF804085}" dt="2020-11-30T05:07:18.657" v="2"/>
          <pc:sldLayoutMkLst>
            <pc:docMk/>
            <pc:sldMasterMk cId="2023639159" sldId="2147483749"/>
            <pc:sldLayoutMk cId="834559960" sldId="2147483746"/>
          </pc:sldLayoutMkLst>
        </pc:sldLayoutChg>
        <pc:sldLayoutChg chg="add del">
          <pc:chgData name="Kriti Shree" userId="S::kriti11153@stfrancisschooljasidih.in::fdd33afa-bbac-49ee-a146-efc4db0053ff" providerId="AD" clId="Web-{C0085CCF-F9D8-422D-ACBC-8AD3AF804085}" dt="2020-11-30T05:07:18.657" v="2"/>
          <pc:sldLayoutMkLst>
            <pc:docMk/>
            <pc:sldMasterMk cId="2023639159" sldId="2147483749"/>
            <pc:sldLayoutMk cId="572413298" sldId="2147483747"/>
          </pc:sldLayoutMkLst>
        </pc:sldLayoutChg>
        <pc:sldLayoutChg chg="add del">
          <pc:chgData name="Kriti Shree" userId="S::kriti11153@stfrancisschooljasidih.in::fdd33afa-bbac-49ee-a146-efc4db0053ff" providerId="AD" clId="Web-{C0085CCF-F9D8-422D-ACBC-8AD3AF804085}" dt="2020-11-30T05:07:18.657" v="2"/>
          <pc:sldLayoutMkLst>
            <pc:docMk/>
            <pc:sldMasterMk cId="2023639159" sldId="2147483749"/>
            <pc:sldLayoutMk cId="1247798931" sldId="2147483748"/>
          </pc:sldLayoutMkLst>
        </pc:sldLayoutChg>
      </pc:sldMasterChg>
      <pc:sldMasterChg chg="add del addSldLayout delSldLayout">
        <pc:chgData name="Kriti Shree" userId="S::kriti11153@stfrancisschooljasidih.in::fdd33afa-bbac-49ee-a146-efc4db0053ff" providerId="AD" clId="Web-{C0085CCF-F9D8-422D-ACBC-8AD3AF804085}" dt="2020-11-30T05:07:31.767" v="4"/>
        <pc:sldMasterMkLst>
          <pc:docMk/>
          <pc:sldMasterMk cId="1402749559" sldId="2147483762"/>
        </pc:sldMasterMkLst>
        <pc:sldLayoutChg chg="add del">
          <pc:chgData name="Kriti Shree" userId="S::kriti11153@stfrancisschooljasidih.in::fdd33afa-bbac-49ee-a146-efc4db0053ff" providerId="AD" clId="Web-{C0085CCF-F9D8-422D-ACBC-8AD3AF804085}" dt="2020-11-30T05:07:31.767" v="4"/>
          <pc:sldLayoutMkLst>
            <pc:docMk/>
            <pc:sldMasterMk cId="1402749559" sldId="2147483762"/>
            <pc:sldLayoutMk cId="375375531" sldId="2147483751"/>
          </pc:sldLayoutMkLst>
        </pc:sldLayoutChg>
        <pc:sldLayoutChg chg="add del">
          <pc:chgData name="Kriti Shree" userId="S::kriti11153@stfrancisschooljasidih.in::fdd33afa-bbac-49ee-a146-efc4db0053ff" providerId="AD" clId="Web-{C0085CCF-F9D8-422D-ACBC-8AD3AF804085}" dt="2020-11-30T05:07:31.767" v="4"/>
          <pc:sldLayoutMkLst>
            <pc:docMk/>
            <pc:sldMasterMk cId="1402749559" sldId="2147483762"/>
            <pc:sldLayoutMk cId="4234287372" sldId="2147483752"/>
          </pc:sldLayoutMkLst>
        </pc:sldLayoutChg>
        <pc:sldLayoutChg chg="add del">
          <pc:chgData name="Kriti Shree" userId="S::kriti11153@stfrancisschooljasidih.in::fdd33afa-bbac-49ee-a146-efc4db0053ff" providerId="AD" clId="Web-{C0085CCF-F9D8-422D-ACBC-8AD3AF804085}" dt="2020-11-30T05:07:31.767" v="4"/>
          <pc:sldLayoutMkLst>
            <pc:docMk/>
            <pc:sldMasterMk cId="1402749559" sldId="2147483762"/>
            <pc:sldLayoutMk cId="2883293982" sldId="2147483753"/>
          </pc:sldLayoutMkLst>
        </pc:sldLayoutChg>
        <pc:sldLayoutChg chg="add del">
          <pc:chgData name="Kriti Shree" userId="S::kriti11153@stfrancisschooljasidih.in::fdd33afa-bbac-49ee-a146-efc4db0053ff" providerId="AD" clId="Web-{C0085CCF-F9D8-422D-ACBC-8AD3AF804085}" dt="2020-11-30T05:07:31.767" v="4"/>
          <pc:sldLayoutMkLst>
            <pc:docMk/>
            <pc:sldMasterMk cId="1402749559" sldId="2147483762"/>
            <pc:sldLayoutMk cId="2800296610" sldId="2147483754"/>
          </pc:sldLayoutMkLst>
        </pc:sldLayoutChg>
        <pc:sldLayoutChg chg="add del">
          <pc:chgData name="Kriti Shree" userId="S::kriti11153@stfrancisschooljasidih.in::fdd33afa-bbac-49ee-a146-efc4db0053ff" providerId="AD" clId="Web-{C0085CCF-F9D8-422D-ACBC-8AD3AF804085}" dt="2020-11-30T05:07:31.767" v="4"/>
          <pc:sldLayoutMkLst>
            <pc:docMk/>
            <pc:sldMasterMk cId="1402749559" sldId="2147483762"/>
            <pc:sldLayoutMk cId="701180258" sldId="2147483755"/>
          </pc:sldLayoutMkLst>
        </pc:sldLayoutChg>
        <pc:sldLayoutChg chg="add del">
          <pc:chgData name="Kriti Shree" userId="S::kriti11153@stfrancisschooljasidih.in::fdd33afa-bbac-49ee-a146-efc4db0053ff" providerId="AD" clId="Web-{C0085CCF-F9D8-422D-ACBC-8AD3AF804085}" dt="2020-11-30T05:07:31.767" v="4"/>
          <pc:sldLayoutMkLst>
            <pc:docMk/>
            <pc:sldMasterMk cId="1402749559" sldId="2147483762"/>
            <pc:sldLayoutMk cId="3550144510" sldId="2147483756"/>
          </pc:sldLayoutMkLst>
        </pc:sldLayoutChg>
        <pc:sldLayoutChg chg="add del">
          <pc:chgData name="Kriti Shree" userId="S::kriti11153@stfrancisschooljasidih.in::fdd33afa-bbac-49ee-a146-efc4db0053ff" providerId="AD" clId="Web-{C0085CCF-F9D8-422D-ACBC-8AD3AF804085}" dt="2020-11-30T05:07:31.767" v="4"/>
          <pc:sldLayoutMkLst>
            <pc:docMk/>
            <pc:sldMasterMk cId="1402749559" sldId="2147483762"/>
            <pc:sldLayoutMk cId="2626724899" sldId="2147483757"/>
          </pc:sldLayoutMkLst>
        </pc:sldLayoutChg>
        <pc:sldLayoutChg chg="add del">
          <pc:chgData name="Kriti Shree" userId="S::kriti11153@stfrancisschooljasidih.in::fdd33afa-bbac-49ee-a146-efc4db0053ff" providerId="AD" clId="Web-{C0085CCF-F9D8-422D-ACBC-8AD3AF804085}" dt="2020-11-30T05:07:31.767" v="4"/>
          <pc:sldLayoutMkLst>
            <pc:docMk/>
            <pc:sldMasterMk cId="1402749559" sldId="2147483762"/>
            <pc:sldLayoutMk cId="1456229894" sldId="2147483758"/>
          </pc:sldLayoutMkLst>
        </pc:sldLayoutChg>
        <pc:sldLayoutChg chg="add del">
          <pc:chgData name="Kriti Shree" userId="S::kriti11153@stfrancisschooljasidih.in::fdd33afa-bbac-49ee-a146-efc4db0053ff" providerId="AD" clId="Web-{C0085CCF-F9D8-422D-ACBC-8AD3AF804085}" dt="2020-11-30T05:07:31.767" v="4"/>
          <pc:sldLayoutMkLst>
            <pc:docMk/>
            <pc:sldMasterMk cId="1402749559" sldId="2147483762"/>
            <pc:sldLayoutMk cId="1358279449" sldId="2147483759"/>
          </pc:sldLayoutMkLst>
        </pc:sldLayoutChg>
        <pc:sldLayoutChg chg="add del">
          <pc:chgData name="Kriti Shree" userId="S::kriti11153@stfrancisschooljasidih.in::fdd33afa-bbac-49ee-a146-efc4db0053ff" providerId="AD" clId="Web-{C0085CCF-F9D8-422D-ACBC-8AD3AF804085}" dt="2020-11-30T05:07:31.767" v="4"/>
          <pc:sldLayoutMkLst>
            <pc:docMk/>
            <pc:sldMasterMk cId="1402749559" sldId="2147483762"/>
            <pc:sldLayoutMk cId="4173000596" sldId="2147483760"/>
          </pc:sldLayoutMkLst>
        </pc:sldLayoutChg>
        <pc:sldLayoutChg chg="add del">
          <pc:chgData name="Kriti Shree" userId="S::kriti11153@stfrancisschooljasidih.in::fdd33afa-bbac-49ee-a146-efc4db0053ff" providerId="AD" clId="Web-{C0085CCF-F9D8-422D-ACBC-8AD3AF804085}" dt="2020-11-30T05:07:31.767" v="4"/>
          <pc:sldLayoutMkLst>
            <pc:docMk/>
            <pc:sldMasterMk cId="1402749559" sldId="2147483762"/>
            <pc:sldLayoutMk cId="69904533" sldId="2147483761"/>
          </pc:sldLayoutMkLst>
        </pc:sldLayoutChg>
      </pc:sldMasterChg>
      <pc:sldMasterChg chg="add del addSldLayout delSldLayout">
        <pc:chgData name="Kriti Shree" userId="S::kriti11153@stfrancisschooljasidih.in::fdd33afa-bbac-49ee-a146-efc4db0053ff" providerId="AD" clId="Web-{C0085CCF-F9D8-422D-ACBC-8AD3AF804085}" dt="2020-11-30T05:09:12.488" v="87"/>
        <pc:sldMasterMkLst>
          <pc:docMk/>
          <pc:sldMasterMk cId="2233032955" sldId="2147483812"/>
        </pc:sldMasterMkLst>
        <pc:sldLayoutChg chg="add del">
          <pc:chgData name="Kriti Shree" userId="S::kriti11153@stfrancisschooljasidih.in::fdd33afa-bbac-49ee-a146-efc4db0053ff" providerId="AD" clId="Web-{C0085CCF-F9D8-422D-ACBC-8AD3AF804085}" dt="2020-11-30T05:09:12.488" v="87"/>
          <pc:sldLayoutMkLst>
            <pc:docMk/>
            <pc:sldMasterMk cId="2233032955" sldId="2147483812"/>
            <pc:sldLayoutMk cId="3327213885" sldId="2147483801"/>
          </pc:sldLayoutMkLst>
        </pc:sldLayoutChg>
        <pc:sldLayoutChg chg="add del">
          <pc:chgData name="Kriti Shree" userId="S::kriti11153@stfrancisschooljasidih.in::fdd33afa-bbac-49ee-a146-efc4db0053ff" providerId="AD" clId="Web-{C0085CCF-F9D8-422D-ACBC-8AD3AF804085}" dt="2020-11-30T05:09:12.488" v="87"/>
          <pc:sldLayoutMkLst>
            <pc:docMk/>
            <pc:sldMasterMk cId="2233032955" sldId="2147483812"/>
            <pc:sldLayoutMk cId="3881016349" sldId="2147483802"/>
          </pc:sldLayoutMkLst>
        </pc:sldLayoutChg>
        <pc:sldLayoutChg chg="add del">
          <pc:chgData name="Kriti Shree" userId="S::kriti11153@stfrancisschooljasidih.in::fdd33afa-bbac-49ee-a146-efc4db0053ff" providerId="AD" clId="Web-{C0085CCF-F9D8-422D-ACBC-8AD3AF804085}" dt="2020-11-30T05:09:12.488" v="87"/>
          <pc:sldLayoutMkLst>
            <pc:docMk/>
            <pc:sldMasterMk cId="2233032955" sldId="2147483812"/>
            <pc:sldLayoutMk cId="4166317522" sldId="2147483803"/>
          </pc:sldLayoutMkLst>
        </pc:sldLayoutChg>
        <pc:sldLayoutChg chg="add del">
          <pc:chgData name="Kriti Shree" userId="S::kriti11153@stfrancisschooljasidih.in::fdd33afa-bbac-49ee-a146-efc4db0053ff" providerId="AD" clId="Web-{C0085CCF-F9D8-422D-ACBC-8AD3AF804085}" dt="2020-11-30T05:09:12.488" v="87"/>
          <pc:sldLayoutMkLst>
            <pc:docMk/>
            <pc:sldMasterMk cId="2233032955" sldId="2147483812"/>
            <pc:sldLayoutMk cId="1141131905" sldId="2147483804"/>
          </pc:sldLayoutMkLst>
        </pc:sldLayoutChg>
        <pc:sldLayoutChg chg="add del">
          <pc:chgData name="Kriti Shree" userId="S::kriti11153@stfrancisschooljasidih.in::fdd33afa-bbac-49ee-a146-efc4db0053ff" providerId="AD" clId="Web-{C0085CCF-F9D8-422D-ACBC-8AD3AF804085}" dt="2020-11-30T05:09:12.488" v="87"/>
          <pc:sldLayoutMkLst>
            <pc:docMk/>
            <pc:sldMasterMk cId="2233032955" sldId="2147483812"/>
            <pc:sldLayoutMk cId="650989247" sldId="2147483805"/>
          </pc:sldLayoutMkLst>
        </pc:sldLayoutChg>
        <pc:sldLayoutChg chg="add del">
          <pc:chgData name="Kriti Shree" userId="S::kriti11153@stfrancisschooljasidih.in::fdd33afa-bbac-49ee-a146-efc4db0053ff" providerId="AD" clId="Web-{C0085CCF-F9D8-422D-ACBC-8AD3AF804085}" dt="2020-11-30T05:09:12.488" v="87"/>
          <pc:sldLayoutMkLst>
            <pc:docMk/>
            <pc:sldMasterMk cId="2233032955" sldId="2147483812"/>
            <pc:sldLayoutMk cId="1976186064" sldId="2147483806"/>
          </pc:sldLayoutMkLst>
        </pc:sldLayoutChg>
        <pc:sldLayoutChg chg="add del">
          <pc:chgData name="Kriti Shree" userId="S::kriti11153@stfrancisschooljasidih.in::fdd33afa-bbac-49ee-a146-efc4db0053ff" providerId="AD" clId="Web-{C0085CCF-F9D8-422D-ACBC-8AD3AF804085}" dt="2020-11-30T05:09:12.488" v="87"/>
          <pc:sldLayoutMkLst>
            <pc:docMk/>
            <pc:sldMasterMk cId="2233032955" sldId="2147483812"/>
            <pc:sldLayoutMk cId="2636861778" sldId="2147483807"/>
          </pc:sldLayoutMkLst>
        </pc:sldLayoutChg>
        <pc:sldLayoutChg chg="add del">
          <pc:chgData name="Kriti Shree" userId="S::kriti11153@stfrancisschooljasidih.in::fdd33afa-bbac-49ee-a146-efc4db0053ff" providerId="AD" clId="Web-{C0085CCF-F9D8-422D-ACBC-8AD3AF804085}" dt="2020-11-30T05:09:12.488" v="87"/>
          <pc:sldLayoutMkLst>
            <pc:docMk/>
            <pc:sldMasterMk cId="2233032955" sldId="2147483812"/>
            <pc:sldLayoutMk cId="2565800780" sldId="2147483808"/>
          </pc:sldLayoutMkLst>
        </pc:sldLayoutChg>
        <pc:sldLayoutChg chg="add del">
          <pc:chgData name="Kriti Shree" userId="S::kriti11153@stfrancisschooljasidih.in::fdd33afa-bbac-49ee-a146-efc4db0053ff" providerId="AD" clId="Web-{C0085CCF-F9D8-422D-ACBC-8AD3AF804085}" dt="2020-11-30T05:09:12.488" v="87"/>
          <pc:sldLayoutMkLst>
            <pc:docMk/>
            <pc:sldMasterMk cId="2233032955" sldId="2147483812"/>
            <pc:sldLayoutMk cId="2389644355" sldId="2147483809"/>
          </pc:sldLayoutMkLst>
        </pc:sldLayoutChg>
        <pc:sldLayoutChg chg="add del">
          <pc:chgData name="Kriti Shree" userId="S::kriti11153@stfrancisschooljasidih.in::fdd33afa-bbac-49ee-a146-efc4db0053ff" providerId="AD" clId="Web-{C0085CCF-F9D8-422D-ACBC-8AD3AF804085}" dt="2020-11-30T05:09:12.488" v="87"/>
          <pc:sldLayoutMkLst>
            <pc:docMk/>
            <pc:sldMasterMk cId="2233032955" sldId="2147483812"/>
            <pc:sldLayoutMk cId="1504841025" sldId="2147483810"/>
          </pc:sldLayoutMkLst>
        </pc:sldLayoutChg>
        <pc:sldLayoutChg chg="add del">
          <pc:chgData name="Kriti Shree" userId="S::kriti11153@stfrancisschooljasidih.in::fdd33afa-bbac-49ee-a146-efc4db0053ff" providerId="AD" clId="Web-{C0085CCF-F9D8-422D-ACBC-8AD3AF804085}" dt="2020-11-30T05:09:12.488" v="87"/>
          <pc:sldLayoutMkLst>
            <pc:docMk/>
            <pc:sldMasterMk cId="2233032955" sldId="2147483812"/>
            <pc:sldLayoutMk cId="1081234562" sldId="2147483811"/>
          </pc:sldLayoutMkLst>
        </pc:sldLayoutChg>
      </pc:sldMasterChg>
      <pc:sldMasterChg chg="add del addSldLayout delSldLayout">
        <pc:chgData name="Kriti Shree" userId="S::kriti11153@stfrancisschooljasidih.in::fdd33afa-bbac-49ee-a146-efc4db0053ff" providerId="AD" clId="Web-{C0085CCF-F9D8-422D-ACBC-8AD3AF804085}" dt="2020-11-30T05:08:58.144" v="84"/>
        <pc:sldMasterMkLst>
          <pc:docMk/>
          <pc:sldMasterMk cId="62474303" sldId="2147483813"/>
        </pc:sldMasterMkLst>
        <pc:sldLayoutChg chg="add del">
          <pc:chgData name="Kriti Shree" userId="S::kriti11153@stfrancisschooljasidih.in::fdd33afa-bbac-49ee-a146-efc4db0053ff" providerId="AD" clId="Web-{C0085CCF-F9D8-422D-ACBC-8AD3AF804085}" dt="2020-11-30T05:08:58.144" v="84"/>
          <pc:sldLayoutMkLst>
            <pc:docMk/>
            <pc:sldMasterMk cId="62474303" sldId="2147483813"/>
            <pc:sldLayoutMk cId="2867216272" sldId="2147483814"/>
          </pc:sldLayoutMkLst>
        </pc:sldLayoutChg>
        <pc:sldLayoutChg chg="add del">
          <pc:chgData name="Kriti Shree" userId="S::kriti11153@stfrancisschooljasidih.in::fdd33afa-bbac-49ee-a146-efc4db0053ff" providerId="AD" clId="Web-{C0085CCF-F9D8-422D-ACBC-8AD3AF804085}" dt="2020-11-30T05:08:58.144" v="84"/>
          <pc:sldLayoutMkLst>
            <pc:docMk/>
            <pc:sldMasterMk cId="62474303" sldId="2147483813"/>
            <pc:sldLayoutMk cId="330746133" sldId="2147483815"/>
          </pc:sldLayoutMkLst>
        </pc:sldLayoutChg>
        <pc:sldLayoutChg chg="add del">
          <pc:chgData name="Kriti Shree" userId="S::kriti11153@stfrancisschooljasidih.in::fdd33afa-bbac-49ee-a146-efc4db0053ff" providerId="AD" clId="Web-{C0085CCF-F9D8-422D-ACBC-8AD3AF804085}" dt="2020-11-30T05:08:58.144" v="84"/>
          <pc:sldLayoutMkLst>
            <pc:docMk/>
            <pc:sldMasterMk cId="62474303" sldId="2147483813"/>
            <pc:sldLayoutMk cId="1798708872" sldId="2147483816"/>
          </pc:sldLayoutMkLst>
        </pc:sldLayoutChg>
        <pc:sldLayoutChg chg="add del">
          <pc:chgData name="Kriti Shree" userId="S::kriti11153@stfrancisschooljasidih.in::fdd33afa-bbac-49ee-a146-efc4db0053ff" providerId="AD" clId="Web-{C0085CCF-F9D8-422D-ACBC-8AD3AF804085}" dt="2020-11-30T05:08:58.144" v="84"/>
          <pc:sldLayoutMkLst>
            <pc:docMk/>
            <pc:sldMasterMk cId="62474303" sldId="2147483813"/>
            <pc:sldLayoutMk cId="2778343580" sldId="2147483817"/>
          </pc:sldLayoutMkLst>
        </pc:sldLayoutChg>
        <pc:sldLayoutChg chg="add del">
          <pc:chgData name="Kriti Shree" userId="S::kriti11153@stfrancisschooljasidih.in::fdd33afa-bbac-49ee-a146-efc4db0053ff" providerId="AD" clId="Web-{C0085CCF-F9D8-422D-ACBC-8AD3AF804085}" dt="2020-11-30T05:08:58.144" v="84"/>
          <pc:sldLayoutMkLst>
            <pc:docMk/>
            <pc:sldMasterMk cId="62474303" sldId="2147483813"/>
            <pc:sldLayoutMk cId="874224086" sldId="2147483818"/>
          </pc:sldLayoutMkLst>
        </pc:sldLayoutChg>
        <pc:sldLayoutChg chg="add del">
          <pc:chgData name="Kriti Shree" userId="S::kriti11153@stfrancisschooljasidih.in::fdd33afa-bbac-49ee-a146-efc4db0053ff" providerId="AD" clId="Web-{C0085CCF-F9D8-422D-ACBC-8AD3AF804085}" dt="2020-11-30T05:08:58.144" v="84"/>
          <pc:sldLayoutMkLst>
            <pc:docMk/>
            <pc:sldMasterMk cId="62474303" sldId="2147483813"/>
            <pc:sldLayoutMk cId="3541301934" sldId="2147483819"/>
          </pc:sldLayoutMkLst>
        </pc:sldLayoutChg>
        <pc:sldLayoutChg chg="add del">
          <pc:chgData name="Kriti Shree" userId="S::kriti11153@stfrancisschooljasidih.in::fdd33afa-bbac-49ee-a146-efc4db0053ff" providerId="AD" clId="Web-{C0085CCF-F9D8-422D-ACBC-8AD3AF804085}" dt="2020-11-30T05:08:58.144" v="84"/>
          <pc:sldLayoutMkLst>
            <pc:docMk/>
            <pc:sldMasterMk cId="62474303" sldId="2147483813"/>
            <pc:sldLayoutMk cId="1404136433" sldId="2147483820"/>
          </pc:sldLayoutMkLst>
        </pc:sldLayoutChg>
        <pc:sldLayoutChg chg="add del">
          <pc:chgData name="Kriti Shree" userId="S::kriti11153@stfrancisschooljasidih.in::fdd33afa-bbac-49ee-a146-efc4db0053ff" providerId="AD" clId="Web-{C0085CCF-F9D8-422D-ACBC-8AD3AF804085}" dt="2020-11-30T05:08:58.144" v="84"/>
          <pc:sldLayoutMkLst>
            <pc:docMk/>
            <pc:sldMasterMk cId="62474303" sldId="2147483813"/>
            <pc:sldLayoutMk cId="196963114" sldId="2147483821"/>
          </pc:sldLayoutMkLst>
        </pc:sldLayoutChg>
        <pc:sldLayoutChg chg="add del">
          <pc:chgData name="Kriti Shree" userId="S::kriti11153@stfrancisschooljasidih.in::fdd33afa-bbac-49ee-a146-efc4db0053ff" providerId="AD" clId="Web-{C0085CCF-F9D8-422D-ACBC-8AD3AF804085}" dt="2020-11-30T05:08:58.144" v="84"/>
          <pc:sldLayoutMkLst>
            <pc:docMk/>
            <pc:sldMasterMk cId="62474303" sldId="2147483813"/>
            <pc:sldLayoutMk cId="1205546403" sldId="2147483822"/>
          </pc:sldLayoutMkLst>
        </pc:sldLayoutChg>
        <pc:sldLayoutChg chg="add del">
          <pc:chgData name="Kriti Shree" userId="S::kriti11153@stfrancisschooljasidih.in::fdd33afa-bbac-49ee-a146-efc4db0053ff" providerId="AD" clId="Web-{C0085CCF-F9D8-422D-ACBC-8AD3AF804085}" dt="2020-11-30T05:08:58.144" v="84"/>
          <pc:sldLayoutMkLst>
            <pc:docMk/>
            <pc:sldMasterMk cId="62474303" sldId="2147483813"/>
            <pc:sldLayoutMk cId="4227681419" sldId="2147483823"/>
          </pc:sldLayoutMkLst>
        </pc:sldLayoutChg>
        <pc:sldLayoutChg chg="add del">
          <pc:chgData name="Kriti Shree" userId="S::kriti11153@stfrancisschooljasidih.in::fdd33afa-bbac-49ee-a146-efc4db0053ff" providerId="AD" clId="Web-{C0085CCF-F9D8-422D-ACBC-8AD3AF804085}" dt="2020-11-30T05:08:58.144" v="84"/>
          <pc:sldLayoutMkLst>
            <pc:docMk/>
            <pc:sldMasterMk cId="62474303" sldId="2147483813"/>
            <pc:sldLayoutMk cId="4181661628" sldId="2147483824"/>
          </pc:sldLayoutMkLst>
        </pc:sldLayoutChg>
      </pc:sldMasterChg>
      <pc:sldMasterChg chg="add del addSldLayout delSldLayout">
        <pc:chgData name="Kriti Shree" userId="S::kriti11153@stfrancisschooljasidih.in::fdd33afa-bbac-49ee-a146-efc4db0053ff" providerId="AD" clId="Web-{C0085CCF-F9D8-422D-ACBC-8AD3AF804085}" dt="2020-11-30T05:10:38.960" v="121"/>
        <pc:sldMasterMkLst>
          <pc:docMk/>
          <pc:sldMasterMk cId="419639171" sldId="2147483862"/>
        </pc:sldMasterMkLst>
        <pc:sldLayoutChg chg="add del">
          <pc:chgData name="Kriti Shree" userId="S::kriti11153@stfrancisschooljasidih.in::fdd33afa-bbac-49ee-a146-efc4db0053ff" providerId="AD" clId="Web-{C0085CCF-F9D8-422D-ACBC-8AD3AF804085}" dt="2020-11-30T05:10:38.960" v="121"/>
          <pc:sldLayoutMkLst>
            <pc:docMk/>
            <pc:sldMasterMk cId="419639171" sldId="2147483862"/>
            <pc:sldLayoutMk cId="1750688838" sldId="2147483851"/>
          </pc:sldLayoutMkLst>
        </pc:sldLayoutChg>
        <pc:sldLayoutChg chg="add del">
          <pc:chgData name="Kriti Shree" userId="S::kriti11153@stfrancisschooljasidih.in::fdd33afa-bbac-49ee-a146-efc4db0053ff" providerId="AD" clId="Web-{C0085CCF-F9D8-422D-ACBC-8AD3AF804085}" dt="2020-11-30T05:10:38.960" v="121"/>
          <pc:sldLayoutMkLst>
            <pc:docMk/>
            <pc:sldMasterMk cId="419639171" sldId="2147483862"/>
            <pc:sldLayoutMk cId="2432330046" sldId="2147483852"/>
          </pc:sldLayoutMkLst>
        </pc:sldLayoutChg>
        <pc:sldLayoutChg chg="add del">
          <pc:chgData name="Kriti Shree" userId="S::kriti11153@stfrancisschooljasidih.in::fdd33afa-bbac-49ee-a146-efc4db0053ff" providerId="AD" clId="Web-{C0085CCF-F9D8-422D-ACBC-8AD3AF804085}" dt="2020-11-30T05:10:38.960" v="121"/>
          <pc:sldLayoutMkLst>
            <pc:docMk/>
            <pc:sldMasterMk cId="419639171" sldId="2147483862"/>
            <pc:sldLayoutMk cId="71547274" sldId="2147483853"/>
          </pc:sldLayoutMkLst>
        </pc:sldLayoutChg>
        <pc:sldLayoutChg chg="add del">
          <pc:chgData name="Kriti Shree" userId="S::kriti11153@stfrancisschooljasidih.in::fdd33afa-bbac-49ee-a146-efc4db0053ff" providerId="AD" clId="Web-{C0085CCF-F9D8-422D-ACBC-8AD3AF804085}" dt="2020-11-30T05:10:38.960" v="121"/>
          <pc:sldLayoutMkLst>
            <pc:docMk/>
            <pc:sldMasterMk cId="419639171" sldId="2147483862"/>
            <pc:sldLayoutMk cId="1882509861" sldId="2147483854"/>
          </pc:sldLayoutMkLst>
        </pc:sldLayoutChg>
        <pc:sldLayoutChg chg="add del">
          <pc:chgData name="Kriti Shree" userId="S::kriti11153@stfrancisschooljasidih.in::fdd33afa-bbac-49ee-a146-efc4db0053ff" providerId="AD" clId="Web-{C0085CCF-F9D8-422D-ACBC-8AD3AF804085}" dt="2020-11-30T05:10:38.960" v="121"/>
          <pc:sldLayoutMkLst>
            <pc:docMk/>
            <pc:sldMasterMk cId="419639171" sldId="2147483862"/>
            <pc:sldLayoutMk cId="314243458" sldId="2147483855"/>
          </pc:sldLayoutMkLst>
        </pc:sldLayoutChg>
        <pc:sldLayoutChg chg="add del">
          <pc:chgData name="Kriti Shree" userId="S::kriti11153@stfrancisschooljasidih.in::fdd33afa-bbac-49ee-a146-efc4db0053ff" providerId="AD" clId="Web-{C0085CCF-F9D8-422D-ACBC-8AD3AF804085}" dt="2020-11-30T05:10:38.960" v="121"/>
          <pc:sldLayoutMkLst>
            <pc:docMk/>
            <pc:sldMasterMk cId="419639171" sldId="2147483862"/>
            <pc:sldLayoutMk cId="3183130878" sldId="2147483856"/>
          </pc:sldLayoutMkLst>
        </pc:sldLayoutChg>
        <pc:sldLayoutChg chg="add del">
          <pc:chgData name="Kriti Shree" userId="S::kriti11153@stfrancisschooljasidih.in::fdd33afa-bbac-49ee-a146-efc4db0053ff" providerId="AD" clId="Web-{C0085CCF-F9D8-422D-ACBC-8AD3AF804085}" dt="2020-11-30T05:10:38.960" v="121"/>
          <pc:sldLayoutMkLst>
            <pc:docMk/>
            <pc:sldMasterMk cId="419639171" sldId="2147483862"/>
            <pc:sldLayoutMk cId="879198783" sldId="2147483857"/>
          </pc:sldLayoutMkLst>
        </pc:sldLayoutChg>
        <pc:sldLayoutChg chg="add del">
          <pc:chgData name="Kriti Shree" userId="S::kriti11153@stfrancisschooljasidih.in::fdd33afa-bbac-49ee-a146-efc4db0053ff" providerId="AD" clId="Web-{C0085CCF-F9D8-422D-ACBC-8AD3AF804085}" dt="2020-11-30T05:10:38.960" v="121"/>
          <pc:sldLayoutMkLst>
            <pc:docMk/>
            <pc:sldMasterMk cId="419639171" sldId="2147483862"/>
            <pc:sldLayoutMk cId="2169179388" sldId="2147483858"/>
          </pc:sldLayoutMkLst>
        </pc:sldLayoutChg>
        <pc:sldLayoutChg chg="add del">
          <pc:chgData name="Kriti Shree" userId="S::kriti11153@stfrancisschooljasidih.in::fdd33afa-bbac-49ee-a146-efc4db0053ff" providerId="AD" clId="Web-{C0085CCF-F9D8-422D-ACBC-8AD3AF804085}" dt="2020-11-30T05:10:38.960" v="121"/>
          <pc:sldLayoutMkLst>
            <pc:docMk/>
            <pc:sldMasterMk cId="419639171" sldId="2147483862"/>
            <pc:sldLayoutMk cId="3352788143" sldId="2147483859"/>
          </pc:sldLayoutMkLst>
        </pc:sldLayoutChg>
        <pc:sldLayoutChg chg="add del">
          <pc:chgData name="Kriti Shree" userId="S::kriti11153@stfrancisschooljasidih.in::fdd33afa-bbac-49ee-a146-efc4db0053ff" providerId="AD" clId="Web-{C0085CCF-F9D8-422D-ACBC-8AD3AF804085}" dt="2020-11-30T05:10:38.960" v="121"/>
          <pc:sldLayoutMkLst>
            <pc:docMk/>
            <pc:sldMasterMk cId="419639171" sldId="2147483862"/>
            <pc:sldLayoutMk cId="2146289625" sldId="2147483860"/>
          </pc:sldLayoutMkLst>
        </pc:sldLayoutChg>
        <pc:sldLayoutChg chg="add del">
          <pc:chgData name="Kriti Shree" userId="S::kriti11153@stfrancisschooljasidih.in::fdd33afa-bbac-49ee-a146-efc4db0053ff" providerId="AD" clId="Web-{C0085CCF-F9D8-422D-ACBC-8AD3AF804085}" dt="2020-11-30T05:10:38.960" v="121"/>
          <pc:sldLayoutMkLst>
            <pc:docMk/>
            <pc:sldMasterMk cId="419639171" sldId="2147483862"/>
            <pc:sldLayoutMk cId="559265901" sldId="2147483861"/>
          </pc:sldLayoutMkLst>
        </pc:sldLayoutChg>
      </pc:sldMasterChg>
      <pc:sldMasterChg chg="add del addSldLayout delSldLayout">
        <pc:chgData name="Kriti Shree" userId="S::kriti11153@stfrancisschooljasidih.in::fdd33afa-bbac-49ee-a146-efc4db0053ff" providerId="AD" clId="Web-{C0085CCF-F9D8-422D-ACBC-8AD3AF804085}" dt="2020-11-30T05:10:06.537" v="112"/>
        <pc:sldMasterMkLst>
          <pc:docMk/>
          <pc:sldMasterMk cId="1981414094" sldId="2147483886"/>
        </pc:sldMasterMkLst>
        <pc:sldLayoutChg chg="add del">
          <pc:chgData name="Kriti Shree" userId="S::kriti11153@stfrancisschooljasidih.in::fdd33afa-bbac-49ee-a146-efc4db0053ff" providerId="AD" clId="Web-{C0085CCF-F9D8-422D-ACBC-8AD3AF804085}" dt="2020-11-30T05:10:06.537" v="112"/>
          <pc:sldLayoutMkLst>
            <pc:docMk/>
            <pc:sldMasterMk cId="1981414094" sldId="2147483886"/>
            <pc:sldLayoutMk cId="1688367091" sldId="2147483875"/>
          </pc:sldLayoutMkLst>
        </pc:sldLayoutChg>
        <pc:sldLayoutChg chg="add del">
          <pc:chgData name="Kriti Shree" userId="S::kriti11153@stfrancisschooljasidih.in::fdd33afa-bbac-49ee-a146-efc4db0053ff" providerId="AD" clId="Web-{C0085CCF-F9D8-422D-ACBC-8AD3AF804085}" dt="2020-11-30T05:10:06.537" v="112"/>
          <pc:sldLayoutMkLst>
            <pc:docMk/>
            <pc:sldMasterMk cId="1981414094" sldId="2147483886"/>
            <pc:sldLayoutMk cId="2707799088" sldId="2147483876"/>
          </pc:sldLayoutMkLst>
        </pc:sldLayoutChg>
        <pc:sldLayoutChg chg="add del">
          <pc:chgData name="Kriti Shree" userId="S::kriti11153@stfrancisschooljasidih.in::fdd33afa-bbac-49ee-a146-efc4db0053ff" providerId="AD" clId="Web-{C0085CCF-F9D8-422D-ACBC-8AD3AF804085}" dt="2020-11-30T05:10:06.537" v="112"/>
          <pc:sldLayoutMkLst>
            <pc:docMk/>
            <pc:sldMasterMk cId="1981414094" sldId="2147483886"/>
            <pc:sldLayoutMk cId="3747906156" sldId="2147483877"/>
          </pc:sldLayoutMkLst>
        </pc:sldLayoutChg>
        <pc:sldLayoutChg chg="add del">
          <pc:chgData name="Kriti Shree" userId="S::kriti11153@stfrancisschooljasidih.in::fdd33afa-bbac-49ee-a146-efc4db0053ff" providerId="AD" clId="Web-{C0085CCF-F9D8-422D-ACBC-8AD3AF804085}" dt="2020-11-30T05:10:06.537" v="112"/>
          <pc:sldLayoutMkLst>
            <pc:docMk/>
            <pc:sldMasterMk cId="1981414094" sldId="2147483886"/>
            <pc:sldLayoutMk cId="434878837" sldId="2147483878"/>
          </pc:sldLayoutMkLst>
        </pc:sldLayoutChg>
        <pc:sldLayoutChg chg="add del">
          <pc:chgData name="Kriti Shree" userId="S::kriti11153@stfrancisschooljasidih.in::fdd33afa-bbac-49ee-a146-efc4db0053ff" providerId="AD" clId="Web-{C0085CCF-F9D8-422D-ACBC-8AD3AF804085}" dt="2020-11-30T05:10:06.537" v="112"/>
          <pc:sldLayoutMkLst>
            <pc:docMk/>
            <pc:sldMasterMk cId="1981414094" sldId="2147483886"/>
            <pc:sldLayoutMk cId="3482915033" sldId="2147483879"/>
          </pc:sldLayoutMkLst>
        </pc:sldLayoutChg>
        <pc:sldLayoutChg chg="add del">
          <pc:chgData name="Kriti Shree" userId="S::kriti11153@stfrancisschooljasidih.in::fdd33afa-bbac-49ee-a146-efc4db0053ff" providerId="AD" clId="Web-{C0085CCF-F9D8-422D-ACBC-8AD3AF804085}" dt="2020-11-30T05:10:06.537" v="112"/>
          <pc:sldLayoutMkLst>
            <pc:docMk/>
            <pc:sldMasterMk cId="1981414094" sldId="2147483886"/>
            <pc:sldLayoutMk cId="364182292" sldId="2147483880"/>
          </pc:sldLayoutMkLst>
        </pc:sldLayoutChg>
        <pc:sldLayoutChg chg="add del">
          <pc:chgData name="Kriti Shree" userId="S::kriti11153@stfrancisschooljasidih.in::fdd33afa-bbac-49ee-a146-efc4db0053ff" providerId="AD" clId="Web-{C0085CCF-F9D8-422D-ACBC-8AD3AF804085}" dt="2020-11-30T05:10:06.537" v="112"/>
          <pc:sldLayoutMkLst>
            <pc:docMk/>
            <pc:sldMasterMk cId="1981414094" sldId="2147483886"/>
            <pc:sldLayoutMk cId="3682083537" sldId="2147483881"/>
          </pc:sldLayoutMkLst>
        </pc:sldLayoutChg>
        <pc:sldLayoutChg chg="add del">
          <pc:chgData name="Kriti Shree" userId="S::kriti11153@stfrancisschooljasidih.in::fdd33afa-bbac-49ee-a146-efc4db0053ff" providerId="AD" clId="Web-{C0085CCF-F9D8-422D-ACBC-8AD3AF804085}" dt="2020-11-30T05:10:06.537" v="112"/>
          <pc:sldLayoutMkLst>
            <pc:docMk/>
            <pc:sldMasterMk cId="1981414094" sldId="2147483886"/>
            <pc:sldLayoutMk cId="108197713" sldId="2147483882"/>
          </pc:sldLayoutMkLst>
        </pc:sldLayoutChg>
        <pc:sldLayoutChg chg="add del">
          <pc:chgData name="Kriti Shree" userId="S::kriti11153@stfrancisschooljasidih.in::fdd33afa-bbac-49ee-a146-efc4db0053ff" providerId="AD" clId="Web-{C0085CCF-F9D8-422D-ACBC-8AD3AF804085}" dt="2020-11-30T05:10:06.537" v="112"/>
          <pc:sldLayoutMkLst>
            <pc:docMk/>
            <pc:sldMasterMk cId="1981414094" sldId="2147483886"/>
            <pc:sldLayoutMk cId="3104020990" sldId="2147483883"/>
          </pc:sldLayoutMkLst>
        </pc:sldLayoutChg>
        <pc:sldLayoutChg chg="add del">
          <pc:chgData name="Kriti Shree" userId="S::kriti11153@stfrancisschooljasidih.in::fdd33afa-bbac-49ee-a146-efc4db0053ff" providerId="AD" clId="Web-{C0085CCF-F9D8-422D-ACBC-8AD3AF804085}" dt="2020-11-30T05:10:06.537" v="112"/>
          <pc:sldLayoutMkLst>
            <pc:docMk/>
            <pc:sldMasterMk cId="1981414094" sldId="2147483886"/>
            <pc:sldLayoutMk cId="2305878432" sldId="2147483884"/>
          </pc:sldLayoutMkLst>
        </pc:sldLayoutChg>
        <pc:sldLayoutChg chg="add del">
          <pc:chgData name="Kriti Shree" userId="S::kriti11153@stfrancisschooljasidih.in::fdd33afa-bbac-49ee-a146-efc4db0053ff" providerId="AD" clId="Web-{C0085CCF-F9D8-422D-ACBC-8AD3AF804085}" dt="2020-11-30T05:10:06.537" v="112"/>
          <pc:sldLayoutMkLst>
            <pc:docMk/>
            <pc:sldMasterMk cId="1981414094" sldId="2147483886"/>
            <pc:sldLayoutMk cId="1433901610" sldId="2147483885"/>
          </pc:sldLayoutMkLst>
        </pc:sldLayoutChg>
      </pc:sldMasterChg>
      <pc:sldMasterChg chg="add del addSldLayout delSldLayout">
        <pc:chgData name="Kriti Shree" userId="S::kriti11153@stfrancisschooljasidih.in::fdd33afa-bbac-49ee-a146-efc4db0053ff" providerId="AD" clId="Web-{C0085CCF-F9D8-422D-ACBC-8AD3AF804085}" dt="2020-11-30T05:10:38.960" v="121"/>
        <pc:sldMasterMkLst>
          <pc:docMk/>
          <pc:sldMasterMk cId="3215739236" sldId="2147483912"/>
        </pc:sldMasterMkLst>
        <pc:sldLayoutChg chg="add del">
          <pc:chgData name="Kriti Shree" userId="S::kriti11153@stfrancisschooljasidih.in::fdd33afa-bbac-49ee-a146-efc4db0053ff" providerId="AD" clId="Web-{C0085CCF-F9D8-422D-ACBC-8AD3AF804085}" dt="2020-11-30T05:10:38.960" v="121"/>
          <pc:sldLayoutMkLst>
            <pc:docMk/>
            <pc:sldMasterMk cId="3215739236" sldId="2147483912"/>
            <pc:sldLayoutMk cId="228592182" sldId="2147483901"/>
          </pc:sldLayoutMkLst>
        </pc:sldLayoutChg>
        <pc:sldLayoutChg chg="add del">
          <pc:chgData name="Kriti Shree" userId="S::kriti11153@stfrancisschooljasidih.in::fdd33afa-bbac-49ee-a146-efc4db0053ff" providerId="AD" clId="Web-{C0085CCF-F9D8-422D-ACBC-8AD3AF804085}" dt="2020-11-30T05:10:38.960" v="121"/>
          <pc:sldLayoutMkLst>
            <pc:docMk/>
            <pc:sldMasterMk cId="3215739236" sldId="2147483912"/>
            <pc:sldLayoutMk cId="760820726" sldId="2147483902"/>
          </pc:sldLayoutMkLst>
        </pc:sldLayoutChg>
        <pc:sldLayoutChg chg="add del">
          <pc:chgData name="Kriti Shree" userId="S::kriti11153@stfrancisschooljasidih.in::fdd33afa-bbac-49ee-a146-efc4db0053ff" providerId="AD" clId="Web-{C0085CCF-F9D8-422D-ACBC-8AD3AF804085}" dt="2020-11-30T05:10:38.960" v="121"/>
          <pc:sldLayoutMkLst>
            <pc:docMk/>
            <pc:sldMasterMk cId="3215739236" sldId="2147483912"/>
            <pc:sldLayoutMk cId="1613300921" sldId="2147483903"/>
          </pc:sldLayoutMkLst>
        </pc:sldLayoutChg>
        <pc:sldLayoutChg chg="add del">
          <pc:chgData name="Kriti Shree" userId="S::kriti11153@stfrancisschooljasidih.in::fdd33afa-bbac-49ee-a146-efc4db0053ff" providerId="AD" clId="Web-{C0085CCF-F9D8-422D-ACBC-8AD3AF804085}" dt="2020-11-30T05:10:38.960" v="121"/>
          <pc:sldLayoutMkLst>
            <pc:docMk/>
            <pc:sldMasterMk cId="3215739236" sldId="2147483912"/>
            <pc:sldLayoutMk cId="1719686173" sldId="2147483904"/>
          </pc:sldLayoutMkLst>
        </pc:sldLayoutChg>
        <pc:sldLayoutChg chg="add del">
          <pc:chgData name="Kriti Shree" userId="S::kriti11153@stfrancisschooljasidih.in::fdd33afa-bbac-49ee-a146-efc4db0053ff" providerId="AD" clId="Web-{C0085CCF-F9D8-422D-ACBC-8AD3AF804085}" dt="2020-11-30T05:10:38.960" v="121"/>
          <pc:sldLayoutMkLst>
            <pc:docMk/>
            <pc:sldMasterMk cId="3215739236" sldId="2147483912"/>
            <pc:sldLayoutMk cId="3935065344" sldId="2147483905"/>
          </pc:sldLayoutMkLst>
        </pc:sldLayoutChg>
        <pc:sldLayoutChg chg="add del">
          <pc:chgData name="Kriti Shree" userId="S::kriti11153@stfrancisschooljasidih.in::fdd33afa-bbac-49ee-a146-efc4db0053ff" providerId="AD" clId="Web-{C0085CCF-F9D8-422D-ACBC-8AD3AF804085}" dt="2020-11-30T05:10:38.960" v="121"/>
          <pc:sldLayoutMkLst>
            <pc:docMk/>
            <pc:sldMasterMk cId="3215739236" sldId="2147483912"/>
            <pc:sldLayoutMk cId="2604060164" sldId="2147483906"/>
          </pc:sldLayoutMkLst>
        </pc:sldLayoutChg>
        <pc:sldLayoutChg chg="add del">
          <pc:chgData name="Kriti Shree" userId="S::kriti11153@stfrancisschooljasidih.in::fdd33afa-bbac-49ee-a146-efc4db0053ff" providerId="AD" clId="Web-{C0085CCF-F9D8-422D-ACBC-8AD3AF804085}" dt="2020-11-30T05:10:38.960" v="121"/>
          <pc:sldLayoutMkLst>
            <pc:docMk/>
            <pc:sldMasterMk cId="3215739236" sldId="2147483912"/>
            <pc:sldLayoutMk cId="2427959329" sldId="2147483907"/>
          </pc:sldLayoutMkLst>
        </pc:sldLayoutChg>
        <pc:sldLayoutChg chg="add del">
          <pc:chgData name="Kriti Shree" userId="S::kriti11153@stfrancisschooljasidih.in::fdd33afa-bbac-49ee-a146-efc4db0053ff" providerId="AD" clId="Web-{C0085CCF-F9D8-422D-ACBC-8AD3AF804085}" dt="2020-11-30T05:10:38.960" v="121"/>
          <pc:sldLayoutMkLst>
            <pc:docMk/>
            <pc:sldMasterMk cId="3215739236" sldId="2147483912"/>
            <pc:sldLayoutMk cId="3556535403" sldId="2147483908"/>
          </pc:sldLayoutMkLst>
        </pc:sldLayoutChg>
        <pc:sldLayoutChg chg="add del">
          <pc:chgData name="Kriti Shree" userId="S::kriti11153@stfrancisschooljasidih.in::fdd33afa-bbac-49ee-a146-efc4db0053ff" providerId="AD" clId="Web-{C0085CCF-F9D8-422D-ACBC-8AD3AF804085}" dt="2020-11-30T05:10:38.960" v="121"/>
          <pc:sldLayoutMkLst>
            <pc:docMk/>
            <pc:sldMasterMk cId="3215739236" sldId="2147483912"/>
            <pc:sldLayoutMk cId="1424875040" sldId="2147483909"/>
          </pc:sldLayoutMkLst>
        </pc:sldLayoutChg>
        <pc:sldLayoutChg chg="add del">
          <pc:chgData name="Kriti Shree" userId="S::kriti11153@stfrancisschooljasidih.in::fdd33afa-bbac-49ee-a146-efc4db0053ff" providerId="AD" clId="Web-{C0085CCF-F9D8-422D-ACBC-8AD3AF804085}" dt="2020-11-30T05:10:38.960" v="121"/>
          <pc:sldLayoutMkLst>
            <pc:docMk/>
            <pc:sldMasterMk cId="3215739236" sldId="2147483912"/>
            <pc:sldLayoutMk cId="1188010787" sldId="2147483910"/>
          </pc:sldLayoutMkLst>
        </pc:sldLayoutChg>
        <pc:sldLayoutChg chg="add del">
          <pc:chgData name="Kriti Shree" userId="S::kriti11153@stfrancisschooljasidih.in::fdd33afa-bbac-49ee-a146-efc4db0053ff" providerId="AD" clId="Web-{C0085CCF-F9D8-422D-ACBC-8AD3AF804085}" dt="2020-11-30T05:10:38.960" v="121"/>
          <pc:sldLayoutMkLst>
            <pc:docMk/>
            <pc:sldMasterMk cId="3215739236" sldId="2147483912"/>
            <pc:sldLayoutMk cId="2398732335" sldId="2147483911"/>
          </pc:sldLayoutMkLst>
        </pc:sldLayoutChg>
      </pc:sldMasterChg>
      <pc:sldMasterChg chg="add del addSldLayout delSldLayout">
        <pc:chgData name="Kriti Shree" userId="S::kriti11153@stfrancisschooljasidih.in::fdd33afa-bbac-49ee-a146-efc4db0053ff" providerId="AD" clId="Web-{C0085CCF-F9D8-422D-ACBC-8AD3AF804085}" dt="2020-11-30T05:09:12.395" v="86"/>
        <pc:sldMasterMkLst>
          <pc:docMk/>
          <pc:sldMasterMk cId="3698673356" sldId="2147483914"/>
        </pc:sldMasterMkLst>
        <pc:sldLayoutChg chg="add del">
          <pc:chgData name="Kriti Shree" userId="S::kriti11153@stfrancisschooljasidih.in::fdd33afa-bbac-49ee-a146-efc4db0053ff" providerId="AD" clId="Web-{C0085CCF-F9D8-422D-ACBC-8AD3AF804085}" dt="2020-11-30T05:09:12.395" v="86"/>
          <pc:sldLayoutMkLst>
            <pc:docMk/>
            <pc:sldMasterMk cId="3698673356" sldId="2147483914"/>
            <pc:sldLayoutMk cId="1998741296" sldId="2147483903"/>
          </pc:sldLayoutMkLst>
        </pc:sldLayoutChg>
        <pc:sldLayoutChg chg="add del">
          <pc:chgData name="Kriti Shree" userId="S::kriti11153@stfrancisschooljasidih.in::fdd33afa-bbac-49ee-a146-efc4db0053ff" providerId="AD" clId="Web-{C0085CCF-F9D8-422D-ACBC-8AD3AF804085}" dt="2020-11-30T05:09:12.395" v="86"/>
          <pc:sldLayoutMkLst>
            <pc:docMk/>
            <pc:sldMasterMk cId="3698673356" sldId="2147483914"/>
            <pc:sldLayoutMk cId="3280978615" sldId="2147483904"/>
          </pc:sldLayoutMkLst>
        </pc:sldLayoutChg>
        <pc:sldLayoutChg chg="add del">
          <pc:chgData name="Kriti Shree" userId="S::kriti11153@stfrancisschooljasidih.in::fdd33afa-bbac-49ee-a146-efc4db0053ff" providerId="AD" clId="Web-{C0085CCF-F9D8-422D-ACBC-8AD3AF804085}" dt="2020-11-30T05:09:12.395" v="86"/>
          <pc:sldLayoutMkLst>
            <pc:docMk/>
            <pc:sldMasterMk cId="3698673356" sldId="2147483914"/>
            <pc:sldLayoutMk cId="1483379372" sldId="2147483905"/>
          </pc:sldLayoutMkLst>
        </pc:sldLayoutChg>
        <pc:sldLayoutChg chg="add del">
          <pc:chgData name="Kriti Shree" userId="S::kriti11153@stfrancisschooljasidih.in::fdd33afa-bbac-49ee-a146-efc4db0053ff" providerId="AD" clId="Web-{C0085CCF-F9D8-422D-ACBC-8AD3AF804085}" dt="2020-11-30T05:09:12.395" v="86"/>
          <pc:sldLayoutMkLst>
            <pc:docMk/>
            <pc:sldMasterMk cId="3698673356" sldId="2147483914"/>
            <pc:sldLayoutMk cId="1756894182" sldId="2147483906"/>
          </pc:sldLayoutMkLst>
        </pc:sldLayoutChg>
        <pc:sldLayoutChg chg="add del">
          <pc:chgData name="Kriti Shree" userId="S::kriti11153@stfrancisschooljasidih.in::fdd33afa-bbac-49ee-a146-efc4db0053ff" providerId="AD" clId="Web-{C0085CCF-F9D8-422D-ACBC-8AD3AF804085}" dt="2020-11-30T05:09:12.395" v="86"/>
          <pc:sldLayoutMkLst>
            <pc:docMk/>
            <pc:sldMasterMk cId="3698673356" sldId="2147483914"/>
            <pc:sldLayoutMk cId="1928481706" sldId="2147483907"/>
          </pc:sldLayoutMkLst>
        </pc:sldLayoutChg>
        <pc:sldLayoutChg chg="add del">
          <pc:chgData name="Kriti Shree" userId="S::kriti11153@stfrancisschooljasidih.in::fdd33afa-bbac-49ee-a146-efc4db0053ff" providerId="AD" clId="Web-{C0085CCF-F9D8-422D-ACBC-8AD3AF804085}" dt="2020-11-30T05:09:12.395" v="86"/>
          <pc:sldLayoutMkLst>
            <pc:docMk/>
            <pc:sldMasterMk cId="3698673356" sldId="2147483914"/>
            <pc:sldLayoutMk cId="2406881786" sldId="2147483908"/>
          </pc:sldLayoutMkLst>
        </pc:sldLayoutChg>
        <pc:sldLayoutChg chg="add del">
          <pc:chgData name="Kriti Shree" userId="S::kriti11153@stfrancisschooljasidih.in::fdd33afa-bbac-49ee-a146-efc4db0053ff" providerId="AD" clId="Web-{C0085CCF-F9D8-422D-ACBC-8AD3AF804085}" dt="2020-11-30T05:09:12.395" v="86"/>
          <pc:sldLayoutMkLst>
            <pc:docMk/>
            <pc:sldMasterMk cId="3698673356" sldId="2147483914"/>
            <pc:sldLayoutMk cId="1963976095" sldId="2147483909"/>
          </pc:sldLayoutMkLst>
        </pc:sldLayoutChg>
        <pc:sldLayoutChg chg="add del">
          <pc:chgData name="Kriti Shree" userId="S::kriti11153@stfrancisschooljasidih.in::fdd33afa-bbac-49ee-a146-efc4db0053ff" providerId="AD" clId="Web-{C0085CCF-F9D8-422D-ACBC-8AD3AF804085}" dt="2020-11-30T05:09:12.395" v="86"/>
          <pc:sldLayoutMkLst>
            <pc:docMk/>
            <pc:sldMasterMk cId="3698673356" sldId="2147483914"/>
            <pc:sldLayoutMk cId="1505739247" sldId="2147483910"/>
          </pc:sldLayoutMkLst>
        </pc:sldLayoutChg>
        <pc:sldLayoutChg chg="add del">
          <pc:chgData name="Kriti Shree" userId="S::kriti11153@stfrancisschooljasidih.in::fdd33afa-bbac-49ee-a146-efc4db0053ff" providerId="AD" clId="Web-{C0085CCF-F9D8-422D-ACBC-8AD3AF804085}" dt="2020-11-30T05:09:12.395" v="86"/>
          <pc:sldLayoutMkLst>
            <pc:docMk/>
            <pc:sldMasterMk cId="3698673356" sldId="2147483914"/>
            <pc:sldLayoutMk cId="2111948771" sldId="2147483911"/>
          </pc:sldLayoutMkLst>
        </pc:sldLayoutChg>
        <pc:sldLayoutChg chg="add del">
          <pc:chgData name="Kriti Shree" userId="S::kriti11153@stfrancisschooljasidih.in::fdd33afa-bbac-49ee-a146-efc4db0053ff" providerId="AD" clId="Web-{C0085CCF-F9D8-422D-ACBC-8AD3AF804085}" dt="2020-11-30T05:09:12.395" v="86"/>
          <pc:sldLayoutMkLst>
            <pc:docMk/>
            <pc:sldMasterMk cId="3698673356" sldId="2147483914"/>
            <pc:sldLayoutMk cId="3364049922" sldId="2147483912"/>
          </pc:sldLayoutMkLst>
        </pc:sldLayoutChg>
        <pc:sldLayoutChg chg="add del">
          <pc:chgData name="Kriti Shree" userId="S::kriti11153@stfrancisschooljasidih.in::fdd33afa-bbac-49ee-a146-efc4db0053ff" providerId="AD" clId="Web-{C0085CCF-F9D8-422D-ACBC-8AD3AF804085}" dt="2020-11-30T05:09:12.395" v="86"/>
          <pc:sldLayoutMkLst>
            <pc:docMk/>
            <pc:sldMasterMk cId="3698673356" sldId="2147483914"/>
            <pc:sldLayoutMk cId="3230690468" sldId="2147483913"/>
          </pc:sldLayoutMkLst>
        </pc:sldLayoutChg>
      </pc:sldMasterChg>
      <pc:sldMasterChg chg="add del addSldLayout delSldLayout">
        <pc:chgData name="Kriti Shree" userId="S::kriti11153@stfrancisschooljasidih.in::fdd33afa-bbac-49ee-a146-efc4db0053ff" providerId="AD" clId="Web-{C0085CCF-F9D8-422D-ACBC-8AD3AF804085}" dt="2020-11-30T05:10:38.850" v="120"/>
        <pc:sldMasterMkLst>
          <pc:docMk/>
          <pc:sldMasterMk cId="4250766779" sldId="2147483925"/>
        </pc:sldMasterMkLst>
        <pc:sldLayoutChg chg="add del">
          <pc:chgData name="Kriti Shree" userId="S::kriti11153@stfrancisschooljasidih.in::fdd33afa-bbac-49ee-a146-efc4db0053ff" providerId="AD" clId="Web-{C0085CCF-F9D8-422D-ACBC-8AD3AF804085}" dt="2020-11-30T05:10:38.850" v="120"/>
          <pc:sldLayoutMkLst>
            <pc:docMk/>
            <pc:sldMasterMk cId="4250766779" sldId="2147483925"/>
            <pc:sldLayoutMk cId="519730652" sldId="2147483914"/>
          </pc:sldLayoutMkLst>
        </pc:sldLayoutChg>
        <pc:sldLayoutChg chg="add del">
          <pc:chgData name="Kriti Shree" userId="S::kriti11153@stfrancisschooljasidih.in::fdd33afa-bbac-49ee-a146-efc4db0053ff" providerId="AD" clId="Web-{C0085CCF-F9D8-422D-ACBC-8AD3AF804085}" dt="2020-11-30T05:10:38.850" v="120"/>
          <pc:sldLayoutMkLst>
            <pc:docMk/>
            <pc:sldMasterMk cId="4250766779" sldId="2147483925"/>
            <pc:sldLayoutMk cId="342269271" sldId="2147483915"/>
          </pc:sldLayoutMkLst>
        </pc:sldLayoutChg>
        <pc:sldLayoutChg chg="add del">
          <pc:chgData name="Kriti Shree" userId="S::kriti11153@stfrancisschooljasidih.in::fdd33afa-bbac-49ee-a146-efc4db0053ff" providerId="AD" clId="Web-{C0085CCF-F9D8-422D-ACBC-8AD3AF804085}" dt="2020-11-30T05:10:38.850" v="120"/>
          <pc:sldLayoutMkLst>
            <pc:docMk/>
            <pc:sldMasterMk cId="4250766779" sldId="2147483925"/>
            <pc:sldLayoutMk cId="2419748429" sldId="2147483916"/>
          </pc:sldLayoutMkLst>
        </pc:sldLayoutChg>
        <pc:sldLayoutChg chg="add del">
          <pc:chgData name="Kriti Shree" userId="S::kriti11153@stfrancisschooljasidih.in::fdd33afa-bbac-49ee-a146-efc4db0053ff" providerId="AD" clId="Web-{C0085CCF-F9D8-422D-ACBC-8AD3AF804085}" dt="2020-11-30T05:10:38.850" v="120"/>
          <pc:sldLayoutMkLst>
            <pc:docMk/>
            <pc:sldMasterMk cId="4250766779" sldId="2147483925"/>
            <pc:sldLayoutMk cId="33767906" sldId="2147483917"/>
          </pc:sldLayoutMkLst>
        </pc:sldLayoutChg>
        <pc:sldLayoutChg chg="add del">
          <pc:chgData name="Kriti Shree" userId="S::kriti11153@stfrancisschooljasidih.in::fdd33afa-bbac-49ee-a146-efc4db0053ff" providerId="AD" clId="Web-{C0085CCF-F9D8-422D-ACBC-8AD3AF804085}" dt="2020-11-30T05:10:38.850" v="120"/>
          <pc:sldLayoutMkLst>
            <pc:docMk/>
            <pc:sldMasterMk cId="4250766779" sldId="2147483925"/>
            <pc:sldLayoutMk cId="3590646247" sldId="2147483918"/>
          </pc:sldLayoutMkLst>
        </pc:sldLayoutChg>
        <pc:sldLayoutChg chg="add del">
          <pc:chgData name="Kriti Shree" userId="S::kriti11153@stfrancisschooljasidih.in::fdd33afa-bbac-49ee-a146-efc4db0053ff" providerId="AD" clId="Web-{C0085CCF-F9D8-422D-ACBC-8AD3AF804085}" dt="2020-11-30T05:10:38.850" v="120"/>
          <pc:sldLayoutMkLst>
            <pc:docMk/>
            <pc:sldMasterMk cId="4250766779" sldId="2147483925"/>
            <pc:sldLayoutMk cId="3199320783" sldId="2147483919"/>
          </pc:sldLayoutMkLst>
        </pc:sldLayoutChg>
        <pc:sldLayoutChg chg="add del">
          <pc:chgData name="Kriti Shree" userId="S::kriti11153@stfrancisschooljasidih.in::fdd33afa-bbac-49ee-a146-efc4db0053ff" providerId="AD" clId="Web-{C0085CCF-F9D8-422D-ACBC-8AD3AF804085}" dt="2020-11-30T05:10:38.850" v="120"/>
          <pc:sldLayoutMkLst>
            <pc:docMk/>
            <pc:sldMasterMk cId="4250766779" sldId="2147483925"/>
            <pc:sldLayoutMk cId="3065446200" sldId="2147483920"/>
          </pc:sldLayoutMkLst>
        </pc:sldLayoutChg>
        <pc:sldLayoutChg chg="add del">
          <pc:chgData name="Kriti Shree" userId="S::kriti11153@stfrancisschooljasidih.in::fdd33afa-bbac-49ee-a146-efc4db0053ff" providerId="AD" clId="Web-{C0085CCF-F9D8-422D-ACBC-8AD3AF804085}" dt="2020-11-30T05:10:38.850" v="120"/>
          <pc:sldLayoutMkLst>
            <pc:docMk/>
            <pc:sldMasterMk cId="4250766779" sldId="2147483925"/>
            <pc:sldLayoutMk cId="661746861" sldId="2147483921"/>
          </pc:sldLayoutMkLst>
        </pc:sldLayoutChg>
        <pc:sldLayoutChg chg="add del">
          <pc:chgData name="Kriti Shree" userId="S::kriti11153@stfrancisschooljasidih.in::fdd33afa-bbac-49ee-a146-efc4db0053ff" providerId="AD" clId="Web-{C0085CCF-F9D8-422D-ACBC-8AD3AF804085}" dt="2020-11-30T05:10:38.850" v="120"/>
          <pc:sldLayoutMkLst>
            <pc:docMk/>
            <pc:sldMasterMk cId="4250766779" sldId="2147483925"/>
            <pc:sldLayoutMk cId="1851079472" sldId="2147483922"/>
          </pc:sldLayoutMkLst>
        </pc:sldLayoutChg>
        <pc:sldLayoutChg chg="add del">
          <pc:chgData name="Kriti Shree" userId="S::kriti11153@stfrancisschooljasidih.in::fdd33afa-bbac-49ee-a146-efc4db0053ff" providerId="AD" clId="Web-{C0085CCF-F9D8-422D-ACBC-8AD3AF804085}" dt="2020-11-30T05:10:38.850" v="120"/>
          <pc:sldLayoutMkLst>
            <pc:docMk/>
            <pc:sldMasterMk cId="4250766779" sldId="2147483925"/>
            <pc:sldLayoutMk cId="3416081068" sldId="2147483923"/>
          </pc:sldLayoutMkLst>
        </pc:sldLayoutChg>
        <pc:sldLayoutChg chg="add del">
          <pc:chgData name="Kriti Shree" userId="S::kriti11153@stfrancisschooljasidih.in::fdd33afa-bbac-49ee-a146-efc4db0053ff" providerId="AD" clId="Web-{C0085CCF-F9D8-422D-ACBC-8AD3AF804085}" dt="2020-11-30T05:10:38.850" v="120"/>
          <pc:sldLayoutMkLst>
            <pc:docMk/>
            <pc:sldMasterMk cId="4250766779" sldId="2147483925"/>
            <pc:sldLayoutMk cId="741492265" sldId="214748392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5A10580-AD31-4B8F-8448-55A666AC1725}"/>
              </a:ext>
            </a:extLst>
          </p:cNvPr>
          <p:cNvSpPr>
            <a:spLocks noGrp="1"/>
          </p:cNvSpPr>
          <p:nvPr>
            <p:ph type="dt" sz="half" idx="10"/>
          </p:nvPr>
        </p:nvSpPr>
        <p:spPr/>
        <p:txBody>
          <a:bodyPr/>
          <a:lstStyle/>
          <a:p>
            <a:fld id="{0DAF61AA-5A98-4049-A93E-477E5505141A}" type="datetimeFigureOut">
              <a:rPr lang="en-US" smtClean="0"/>
              <a:t>11/30/2020</a:t>
            </a:fld>
            <a:endParaRPr lang="en-US" dirty="0"/>
          </a:p>
        </p:txBody>
      </p:sp>
      <p:sp>
        <p:nvSpPr>
          <p:cNvPr id="5" name="Footer Placeholder 4">
            <a:extLst>
              <a:ext uri="{FF2B5EF4-FFF2-40B4-BE49-F238E27FC236}">
                <a16:creationId xmlns:a16="http://schemas.microsoft.com/office/drawing/2014/main" xmlns=""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27959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780919F-FDDD-42FB-8422-A0665D558D00}"/>
              </a:ext>
            </a:extLst>
          </p:cNvPr>
          <p:cNvSpPr>
            <a:spLocks noGrp="1"/>
          </p:cNvSpPr>
          <p:nvPr>
            <p:ph type="dt" sz="half" idx="10"/>
          </p:nvPr>
        </p:nvSpPr>
        <p:spPr/>
        <p:txBody>
          <a:bodyPr/>
          <a:lstStyle/>
          <a:p>
            <a:fld id="{0DAF61AA-5A98-4049-A93E-477E5505141A}" type="datetimeFigureOut">
              <a:rPr lang="en-US" smtClean="0"/>
              <a:t>11/30/2020</a:t>
            </a:fld>
            <a:endParaRPr lang="en-US"/>
          </a:p>
        </p:txBody>
      </p:sp>
      <p:sp>
        <p:nvSpPr>
          <p:cNvPr id="5" name="Footer Placeholder 4">
            <a:extLst>
              <a:ext uri="{FF2B5EF4-FFF2-40B4-BE49-F238E27FC236}">
                <a16:creationId xmlns:a16="http://schemas.microsoft.com/office/drawing/2014/main" xmlns=""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19686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6846397-BBD2-4426-B1F5-FD6EA3CDC866}"/>
              </a:ext>
            </a:extLst>
          </p:cNvPr>
          <p:cNvSpPr>
            <a:spLocks noGrp="1"/>
          </p:cNvSpPr>
          <p:nvPr>
            <p:ph type="dt" sz="half" idx="10"/>
          </p:nvPr>
        </p:nvSpPr>
        <p:spPr/>
        <p:txBody>
          <a:bodyPr/>
          <a:lstStyle/>
          <a:p>
            <a:fld id="{0DAF61AA-5A98-4049-A93E-477E5505141A}" type="datetimeFigureOut">
              <a:rPr lang="en-US" smtClean="0"/>
              <a:t>11/30/2020</a:t>
            </a:fld>
            <a:endParaRPr lang="en-US"/>
          </a:p>
        </p:txBody>
      </p:sp>
      <p:sp>
        <p:nvSpPr>
          <p:cNvPr id="5" name="Footer Placeholder 4">
            <a:extLst>
              <a:ext uri="{FF2B5EF4-FFF2-40B4-BE49-F238E27FC236}">
                <a16:creationId xmlns:a16="http://schemas.microsoft.com/office/drawing/2014/main" xmlns=""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0406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A4A3A50-B922-45BE-945D-7ED3EBD83F7C}"/>
              </a:ext>
            </a:extLst>
          </p:cNvPr>
          <p:cNvSpPr>
            <a:spLocks noGrp="1"/>
          </p:cNvSpPr>
          <p:nvPr>
            <p:ph type="dt" sz="half" idx="10"/>
          </p:nvPr>
        </p:nvSpPr>
        <p:spPr/>
        <p:txBody>
          <a:bodyPr/>
          <a:lstStyle/>
          <a:p>
            <a:fld id="{0DAF61AA-5A98-4049-A93E-477E5505141A}" type="datetimeFigureOut">
              <a:rPr lang="en-US" smtClean="0"/>
              <a:t>11/30/2020</a:t>
            </a:fld>
            <a:endParaRPr lang="en-US"/>
          </a:p>
        </p:txBody>
      </p:sp>
      <p:sp>
        <p:nvSpPr>
          <p:cNvPr id="5" name="Footer Placeholder 4">
            <a:extLst>
              <a:ext uri="{FF2B5EF4-FFF2-40B4-BE49-F238E27FC236}">
                <a16:creationId xmlns:a16="http://schemas.microsoft.com/office/drawing/2014/main" xmlns=""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56535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2FCA372-3F42-4113-A73B-5FDCF93CB5BC}"/>
              </a:ext>
            </a:extLst>
          </p:cNvPr>
          <p:cNvSpPr>
            <a:spLocks noGrp="1"/>
          </p:cNvSpPr>
          <p:nvPr>
            <p:ph type="dt" sz="half" idx="10"/>
          </p:nvPr>
        </p:nvSpPr>
        <p:spPr/>
        <p:txBody>
          <a:bodyPr/>
          <a:lstStyle/>
          <a:p>
            <a:fld id="{0DAF61AA-5A98-4049-A93E-477E5505141A}" type="datetimeFigureOut">
              <a:rPr lang="en-US" smtClean="0"/>
              <a:t>11/30/2020</a:t>
            </a:fld>
            <a:endParaRPr lang="en-US"/>
          </a:p>
        </p:txBody>
      </p:sp>
      <p:sp>
        <p:nvSpPr>
          <p:cNvPr id="5" name="Footer Placeholder 4">
            <a:extLst>
              <a:ext uri="{FF2B5EF4-FFF2-40B4-BE49-F238E27FC236}">
                <a16:creationId xmlns:a16="http://schemas.microsoft.com/office/drawing/2014/main" xmlns=""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24875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C074146-2374-4321-AEBB-3E9B09D7796D}"/>
              </a:ext>
            </a:extLst>
          </p:cNvPr>
          <p:cNvSpPr>
            <a:spLocks noGrp="1"/>
          </p:cNvSpPr>
          <p:nvPr>
            <p:ph type="dt" sz="half" idx="10"/>
          </p:nvPr>
        </p:nvSpPr>
        <p:spPr/>
        <p:txBody>
          <a:bodyPr/>
          <a:lstStyle/>
          <a:p>
            <a:fld id="{0DAF61AA-5A98-4049-A93E-477E5505141A}" type="datetimeFigureOut">
              <a:rPr lang="en-US" smtClean="0"/>
              <a:t>11/30/2020</a:t>
            </a:fld>
            <a:endParaRPr lang="en-US"/>
          </a:p>
        </p:txBody>
      </p:sp>
      <p:sp>
        <p:nvSpPr>
          <p:cNvPr id="6" name="Footer Placeholder 5">
            <a:extLst>
              <a:ext uri="{FF2B5EF4-FFF2-40B4-BE49-F238E27FC236}">
                <a16:creationId xmlns:a16="http://schemas.microsoft.com/office/drawing/2014/main" xmlns=""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88010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82A6EB-0285-4FA4-A00C-A7F716084FD3}"/>
              </a:ext>
            </a:extLst>
          </p:cNvPr>
          <p:cNvSpPr>
            <a:spLocks noGrp="1"/>
          </p:cNvSpPr>
          <p:nvPr>
            <p:ph type="dt" sz="half" idx="10"/>
          </p:nvPr>
        </p:nvSpPr>
        <p:spPr/>
        <p:txBody>
          <a:bodyPr/>
          <a:lstStyle/>
          <a:p>
            <a:fld id="{0DAF61AA-5A98-4049-A93E-477E5505141A}" type="datetimeFigureOut">
              <a:rPr lang="en-US" smtClean="0"/>
              <a:t>11/30/2020</a:t>
            </a:fld>
            <a:endParaRPr lang="en-US"/>
          </a:p>
        </p:txBody>
      </p:sp>
      <p:sp>
        <p:nvSpPr>
          <p:cNvPr id="8" name="Footer Placeholder 7">
            <a:extLst>
              <a:ext uri="{FF2B5EF4-FFF2-40B4-BE49-F238E27FC236}">
                <a16:creationId xmlns:a16="http://schemas.microsoft.com/office/drawing/2014/main" xmlns=""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98732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572C8E6-49D6-46A5-8DC3-B0D8E683C9CB}"/>
              </a:ext>
            </a:extLst>
          </p:cNvPr>
          <p:cNvSpPr>
            <a:spLocks noGrp="1"/>
          </p:cNvSpPr>
          <p:nvPr>
            <p:ph type="dt" sz="half" idx="10"/>
          </p:nvPr>
        </p:nvSpPr>
        <p:spPr/>
        <p:txBody>
          <a:bodyPr/>
          <a:lstStyle/>
          <a:p>
            <a:fld id="{0DAF61AA-5A98-4049-A93E-477E5505141A}" type="datetimeFigureOut">
              <a:rPr lang="en-US" smtClean="0"/>
              <a:t>11/30/2020</a:t>
            </a:fld>
            <a:endParaRPr lang="en-US"/>
          </a:p>
        </p:txBody>
      </p:sp>
      <p:sp>
        <p:nvSpPr>
          <p:cNvPr id="4" name="Footer Placeholder 3">
            <a:extLst>
              <a:ext uri="{FF2B5EF4-FFF2-40B4-BE49-F238E27FC236}">
                <a16:creationId xmlns:a16="http://schemas.microsoft.com/office/drawing/2014/main" xmlns=""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506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FBDCB94-13E9-41CB-88F0-D30A1791DCBA}"/>
              </a:ext>
            </a:extLst>
          </p:cNvPr>
          <p:cNvSpPr>
            <a:spLocks noGrp="1"/>
          </p:cNvSpPr>
          <p:nvPr>
            <p:ph type="dt" sz="half" idx="10"/>
          </p:nvPr>
        </p:nvSpPr>
        <p:spPr/>
        <p:txBody>
          <a:bodyPr/>
          <a:lstStyle/>
          <a:p>
            <a:fld id="{0DAF61AA-5A98-4049-A93E-477E5505141A}" type="datetimeFigureOut">
              <a:rPr lang="en-US" smtClean="0"/>
              <a:t>11/30/2020</a:t>
            </a:fld>
            <a:endParaRPr lang="en-US"/>
          </a:p>
        </p:txBody>
      </p:sp>
      <p:sp>
        <p:nvSpPr>
          <p:cNvPr id="3" name="Footer Placeholder 2">
            <a:extLst>
              <a:ext uri="{FF2B5EF4-FFF2-40B4-BE49-F238E27FC236}">
                <a16:creationId xmlns:a16="http://schemas.microsoft.com/office/drawing/2014/main" xmlns=""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8592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9EED06C-E016-489C-8863-EA1BE998BC48}"/>
              </a:ext>
            </a:extLst>
          </p:cNvPr>
          <p:cNvSpPr>
            <a:spLocks noGrp="1"/>
          </p:cNvSpPr>
          <p:nvPr>
            <p:ph type="dt" sz="half" idx="10"/>
          </p:nvPr>
        </p:nvSpPr>
        <p:spPr/>
        <p:txBody>
          <a:bodyPr/>
          <a:lstStyle/>
          <a:p>
            <a:fld id="{0DAF61AA-5A98-4049-A93E-477E5505141A}" type="datetimeFigureOut">
              <a:rPr lang="en-US" smtClean="0"/>
              <a:t>11/30/2020</a:t>
            </a:fld>
            <a:endParaRPr lang="en-US"/>
          </a:p>
        </p:txBody>
      </p:sp>
      <p:sp>
        <p:nvSpPr>
          <p:cNvPr id="6" name="Footer Placeholder 5">
            <a:extLst>
              <a:ext uri="{FF2B5EF4-FFF2-40B4-BE49-F238E27FC236}">
                <a16:creationId xmlns:a16="http://schemas.microsoft.com/office/drawing/2014/main" xmlns=""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60820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A5C400-0D13-495F-8C4E-EC3CDF5F22AF}"/>
              </a:ext>
            </a:extLst>
          </p:cNvPr>
          <p:cNvSpPr>
            <a:spLocks noGrp="1"/>
          </p:cNvSpPr>
          <p:nvPr>
            <p:ph type="dt" sz="half" idx="10"/>
          </p:nvPr>
        </p:nvSpPr>
        <p:spPr/>
        <p:txBody>
          <a:bodyPr/>
          <a:lstStyle/>
          <a:p>
            <a:fld id="{0DAF61AA-5A98-4049-A93E-477E5505141A}" type="datetimeFigureOut">
              <a:rPr lang="en-US" smtClean="0"/>
              <a:t>11/30/2020</a:t>
            </a:fld>
            <a:endParaRPr lang="en-US"/>
          </a:p>
        </p:txBody>
      </p:sp>
      <p:sp>
        <p:nvSpPr>
          <p:cNvPr id="6" name="Footer Placeholder 5">
            <a:extLst>
              <a:ext uri="{FF2B5EF4-FFF2-40B4-BE49-F238E27FC236}">
                <a16:creationId xmlns:a16="http://schemas.microsoft.com/office/drawing/2014/main" xmlns=""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13300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xmlns=""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xmlns=""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xmlns=""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xmlns=""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xmlns=""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xmlns=""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xmlns=""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xmlns=""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xmlns=""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xmlns=""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xmlns=""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xmlns=""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xmlns=""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xmlns=""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xmlns=""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xmlns=""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xmlns=""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xmlns=""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xmlns=""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xmlns=""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11/30/2020</a:t>
            </a:fld>
            <a:endParaRPr lang="en-US" dirty="0"/>
          </a:p>
        </p:txBody>
      </p:sp>
      <p:sp>
        <p:nvSpPr>
          <p:cNvPr id="5" name="Footer Placeholder 4">
            <a:extLst>
              <a:ext uri="{FF2B5EF4-FFF2-40B4-BE49-F238E27FC236}">
                <a16:creationId xmlns:a16="http://schemas.microsoft.com/office/drawing/2014/main" xmlns=""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xmlns=""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215739236"/>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05" r:id="rId6"/>
    <p:sldLayoutId id="2147483901" r:id="rId7"/>
    <p:sldLayoutId id="2147483902" r:id="rId8"/>
    <p:sldLayoutId id="2147483903" r:id="rId9"/>
    <p:sldLayoutId id="2147483904" r:id="rId10"/>
    <p:sldLayoutId id="214748390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51">
            <a:extLst>
              <a:ext uri="{FF2B5EF4-FFF2-40B4-BE49-F238E27FC236}">
                <a16:creationId xmlns:a16="http://schemas.microsoft.com/office/drawing/2014/main" xmlns="" id="{3A6C273A-38F2-4D34-98BF-47B248862B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9" name="Rectangle 53">
            <a:extLst>
              <a:ext uri="{FF2B5EF4-FFF2-40B4-BE49-F238E27FC236}">
                <a16:creationId xmlns:a16="http://schemas.microsoft.com/office/drawing/2014/main" xmlns="" id="{2E2CF659-EE5D-432C-B47F-10AC4A48A3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0" name="Rectangle 55">
            <a:extLst>
              <a:ext uri="{FF2B5EF4-FFF2-40B4-BE49-F238E27FC236}">
                <a16:creationId xmlns:a16="http://schemas.microsoft.com/office/drawing/2014/main" xmlns="" id="{683AA549-1F0C-46E0-AAD8-DC3DC6CA61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B05E0B1F-93EF-4134-826F-6D3FF2B4EB86}"/>
              </a:ext>
            </a:extLst>
          </p:cNvPr>
          <p:cNvPicPr>
            <a:picLocks noChangeAspect="1"/>
          </p:cNvPicPr>
          <p:nvPr/>
        </p:nvPicPr>
        <p:blipFill rotWithShape="1">
          <a:blip r:embed="rId2">
            <a:alphaModFix amt="70000"/>
          </a:blip>
          <a:srcRect l="19701" r="747"/>
          <a:stretch/>
        </p:blipFill>
        <p:spPr>
          <a:xfrm>
            <a:off x="20" y="10"/>
            <a:ext cx="12188932" cy="6856614"/>
          </a:xfrm>
          <a:prstGeom prst="rect">
            <a:avLst/>
          </a:prstGeom>
        </p:spPr>
      </p:pic>
      <p:grpSp>
        <p:nvGrpSpPr>
          <p:cNvPr id="101" name="Bottom Right">
            <a:extLst>
              <a:ext uri="{FF2B5EF4-FFF2-40B4-BE49-F238E27FC236}">
                <a16:creationId xmlns:a16="http://schemas.microsoft.com/office/drawing/2014/main" xmlns="" id="{7B2F7E43-35EC-4103-9D95-2ACDB00387C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980400" y="3276601"/>
            <a:ext cx="4211600" cy="3581399"/>
            <a:chOff x="7980400" y="3276601"/>
            <a:chExt cx="4211600" cy="3581399"/>
          </a:xfrm>
        </p:grpSpPr>
        <p:grpSp>
          <p:nvGrpSpPr>
            <p:cNvPr id="102" name="Graphic 157">
              <a:extLst>
                <a:ext uri="{FF2B5EF4-FFF2-40B4-BE49-F238E27FC236}">
                  <a16:creationId xmlns:a16="http://schemas.microsoft.com/office/drawing/2014/main" xmlns="" id="{4CBE545A-C704-48FA-8193-05D4FDAA210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8662740" y="3276601"/>
              <a:ext cx="3529260" cy="3581398"/>
              <a:chOff x="4114800" y="1423987"/>
              <a:chExt cx="3961542" cy="4007547"/>
            </a:xfrm>
            <a:noFill/>
          </p:grpSpPr>
          <p:sp>
            <p:nvSpPr>
              <p:cNvPr id="103" name="Freeform: Shape 60">
                <a:extLst>
                  <a:ext uri="{FF2B5EF4-FFF2-40B4-BE49-F238E27FC236}">
                    <a16:creationId xmlns:a16="http://schemas.microsoft.com/office/drawing/2014/main" xmlns="" id="{DFC12F8B-A54C-43DD-B393-14555547B6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04" name="Freeform: Shape 61">
                <a:extLst>
                  <a:ext uri="{FF2B5EF4-FFF2-40B4-BE49-F238E27FC236}">
                    <a16:creationId xmlns:a16="http://schemas.microsoft.com/office/drawing/2014/main" xmlns="" id="{E3B33274-B053-4224-A5A0-B90126BFFFE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xmlns="" id="{1C7170C7-58C1-4C2A-BCB1-A35DA8E12D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xmlns="" id="{5931EDD4-C978-4F30-9A9D-2C5D3B3E4B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xmlns="" id="{3E984CF3-8D55-4CD4-8256-69FDFE61C1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xmlns="" id="{E9CC4F5D-4692-4689-807E-46C4886AD3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xmlns="" id="{B872E016-A490-4CAF-AAC9-3EE29CBD43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05" name="Freeform: Shape 59">
              <a:extLst>
                <a:ext uri="{FF2B5EF4-FFF2-40B4-BE49-F238E27FC236}">
                  <a16:creationId xmlns:a16="http://schemas.microsoft.com/office/drawing/2014/main" xmlns="" id="{594A6B7E-847F-437A-BC2F-A78EE3F87D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6" name="Footer Placeholder 42">
            <a:extLst>
              <a:ext uri="{FF2B5EF4-FFF2-40B4-BE49-F238E27FC236}">
                <a16:creationId xmlns:a16="http://schemas.microsoft.com/office/drawing/2014/main" xmlns="" id="{03E51277-1095-412F-913B-8FA8021AA626}"/>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107" name="Top Left">
            <a:extLst>
              <a:ext uri="{FF2B5EF4-FFF2-40B4-BE49-F238E27FC236}">
                <a16:creationId xmlns:a16="http://schemas.microsoft.com/office/drawing/2014/main" xmlns="" id="{96F2112D-BBBE-46A6-B66D-A3F02ED3284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087"/>
            <a:ext cx="7921775" cy="6887020"/>
            <a:chOff x="3662362" y="1504950"/>
            <a:chExt cx="4411694" cy="3835431"/>
          </a:xfrm>
          <a:noFill/>
        </p:grpSpPr>
        <p:sp>
          <p:nvSpPr>
            <p:cNvPr id="72" name="Freeform: Shape 71">
              <a:extLst>
                <a:ext uri="{FF2B5EF4-FFF2-40B4-BE49-F238E27FC236}">
                  <a16:creationId xmlns:a16="http://schemas.microsoft.com/office/drawing/2014/main" xmlns="" id="{712269F1-E4D6-4EEB-8A0F-059FAFC408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xmlns="" id="{088D87B2-D2A4-4577-89DC-7AF275C017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74" name="Graphic 3">
              <a:extLst>
                <a:ext uri="{FF2B5EF4-FFF2-40B4-BE49-F238E27FC236}">
                  <a16:creationId xmlns:a16="http://schemas.microsoft.com/office/drawing/2014/main" xmlns="" id="{96F2112D-BBBE-46A6-B66D-A3F02ED3284E}"/>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3662362" y="1504950"/>
              <a:ext cx="1913000" cy="3816381"/>
              <a:chOff x="3662362" y="1504950"/>
              <a:chExt cx="1913000" cy="3816381"/>
            </a:xfrm>
            <a:noFill/>
          </p:grpSpPr>
          <p:sp>
            <p:nvSpPr>
              <p:cNvPr id="85" name="Freeform: Shape 84">
                <a:extLst>
                  <a:ext uri="{FF2B5EF4-FFF2-40B4-BE49-F238E27FC236}">
                    <a16:creationId xmlns:a16="http://schemas.microsoft.com/office/drawing/2014/main" xmlns="" id="{ACCB55F8-F950-431F-9B90-688950D9F3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xmlns="" id="{27D0AA11-2E4E-479C-B953-547285E724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xmlns="" id="{90D86C66-EDF0-4ABB-87F4-A2882A2E02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xmlns="" id="{D026082B-E695-4987-8C03-332366C6C9D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xmlns="" id="{461A8835-D9FC-4CAB-AF19-A5513B17BA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75" name="Freeform: Shape 74">
              <a:extLst>
                <a:ext uri="{FF2B5EF4-FFF2-40B4-BE49-F238E27FC236}">
                  <a16:creationId xmlns:a16="http://schemas.microsoft.com/office/drawing/2014/main" xmlns="" id="{54E6BA76-9515-415F-BAC9-76958DA6EB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xmlns="" id="{4C120B3D-CF1C-49AE-B5B4-6BF589737A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xmlns="" id="{5F7B6392-DF04-4EF6-A433-4A7A757D65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xmlns="" id="{CFB987BC-4338-4C63-8DB9-5CB9DC4890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xmlns="" id="{F0B5029E-655F-4CB5-BCA2-B62400CE76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xmlns="" id="{966F436B-D502-4927-A05D-0691A99F65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xmlns="" id="{63D19BC0-342A-4662-8B01-078F5BC25F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xmlns="" id="{DF32521F-B67B-4D14-BB6E-0DD27E1C70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xmlns="" id="{56F73602-5ACB-4102-894B-D140E71E67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xmlns="" id="{E87FA368-45DC-4276-A257-F67A12B20F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p:cNvSpPr>
            <a:spLocks noGrp="1"/>
          </p:cNvSpPr>
          <p:nvPr>
            <p:ph type="ctrTitle"/>
          </p:nvPr>
        </p:nvSpPr>
        <p:spPr>
          <a:xfrm>
            <a:off x="994404" y="731041"/>
            <a:ext cx="10191942" cy="3173034"/>
          </a:xfrm>
        </p:spPr>
        <p:txBody>
          <a:bodyPr>
            <a:normAutofit/>
          </a:bodyPr>
          <a:lstStyle/>
          <a:p>
            <a:r>
              <a:rPr lang="en-US" sz="6600">
                <a:solidFill>
                  <a:srgbClr val="FFFFFF"/>
                </a:solidFill>
              </a:rPr>
              <a:t>A graph model for fault tolerant computing system</a:t>
            </a:r>
          </a:p>
        </p:txBody>
      </p:sp>
      <p:sp>
        <p:nvSpPr>
          <p:cNvPr id="3" name="Subtitle 2"/>
          <p:cNvSpPr>
            <a:spLocks noGrp="1"/>
          </p:cNvSpPr>
          <p:nvPr>
            <p:ph type="subTitle" idx="1"/>
          </p:nvPr>
        </p:nvSpPr>
        <p:spPr>
          <a:xfrm>
            <a:off x="1524000" y="4069354"/>
            <a:ext cx="9144000" cy="1265285"/>
          </a:xfrm>
        </p:spPr>
        <p:txBody>
          <a:bodyPr vert="horz" lIns="91440" tIns="45720" rIns="91440" bIns="45720" rtlCol="0">
            <a:normAutofit/>
          </a:bodyPr>
          <a:lstStyle/>
          <a:p>
            <a:r>
              <a:rPr lang="en-US" sz="2200">
                <a:solidFill>
                  <a:srgbClr val="FFFFFF"/>
                </a:solidFill>
              </a:rPr>
              <a:t>Graph theory</a:t>
            </a:r>
          </a:p>
        </p:txBody>
      </p:sp>
      <p:grpSp>
        <p:nvGrpSpPr>
          <p:cNvPr id="108" name="Cross">
            <a:extLst>
              <a:ext uri="{FF2B5EF4-FFF2-40B4-BE49-F238E27FC236}">
                <a16:creationId xmlns:a16="http://schemas.microsoft.com/office/drawing/2014/main" xmlns="" id="{DDB99EF5-8801-40E2-83D3-196FADCBBA7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030939" y="3874229"/>
            <a:ext cx="118872" cy="118872"/>
            <a:chOff x="1175347" y="3733800"/>
            <a:chExt cx="118872" cy="118872"/>
          </a:xfrm>
        </p:grpSpPr>
        <p:cxnSp>
          <p:nvCxnSpPr>
            <p:cNvPr id="92" name="Straight Connector 91">
              <a:extLst>
                <a:ext uri="{FF2B5EF4-FFF2-40B4-BE49-F238E27FC236}">
                  <a16:creationId xmlns:a16="http://schemas.microsoft.com/office/drawing/2014/main" xmlns="" id="{50FE3A76-C0EC-41F2-92AD-1A75BA37712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93" name="Straight Connector 92">
              <a:extLst>
                <a:ext uri="{FF2B5EF4-FFF2-40B4-BE49-F238E27FC236}">
                  <a16:creationId xmlns:a16="http://schemas.microsoft.com/office/drawing/2014/main" xmlns="" id="{C22AF00A-AACB-4D06-A706-4231FD4EC6F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xmlns="" id="{247A131F-D5DE-41A5-B4CF-4F345319B4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5" name="Freeform: Shape 64">
            <a:extLst>
              <a:ext uri="{FF2B5EF4-FFF2-40B4-BE49-F238E27FC236}">
                <a16:creationId xmlns:a16="http://schemas.microsoft.com/office/drawing/2014/main" xmlns="" id="{3AF4666D-BD98-40A5-A75F-478B98201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67" name="Freeform: Shape 66">
            <a:extLst>
              <a:ext uri="{FF2B5EF4-FFF2-40B4-BE49-F238E27FC236}">
                <a16:creationId xmlns:a16="http://schemas.microsoft.com/office/drawing/2014/main" xmlns="" id="{68680585-71F9-4721-A998-4974171D2E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69" name="Freeform: Shape 68">
            <a:extLst>
              <a:ext uri="{FF2B5EF4-FFF2-40B4-BE49-F238E27FC236}">
                <a16:creationId xmlns:a16="http://schemas.microsoft.com/office/drawing/2014/main" xmlns="" id="{12BC95C2-2EEC-4F59-ABA8-660B0D059C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1" name="Graphic 141">
            <a:extLst>
              <a:ext uri="{FF2B5EF4-FFF2-40B4-BE49-F238E27FC236}">
                <a16:creationId xmlns:a16="http://schemas.microsoft.com/office/drawing/2014/main" xmlns="" id="{03E9870D-4BBA-43AF-8D44-BBADF020CF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849" y="15178"/>
            <a:ext cx="2198951" cy="3331254"/>
            <a:chOff x="4473129" y="923925"/>
            <a:chExt cx="3308947" cy="5012817"/>
          </a:xfrm>
          <a:noFill/>
        </p:grpSpPr>
        <p:sp>
          <p:nvSpPr>
            <p:cNvPr id="72" name="Freeform: Shape 71">
              <a:extLst>
                <a:ext uri="{FF2B5EF4-FFF2-40B4-BE49-F238E27FC236}">
                  <a16:creationId xmlns:a16="http://schemas.microsoft.com/office/drawing/2014/main" xmlns="" id="{34BC5055-C77D-43CD-BB1D-A77B6779CD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xmlns="" id="{DB12D0B8-9385-489A-85AE-3D14AD0BA2F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xmlns="" id="{D158A14A-147E-4130-A5E2-38FD84B181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xmlns="" id="{75B8B1EB-5E2B-472C-AE60-2EC5961F16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xmlns="" id="{B4F5BD77-58D7-4B61-A666-1B4139A63A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xmlns="" id="{F5CBEC6B-EDB6-40B8-8771-E5AF41B8D6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xmlns="" id="{91BD0EE8-AA47-4044-9251-9F5A4B8201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80" name="Graphic 157">
            <a:extLst>
              <a:ext uri="{FF2B5EF4-FFF2-40B4-BE49-F238E27FC236}">
                <a16:creationId xmlns:a16="http://schemas.microsoft.com/office/drawing/2014/main" xmlns="" id="{C3279E8D-2BAA-4CB1-834B-09FADD54DE5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610600" y="3276600"/>
            <a:ext cx="3529260" cy="3581398"/>
            <a:chOff x="4114800" y="1423987"/>
            <a:chExt cx="3961542" cy="4007547"/>
          </a:xfrm>
          <a:noFill/>
        </p:grpSpPr>
        <p:sp>
          <p:nvSpPr>
            <p:cNvPr id="81" name="Freeform: Shape 80">
              <a:extLst>
                <a:ext uri="{FF2B5EF4-FFF2-40B4-BE49-F238E27FC236}">
                  <a16:creationId xmlns:a16="http://schemas.microsoft.com/office/drawing/2014/main" xmlns="" id="{3456F18E-4F61-486D-9CD6-65B30372C5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xmlns="" id="{318DDF45-08F0-46B6-A0B7-133735C94F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xmlns="" id="{B9D0CC0F-710D-43F4-BC86-7637674201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xmlns="" id="{6FB36AB6-CB81-495A-8A33-C0BCE67D6F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xmlns="" id="{1993F7E6-ABF6-482D-BEA5-B4E607DDB4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xmlns="" id="{DCA0B097-C21A-40B4-95E4-2FFA9697F82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xmlns="" id="{AB2AF0F5-7EAA-4BAB-8DE2-D84E124170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89" name="Rectangle 88">
            <a:extLst>
              <a:ext uri="{FF2B5EF4-FFF2-40B4-BE49-F238E27FC236}">
                <a16:creationId xmlns:a16="http://schemas.microsoft.com/office/drawing/2014/main" xmlns="" id="{F1174801-1395-44C5-9B00-CCAC45C056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1" name="Rectangle 90">
            <a:extLst>
              <a:ext uri="{FF2B5EF4-FFF2-40B4-BE49-F238E27FC236}">
                <a16:creationId xmlns:a16="http://schemas.microsoft.com/office/drawing/2014/main" xmlns="" id="{996DFAFB-BCE1-4BEC-82FB-D574234DEF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 name="Picture 3" descr="A picture containing diagram&#10;&#10;Description automatically generated">
            <a:extLst>
              <a:ext uri="{FF2B5EF4-FFF2-40B4-BE49-F238E27FC236}">
                <a16:creationId xmlns:a16="http://schemas.microsoft.com/office/drawing/2014/main" xmlns="" id="{7F8F05B4-407E-4FB9-BE30-D8E06A6DE7F9}"/>
              </a:ext>
            </a:extLst>
          </p:cNvPr>
          <p:cNvPicPr>
            <a:picLocks noChangeAspect="1"/>
          </p:cNvPicPr>
          <p:nvPr/>
        </p:nvPicPr>
        <p:blipFill rotWithShape="1">
          <a:blip r:embed="rId2">
            <a:alphaModFix/>
          </a:blip>
          <a:srcRect t="8506" r="-1" b="14435"/>
          <a:stretch/>
        </p:blipFill>
        <p:spPr>
          <a:xfrm>
            <a:off x="-176441" y="47531"/>
            <a:ext cx="12188932" cy="6856614"/>
          </a:xfrm>
          <a:prstGeom prst="rect">
            <a:avLst/>
          </a:prstGeom>
        </p:spPr>
      </p:pic>
      <p:sp>
        <p:nvSpPr>
          <p:cNvPr id="93" name="Rectangle 92">
            <a:extLst>
              <a:ext uri="{FF2B5EF4-FFF2-40B4-BE49-F238E27FC236}">
                <a16:creationId xmlns:a16="http://schemas.microsoft.com/office/drawing/2014/main" xmlns="" id="{16F61E84-9DCA-4F22-94BC-C901DB4999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2DDA887-E8E1-41E2-B7F1-4CD47419445E}"/>
              </a:ext>
            </a:extLst>
          </p:cNvPr>
          <p:cNvSpPr>
            <a:spLocks noGrp="1"/>
          </p:cNvSpPr>
          <p:nvPr>
            <p:ph type="title"/>
          </p:nvPr>
        </p:nvSpPr>
        <p:spPr>
          <a:xfrm>
            <a:off x="911993" y="1880067"/>
            <a:ext cx="10190071" cy="3145855"/>
          </a:xfrm>
        </p:spPr>
        <p:txBody>
          <a:bodyPr vert="horz" lIns="91440" tIns="45720" rIns="91440" bIns="45720" rtlCol="0" anchor="b">
            <a:normAutofit/>
          </a:bodyPr>
          <a:lstStyle/>
          <a:p>
            <a:pPr algn="ctr">
              <a:lnSpc>
                <a:spcPct val="90000"/>
              </a:lnSpc>
            </a:pPr>
            <a:r>
              <a:rPr lang="en-US" sz="3400" kern="1200" dirty="0">
                <a:solidFill>
                  <a:srgbClr val="FFFFFF"/>
                </a:solidFill>
                <a:latin typeface="+mj-lt"/>
                <a:ea typeface="+mj-ea"/>
                <a:cs typeface="+mj-cs"/>
              </a:rPr>
              <a:t>the graph indicates the types of facilities accessed by other </a:t>
            </a:r>
            <a:r>
              <a:rPr lang="en-US" sz="3400" kern="1200" dirty="0" err="1" smtClean="0">
                <a:solidFill>
                  <a:srgbClr val="FFFFFF"/>
                </a:solidFill>
                <a:latin typeface="+mj-lt"/>
                <a:ea typeface="+mj-ea"/>
                <a:cs typeface="+mj-cs"/>
              </a:rPr>
              <a:t>facilities.For</a:t>
            </a:r>
            <a:r>
              <a:rPr lang="en-US" sz="3400" kern="1200" dirty="0" smtClean="0">
                <a:solidFill>
                  <a:srgbClr val="FFFFFF"/>
                </a:solidFill>
                <a:latin typeface="+mj-lt"/>
                <a:ea typeface="+mj-ea"/>
                <a:cs typeface="+mj-cs"/>
              </a:rPr>
              <a:t> ex. </a:t>
            </a:r>
            <a:r>
              <a:rPr lang="en-US" sz="3400" kern="1200" dirty="0">
                <a:solidFill>
                  <a:srgbClr val="FFFFFF"/>
                </a:solidFill>
                <a:latin typeface="+mj-lt"/>
                <a:ea typeface="+mj-ea"/>
                <a:cs typeface="+mj-cs"/>
              </a:rPr>
              <a:t>The node x1 access the nodes x2 and x4. Similarly, the node x5 with facility type t1 access the facility types t3, t1 and t2 of nodes x6, x2 and x4 respectively. </a:t>
            </a:r>
          </a:p>
          <a:p>
            <a:pPr algn="ctr">
              <a:lnSpc>
                <a:spcPct val="90000"/>
              </a:lnSpc>
            </a:pPr>
            <a:endParaRPr lang="en-US" sz="3400" kern="1200" dirty="0">
              <a:solidFill>
                <a:srgbClr val="FFFFFF"/>
              </a:solidFill>
              <a:latin typeface="+mj-lt"/>
              <a:ea typeface="+mj-ea"/>
              <a:cs typeface="+mj-cs"/>
            </a:endParaRPr>
          </a:p>
        </p:txBody>
      </p:sp>
      <p:grpSp>
        <p:nvGrpSpPr>
          <p:cNvPr id="95" name="Top Left">
            <a:extLst>
              <a:ext uri="{FF2B5EF4-FFF2-40B4-BE49-F238E27FC236}">
                <a16:creationId xmlns:a16="http://schemas.microsoft.com/office/drawing/2014/main" xmlns="" id="{18579DB9-24B0-487B-81E3-8D02AD5F8C8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849" y="15178"/>
            <a:ext cx="2198951" cy="3331254"/>
            <a:chOff x="4473129" y="923925"/>
            <a:chExt cx="3308947" cy="5012817"/>
          </a:xfrm>
          <a:noFill/>
        </p:grpSpPr>
        <p:sp>
          <p:nvSpPr>
            <p:cNvPr id="96" name="Freeform: Shape 95">
              <a:extLst>
                <a:ext uri="{FF2B5EF4-FFF2-40B4-BE49-F238E27FC236}">
                  <a16:creationId xmlns:a16="http://schemas.microsoft.com/office/drawing/2014/main" xmlns="" id="{7180CB2C-161F-4538-9214-24AF97B01A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xmlns="" id="{EE25AFBE-8731-4348-B66F-FD7E38F76A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xmlns="" id="{5F6C27D8-4E47-470F-B6B5-407CE7D1D7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xmlns="" id="{66348964-B561-445E-A6A4-730FBA4285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xmlns="" id="{C5D1A3FD-B031-4670-8F09-29E8E38D45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xmlns="" id="{80BD3287-1860-4987-8CA5-8728EDBB6B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xmlns="" id="{E1FEEEA6-82B5-4005-A3D5-FC2A152FDD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104" name="Bottom Right">
            <a:extLst>
              <a:ext uri="{FF2B5EF4-FFF2-40B4-BE49-F238E27FC236}">
                <a16:creationId xmlns:a16="http://schemas.microsoft.com/office/drawing/2014/main" xmlns="" id="{8F281804-17FE-49B9-9065-1A44CD473CA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980400" y="3276601"/>
            <a:ext cx="4211600" cy="3581399"/>
            <a:chOff x="7980400" y="3276601"/>
            <a:chExt cx="4211600" cy="3581399"/>
          </a:xfrm>
        </p:grpSpPr>
        <p:grpSp>
          <p:nvGrpSpPr>
            <p:cNvPr id="105" name="Graphic 157">
              <a:extLst>
                <a:ext uri="{FF2B5EF4-FFF2-40B4-BE49-F238E27FC236}">
                  <a16:creationId xmlns:a16="http://schemas.microsoft.com/office/drawing/2014/main" xmlns="" id="{737BB70B-7AAF-4229-8400-5AFF12A2367A}"/>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8662740" y="3276601"/>
              <a:ext cx="3529260" cy="3581398"/>
              <a:chOff x="4114800" y="1423987"/>
              <a:chExt cx="3961542" cy="4007547"/>
            </a:xfrm>
            <a:noFill/>
          </p:grpSpPr>
          <p:sp>
            <p:nvSpPr>
              <p:cNvPr id="107" name="Freeform: Shape 106">
                <a:extLst>
                  <a:ext uri="{FF2B5EF4-FFF2-40B4-BE49-F238E27FC236}">
                    <a16:creationId xmlns:a16="http://schemas.microsoft.com/office/drawing/2014/main" xmlns="" id="{9B992201-AA48-4BE7-ADC2-908B16934F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08" name="Freeform: Shape 107">
                <a:extLst>
                  <a:ext uri="{FF2B5EF4-FFF2-40B4-BE49-F238E27FC236}">
                    <a16:creationId xmlns:a16="http://schemas.microsoft.com/office/drawing/2014/main" xmlns="" id="{840E3649-4ED2-4501-AF92-DEC3DFF5C8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xmlns="" id="{68B38FD5-4195-4693-8AB7-D01C58D21E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10" name="Freeform: Shape 109">
                <a:extLst>
                  <a:ext uri="{FF2B5EF4-FFF2-40B4-BE49-F238E27FC236}">
                    <a16:creationId xmlns:a16="http://schemas.microsoft.com/office/drawing/2014/main" xmlns="" id="{F0635352-3FD2-43A8-832C-705F1CB917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11" name="Freeform: Shape 110">
                <a:extLst>
                  <a:ext uri="{FF2B5EF4-FFF2-40B4-BE49-F238E27FC236}">
                    <a16:creationId xmlns:a16="http://schemas.microsoft.com/office/drawing/2014/main" xmlns="" id="{FBEAF61E-74F7-41BA-9576-39B1961501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xmlns="" id="{AB31D9B5-1401-4F40-BEE6-D492919954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13" name="Freeform: Shape 112">
                <a:extLst>
                  <a:ext uri="{FF2B5EF4-FFF2-40B4-BE49-F238E27FC236}">
                    <a16:creationId xmlns:a16="http://schemas.microsoft.com/office/drawing/2014/main" xmlns="" id="{8EDD38F5-BC63-401D-8C72-8D41A360A9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06" name="Freeform: Shape 105">
              <a:extLst>
                <a:ext uri="{FF2B5EF4-FFF2-40B4-BE49-F238E27FC236}">
                  <a16:creationId xmlns:a16="http://schemas.microsoft.com/office/drawing/2014/main" xmlns="" id="{05CE5B18-7300-438F-80EB-4F4E431C80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3762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62">
            <a:extLst>
              <a:ext uri="{FF2B5EF4-FFF2-40B4-BE49-F238E27FC236}">
                <a16:creationId xmlns:a16="http://schemas.microsoft.com/office/drawing/2014/main" xmlns="" id="{247A131F-D5DE-41A5-B4CF-4F345319B4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1" name="Freeform: Shape 64">
            <a:extLst>
              <a:ext uri="{FF2B5EF4-FFF2-40B4-BE49-F238E27FC236}">
                <a16:creationId xmlns:a16="http://schemas.microsoft.com/office/drawing/2014/main" xmlns="" id="{3AF4666D-BD98-40A5-A75F-478B98201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62" name="Freeform: Shape 66">
            <a:extLst>
              <a:ext uri="{FF2B5EF4-FFF2-40B4-BE49-F238E27FC236}">
                <a16:creationId xmlns:a16="http://schemas.microsoft.com/office/drawing/2014/main" xmlns="" id="{68680585-71F9-4721-A998-4974171D2E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64" name="Freeform: Shape 68">
            <a:extLst>
              <a:ext uri="{FF2B5EF4-FFF2-40B4-BE49-F238E27FC236}">
                <a16:creationId xmlns:a16="http://schemas.microsoft.com/office/drawing/2014/main" xmlns="" id="{12BC95C2-2EEC-4F59-ABA8-660B0D059C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6" name="Graphic 141">
            <a:extLst>
              <a:ext uri="{FF2B5EF4-FFF2-40B4-BE49-F238E27FC236}">
                <a16:creationId xmlns:a16="http://schemas.microsoft.com/office/drawing/2014/main" xmlns="" id="{03E9870D-4BBA-43AF-8D44-BBADF020CF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849" y="15178"/>
            <a:ext cx="2198951" cy="3331254"/>
            <a:chOff x="4473129" y="923925"/>
            <a:chExt cx="3308947" cy="5012817"/>
          </a:xfrm>
          <a:noFill/>
        </p:grpSpPr>
        <p:sp>
          <p:nvSpPr>
            <p:cNvPr id="72" name="Freeform: Shape 71">
              <a:extLst>
                <a:ext uri="{FF2B5EF4-FFF2-40B4-BE49-F238E27FC236}">
                  <a16:creationId xmlns:a16="http://schemas.microsoft.com/office/drawing/2014/main" xmlns="" id="{34BC5055-C77D-43CD-BB1D-A77B6779CD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xmlns="" id="{DB12D0B8-9385-489A-85AE-3D14AD0BA2F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xmlns="" id="{D158A14A-147E-4130-A5E2-38FD84B181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xmlns="" id="{75B8B1EB-5E2B-472C-AE60-2EC5961F16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xmlns="" id="{B4F5BD77-58D7-4B61-A666-1B4139A63A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xmlns="" id="{F5CBEC6B-EDB6-40B8-8771-E5AF41B8D6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xmlns="" id="{91BD0EE8-AA47-4044-9251-9F5A4B8201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68" name="Graphic 157">
            <a:extLst>
              <a:ext uri="{FF2B5EF4-FFF2-40B4-BE49-F238E27FC236}">
                <a16:creationId xmlns:a16="http://schemas.microsoft.com/office/drawing/2014/main" xmlns="" id="{C3279E8D-2BAA-4CB1-834B-09FADD54DE5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610600" y="3276600"/>
            <a:ext cx="3529260" cy="3581398"/>
            <a:chOff x="4114800" y="1423987"/>
            <a:chExt cx="3961542" cy="4007547"/>
          </a:xfrm>
          <a:noFill/>
        </p:grpSpPr>
        <p:sp>
          <p:nvSpPr>
            <p:cNvPr id="81" name="Freeform: Shape 80">
              <a:extLst>
                <a:ext uri="{FF2B5EF4-FFF2-40B4-BE49-F238E27FC236}">
                  <a16:creationId xmlns:a16="http://schemas.microsoft.com/office/drawing/2014/main" xmlns="" id="{3456F18E-4F61-486D-9CD6-65B30372C5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xmlns="" id="{318DDF45-08F0-46B6-A0B7-133735C94F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xmlns="" id="{B9D0CC0F-710D-43F4-BC86-7637674201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xmlns="" id="{6FB36AB6-CB81-495A-8A33-C0BCE67D6F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xmlns="" id="{1993F7E6-ABF6-482D-BEA5-B4E607DDB4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xmlns="" id="{DCA0B097-C21A-40B4-95E4-2FFA9697F82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xmlns="" id="{AB2AF0F5-7EAA-4BAB-8DE2-D84E124170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70" name="Rectangle 88">
            <a:extLst>
              <a:ext uri="{FF2B5EF4-FFF2-40B4-BE49-F238E27FC236}">
                <a16:creationId xmlns:a16="http://schemas.microsoft.com/office/drawing/2014/main" xmlns="" id="{3A6C273A-38F2-4D34-98BF-47B248862B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9" name="Rectangle 90">
            <a:extLst>
              <a:ext uri="{FF2B5EF4-FFF2-40B4-BE49-F238E27FC236}">
                <a16:creationId xmlns:a16="http://schemas.microsoft.com/office/drawing/2014/main" xmlns="" id="{2E2CF659-EE5D-432C-B47F-10AC4A48A3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8" name="Rectangle 92">
            <a:extLst>
              <a:ext uri="{FF2B5EF4-FFF2-40B4-BE49-F238E27FC236}">
                <a16:creationId xmlns:a16="http://schemas.microsoft.com/office/drawing/2014/main" xmlns="" id="{683AA549-1F0C-46E0-AAD8-DC3DC6CA61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iagram&#10;&#10;Description automatically generated">
            <a:extLst>
              <a:ext uri="{FF2B5EF4-FFF2-40B4-BE49-F238E27FC236}">
                <a16:creationId xmlns:a16="http://schemas.microsoft.com/office/drawing/2014/main" xmlns="" id="{0FCC1F56-FB38-42FB-905B-91760E0CEBE8}"/>
              </a:ext>
            </a:extLst>
          </p:cNvPr>
          <p:cNvPicPr>
            <a:picLocks noChangeAspect="1"/>
          </p:cNvPicPr>
          <p:nvPr/>
        </p:nvPicPr>
        <p:blipFill rotWithShape="1">
          <a:blip r:embed="rId2">
            <a:alphaModFix amt="70000"/>
          </a:blip>
          <a:srcRect t="28942" r="1" b="14946"/>
          <a:stretch/>
        </p:blipFill>
        <p:spPr>
          <a:xfrm>
            <a:off x="20" y="10"/>
            <a:ext cx="12188932" cy="6856614"/>
          </a:xfrm>
          <a:prstGeom prst="rect">
            <a:avLst/>
          </a:prstGeom>
        </p:spPr>
      </p:pic>
      <p:grpSp>
        <p:nvGrpSpPr>
          <p:cNvPr id="90" name="Bottom Right">
            <a:extLst>
              <a:ext uri="{FF2B5EF4-FFF2-40B4-BE49-F238E27FC236}">
                <a16:creationId xmlns:a16="http://schemas.microsoft.com/office/drawing/2014/main" xmlns="" id="{7B2F7E43-35EC-4103-9D95-2ACDB00387C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980400" y="3276601"/>
            <a:ext cx="4211600" cy="3581399"/>
            <a:chOff x="7980400" y="3276601"/>
            <a:chExt cx="4211600" cy="3581399"/>
          </a:xfrm>
        </p:grpSpPr>
        <p:grpSp>
          <p:nvGrpSpPr>
            <p:cNvPr id="96" name="Graphic 157">
              <a:extLst>
                <a:ext uri="{FF2B5EF4-FFF2-40B4-BE49-F238E27FC236}">
                  <a16:creationId xmlns:a16="http://schemas.microsoft.com/office/drawing/2014/main" xmlns="" id="{4CBE545A-C704-48FA-8193-05D4FDAA210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8662740" y="3276601"/>
              <a:ext cx="3529260" cy="3581398"/>
              <a:chOff x="4114800" y="1423987"/>
              <a:chExt cx="3961542" cy="4007547"/>
            </a:xfrm>
            <a:noFill/>
          </p:grpSpPr>
          <p:sp>
            <p:nvSpPr>
              <p:cNvPr id="98" name="Freeform: Shape 97">
                <a:extLst>
                  <a:ext uri="{FF2B5EF4-FFF2-40B4-BE49-F238E27FC236}">
                    <a16:creationId xmlns:a16="http://schemas.microsoft.com/office/drawing/2014/main" xmlns="" id="{DFC12F8B-A54C-43DD-B393-14555547B6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xmlns="" id="{E3B33274-B053-4224-A5A0-B90126BFFFE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xmlns="" id="{1C7170C7-58C1-4C2A-BCB1-A35DA8E12D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xmlns="" id="{5931EDD4-C978-4F30-9A9D-2C5D3B3E4B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xmlns="" id="{3E984CF3-8D55-4CD4-8256-69FDFE61C1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xmlns="" id="{E9CC4F5D-4692-4689-807E-46C4886AD3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xmlns="" id="{B872E016-A490-4CAF-AAC9-3EE29CBD43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97" name="Freeform: Shape 96">
              <a:extLst>
                <a:ext uri="{FF2B5EF4-FFF2-40B4-BE49-F238E27FC236}">
                  <a16:creationId xmlns:a16="http://schemas.microsoft.com/office/drawing/2014/main" xmlns="" id="{594A6B7E-847F-437A-BC2F-A78EE3F87D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6" name="Footer Placeholder 42">
            <a:extLst>
              <a:ext uri="{FF2B5EF4-FFF2-40B4-BE49-F238E27FC236}">
                <a16:creationId xmlns:a16="http://schemas.microsoft.com/office/drawing/2014/main" xmlns="" id="{03E51277-1095-412F-913B-8FA8021AA626}"/>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108" name="Top Left">
            <a:extLst>
              <a:ext uri="{FF2B5EF4-FFF2-40B4-BE49-F238E27FC236}">
                <a16:creationId xmlns:a16="http://schemas.microsoft.com/office/drawing/2014/main" xmlns="" id="{96F2112D-BBBE-46A6-B66D-A3F02ED3284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087"/>
            <a:ext cx="7921775" cy="6887020"/>
            <a:chOff x="3662362" y="1504950"/>
            <a:chExt cx="4411694" cy="3835431"/>
          </a:xfrm>
          <a:noFill/>
        </p:grpSpPr>
        <p:sp>
          <p:nvSpPr>
            <p:cNvPr id="109" name="Freeform: Shape 108">
              <a:extLst>
                <a:ext uri="{FF2B5EF4-FFF2-40B4-BE49-F238E27FC236}">
                  <a16:creationId xmlns:a16="http://schemas.microsoft.com/office/drawing/2014/main" xmlns="" id="{712269F1-E4D6-4EEB-8A0F-059FAFC408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110" name="Freeform: Shape 109">
              <a:extLst>
                <a:ext uri="{FF2B5EF4-FFF2-40B4-BE49-F238E27FC236}">
                  <a16:creationId xmlns:a16="http://schemas.microsoft.com/office/drawing/2014/main" xmlns="" id="{088D87B2-D2A4-4577-89DC-7AF275C017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111" name="Graphic 3">
              <a:extLst>
                <a:ext uri="{FF2B5EF4-FFF2-40B4-BE49-F238E27FC236}">
                  <a16:creationId xmlns:a16="http://schemas.microsoft.com/office/drawing/2014/main" xmlns="" id="{96F2112D-BBBE-46A6-B66D-A3F02ED3284E}"/>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3662362" y="1504950"/>
              <a:ext cx="1913000" cy="3816381"/>
              <a:chOff x="3662362" y="1504950"/>
              <a:chExt cx="1913000" cy="3816381"/>
            </a:xfrm>
            <a:noFill/>
          </p:grpSpPr>
          <p:sp>
            <p:nvSpPr>
              <p:cNvPr id="122" name="Freeform: Shape 121">
                <a:extLst>
                  <a:ext uri="{FF2B5EF4-FFF2-40B4-BE49-F238E27FC236}">
                    <a16:creationId xmlns:a16="http://schemas.microsoft.com/office/drawing/2014/main" xmlns="" id="{ACCB55F8-F950-431F-9B90-688950D9F3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xmlns="" id="{27D0AA11-2E4E-479C-B953-547285E724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xmlns="" id="{90D86C66-EDF0-4ABB-87F4-A2882A2E02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125" name="Freeform: Shape 124">
                <a:extLst>
                  <a:ext uri="{FF2B5EF4-FFF2-40B4-BE49-F238E27FC236}">
                    <a16:creationId xmlns:a16="http://schemas.microsoft.com/office/drawing/2014/main" xmlns="" id="{D026082B-E695-4987-8C03-332366C6C9D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126" name="Freeform: Shape 125">
                <a:extLst>
                  <a:ext uri="{FF2B5EF4-FFF2-40B4-BE49-F238E27FC236}">
                    <a16:creationId xmlns:a16="http://schemas.microsoft.com/office/drawing/2014/main" xmlns="" id="{461A8835-D9FC-4CAB-AF19-A5513B17BA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112" name="Freeform: Shape 111">
              <a:extLst>
                <a:ext uri="{FF2B5EF4-FFF2-40B4-BE49-F238E27FC236}">
                  <a16:creationId xmlns:a16="http://schemas.microsoft.com/office/drawing/2014/main" xmlns="" id="{54E6BA76-9515-415F-BAC9-76958DA6EB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113" name="Freeform: Shape 112">
              <a:extLst>
                <a:ext uri="{FF2B5EF4-FFF2-40B4-BE49-F238E27FC236}">
                  <a16:creationId xmlns:a16="http://schemas.microsoft.com/office/drawing/2014/main" xmlns="" id="{4C120B3D-CF1C-49AE-B5B4-6BF589737A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114" name="Freeform: Shape 113">
              <a:extLst>
                <a:ext uri="{FF2B5EF4-FFF2-40B4-BE49-F238E27FC236}">
                  <a16:creationId xmlns:a16="http://schemas.microsoft.com/office/drawing/2014/main" xmlns="" id="{5F7B6392-DF04-4EF6-A433-4A7A757D65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115" name="Freeform: Shape 114">
              <a:extLst>
                <a:ext uri="{FF2B5EF4-FFF2-40B4-BE49-F238E27FC236}">
                  <a16:creationId xmlns:a16="http://schemas.microsoft.com/office/drawing/2014/main" xmlns="" id="{CFB987BC-4338-4C63-8DB9-5CB9DC4890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xmlns="" id="{F0B5029E-655F-4CB5-BCA2-B62400CE76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117" name="Freeform: Shape 116">
              <a:extLst>
                <a:ext uri="{FF2B5EF4-FFF2-40B4-BE49-F238E27FC236}">
                  <a16:creationId xmlns:a16="http://schemas.microsoft.com/office/drawing/2014/main" xmlns="" id="{966F436B-D502-4927-A05D-0691A99F65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xmlns="" id="{63D19BC0-342A-4662-8B01-078F5BC25F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xmlns="" id="{DF32521F-B67B-4D14-BB6E-0DD27E1C70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xmlns="" id="{56F73602-5ACB-4102-894B-D140E71E67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92" name="Freeform: Shape 120">
              <a:extLst>
                <a:ext uri="{FF2B5EF4-FFF2-40B4-BE49-F238E27FC236}">
                  <a16:creationId xmlns:a16="http://schemas.microsoft.com/office/drawing/2014/main" xmlns="" id="{E87FA368-45DC-4276-A257-F67A12B20F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xmlns="" id="{71A02C25-383D-4AEE-85C7-B9FECECBBB5D}"/>
              </a:ext>
            </a:extLst>
          </p:cNvPr>
          <p:cNvSpPr>
            <a:spLocks noGrp="1"/>
          </p:cNvSpPr>
          <p:nvPr>
            <p:ph type="title"/>
          </p:nvPr>
        </p:nvSpPr>
        <p:spPr>
          <a:xfrm>
            <a:off x="994404" y="731041"/>
            <a:ext cx="10191942" cy="3173034"/>
          </a:xfrm>
        </p:spPr>
        <p:txBody>
          <a:bodyPr vert="horz" lIns="91440" tIns="45720" rIns="91440" bIns="45720" rtlCol="0" anchor="b">
            <a:normAutofit/>
          </a:bodyPr>
          <a:lstStyle/>
          <a:p>
            <a:pPr algn="ctr"/>
            <a:r>
              <a:rPr lang="en-US" sz="6600" kern="1200">
                <a:solidFill>
                  <a:srgbClr val="FFFFFF"/>
                </a:solidFill>
                <a:latin typeface="+mj-lt"/>
                <a:ea typeface="+mj-ea"/>
                <a:cs typeface="+mj-cs"/>
              </a:rPr>
              <a:t>Graphical representation of algorithm: </a:t>
            </a:r>
          </a:p>
        </p:txBody>
      </p:sp>
      <p:grpSp>
        <p:nvGrpSpPr>
          <p:cNvPr id="128" name="Cross">
            <a:extLst>
              <a:ext uri="{FF2B5EF4-FFF2-40B4-BE49-F238E27FC236}">
                <a16:creationId xmlns:a16="http://schemas.microsoft.com/office/drawing/2014/main" xmlns="" id="{DDB99EF5-8801-40E2-83D3-196FADCBBA7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030939" y="3874229"/>
            <a:ext cx="118872" cy="118872"/>
            <a:chOff x="1175347" y="3733800"/>
            <a:chExt cx="118872" cy="118872"/>
          </a:xfrm>
        </p:grpSpPr>
        <p:cxnSp>
          <p:nvCxnSpPr>
            <p:cNvPr id="129" name="Straight Connector 128">
              <a:extLst>
                <a:ext uri="{FF2B5EF4-FFF2-40B4-BE49-F238E27FC236}">
                  <a16:creationId xmlns:a16="http://schemas.microsoft.com/office/drawing/2014/main" xmlns="" id="{50FE3A76-C0EC-41F2-92AD-1A75BA37712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30" name="Straight Connector 129">
              <a:extLst>
                <a:ext uri="{FF2B5EF4-FFF2-40B4-BE49-F238E27FC236}">
                  <a16:creationId xmlns:a16="http://schemas.microsoft.com/office/drawing/2014/main" xmlns="" id="{C22AF00A-AACB-4D06-A706-4231FD4EC6F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786438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xmlns="" id="{247A131F-D5DE-41A5-B4CF-4F345319B4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4" name="Freeform: Shape 153">
            <a:extLst>
              <a:ext uri="{FF2B5EF4-FFF2-40B4-BE49-F238E27FC236}">
                <a16:creationId xmlns:a16="http://schemas.microsoft.com/office/drawing/2014/main" xmlns="" id="{3AF4666D-BD98-40A5-A75F-478B98201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6" name="Freeform: Shape 155">
            <a:extLst>
              <a:ext uri="{FF2B5EF4-FFF2-40B4-BE49-F238E27FC236}">
                <a16:creationId xmlns:a16="http://schemas.microsoft.com/office/drawing/2014/main" xmlns="" id="{68680585-71F9-4721-A998-4974171D2E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8" name="Freeform: Shape 157">
            <a:extLst>
              <a:ext uri="{FF2B5EF4-FFF2-40B4-BE49-F238E27FC236}">
                <a16:creationId xmlns:a16="http://schemas.microsoft.com/office/drawing/2014/main" xmlns="" id="{12BC95C2-2EEC-4F59-ABA8-660B0D059C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0" name="Graphic 141">
            <a:extLst>
              <a:ext uri="{FF2B5EF4-FFF2-40B4-BE49-F238E27FC236}">
                <a16:creationId xmlns:a16="http://schemas.microsoft.com/office/drawing/2014/main" xmlns="" id="{03E9870D-4BBA-43AF-8D44-BBADF020CF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849" y="15178"/>
            <a:ext cx="2198951" cy="3331254"/>
            <a:chOff x="4473129" y="923925"/>
            <a:chExt cx="3308947" cy="5012817"/>
          </a:xfrm>
          <a:noFill/>
        </p:grpSpPr>
        <p:sp>
          <p:nvSpPr>
            <p:cNvPr id="161" name="Freeform: Shape 160">
              <a:extLst>
                <a:ext uri="{FF2B5EF4-FFF2-40B4-BE49-F238E27FC236}">
                  <a16:creationId xmlns:a16="http://schemas.microsoft.com/office/drawing/2014/main" xmlns="" id="{34BC5055-C77D-43CD-BB1D-A77B6779CD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2" name="Freeform: Shape 161">
              <a:extLst>
                <a:ext uri="{FF2B5EF4-FFF2-40B4-BE49-F238E27FC236}">
                  <a16:creationId xmlns:a16="http://schemas.microsoft.com/office/drawing/2014/main" xmlns="" id="{DB12D0B8-9385-489A-85AE-3D14AD0BA2F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3" name="Freeform: Shape 162">
              <a:extLst>
                <a:ext uri="{FF2B5EF4-FFF2-40B4-BE49-F238E27FC236}">
                  <a16:creationId xmlns:a16="http://schemas.microsoft.com/office/drawing/2014/main" xmlns="" id="{D158A14A-147E-4130-A5E2-38FD84B181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64" name="Freeform: Shape 163">
              <a:extLst>
                <a:ext uri="{FF2B5EF4-FFF2-40B4-BE49-F238E27FC236}">
                  <a16:creationId xmlns:a16="http://schemas.microsoft.com/office/drawing/2014/main" xmlns="" id="{75B8B1EB-5E2B-472C-AE60-2EC5961F16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5" name="Freeform: Shape 164">
              <a:extLst>
                <a:ext uri="{FF2B5EF4-FFF2-40B4-BE49-F238E27FC236}">
                  <a16:creationId xmlns:a16="http://schemas.microsoft.com/office/drawing/2014/main" xmlns="" id="{B4F5BD77-58D7-4B61-A666-1B4139A63A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66" name="Freeform: Shape 165">
              <a:extLst>
                <a:ext uri="{FF2B5EF4-FFF2-40B4-BE49-F238E27FC236}">
                  <a16:creationId xmlns:a16="http://schemas.microsoft.com/office/drawing/2014/main" xmlns="" id="{F5CBEC6B-EDB6-40B8-8771-E5AF41B8D6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67" name="Freeform: Shape 166">
              <a:extLst>
                <a:ext uri="{FF2B5EF4-FFF2-40B4-BE49-F238E27FC236}">
                  <a16:creationId xmlns:a16="http://schemas.microsoft.com/office/drawing/2014/main" xmlns="" id="{91BD0EE8-AA47-4044-9251-9F5A4B8201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69" name="Graphic 157">
            <a:extLst>
              <a:ext uri="{FF2B5EF4-FFF2-40B4-BE49-F238E27FC236}">
                <a16:creationId xmlns:a16="http://schemas.microsoft.com/office/drawing/2014/main" xmlns="" id="{C3279E8D-2BAA-4CB1-834B-09FADD54DE5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610600" y="3276600"/>
            <a:ext cx="3529260" cy="3581398"/>
            <a:chOff x="4114800" y="1423987"/>
            <a:chExt cx="3961542" cy="4007547"/>
          </a:xfrm>
          <a:noFill/>
        </p:grpSpPr>
        <p:sp>
          <p:nvSpPr>
            <p:cNvPr id="170" name="Freeform: Shape 169">
              <a:extLst>
                <a:ext uri="{FF2B5EF4-FFF2-40B4-BE49-F238E27FC236}">
                  <a16:creationId xmlns:a16="http://schemas.microsoft.com/office/drawing/2014/main" xmlns="" id="{3456F18E-4F61-486D-9CD6-65B30372C5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71" name="Freeform: Shape 170">
              <a:extLst>
                <a:ext uri="{FF2B5EF4-FFF2-40B4-BE49-F238E27FC236}">
                  <a16:creationId xmlns:a16="http://schemas.microsoft.com/office/drawing/2014/main" xmlns="" id="{318DDF45-08F0-46B6-A0B7-133735C94F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72" name="Freeform: Shape 171">
              <a:extLst>
                <a:ext uri="{FF2B5EF4-FFF2-40B4-BE49-F238E27FC236}">
                  <a16:creationId xmlns:a16="http://schemas.microsoft.com/office/drawing/2014/main" xmlns="" id="{B9D0CC0F-710D-43F4-BC86-7637674201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73" name="Freeform: Shape 172">
              <a:extLst>
                <a:ext uri="{FF2B5EF4-FFF2-40B4-BE49-F238E27FC236}">
                  <a16:creationId xmlns:a16="http://schemas.microsoft.com/office/drawing/2014/main" xmlns="" id="{6FB36AB6-CB81-495A-8A33-C0BCE67D6F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74" name="Freeform: Shape 173">
              <a:extLst>
                <a:ext uri="{FF2B5EF4-FFF2-40B4-BE49-F238E27FC236}">
                  <a16:creationId xmlns:a16="http://schemas.microsoft.com/office/drawing/2014/main" xmlns="" id="{1993F7E6-ABF6-482D-BEA5-B4E607DDB4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75" name="Freeform: Shape 174">
              <a:extLst>
                <a:ext uri="{FF2B5EF4-FFF2-40B4-BE49-F238E27FC236}">
                  <a16:creationId xmlns:a16="http://schemas.microsoft.com/office/drawing/2014/main" xmlns="" id="{DCA0B097-C21A-40B4-95E4-2FFA9697F82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76" name="Freeform: Shape 175">
              <a:extLst>
                <a:ext uri="{FF2B5EF4-FFF2-40B4-BE49-F238E27FC236}">
                  <a16:creationId xmlns:a16="http://schemas.microsoft.com/office/drawing/2014/main" xmlns="" id="{AB2AF0F5-7EAA-4BAB-8DE2-D84E124170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78" name="Rectangle 177">
            <a:extLst>
              <a:ext uri="{FF2B5EF4-FFF2-40B4-BE49-F238E27FC236}">
                <a16:creationId xmlns:a16="http://schemas.microsoft.com/office/drawing/2014/main" xmlns="" id="{3A6C273A-38F2-4D34-98BF-47B248862B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0" name="Rectangle 179">
            <a:extLst>
              <a:ext uri="{FF2B5EF4-FFF2-40B4-BE49-F238E27FC236}">
                <a16:creationId xmlns:a16="http://schemas.microsoft.com/office/drawing/2014/main" xmlns="" id="{2E2CF659-EE5D-432C-B47F-10AC4A48A3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2" name="Rectangle 181">
            <a:extLst>
              <a:ext uri="{FF2B5EF4-FFF2-40B4-BE49-F238E27FC236}">
                <a16:creationId xmlns:a16="http://schemas.microsoft.com/office/drawing/2014/main" xmlns="" id="{683AA549-1F0C-46E0-AAD8-DC3DC6CA61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iagram&#10;&#10;Description automatically generated">
            <a:extLst>
              <a:ext uri="{FF2B5EF4-FFF2-40B4-BE49-F238E27FC236}">
                <a16:creationId xmlns:a16="http://schemas.microsoft.com/office/drawing/2014/main" xmlns="" id="{D9EB4A8D-4274-4BF1-8191-513460051614}"/>
              </a:ext>
            </a:extLst>
          </p:cNvPr>
          <p:cNvPicPr>
            <a:picLocks noChangeAspect="1"/>
          </p:cNvPicPr>
          <p:nvPr/>
        </p:nvPicPr>
        <p:blipFill rotWithShape="1">
          <a:blip r:embed="rId2">
            <a:alphaModFix amt="70000"/>
          </a:blip>
          <a:srcRect l="11116"/>
          <a:stretch/>
        </p:blipFill>
        <p:spPr>
          <a:xfrm>
            <a:off x="14397" y="10"/>
            <a:ext cx="12188932" cy="6856614"/>
          </a:xfrm>
          <a:prstGeom prst="rect">
            <a:avLst/>
          </a:prstGeom>
        </p:spPr>
      </p:pic>
      <p:grpSp>
        <p:nvGrpSpPr>
          <p:cNvPr id="184" name="Bottom Right">
            <a:extLst>
              <a:ext uri="{FF2B5EF4-FFF2-40B4-BE49-F238E27FC236}">
                <a16:creationId xmlns:a16="http://schemas.microsoft.com/office/drawing/2014/main" xmlns="" id="{7B2F7E43-35EC-4103-9D95-2ACDB00387C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980400" y="3276601"/>
            <a:ext cx="4211600" cy="3581399"/>
            <a:chOff x="7980400" y="3276601"/>
            <a:chExt cx="4211600" cy="3581399"/>
          </a:xfrm>
        </p:grpSpPr>
        <p:grpSp>
          <p:nvGrpSpPr>
            <p:cNvPr id="185" name="Graphic 157">
              <a:extLst>
                <a:ext uri="{FF2B5EF4-FFF2-40B4-BE49-F238E27FC236}">
                  <a16:creationId xmlns:a16="http://schemas.microsoft.com/office/drawing/2014/main" xmlns="" id="{4CBE545A-C704-48FA-8193-05D4FDAA210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8662740" y="3276601"/>
              <a:ext cx="3529260" cy="3581398"/>
              <a:chOff x="4114800" y="1423987"/>
              <a:chExt cx="3961542" cy="4007547"/>
            </a:xfrm>
            <a:noFill/>
          </p:grpSpPr>
          <p:sp>
            <p:nvSpPr>
              <p:cNvPr id="187" name="Freeform: Shape 186">
                <a:extLst>
                  <a:ext uri="{FF2B5EF4-FFF2-40B4-BE49-F238E27FC236}">
                    <a16:creationId xmlns:a16="http://schemas.microsoft.com/office/drawing/2014/main" xmlns="" id="{DFC12F8B-A54C-43DD-B393-14555547B6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88" name="Freeform: Shape 187">
                <a:extLst>
                  <a:ext uri="{FF2B5EF4-FFF2-40B4-BE49-F238E27FC236}">
                    <a16:creationId xmlns:a16="http://schemas.microsoft.com/office/drawing/2014/main" xmlns="" id="{E3B33274-B053-4224-A5A0-B90126BFFFE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89" name="Freeform: Shape 188">
                <a:extLst>
                  <a:ext uri="{FF2B5EF4-FFF2-40B4-BE49-F238E27FC236}">
                    <a16:creationId xmlns:a16="http://schemas.microsoft.com/office/drawing/2014/main" xmlns="" id="{1C7170C7-58C1-4C2A-BCB1-A35DA8E12D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90" name="Freeform: Shape 189">
                <a:extLst>
                  <a:ext uri="{FF2B5EF4-FFF2-40B4-BE49-F238E27FC236}">
                    <a16:creationId xmlns:a16="http://schemas.microsoft.com/office/drawing/2014/main" xmlns="" id="{5931EDD4-C978-4F30-9A9D-2C5D3B3E4B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91" name="Freeform: Shape 190">
                <a:extLst>
                  <a:ext uri="{FF2B5EF4-FFF2-40B4-BE49-F238E27FC236}">
                    <a16:creationId xmlns:a16="http://schemas.microsoft.com/office/drawing/2014/main" xmlns="" id="{3E984CF3-8D55-4CD4-8256-69FDFE61C1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92" name="Freeform: Shape 191">
                <a:extLst>
                  <a:ext uri="{FF2B5EF4-FFF2-40B4-BE49-F238E27FC236}">
                    <a16:creationId xmlns:a16="http://schemas.microsoft.com/office/drawing/2014/main" xmlns="" id="{E9CC4F5D-4692-4689-807E-46C4886AD3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93" name="Freeform: Shape 192">
                <a:extLst>
                  <a:ext uri="{FF2B5EF4-FFF2-40B4-BE49-F238E27FC236}">
                    <a16:creationId xmlns:a16="http://schemas.microsoft.com/office/drawing/2014/main" xmlns="" id="{B872E016-A490-4CAF-AAC9-3EE29CBD43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86" name="Freeform: Shape 185">
              <a:extLst>
                <a:ext uri="{FF2B5EF4-FFF2-40B4-BE49-F238E27FC236}">
                  <a16:creationId xmlns:a16="http://schemas.microsoft.com/office/drawing/2014/main" xmlns="" id="{594A6B7E-847F-437A-BC2F-A78EE3F87D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95" name="Footer Placeholder 42">
            <a:extLst>
              <a:ext uri="{FF2B5EF4-FFF2-40B4-BE49-F238E27FC236}">
                <a16:creationId xmlns:a16="http://schemas.microsoft.com/office/drawing/2014/main" xmlns="" id="{03E51277-1095-412F-913B-8FA8021AA626}"/>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197" name="Top Left">
            <a:extLst>
              <a:ext uri="{FF2B5EF4-FFF2-40B4-BE49-F238E27FC236}">
                <a16:creationId xmlns:a16="http://schemas.microsoft.com/office/drawing/2014/main" xmlns="" id="{96F2112D-BBBE-46A6-B66D-A3F02ED3284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087"/>
            <a:ext cx="7921775" cy="6887020"/>
            <a:chOff x="3662362" y="1504950"/>
            <a:chExt cx="4411694" cy="3835431"/>
          </a:xfrm>
          <a:noFill/>
        </p:grpSpPr>
        <p:sp>
          <p:nvSpPr>
            <p:cNvPr id="198" name="Freeform: Shape 197">
              <a:extLst>
                <a:ext uri="{FF2B5EF4-FFF2-40B4-BE49-F238E27FC236}">
                  <a16:creationId xmlns:a16="http://schemas.microsoft.com/office/drawing/2014/main" xmlns="" id="{712269F1-E4D6-4EEB-8A0F-059FAFC408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199" name="Freeform: Shape 198">
              <a:extLst>
                <a:ext uri="{FF2B5EF4-FFF2-40B4-BE49-F238E27FC236}">
                  <a16:creationId xmlns:a16="http://schemas.microsoft.com/office/drawing/2014/main" xmlns="" id="{088D87B2-D2A4-4577-89DC-7AF275C017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200" name="Graphic 3">
              <a:extLst>
                <a:ext uri="{FF2B5EF4-FFF2-40B4-BE49-F238E27FC236}">
                  <a16:creationId xmlns:a16="http://schemas.microsoft.com/office/drawing/2014/main" xmlns="" id="{96F2112D-BBBE-46A6-B66D-A3F02ED3284E}"/>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3662362" y="1504950"/>
              <a:ext cx="1913000" cy="3816381"/>
              <a:chOff x="3662362" y="1504950"/>
              <a:chExt cx="1913000" cy="3816381"/>
            </a:xfrm>
            <a:noFill/>
          </p:grpSpPr>
          <p:sp>
            <p:nvSpPr>
              <p:cNvPr id="211" name="Freeform: Shape 210">
                <a:extLst>
                  <a:ext uri="{FF2B5EF4-FFF2-40B4-BE49-F238E27FC236}">
                    <a16:creationId xmlns:a16="http://schemas.microsoft.com/office/drawing/2014/main" xmlns="" id="{ACCB55F8-F950-431F-9B90-688950D9F3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212" name="Freeform: Shape 211">
                <a:extLst>
                  <a:ext uri="{FF2B5EF4-FFF2-40B4-BE49-F238E27FC236}">
                    <a16:creationId xmlns:a16="http://schemas.microsoft.com/office/drawing/2014/main" xmlns="" id="{27D0AA11-2E4E-479C-B953-547285E724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213" name="Freeform: Shape 212">
                <a:extLst>
                  <a:ext uri="{FF2B5EF4-FFF2-40B4-BE49-F238E27FC236}">
                    <a16:creationId xmlns:a16="http://schemas.microsoft.com/office/drawing/2014/main" xmlns="" id="{90D86C66-EDF0-4ABB-87F4-A2882A2E02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214" name="Freeform: Shape 213">
                <a:extLst>
                  <a:ext uri="{FF2B5EF4-FFF2-40B4-BE49-F238E27FC236}">
                    <a16:creationId xmlns:a16="http://schemas.microsoft.com/office/drawing/2014/main" xmlns="" id="{D026082B-E695-4987-8C03-332366C6C9D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215" name="Freeform: Shape 214">
                <a:extLst>
                  <a:ext uri="{FF2B5EF4-FFF2-40B4-BE49-F238E27FC236}">
                    <a16:creationId xmlns:a16="http://schemas.microsoft.com/office/drawing/2014/main" xmlns="" id="{461A8835-D9FC-4CAB-AF19-A5513B17BA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201" name="Freeform: Shape 200">
              <a:extLst>
                <a:ext uri="{FF2B5EF4-FFF2-40B4-BE49-F238E27FC236}">
                  <a16:creationId xmlns:a16="http://schemas.microsoft.com/office/drawing/2014/main" xmlns="" id="{54E6BA76-9515-415F-BAC9-76958DA6EB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202" name="Freeform: Shape 201">
              <a:extLst>
                <a:ext uri="{FF2B5EF4-FFF2-40B4-BE49-F238E27FC236}">
                  <a16:creationId xmlns:a16="http://schemas.microsoft.com/office/drawing/2014/main" xmlns="" id="{4C120B3D-CF1C-49AE-B5B4-6BF589737A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203" name="Freeform: Shape 202">
              <a:extLst>
                <a:ext uri="{FF2B5EF4-FFF2-40B4-BE49-F238E27FC236}">
                  <a16:creationId xmlns:a16="http://schemas.microsoft.com/office/drawing/2014/main" xmlns="" id="{5F7B6392-DF04-4EF6-A433-4A7A757D65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204" name="Freeform: Shape 203">
              <a:extLst>
                <a:ext uri="{FF2B5EF4-FFF2-40B4-BE49-F238E27FC236}">
                  <a16:creationId xmlns:a16="http://schemas.microsoft.com/office/drawing/2014/main" xmlns="" id="{CFB987BC-4338-4C63-8DB9-5CB9DC4890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05" name="Freeform: Shape 204">
              <a:extLst>
                <a:ext uri="{FF2B5EF4-FFF2-40B4-BE49-F238E27FC236}">
                  <a16:creationId xmlns:a16="http://schemas.microsoft.com/office/drawing/2014/main" xmlns="" id="{F0B5029E-655F-4CB5-BCA2-B62400CE76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206" name="Freeform: Shape 205">
              <a:extLst>
                <a:ext uri="{FF2B5EF4-FFF2-40B4-BE49-F238E27FC236}">
                  <a16:creationId xmlns:a16="http://schemas.microsoft.com/office/drawing/2014/main" xmlns="" id="{966F436B-D502-4927-A05D-0691A99F65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07" name="Freeform: Shape 206">
              <a:extLst>
                <a:ext uri="{FF2B5EF4-FFF2-40B4-BE49-F238E27FC236}">
                  <a16:creationId xmlns:a16="http://schemas.microsoft.com/office/drawing/2014/main" xmlns="" id="{63D19BC0-342A-4662-8B01-078F5BC25F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208" name="Freeform: Shape 207">
              <a:extLst>
                <a:ext uri="{FF2B5EF4-FFF2-40B4-BE49-F238E27FC236}">
                  <a16:creationId xmlns:a16="http://schemas.microsoft.com/office/drawing/2014/main" xmlns="" id="{DF32521F-B67B-4D14-BB6E-0DD27E1C70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09" name="Freeform: Shape 208">
              <a:extLst>
                <a:ext uri="{FF2B5EF4-FFF2-40B4-BE49-F238E27FC236}">
                  <a16:creationId xmlns:a16="http://schemas.microsoft.com/office/drawing/2014/main" xmlns="" id="{56F73602-5ACB-4102-894B-D140E71E67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10" name="Freeform: Shape 209">
              <a:extLst>
                <a:ext uri="{FF2B5EF4-FFF2-40B4-BE49-F238E27FC236}">
                  <a16:creationId xmlns:a16="http://schemas.microsoft.com/office/drawing/2014/main" xmlns="" id="{E87FA368-45DC-4276-A257-F67A12B20F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xmlns="" id="{821C2D15-6111-46D9-8641-610B4ED40662}"/>
              </a:ext>
            </a:extLst>
          </p:cNvPr>
          <p:cNvSpPr>
            <a:spLocks noGrp="1"/>
          </p:cNvSpPr>
          <p:nvPr>
            <p:ph type="title"/>
          </p:nvPr>
        </p:nvSpPr>
        <p:spPr>
          <a:xfrm>
            <a:off x="1082268" y="1575783"/>
            <a:ext cx="9723473" cy="2283818"/>
          </a:xfrm>
        </p:spPr>
        <p:txBody>
          <a:bodyPr vert="horz" lIns="91440" tIns="45720" rIns="91440" bIns="45720" rtlCol="0" anchor="b">
            <a:normAutofit/>
          </a:bodyPr>
          <a:lstStyle/>
          <a:p>
            <a:pPr algn="ctr">
              <a:lnSpc>
                <a:spcPct val="90000"/>
              </a:lnSpc>
            </a:pPr>
            <a:r>
              <a:rPr lang="en-US" sz="2800" kern="1200" dirty="0">
                <a:solidFill>
                  <a:srgbClr val="FFFFFF"/>
                </a:solidFill>
                <a:latin typeface="+mj-lt"/>
                <a:ea typeface="+mj-ea"/>
                <a:cs typeface="+mj-cs"/>
              </a:rPr>
              <a:t>An algorithm will be defined in the form of a facility graph whose nodes represent the facilities required to execute the algorithm and whose edges represent the links required among these </a:t>
            </a:r>
            <a:r>
              <a:rPr lang="en-US" sz="2800" kern="1200" dirty="0" smtClean="0">
                <a:solidFill>
                  <a:srgbClr val="FFFFFF"/>
                </a:solidFill>
                <a:latin typeface="+mj-lt"/>
                <a:ea typeface="+mj-ea"/>
                <a:cs typeface="+mj-cs"/>
              </a:rPr>
              <a:t>facilities.1-1 mapping of nodes of A into nodes of S.</a:t>
            </a:r>
            <a:endParaRPr lang="en-US" sz="2800" kern="1200" dirty="0">
              <a:solidFill>
                <a:srgbClr val="FFFFFF"/>
              </a:solidFill>
              <a:latin typeface="+mj-lt"/>
            </a:endParaRPr>
          </a:p>
        </p:txBody>
      </p:sp>
      <p:grpSp>
        <p:nvGrpSpPr>
          <p:cNvPr id="217" name="Cross">
            <a:extLst>
              <a:ext uri="{FF2B5EF4-FFF2-40B4-BE49-F238E27FC236}">
                <a16:creationId xmlns:a16="http://schemas.microsoft.com/office/drawing/2014/main" xmlns="" id="{DDB99EF5-8801-40E2-83D3-196FADCBBA7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030939" y="3874229"/>
            <a:ext cx="118872" cy="118872"/>
            <a:chOff x="1175347" y="3733800"/>
            <a:chExt cx="118872" cy="118872"/>
          </a:xfrm>
        </p:grpSpPr>
        <p:cxnSp>
          <p:nvCxnSpPr>
            <p:cNvPr id="218" name="Straight Connector 217">
              <a:extLst>
                <a:ext uri="{FF2B5EF4-FFF2-40B4-BE49-F238E27FC236}">
                  <a16:creationId xmlns:a16="http://schemas.microsoft.com/office/drawing/2014/main" xmlns="" id="{50FE3A76-C0EC-41F2-92AD-1A75BA37712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19" name="Straight Connector 218">
              <a:extLst>
                <a:ext uri="{FF2B5EF4-FFF2-40B4-BE49-F238E27FC236}">
                  <a16:creationId xmlns:a16="http://schemas.microsoft.com/office/drawing/2014/main" xmlns="" id="{C22AF00A-AACB-4D06-A706-4231FD4EC6F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009038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376A3D-08A8-4453-B18D-B34E92FEF92C}"/>
              </a:ext>
            </a:extLst>
          </p:cNvPr>
          <p:cNvSpPr>
            <a:spLocks noGrp="1"/>
          </p:cNvSpPr>
          <p:nvPr>
            <p:ph type="title"/>
          </p:nvPr>
        </p:nvSpPr>
        <p:spPr>
          <a:xfrm>
            <a:off x="751936" y="465767"/>
            <a:ext cx="10371827" cy="5796920"/>
          </a:xfrm>
        </p:spPr>
        <p:txBody>
          <a:bodyPr>
            <a:normAutofit/>
          </a:bodyPr>
          <a:lstStyle/>
          <a:p>
            <a:r>
              <a:rPr lang="en-US" sz="2400" dirty="0">
                <a:ea typeface="+mj-lt"/>
                <a:cs typeface="+mj-lt"/>
              </a:rPr>
              <a:t>A k-fault F in a system S is the removal of any k nodes {x1, x2, x3, x4…...x5} from S. All edges connected to these nodes are also removed. The resultant graph will be denoted by SF. It can be written F = {{x1, x2, x3, x4…...x5} </a:t>
            </a:r>
            <a:r>
              <a:rPr lang="en-US" sz="2400" dirty="0" smtClean="0">
                <a:ea typeface="+mj-lt"/>
                <a:cs typeface="+mj-lt"/>
              </a:rPr>
              <a:t>. </a:t>
            </a:r>
            <a:r>
              <a:rPr lang="en-US" sz="2400" dirty="0">
                <a:ea typeface="+mj-lt"/>
                <a:cs typeface="+mj-lt"/>
              </a:rPr>
              <a:t>A system S is fault tolerant with respect to algorithm A and fault F, if A is executable by SF . 2. S is fault tolerant with respect to a set of algorithms {A1,A2,, A3,……Ap} and a set of faults {F1, F2,….</a:t>
            </a:r>
            <a:r>
              <a:rPr lang="en-US" sz="2400" dirty="0" err="1">
                <a:ea typeface="+mj-lt"/>
                <a:cs typeface="+mj-lt"/>
              </a:rPr>
              <a:t>Fq</a:t>
            </a:r>
            <a:r>
              <a:rPr lang="en-US" sz="2400" dirty="0">
                <a:ea typeface="+mj-lt"/>
                <a:cs typeface="+mj-lt"/>
              </a:rPr>
              <a:t>}, if Ai is executable by </a:t>
            </a:r>
            <a:r>
              <a:rPr lang="en-US" sz="2400" dirty="0" err="1">
                <a:ea typeface="+mj-lt"/>
                <a:cs typeface="+mj-lt"/>
              </a:rPr>
              <a:t>SFj</a:t>
            </a:r>
            <a:r>
              <a:rPr lang="en-US" sz="2400" dirty="0">
                <a:ea typeface="+mj-lt"/>
                <a:cs typeface="+mj-lt"/>
              </a:rPr>
              <a:t> for all </a:t>
            </a:r>
            <a:r>
              <a:rPr lang="en-US" sz="2400" dirty="0" err="1">
                <a:ea typeface="+mj-lt"/>
                <a:cs typeface="+mj-lt"/>
              </a:rPr>
              <a:t>i</a:t>
            </a:r>
            <a:r>
              <a:rPr lang="en-US" sz="2400" dirty="0">
                <a:ea typeface="+mj-lt"/>
                <a:cs typeface="+mj-lt"/>
              </a:rPr>
              <a:t> and j where 1 ≤ </a:t>
            </a:r>
            <a:r>
              <a:rPr lang="en-US" sz="2400" dirty="0" err="1">
                <a:ea typeface="+mj-lt"/>
                <a:cs typeface="+mj-lt"/>
              </a:rPr>
              <a:t>i</a:t>
            </a:r>
            <a:r>
              <a:rPr lang="en-US" sz="2400" dirty="0">
                <a:ea typeface="+mj-lt"/>
                <a:cs typeface="+mj-lt"/>
              </a:rPr>
              <a:t> ≤ p. If S is k-fault tolerance with respect to A, then S is j-FT(Fault Tolerance) with respect to A, for all j where 0 ≤ j ≤ k. G1 is fault tolerance with respect to G2.. It is not 2 FT because if the fault F = {x2, x4} is present, then G2 cannot be executed</a:t>
            </a:r>
            <a:r>
              <a:rPr lang="en-US" dirty="0">
                <a:ea typeface="+mj-lt"/>
                <a:cs typeface="+mj-lt"/>
              </a:rPr>
              <a:t> </a:t>
            </a:r>
            <a:r>
              <a:rPr lang="en-US" sz="2400" dirty="0">
                <a:ea typeface="+mj-lt"/>
                <a:cs typeface="+mj-lt"/>
              </a:rPr>
              <a:t>by G1 F</a:t>
            </a:r>
            <a:endParaRPr lang="en-US" sz="2400" dirty="0"/>
          </a:p>
        </p:txBody>
      </p:sp>
    </p:spTree>
    <p:extLst>
      <p:ext uri="{BB962C8B-B14F-4D97-AF65-F5344CB8AC3E}">
        <p14:creationId xmlns:p14="http://schemas.microsoft.com/office/powerpoint/2010/main" val="1237433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xmlns="" id="{247A131F-D5DE-41A5-B4CF-4F345319B4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Freeform: Shape 68">
            <a:extLst>
              <a:ext uri="{FF2B5EF4-FFF2-40B4-BE49-F238E27FC236}">
                <a16:creationId xmlns:a16="http://schemas.microsoft.com/office/drawing/2014/main" xmlns="" id="{3AF4666D-BD98-40A5-A75F-478B98201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1" name="Freeform: Shape 70">
            <a:extLst>
              <a:ext uri="{FF2B5EF4-FFF2-40B4-BE49-F238E27FC236}">
                <a16:creationId xmlns:a16="http://schemas.microsoft.com/office/drawing/2014/main" xmlns="" id="{68680585-71F9-4721-A998-4974171D2E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3" name="Freeform: Shape 72">
            <a:extLst>
              <a:ext uri="{FF2B5EF4-FFF2-40B4-BE49-F238E27FC236}">
                <a16:creationId xmlns:a16="http://schemas.microsoft.com/office/drawing/2014/main" xmlns="" id="{12BC95C2-2EEC-4F59-ABA8-660B0D059C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5" name="Graphic 141">
            <a:extLst>
              <a:ext uri="{FF2B5EF4-FFF2-40B4-BE49-F238E27FC236}">
                <a16:creationId xmlns:a16="http://schemas.microsoft.com/office/drawing/2014/main" xmlns="" id="{03E9870D-4BBA-43AF-8D44-BBADF020CF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849" y="15178"/>
            <a:ext cx="2198951" cy="3331254"/>
            <a:chOff x="4473129" y="923925"/>
            <a:chExt cx="3308947" cy="5012817"/>
          </a:xfrm>
          <a:noFill/>
        </p:grpSpPr>
        <p:sp>
          <p:nvSpPr>
            <p:cNvPr id="76" name="Freeform: Shape 75">
              <a:extLst>
                <a:ext uri="{FF2B5EF4-FFF2-40B4-BE49-F238E27FC236}">
                  <a16:creationId xmlns:a16="http://schemas.microsoft.com/office/drawing/2014/main" xmlns="" id="{34BC5055-C77D-43CD-BB1D-A77B6779CD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xmlns="" id="{DB12D0B8-9385-489A-85AE-3D14AD0BA2F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xmlns="" id="{D158A14A-147E-4130-A5E2-38FD84B181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xmlns="" id="{75B8B1EB-5E2B-472C-AE60-2EC5961F16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xmlns="" id="{B4F5BD77-58D7-4B61-A666-1B4139A63A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xmlns="" id="{F5CBEC6B-EDB6-40B8-8771-E5AF41B8D6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xmlns="" id="{91BD0EE8-AA47-4044-9251-9F5A4B8201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84" name="Graphic 157">
            <a:extLst>
              <a:ext uri="{FF2B5EF4-FFF2-40B4-BE49-F238E27FC236}">
                <a16:creationId xmlns:a16="http://schemas.microsoft.com/office/drawing/2014/main" xmlns="" id="{C3279E8D-2BAA-4CB1-834B-09FADD54DE5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610600" y="3276600"/>
            <a:ext cx="3529260" cy="3581398"/>
            <a:chOff x="4114800" y="1423987"/>
            <a:chExt cx="3961542" cy="4007547"/>
          </a:xfrm>
          <a:noFill/>
        </p:grpSpPr>
        <p:sp>
          <p:nvSpPr>
            <p:cNvPr id="85" name="Freeform: Shape 84">
              <a:extLst>
                <a:ext uri="{FF2B5EF4-FFF2-40B4-BE49-F238E27FC236}">
                  <a16:creationId xmlns:a16="http://schemas.microsoft.com/office/drawing/2014/main" xmlns="" id="{3456F18E-4F61-486D-9CD6-65B30372C5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xmlns="" id="{318DDF45-08F0-46B6-A0B7-133735C94F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xmlns="" id="{B9D0CC0F-710D-43F4-BC86-7637674201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xmlns="" id="{6FB36AB6-CB81-495A-8A33-C0BCE67D6F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xmlns="" id="{1993F7E6-ABF6-482D-BEA5-B4E607DDB4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xmlns="" id="{DCA0B097-C21A-40B4-95E4-2FFA9697F82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xmlns="" id="{AB2AF0F5-7EAA-4BAB-8DE2-D84E124170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93" name="Rectangle 92">
            <a:extLst>
              <a:ext uri="{FF2B5EF4-FFF2-40B4-BE49-F238E27FC236}">
                <a16:creationId xmlns:a16="http://schemas.microsoft.com/office/drawing/2014/main" xmlns="" id="{F1174801-1395-44C5-9B00-CCAC45C056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5" name="Rectangle 94">
            <a:extLst>
              <a:ext uri="{FF2B5EF4-FFF2-40B4-BE49-F238E27FC236}">
                <a16:creationId xmlns:a16="http://schemas.microsoft.com/office/drawing/2014/main" xmlns="" id="{996DFAFB-BCE1-4BEC-82FB-D574234DEF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7" name="Bottom Right">
            <a:extLst>
              <a:ext uri="{FF2B5EF4-FFF2-40B4-BE49-F238E27FC236}">
                <a16:creationId xmlns:a16="http://schemas.microsoft.com/office/drawing/2014/main" xmlns="" id="{33609D13-CB83-4F4B-BB01-27F01BE4E91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980400" y="3276601"/>
            <a:ext cx="4211600" cy="3581399"/>
            <a:chOff x="7980400" y="3276601"/>
            <a:chExt cx="4211600" cy="3581399"/>
          </a:xfrm>
        </p:grpSpPr>
        <p:sp>
          <p:nvSpPr>
            <p:cNvPr id="98" name="Freeform: Shape 97">
              <a:extLst>
                <a:ext uri="{FF2B5EF4-FFF2-40B4-BE49-F238E27FC236}">
                  <a16:creationId xmlns:a16="http://schemas.microsoft.com/office/drawing/2014/main" xmlns="" id="{92BD156E-E42F-4CFB-89AD-312AEC7535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9" name="Graphic 157">
              <a:extLst>
                <a:ext uri="{FF2B5EF4-FFF2-40B4-BE49-F238E27FC236}">
                  <a16:creationId xmlns:a16="http://schemas.microsoft.com/office/drawing/2014/main" xmlns="" id="{C8B96A24-322B-419A-847B-E8C600AA5BEB}"/>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8662740" y="3276601"/>
              <a:ext cx="3529260" cy="3581398"/>
              <a:chOff x="4114800" y="1423987"/>
              <a:chExt cx="3961542" cy="4007547"/>
            </a:xfrm>
            <a:noFill/>
          </p:grpSpPr>
          <p:sp>
            <p:nvSpPr>
              <p:cNvPr id="101" name="Freeform: Shape 100">
                <a:extLst>
                  <a:ext uri="{FF2B5EF4-FFF2-40B4-BE49-F238E27FC236}">
                    <a16:creationId xmlns:a16="http://schemas.microsoft.com/office/drawing/2014/main" xmlns="" id="{427E1425-F9A6-4F2D-8335-CBA7062B91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xmlns="" id="{57DF7F24-8721-4CD5-AE3B-C72BCE2882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xmlns="" id="{A0C58FE3-4394-46E8-9039-2D69C594B8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xmlns="" id="{02D8E899-B726-49F6-9C9F-59A3147011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xmlns="" id="{242131D2-A82F-4603-9B6A-EA00FEB82B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xmlns="" id="{4CCDA1D5-C84B-470D-A2E1-5E51E8A856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xmlns="" id="{7BF2B54C-D2E2-4A3E-8DA8-E56D7375C9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00" name="Freeform: Shape 99">
              <a:extLst>
                <a:ext uri="{FF2B5EF4-FFF2-40B4-BE49-F238E27FC236}">
                  <a16:creationId xmlns:a16="http://schemas.microsoft.com/office/drawing/2014/main" xmlns="" id="{72505F4D-B4C3-4EB9-9252-F7229CBD16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xmlns="" id="{4D28B5CA-5CB1-4844-AE5C-4F0CC3D0F3EE}"/>
              </a:ext>
            </a:extLst>
          </p:cNvPr>
          <p:cNvSpPr>
            <a:spLocks noGrp="1"/>
          </p:cNvSpPr>
          <p:nvPr>
            <p:ph type="title"/>
          </p:nvPr>
        </p:nvSpPr>
        <p:spPr>
          <a:xfrm>
            <a:off x="5780192" y="299211"/>
            <a:ext cx="5797883" cy="3601117"/>
          </a:xfrm>
        </p:spPr>
        <p:txBody>
          <a:bodyPr vert="horz" lIns="91440" tIns="45720" rIns="91440" bIns="45720" rtlCol="0" anchor="b">
            <a:noAutofit/>
          </a:bodyPr>
          <a:lstStyle/>
          <a:p>
            <a:pPr>
              <a:lnSpc>
                <a:spcPct val="90000"/>
              </a:lnSpc>
            </a:pPr>
            <a:r>
              <a:rPr lang="en-US" sz="2400" dirty="0" smtClean="0"/>
              <a:t>We </a:t>
            </a:r>
            <a:r>
              <a:rPr lang="en-US" sz="2400" kern="1200" dirty="0" smtClean="0">
                <a:solidFill>
                  <a:schemeClr val="tx2"/>
                </a:solidFill>
                <a:latin typeface="+mj-lt"/>
                <a:ea typeface="+mj-ea"/>
                <a:cs typeface="+mj-cs"/>
              </a:rPr>
              <a:t>have </a:t>
            </a:r>
            <a:r>
              <a:rPr lang="en-US" sz="2400" kern="1200" dirty="0">
                <a:solidFill>
                  <a:schemeClr val="tx2"/>
                </a:solidFill>
                <a:latin typeface="+mj-lt"/>
                <a:ea typeface="+mj-ea"/>
                <a:cs typeface="+mj-cs"/>
              </a:rPr>
              <a:t>used Hamiltonian circuits and Hamiltonian path concepts to design optimal k-FT systems. The central idea focused here is to stress the importance of the graph model called facility graph to represent computing systems and the algorithms they execute. This model gives a precise definition of the basic concept of a k-fault tolerant system</a:t>
            </a:r>
          </a:p>
        </p:txBody>
      </p:sp>
      <p:pic>
        <p:nvPicPr>
          <p:cNvPr id="3" name="Picture 3" descr="A picture containing food, rain&#10;&#10;Description automatically generated">
            <a:extLst>
              <a:ext uri="{FF2B5EF4-FFF2-40B4-BE49-F238E27FC236}">
                <a16:creationId xmlns:a16="http://schemas.microsoft.com/office/drawing/2014/main" xmlns="" id="{9667B0ED-96C5-4E6D-8F13-FB154A388C49}"/>
              </a:ext>
            </a:extLst>
          </p:cNvPr>
          <p:cNvPicPr>
            <a:picLocks noChangeAspect="1"/>
          </p:cNvPicPr>
          <p:nvPr/>
        </p:nvPicPr>
        <p:blipFill>
          <a:blip r:embed="rId2"/>
          <a:stretch>
            <a:fillRect/>
          </a:stretch>
        </p:blipFill>
        <p:spPr>
          <a:xfrm>
            <a:off x="609600" y="1025097"/>
            <a:ext cx="4781280" cy="4733467"/>
          </a:xfrm>
          <a:prstGeom prst="rect">
            <a:avLst/>
          </a:prstGeom>
        </p:spPr>
      </p:pic>
      <p:grpSp>
        <p:nvGrpSpPr>
          <p:cNvPr id="109" name="Top left">
            <a:extLst>
              <a:ext uri="{FF2B5EF4-FFF2-40B4-BE49-F238E27FC236}">
                <a16:creationId xmlns:a16="http://schemas.microsoft.com/office/drawing/2014/main" xmlns="" id="{FF47B612-7B2E-4A09-9B53-40BDE4350E2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849" y="-3086"/>
            <a:ext cx="2198951" cy="3349518"/>
            <a:chOff x="10849" y="-3086"/>
            <a:chExt cx="2198951" cy="3349518"/>
          </a:xfrm>
        </p:grpSpPr>
        <p:sp>
          <p:nvSpPr>
            <p:cNvPr id="110" name="Freeform: Shape 109">
              <a:extLst>
                <a:ext uri="{FF2B5EF4-FFF2-40B4-BE49-F238E27FC236}">
                  <a16:creationId xmlns:a16="http://schemas.microsoft.com/office/drawing/2014/main" xmlns="" id="{599A3C89-9112-4DA1-8BB8-8DE0F7A70E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1" name="Freeform: Shape 110">
              <a:extLst>
                <a:ext uri="{FF2B5EF4-FFF2-40B4-BE49-F238E27FC236}">
                  <a16:creationId xmlns:a16="http://schemas.microsoft.com/office/drawing/2014/main" xmlns="" id="{60847D53-C868-4FD8-A29C-4C44BCBA9B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xmlns="" id="{E11266F6-080B-489F-9B02-B5C4DE4EB0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3" name="Freeform: Shape 112">
              <a:extLst>
                <a:ext uri="{FF2B5EF4-FFF2-40B4-BE49-F238E27FC236}">
                  <a16:creationId xmlns:a16="http://schemas.microsoft.com/office/drawing/2014/main" xmlns="" id="{7A0BBAD6-8B87-4B31-89B8-E2C854FF39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14" name="Freeform: Shape 113">
              <a:extLst>
                <a:ext uri="{FF2B5EF4-FFF2-40B4-BE49-F238E27FC236}">
                  <a16:creationId xmlns:a16="http://schemas.microsoft.com/office/drawing/2014/main" xmlns="" id="{BD79712E-3AD5-4656-A6A0-54C4087A01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5" name="Freeform: Shape 114">
              <a:extLst>
                <a:ext uri="{FF2B5EF4-FFF2-40B4-BE49-F238E27FC236}">
                  <a16:creationId xmlns:a16="http://schemas.microsoft.com/office/drawing/2014/main" xmlns="" id="{31635E33-4458-4D3F-A1C4-264AC52218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xmlns="" id="{3432BB39-F871-43E7-A232-C65BFFA911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17" name="Freeform: Shape 116">
              <a:extLst>
                <a:ext uri="{FF2B5EF4-FFF2-40B4-BE49-F238E27FC236}">
                  <a16:creationId xmlns:a16="http://schemas.microsoft.com/office/drawing/2014/main" xmlns="" id="{AAE45D09-4993-4718-82A0-BA2217EB20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119" name="Cross">
            <a:extLst>
              <a:ext uri="{FF2B5EF4-FFF2-40B4-BE49-F238E27FC236}">
                <a16:creationId xmlns:a16="http://schemas.microsoft.com/office/drawing/2014/main" xmlns="" id="{3BC5998F-E162-4A33-9E87-01942908A7A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45264" y="149792"/>
            <a:ext cx="118872" cy="118872"/>
            <a:chOff x="1175347" y="3733800"/>
            <a:chExt cx="118872" cy="118872"/>
          </a:xfrm>
        </p:grpSpPr>
        <p:cxnSp>
          <p:nvCxnSpPr>
            <p:cNvPr id="120" name="Straight Connector 119">
              <a:extLst>
                <a:ext uri="{FF2B5EF4-FFF2-40B4-BE49-F238E27FC236}">
                  <a16:creationId xmlns:a16="http://schemas.microsoft.com/office/drawing/2014/main" xmlns="" id="{8259320D-EB3E-4C80-8E86-8A18306B24B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21" name="Straight Connector 120">
              <a:extLst>
                <a:ext uri="{FF2B5EF4-FFF2-40B4-BE49-F238E27FC236}">
                  <a16:creationId xmlns:a16="http://schemas.microsoft.com/office/drawing/2014/main" xmlns="" id="{F07AF5EE-95F6-4B57-B8DD-5051D2EB9ED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621256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F1174801-1395-44C5-9B00-CCAC45C056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 name="Rectangle 8">
            <a:extLst>
              <a:ext uri="{FF2B5EF4-FFF2-40B4-BE49-F238E27FC236}">
                <a16:creationId xmlns:a16="http://schemas.microsoft.com/office/drawing/2014/main" xmlns="" id="{996DFAFB-BCE1-4BEC-82FB-D574234DEF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xmlns="" id="{60E728E6-A07E-4A6C-AB92-D56E1402F6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close up of a sign&#10;&#10;Description automatically generated">
            <a:extLst>
              <a:ext uri="{FF2B5EF4-FFF2-40B4-BE49-F238E27FC236}">
                <a16:creationId xmlns:a16="http://schemas.microsoft.com/office/drawing/2014/main" xmlns="" id="{7881E72E-F0EE-4CE1-84EA-05DAF3A04906}"/>
              </a:ext>
            </a:extLst>
          </p:cNvPr>
          <p:cNvPicPr>
            <a:picLocks noChangeAspect="1"/>
          </p:cNvPicPr>
          <p:nvPr/>
        </p:nvPicPr>
        <p:blipFill rotWithShape="1">
          <a:blip r:embed="rId2">
            <a:alphaModFix amt="90000"/>
          </a:blip>
          <a:srcRect l="4449" r="-1" b="-1"/>
          <a:stretch/>
        </p:blipFill>
        <p:spPr>
          <a:xfrm>
            <a:off x="20" y="10"/>
            <a:ext cx="12188932" cy="6856614"/>
          </a:xfrm>
          <a:prstGeom prst="rect">
            <a:avLst/>
          </a:prstGeom>
        </p:spPr>
      </p:pic>
      <p:grpSp>
        <p:nvGrpSpPr>
          <p:cNvPr id="13" name="Graphic 141">
            <a:extLst>
              <a:ext uri="{FF2B5EF4-FFF2-40B4-BE49-F238E27FC236}">
                <a16:creationId xmlns:a16="http://schemas.microsoft.com/office/drawing/2014/main" xmlns="" id="{18579DB9-24B0-487B-81E3-8D02AD5F8C8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849" y="15178"/>
            <a:ext cx="2198951" cy="3331254"/>
            <a:chOff x="4473129" y="923925"/>
            <a:chExt cx="3308947" cy="5012817"/>
          </a:xfrm>
          <a:noFill/>
        </p:grpSpPr>
        <p:sp>
          <p:nvSpPr>
            <p:cNvPr id="14" name="Freeform: Shape 13">
              <a:extLst>
                <a:ext uri="{FF2B5EF4-FFF2-40B4-BE49-F238E27FC236}">
                  <a16:creationId xmlns:a16="http://schemas.microsoft.com/office/drawing/2014/main" xmlns="" id="{7180CB2C-161F-4538-9214-24AF97B01A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2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xmlns="" id="{EE25AFBE-8731-4348-B66F-FD7E38F76A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2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xmlns="" id="{5F6C27D8-4E47-470F-B6B5-407CE7D1D7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2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xmlns="" id="{66348964-B561-445E-A6A4-730FBA4285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2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xmlns="" id="{C5D1A3FD-B031-4670-8F09-29E8E38D45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2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xmlns="" id="{80BD3287-1860-4987-8CA5-8728EDBB6B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2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xmlns="" id="{E1FEEEA6-82B5-4005-A3D5-FC2A152FDD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25000"/>
                </a:schemeClr>
              </a:solidFill>
              <a:prstDash val="lgDash"/>
              <a:round/>
            </a:ln>
          </p:spPr>
          <p:txBody>
            <a:bodyPr rtlCol="0" anchor="ctr"/>
            <a:lstStyle/>
            <a:p>
              <a:endParaRPr lang="en-US" dirty="0"/>
            </a:p>
          </p:txBody>
        </p:sp>
      </p:grpSp>
      <p:grpSp>
        <p:nvGrpSpPr>
          <p:cNvPr id="22" name="Group 21">
            <a:extLst>
              <a:ext uri="{FF2B5EF4-FFF2-40B4-BE49-F238E27FC236}">
                <a16:creationId xmlns:a16="http://schemas.microsoft.com/office/drawing/2014/main" xmlns="" id="{8F281804-17FE-49B9-9065-1A44CD473CA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980400" y="3276601"/>
            <a:ext cx="4211600" cy="3581399"/>
            <a:chOff x="7980400" y="3276601"/>
            <a:chExt cx="4211600" cy="3581399"/>
          </a:xfrm>
        </p:grpSpPr>
        <p:grpSp>
          <p:nvGrpSpPr>
            <p:cNvPr id="23" name="Graphic 157">
              <a:extLst>
                <a:ext uri="{FF2B5EF4-FFF2-40B4-BE49-F238E27FC236}">
                  <a16:creationId xmlns:a16="http://schemas.microsoft.com/office/drawing/2014/main" xmlns="" id="{737BB70B-7AAF-4229-8400-5AFF12A2367A}"/>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8662740" y="3276601"/>
              <a:ext cx="3529260" cy="3581398"/>
              <a:chOff x="4114800" y="1423987"/>
              <a:chExt cx="3961542" cy="4007547"/>
            </a:xfrm>
            <a:noFill/>
          </p:grpSpPr>
          <p:sp>
            <p:nvSpPr>
              <p:cNvPr id="25" name="Freeform: Shape 24">
                <a:extLst>
                  <a:ext uri="{FF2B5EF4-FFF2-40B4-BE49-F238E27FC236}">
                    <a16:creationId xmlns:a16="http://schemas.microsoft.com/office/drawing/2014/main" xmlns="" id="{9B992201-AA48-4BE7-ADC2-908B16934F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xmlns="" id="{840E3649-4ED2-4501-AF92-DEC3DFF5C8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xmlns="" id="{68B38FD5-4195-4693-8AB7-D01C58D21E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xmlns="" id="{F0635352-3FD2-43A8-832C-705F1CB917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xmlns="" id="{FBEAF61E-74F7-41BA-9576-39B1961501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xmlns="" id="{AB31D9B5-1401-4F40-BEE6-D492919954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xmlns="" id="{8EDD38F5-BC63-401D-8C72-8D41A360A9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4" name="Freeform: Shape 23">
              <a:extLst>
                <a:ext uri="{FF2B5EF4-FFF2-40B4-BE49-F238E27FC236}">
                  <a16:creationId xmlns:a16="http://schemas.microsoft.com/office/drawing/2014/main" xmlns="" id="{05CE5B18-7300-438F-80EB-4F4E431C80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45884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6">
            <a:extLst>
              <a:ext uri="{FF2B5EF4-FFF2-40B4-BE49-F238E27FC236}">
                <a16:creationId xmlns:a16="http://schemas.microsoft.com/office/drawing/2014/main" xmlns="" id="{81BC67A1-175E-439E-85E2-88911C1198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9" name="Rectangle 8">
            <a:extLst>
              <a:ext uri="{FF2B5EF4-FFF2-40B4-BE49-F238E27FC236}">
                <a16:creationId xmlns:a16="http://schemas.microsoft.com/office/drawing/2014/main" xmlns="" id="{94A7B82C-30F1-42B4-BE36-3DB42DD517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0" name="Rectangle 10">
            <a:extLst>
              <a:ext uri="{FF2B5EF4-FFF2-40B4-BE49-F238E27FC236}">
                <a16:creationId xmlns:a16="http://schemas.microsoft.com/office/drawing/2014/main" xmlns="" id="{43CA1578-CEEB-41BB-8068-C0DA02C36C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text, application, letter&#10;&#10;Description automatically generated">
            <a:extLst>
              <a:ext uri="{FF2B5EF4-FFF2-40B4-BE49-F238E27FC236}">
                <a16:creationId xmlns:a16="http://schemas.microsoft.com/office/drawing/2014/main" xmlns="" id="{E1FE60CC-FDA4-4FDD-A369-2D3AFE150F81}"/>
              </a:ext>
            </a:extLst>
          </p:cNvPr>
          <p:cNvPicPr>
            <a:picLocks noChangeAspect="1"/>
          </p:cNvPicPr>
          <p:nvPr/>
        </p:nvPicPr>
        <p:blipFill rotWithShape="1">
          <a:blip r:embed="rId2">
            <a:alphaModFix amt="90000"/>
          </a:blip>
          <a:srcRect t="5709" r="-1" b="19286"/>
          <a:stretch/>
        </p:blipFill>
        <p:spPr>
          <a:xfrm>
            <a:off x="20" y="10"/>
            <a:ext cx="12188932" cy="6856614"/>
          </a:xfrm>
          <a:prstGeom prst="rect">
            <a:avLst/>
          </a:prstGeom>
        </p:spPr>
      </p:pic>
      <p:grpSp>
        <p:nvGrpSpPr>
          <p:cNvPr id="51" name="Graphic 3">
            <a:extLst>
              <a:ext uri="{FF2B5EF4-FFF2-40B4-BE49-F238E27FC236}">
                <a16:creationId xmlns:a16="http://schemas.microsoft.com/office/drawing/2014/main" xmlns="" id="{7DF11618-754F-4C58-94AD-F7AA3530D6A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6200000">
            <a:off x="-125493" y="145598"/>
            <a:ext cx="5104732" cy="4853749"/>
            <a:chOff x="3538537" y="995362"/>
            <a:chExt cx="5104732" cy="4853749"/>
          </a:xfrm>
          <a:noFill/>
        </p:grpSpPr>
        <p:sp>
          <p:nvSpPr>
            <p:cNvPr id="14" name="Freeform: Shape 13">
              <a:extLst>
                <a:ext uri="{FF2B5EF4-FFF2-40B4-BE49-F238E27FC236}">
                  <a16:creationId xmlns:a16="http://schemas.microsoft.com/office/drawing/2014/main" xmlns="" id="{454C1B16-3C93-4003-88AD-F74DAD18C8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xmlns="" id="{2E65E8AD-ED51-4874-AABA-DDA0C15978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xmlns="" id="{78E5C306-3C29-4BD3-97E1-DCA86FF3E0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xmlns="" id="{0B2BA2F3-A842-4EA4-8CB8-FD66BD1CEE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xmlns="" id="{11968F54-9FAB-433B-B990-0552F58E04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19" name="Graphic 3">
              <a:extLst>
                <a:ext uri="{FF2B5EF4-FFF2-40B4-BE49-F238E27FC236}">
                  <a16:creationId xmlns:a16="http://schemas.microsoft.com/office/drawing/2014/main" xmlns="" id="{7DF11618-754F-4C58-94AD-F7AA3530D6A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3538537" y="995362"/>
              <a:ext cx="3521990" cy="2074884"/>
              <a:chOff x="3538537" y="995362"/>
              <a:chExt cx="3521990" cy="2074884"/>
            </a:xfrm>
            <a:noFill/>
          </p:grpSpPr>
          <p:sp>
            <p:nvSpPr>
              <p:cNvPr id="32" name="Freeform: Shape 31">
                <a:extLst>
                  <a:ext uri="{FF2B5EF4-FFF2-40B4-BE49-F238E27FC236}">
                    <a16:creationId xmlns:a16="http://schemas.microsoft.com/office/drawing/2014/main" xmlns="" id="{F890D7E4-2E90-4189-AA14-2693B94739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xmlns="" id="{3D53848D-8416-4C24-A2D1-CB2D5EF4B1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xmlns="" id="{D5C6ABEA-3701-4591-9F7A-DF96C707B2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xmlns="" id="{8BABF3D0-6D14-430A-8648-AA359FF6D4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xmlns="" id="{7C04F5C9-F7C6-4B5D-AA5A-252D9DDBAB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xmlns="" id="{7337B922-7D88-47CA-A9FD-0841B3735E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20" name="Freeform: Shape 19">
              <a:extLst>
                <a:ext uri="{FF2B5EF4-FFF2-40B4-BE49-F238E27FC236}">
                  <a16:creationId xmlns:a16="http://schemas.microsoft.com/office/drawing/2014/main" xmlns="" id="{3099EA02-8097-44CE-ABA3-D27A4AA008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xmlns="" id="{77B9352D-F916-42DA-A39C-C6F0C72BB0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xmlns="" id="{BBECF786-5D3B-4D7B-941E-FE96E6478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52" name="Freeform: Shape 22">
              <a:extLst>
                <a:ext uri="{FF2B5EF4-FFF2-40B4-BE49-F238E27FC236}">
                  <a16:creationId xmlns:a16="http://schemas.microsoft.com/office/drawing/2014/main" xmlns="" id="{FF19012F-4A59-4866-B2D1-60B1A896B6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53" name="Freeform: Shape 23">
              <a:extLst>
                <a:ext uri="{FF2B5EF4-FFF2-40B4-BE49-F238E27FC236}">
                  <a16:creationId xmlns:a16="http://schemas.microsoft.com/office/drawing/2014/main" xmlns="" id="{FA9DE6B4-5329-41C6-9FB0-2E88732A10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54" name="Freeform: Shape 24">
              <a:extLst>
                <a:ext uri="{FF2B5EF4-FFF2-40B4-BE49-F238E27FC236}">
                  <a16:creationId xmlns:a16="http://schemas.microsoft.com/office/drawing/2014/main" xmlns="" id="{D5B645CC-35E5-4026-A374-3213D01731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55" name="Freeform: Shape 25">
              <a:extLst>
                <a:ext uri="{FF2B5EF4-FFF2-40B4-BE49-F238E27FC236}">
                  <a16:creationId xmlns:a16="http://schemas.microsoft.com/office/drawing/2014/main" xmlns="" id="{C17ABE3A-3743-4935-8680-30474904B8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xmlns="" id="{C35BA021-8EE3-4AAC-886D-84BD02C5D5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xmlns="" id="{474FDD7A-185B-4C48-925E-B353DDF0AC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xmlns="" id="{AECAF353-692D-4440-A095-A282E677A7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xmlns="" id="{68A28F31-C1FD-4B00-8A52-48952AB443A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xmlns="" id="{E1E3F6DD-B482-497A-843E-010612C85F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56" name="Group 38">
            <a:extLst>
              <a:ext uri="{FF2B5EF4-FFF2-40B4-BE49-F238E27FC236}">
                <a16:creationId xmlns:a16="http://schemas.microsoft.com/office/drawing/2014/main" xmlns="" id="{A5761FD8-9CFD-4F5A-AB69-F179306BCD0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980400" y="3276601"/>
            <a:ext cx="4211600" cy="3581399"/>
            <a:chOff x="7980400" y="3276601"/>
            <a:chExt cx="4211600" cy="3581399"/>
          </a:xfrm>
        </p:grpSpPr>
        <p:grpSp>
          <p:nvGrpSpPr>
            <p:cNvPr id="40" name="Graphic 157">
              <a:extLst>
                <a:ext uri="{FF2B5EF4-FFF2-40B4-BE49-F238E27FC236}">
                  <a16:creationId xmlns:a16="http://schemas.microsoft.com/office/drawing/2014/main" xmlns="" id="{853A7FDC-72AB-4F06-8A0A-EE5BE087D7B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8662740" y="3276601"/>
              <a:ext cx="3529260" cy="3581398"/>
              <a:chOff x="4114800" y="1423987"/>
              <a:chExt cx="3961542" cy="4007547"/>
            </a:xfrm>
            <a:noFill/>
          </p:grpSpPr>
          <p:sp>
            <p:nvSpPr>
              <p:cNvPr id="42" name="Freeform: Shape 41">
                <a:extLst>
                  <a:ext uri="{FF2B5EF4-FFF2-40B4-BE49-F238E27FC236}">
                    <a16:creationId xmlns:a16="http://schemas.microsoft.com/office/drawing/2014/main" xmlns="" id="{4F1A41BD-2192-490D-9C88-AB9D242927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xmlns="" id="{C2F4F134-CBCA-4B59-8D8A-AEF12063F72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xmlns="" id="{6399BC90-16E2-4AAD-9BB1-6FECCA22B7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44">
                <a:extLst>
                  <a:ext uri="{FF2B5EF4-FFF2-40B4-BE49-F238E27FC236}">
                    <a16:creationId xmlns:a16="http://schemas.microsoft.com/office/drawing/2014/main" xmlns="" id="{393E4470-E7B4-49CF-9EEF-4F40E31F36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45">
                <a:extLst>
                  <a:ext uri="{FF2B5EF4-FFF2-40B4-BE49-F238E27FC236}">
                    <a16:creationId xmlns:a16="http://schemas.microsoft.com/office/drawing/2014/main" xmlns="" id="{E25ED4C5-C452-433A-9E42-979F52F8B8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xmlns="" id="{40B2D17D-9313-4262-BB14-4030DE2915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xmlns="" id="{33B17B98-027F-4155-A5F5-FED5D0F73C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1" name="Freeform: Shape 40">
              <a:extLst>
                <a:ext uri="{FF2B5EF4-FFF2-40B4-BE49-F238E27FC236}">
                  <a16:creationId xmlns:a16="http://schemas.microsoft.com/office/drawing/2014/main" xmlns="" id="{01EB1739-4A5E-4811-8CCC-6E261D2921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272159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1BC67A1-175E-439E-85E2-88911C1198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xmlns="" id="{94A7B82C-30F1-42B4-BE36-3DB42DD517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xmlns="" id="{43CA1578-CEEB-41BB-8068-C0DA02C36C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 text, application, letter, email&#10;&#10;Description automatically generated">
            <a:extLst>
              <a:ext uri="{FF2B5EF4-FFF2-40B4-BE49-F238E27FC236}">
                <a16:creationId xmlns:a16="http://schemas.microsoft.com/office/drawing/2014/main" xmlns="" id="{80144630-4AAF-417A-AD85-87671AD1276D}"/>
              </a:ext>
            </a:extLst>
          </p:cNvPr>
          <p:cNvPicPr>
            <a:picLocks noChangeAspect="1"/>
          </p:cNvPicPr>
          <p:nvPr/>
        </p:nvPicPr>
        <p:blipFill rotWithShape="1">
          <a:blip r:embed="rId2">
            <a:alphaModFix amt="90000"/>
          </a:blip>
          <a:srcRect t="7150" r="-1" b="17846"/>
          <a:stretch/>
        </p:blipFill>
        <p:spPr>
          <a:xfrm>
            <a:off x="20" y="10"/>
            <a:ext cx="12188932" cy="6856614"/>
          </a:xfrm>
          <a:prstGeom prst="rect">
            <a:avLst/>
          </a:prstGeom>
        </p:spPr>
      </p:pic>
      <p:grpSp>
        <p:nvGrpSpPr>
          <p:cNvPr id="14" name="Graphic 3">
            <a:extLst>
              <a:ext uri="{FF2B5EF4-FFF2-40B4-BE49-F238E27FC236}">
                <a16:creationId xmlns:a16="http://schemas.microsoft.com/office/drawing/2014/main" xmlns="" id="{7DF11618-754F-4C58-94AD-F7AA3530D6A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6200000">
            <a:off x="-125493" y="145598"/>
            <a:ext cx="5104732" cy="4853749"/>
            <a:chOff x="3538537" y="995362"/>
            <a:chExt cx="5104732" cy="4853749"/>
          </a:xfrm>
          <a:noFill/>
        </p:grpSpPr>
        <p:sp>
          <p:nvSpPr>
            <p:cNvPr id="15" name="Freeform: Shape 14">
              <a:extLst>
                <a:ext uri="{FF2B5EF4-FFF2-40B4-BE49-F238E27FC236}">
                  <a16:creationId xmlns:a16="http://schemas.microsoft.com/office/drawing/2014/main" xmlns="" id="{454C1B16-3C93-4003-88AD-F74DAD18C8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xmlns="" id="{2E65E8AD-ED51-4874-AABA-DDA0C15978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xmlns="" id="{78E5C306-3C29-4BD3-97E1-DCA86FF3E0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xmlns="" id="{0B2BA2F3-A842-4EA4-8CB8-FD66BD1CEE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xmlns="" id="{11968F54-9FAB-433B-B990-0552F58E04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20" name="Graphic 3">
              <a:extLst>
                <a:ext uri="{FF2B5EF4-FFF2-40B4-BE49-F238E27FC236}">
                  <a16:creationId xmlns:a16="http://schemas.microsoft.com/office/drawing/2014/main" xmlns="" id="{7DF11618-754F-4C58-94AD-F7AA3530D6A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3538537" y="995362"/>
              <a:ext cx="3521990" cy="2074884"/>
              <a:chOff x="3538537" y="995362"/>
              <a:chExt cx="3521990" cy="2074884"/>
            </a:xfrm>
            <a:noFill/>
          </p:grpSpPr>
          <p:sp>
            <p:nvSpPr>
              <p:cNvPr id="33" name="Freeform: Shape 32">
                <a:extLst>
                  <a:ext uri="{FF2B5EF4-FFF2-40B4-BE49-F238E27FC236}">
                    <a16:creationId xmlns:a16="http://schemas.microsoft.com/office/drawing/2014/main" xmlns="" id="{F890D7E4-2E90-4189-AA14-2693B94739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xmlns="" id="{3D53848D-8416-4C24-A2D1-CB2D5EF4B1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xmlns="" id="{D5C6ABEA-3701-4591-9F7A-DF96C707B2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xmlns="" id="{8BABF3D0-6D14-430A-8648-AA359FF6D4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xmlns="" id="{7C04F5C9-F7C6-4B5D-AA5A-252D9DDBAB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xmlns="" id="{7337B922-7D88-47CA-A9FD-0841B3735E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21" name="Freeform: Shape 20">
              <a:extLst>
                <a:ext uri="{FF2B5EF4-FFF2-40B4-BE49-F238E27FC236}">
                  <a16:creationId xmlns:a16="http://schemas.microsoft.com/office/drawing/2014/main" xmlns="" id="{3099EA02-8097-44CE-ABA3-D27A4AA008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xmlns="" id="{77B9352D-F916-42DA-A39C-C6F0C72BB0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xmlns="" id="{BBECF786-5D3B-4D7B-941E-FE96E6478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xmlns="" id="{FF19012F-4A59-4866-B2D1-60B1A896B6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xmlns="" id="{FA9DE6B4-5329-41C6-9FB0-2E88732A10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xmlns="" id="{D5B645CC-35E5-4026-A374-3213D01731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xmlns="" id="{C17ABE3A-3743-4935-8680-30474904B8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xmlns="" id="{C35BA021-8EE3-4AAC-886D-84BD02C5D5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xmlns="" id="{474FDD7A-185B-4C48-925E-B353DDF0AC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xmlns="" id="{AECAF353-692D-4440-A095-A282E677A7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xmlns="" id="{68A28F31-C1FD-4B00-8A52-48952AB443A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xmlns="" id="{E1E3F6DD-B482-497A-843E-010612C85F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0" name="Group 39">
            <a:extLst>
              <a:ext uri="{FF2B5EF4-FFF2-40B4-BE49-F238E27FC236}">
                <a16:creationId xmlns:a16="http://schemas.microsoft.com/office/drawing/2014/main" xmlns="" id="{A5761FD8-9CFD-4F5A-AB69-F179306BCD0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980400" y="3276601"/>
            <a:ext cx="4211600" cy="3581399"/>
            <a:chOff x="7980400" y="3276601"/>
            <a:chExt cx="4211600" cy="3581399"/>
          </a:xfrm>
        </p:grpSpPr>
        <p:grpSp>
          <p:nvGrpSpPr>
            <p:cNvPr id="41" name="Graphic 157">
              <a:extLst>
                <a:ext uri="{FF2B5EF4-FFF2-40B4-BE49-F238E27FC236}">
                  <a16:creationId xmlns:a16="http://schemas.microsoft.com/office/drawing/2014/main" xmlns="" id="{853A7FDC-72AB-4F06-8A0A-EE5BE087D7B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8662740" y="3276601"/>
              <a:ext cx="3529260" cy="3581398"/>
              <a:chOff x="4114800" y="1423987"/>
              <a:chExt cx="3961542" cy="4007547"/>
            </a:xfrm>
            <a:noFill/>
          </p:grpSpPr>
          <p:sp>
            <p:nvSpPr>
              <p:cNvPr id="43" name="Freeform: Shape 42">
                <a:extLst>
                  <a:ext uri="{FF2B5EF4-FFF2-40B4-BE49-F238E27FC236}">
                    <a16:creationId xmlns:a16="http://schemas.microsoft.com/office/drawing/2014/main" xmlns="" id="{4F1A41BD-2192-490D-9C88-AB9D242927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xmlns="" id="{C2F4F134-CBCA-4B59-8D8A-AEF12063F72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xmlns="" id="{6399BC90-16E2-4AAD-9BB1-6FECCA22B7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xmlns="" id="{393E4470-E7B4-49CF-9EEF-4F40E31F36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xmlns="" id="{E25ED4C5-C452-433A-9E42-979F52F8B8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xmlns="" id="{40B2D17D-9313-4262-BB14-4030DE2915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xmlns="" id="{33B17B98-027F-4155-A5F5-FED5D0F73C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2" name="Freeform: Shape 41">
              <a:extLst>
                <a:ext uri="{FF2B5EF4-FFF2-40B4-BE49-F238E27FC236}">
                  <a16:creationId xmlns:a16="http://schemas.microsoft.com/office/drawing/2014/main" xmlns="" id="{01EB1739-4A5E-4811-8CCC-6E261D2921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336688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81BC67A1-175E-439E-85E2-88911C1198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 name="Rectangle 8">
            <a:extLst>
              <a:ext uri="{FF2B5EF4-FFF2-40B4-BE49-F238E27FC236}">
                <a16:creationId xmlns:a16="http://schemas.microsoft.com/office/drawing/2014/main" xmlns="" id="{94A7B82C-30F1-42B4-BE36-3DB42DD517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xmlns="" id="{43CA1578-CEEB-41BB-8068-C0DA02C36C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ext, letter&#10;&#10;Description automatically generated">
            <a:extLst>
              <a:ext uri="{FF2B5EF4-FFF2-40B4-BE49-F238E27FC236}">
                <a16:creationId xmlns:a16="http://schemas.microsoft.com/office/drawing/2014/main" xmlns="" id="{CE8E44F1-3195-4915-BE0B-A854CC33CC06}"/>
              </a:ext>
            </a:extLst>
          </p:cNvPr>
          <p:cNvPicPr>
            <a:picLocks noChangeAspect="1"/>
          </p:cNvPicPr>
          <p:nvPr/>
        </p:nvPicPr>
        <p:blipFill rotWithShape="1">
          <a:blip r:embed="rId2">
            <a:alphaModFix/>
          </a:blip>
          <a:srcRect r="-1" b="24995"/>
          <a:stretch/>
        </p:blipFill>
        <p:spPr>
          <a:xfrm>
            <a:off x="20" y="10"/>
            <a:ext cx="12188932" cy="6856614"/>
          </a:xfrm>
          <a:prstGeom prst="rect">
            <a:avLst/>
          </a:prstGeom>
        </p:spPr>
      </p:pic>
      <p:grpSp>
        <p:nvGrpSpPr>
          <p:cNvPr id="13" name="Graphic 3">
            <a:extLst>
              <a:ext uri="{FF2B5EF4-FFF2-40B4-BE49-F238E27FC236}">
                <a16:creationId xmlns:a16="http://schemas.microsoft.com/office/drawing/2014/main" xmlns="" id="{7DF11618-754F-4C58-94AD-F7AA3530D6A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6200000">
            <a:off x="-125493" y="145598"/>
            <a:ext cx="5104732" cy="4853749"/>
            <a:chOff x="3538537" y="995362"/>
            <a:chExt cx="5104732" cy="4853749"/>
          </a:xfrm>
          <a:noFill/>
        </p:grpSpPr>
        <p:sp>
          <p:nvSpPr>
            <p:cNvPr id="14" name="Freeform: Shape 13">
              <a:extLst>
                <a:ext uri="{FF2B5EF4-FFF2-40B4-BE49-F238E27FC236}">
                  <a16:creationId xmlns:a16="http://schemas.microsoft.com/office/drawing/2014/main" xmlns="" id="{454C1B16-3C93-4003-88AD-F74DAD18C8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xmlns="" id="{2E65E8AD-ED51-4874-AABA-DDA0C15978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xmlns="" id="{78E5C306-3C29-4BD3-97E1-DCA86FF3E0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xmlns="" id="{0B2BA2F3-A842-4EA4-8CB8-FD66BD1CEE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xmlns="" id="{11968F54-9FAB-433B-B990-0552F58E04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19" name="Graphic 3">
              <a:extLst>
                <a:ext uri="{FF2B5EF4-FFF2-40B4-BE49-F238E27FC236}">
                  <a16:creationId xmlns:a16="http://schemas.microsoft.com/office/drawing/2014/main" xmlns="" id="{7DF11618-754F-4C58-94AD-F7AA3530D6A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3538537" y="995362"/>
              <a:ext cx="3521990" cy="2074884"/>
              <a:chOff x="3538537" y="995362"/>
              <a:chExt cx="3521990" cy="2074884"/>
            </a:xfrm>
            <a:noFill/>
          </p:grpSpPr>
          <p:sp>
            <p:nvSpPr>
              <p:cNvPr id="32" name="Freeform: Shape 31">
                <a:extLst>
                  <a:ext uri="{FF2B5EF4-FFF2-40B4-BE49-F238E27FC236}">
                    <a16:creationId xmlns:a16="http://schemas.microsoft.com/office/drawing/2014/main" xmlns="" id="{F890D7E4-2E90-4189-AA14-2693B94739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xmlns="" id="{3D53848D-8416-4C24-A2D1-CB2D5EF4B1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xmlns="" id="{D5C6ABEA-3701-4591-9F7A-DF96C707B2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xmlns="" id="{8BABF3D0-6D14-430A-8648-AA359FF6D4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xmlns="" id="{7C04F5C9-F7C6-4B5D-AA5A-252D9DDBAB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xmlns="" id="{7337B922-7D88-47CA-A9FD-0841B3735E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20" name="Freeform: Shape 19">
              <a:extLst>
                <a:ext uri="{FF2B5EF4-FFF2-40B4-BE49-F238E27FC236}">
                  <a16:creationId xmlns:a16="http://schemas.microsoft.com/office/drawing/2014/main" xmlns="" id="{3099EA02-8097-44CE-ABA3-D27A4AA008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xmlns="" id="{77B9352D-F916-42DA-A39C-C6F0C72BB0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xmlns="" id="{BBECF786-5D3B-4D7B-941E-FE96E6478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xmlns="" id="{FF19012F-4A59-4866-B2D1-60B1A896B6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xmlns="" id="{FA9DE6B4-5329-41C6-9FB0-2E88732A10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xmlns="" id="{D5B645CC-35E5-4026-A374-3213D01731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xmlns="" id="{C17ABE3A-3743-4935-8680-30474904B8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xmlns="" id="{C35BA021-8EE3-4AAC-886D-84BD02C5D5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xmlns="" id="{474FDD7A-185B-4C48-925E-B353DDF0AC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xmlns="" id="{AECAF353-692D-4440-A095-A282E677A7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xmlns="" id="{68A28F31-C1FD-4B00-8A52-48952AB443A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xmlns="" id="{E1E3F6DD-B482-497A-843E-010612C85F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39" name="Group 38">
            <a:extLst>
              <a:ext uri="{FF2B5EF4-FFF2-40B4-BE49-F238E27FC236}">
                <a16:creationId xmlns:a16="http://schemas.microsoft.com/office/drawing/2014/main" xmlns="" id="{A5761FD8-9CFD-4F5A-AB69-F179306BCD0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980400" y="3276601"/>
            <a:ext cx="4211600" cy="3581399"/>
            <a:chOff x="7980400" y="3276601"/>
            <a:chExt cx="4211600" cy="3581399"/>
          </a:xfrm>
        </p:grpSpPr>
        <p:grpSp>
          <p:nvGrpSpPr>
            <p:cNvPr id="40" name="Graphic 157">
              <a:extLst>
                <a:ext uri="{FF2B5EF4-FFF2-40B4-BE49-F238E27FC236}">
                  <a16:creationId xmlns:a16="http://schemas.microsoft.com/office/drawing/2014/main" xmlns="" id="{853A7FDC-72AB-4F06-8A0A-EE5BE087D7B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8662740" y="3276601"/>
              <a:ext cx="3529260" cy="3581398"/>
              <a:chOff x="4114800" y="1423987"/>
              <a:chExt cx="3961542" cy="4007547"/>
            </a:xfrm>
            <a:noFill/>
          </p:grpSpPr>
          <p:sp>
            <p:nvSpPr>
              <p:cNvPr id="42" name="Freeform: Shape 41">
                <a:extLst>
                  <a:ext uri="{FF2B5EF4-FFF2-40B4-BE49-F238E27FC236}">
                    <a16:creationId xmlns:a16="http://schemas.microsoft.com/office/drawing/2014/main" xmlns="" id="{4F1A41BD-2192-490D-9C88-AB9D242927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xmlns="" id="{C2F4F134-CBCA-4B59-8D8A-AEF12063F72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xmlns="" id="{6399BC90-16E2-4AAD-9BB1-6FECCA22B7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xmlns="" id="{393E4470-E7B4-49CF-9EEF-4F40E31F36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xmlns="" id="{E25ED4C5-C452-433A-9E42-979F52F8B8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xmlns="" id="{40B2D17D-9313-4262-BB14-4030DE2915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xmlns="" id="{33B17B98-027F-4155-A5F5-FED5D0F73C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1" name="Freeform: Shape 40">
              <a:extLst>
                <a:ext uri="{FF2B5EF4-FFF2-40B4-BE49-F238E27FC236}">
                  <a16:creationId xmlns:a16="http://schemas.microsoft.com/office/drawing/2014/main" xmlns="" id="{01EB1739-4A5E-4811-8CCC-6E261D2921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478877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 application, letter, email&#10;&#10;Description automatically generated">
            <a:extLst>
              <a:ext uri="{FF2B5EF4-FFF2-40B4-BE49-F238E27FC236}">
                <a16:creationId xmlns:a16="http://schemas.microsoft.com/office/drawing/2014/main" xmlns="" id="{85AB63A3-B20A-42ED-A515-957CB0D09539}"/>
              </a:ext>
            </a:extLst>
          </p:cNvPr>
          <p:cNvPicPr>
            <a:picLocks noChangeAspect="1"/>
          </p:cNvPicPr>
          <p:nvPr/>
        </p:nvPicPr>
        <p:blipFill>
          <a:blip r:embed="rId2"/>
          <a:stretch>
            <a:fillRect/>
          </a:stretch>
        </p:blipFill>
        <p:spPr>
          <a:xfrm>
            <a:off x="598098" y="214942"/>
            <a:ext cx="10794518" cy="6456869"/>
          </a:xfrm>
          <a:prstGeom prst="rect">
            <a:avLst/>
          </a:prstGeom>
        </p:spPr>
      </p:pic>
    </p:spTree>
    <p:extLst>
      <p:ext uri="{BB962C8B-B14F-4D97-AF65-F5344CB8AC3E}">
        <p14:creationId xmlns:p14="http://schemas.microsoft.com/office/powerpoint/2010/main" val="2625816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81BC67A1-175E-439E-85E2-88911C1198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 name="Rectangle 8">
            <a:extLst>
              <a:ext uri="{FF2B5EF4-FFF2-40B4-BE49-F238E27FC236}">
                <a16:creationId xmlns:a16="http://schemas.microsoft.com/office/drawing/2014/main" xmlns="" id="{94A7B82C-30F1-42B4-BE36-3DB42DD517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xmlns="" id="{43CA1578-CEEB-41BB-8068-C0DA02C36C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ext, letter&#10;&#10;Description automatically generated">
            <a:extLst>
              <a:ext uri="{FF2B5EF4-FFF2-40B4-BE49-F238E27FC236}">
                <a16:creationId xmlns:a16="http://schemas.microsoft.com/office/drawing/2014/main" xmlns="" id="{D7FFF892-7C40-4605-A0F4-4CB2F632CD71}"/>
              </a:ext>
            </a:extLst>
          </p:cNvPr>
          <p:cNvPicPr>
            <a:picLocks noChangeAspect="1"/>
          </p:cNvPicPr>
          <p:nvPr/>
        </p:nvPicPr>
        <p:blipFill rotWithShape="1">
          <a:blip r:embed="rId2">
            <a:alphaModFix amt="90000"/>
          </a:blip>
          <a:srcRect t="7339" r="-1" b="17657"/>
          <a:stretch/>
        </p:blipFill>
        <p:spPr>
          <a:xfrm>
            <a:off x="20" y="10"/>
            <a:ext cx="12188932" cy="6856614"/>
          </a:xfrm>
          <a:prstGeom prst="rect">
            <a:avLst/>
          </a:prstGeom>
        </p:spPr>
      </p:pic>
      <p:grpSp>
        <p:nvGrpSpPr>
          <p:cNvPr id="13" name="Graphic 3">
            <a:extLst>
              <a:ext uri="{FF2B5EF4-FFF2-40B4-BE49-F238E27FC236}">
                <a16:creationId xmlns:a16="http://schemas.microsoft.com/office/drawing/2014/main" xmlns="" id="{7DF11618-754F-4C58-94AD-F7AA3530D6A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6200000">
            <a:off x="-125493" y="145598"/>
            <a:ext cx="5104732" cy="4853749"/>
            <a:chOff x="3538537" y="995362"/>
            <a:chExt cx="5104732" cy="4853749"/>
          </a:xfrm>
          <a:noFill/>
        </p:grpSpPr>
        <p:sp>
          <p:nvSpPr>
            <p:cNvPr id="14" name="Freeform: Shape 13">
              <a:extLst>
                <a:ext uri="{FF2B5EF4-FFF2-40B4-BE49-F238E27FC236}">
                  <a16:creationId xmlns:a16="http://schemas.microsoft.com/office/drawing/2014/main" xmlns="" id="{454C1B16-3C93-4003-88AD-F74DAD18C8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xmlns="" id="{2E65E8AD-ED51-4874-AABA-DDA0C15978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xmlns="" id="{78E5C306-3C29-4BD3-97E1-DCA86FF3E0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xmlns="" id="{0B2BA2F3-A842-4EA4-8CB8-FD66BD1CEE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xmlns="" id="{11968F54-9FAB-433B-B990-0552F58E04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19" name="Graphic 3">
              <a:extLst>
                <a:ext uri="{FF2B5EF4-FFF2-40B4-BE49-F238E27FC236}">
                  <a16:creationId xmlns:a16="http://schemas.microsoft.com/office/drawing/2014/main" xmlns="" id="{7DF11618-754F-4C58-94AD-F7AA3530D6A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3538537" y="995362"/>
              <a:ext cx="3521990" cy="2074884"/>
              <a:chOff x="3538537" y="995362"/>
              <a:chExt cx="3521990" cy="2074884"/>
            </a:xfrm>
            <a:noFill/>
          </p:grpSpPr>
          <p:sp>
            <p:nvSpPr>
              <p:cNvPr id="32" name="Freeform: Shape 31">
                <a:extLst>
                  <a:ext uri="{FF2B5EF4-FFF2-40B4-BE49-F238E27FC236}">
                    <a16:creationId xmlns:a16="http://schemas.microsoft.com/office/drawing/2014/main" xmlns="" id="{F890D7E4-2E90-4189-AA14-2693B94739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xmlns="" id="{3D53848D-8416-4C24-A2D1-CB2D5EF4B1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xmlns="" id="{D5C6ABEA-3701-4591-9F7A-DF96C707B2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xmlns="" id="{8BABF3D0-6D14-430A-8648-AA359FF6D4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xmlns="" id="{7C04F5C9-F7C6-4B5D-AA5A-252D9DDBAB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xmlns="" id="{7337B922-7D88-47CA-A9FD-0841B3735E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20" name="Freeform: Shape 19">
              <a:extLst>
                <a:ext uri="{FF2B5EF4-FFF2-40B4-BE49-F238E27FC236}">
                  <a16:creationId xmlns:a16="http://schemas.microsoft.com/office/drawing/2014/main" xmlns="" id="{3099EA02-8097-44CE-ABA3-D27A4AA008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xmlns="" id="{77B9352D-F916-42DA-A39C-C6F0C72BB0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xmlns="" id="{BBECF786-5D3B-4D7B-941E-FE96E6478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xmlns="" id="{FF19012F-4A59-4866-B2D1-60B1A896B6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xmlns="" id="{FA9DE6B4-5329-41C6-9FB0-2E88732A10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xmlns="" id="{D5B645CC-35E5-4026-A374-3213D01731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xmlns="" id="{C17ABE3A-3743-4935-8680-30474904B8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xmlns="" id="{C35BA021-8EE3-4AAC-886D-84BD02C5D5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xmlns="" id="{474FDD7A-185B-4C48-925E-B353DDF0AC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xmlns="" id="{AECAF353-692D-4440-A095-A282E677A7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xmlns="" id="{68A28F31-C1FD-4B00-8A52-48952AB443A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xmlns="" id="{E1E3F6DD-B482-497A-843E-010612C85F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39" name="Group 38">
            <a:extLst>
              <a:ext uri="{FF2B5EF4-FFF2-40B4-BE49-F238E27FC236}">
                <a16:creationId xmlns:a16="http://schemas.microsoft.com/office/drawing/2014/main" xmlns="" id="{A5761FD8-9CFD-4F5A-AB69-F179306BCD0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980400" y="3276601"/>
            <a:ext cx="4211600" cy="3581399"/>
            <a:chOff x="7980400" y="3276601"/>
            <a:chExt cx="4211600" cy="3581399"/>
          </a:xfrm>
        </p:grpSpPr>
        <p:grpSp>
          <p:nvGrpSpPr>
            <p:cNvPr id="40" name="Graphic 157">
              <a:extLst>
                <a:ext uri="{FF2B5EF4-FFF2-40B4-BE49-F238E27FC236}">
                  <a16:creationId xmlns:a16="http://schemas.microsoft.com/office/drawing/2014/main" xmlns="" id="{853A7FDC-72AB-4F06-8A0A-EE5BE087D7B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8662740" y="3276601"/>
              <a:ext cx="3529260" cy="3581398"/>
              <a:chOff x="4114800" y="1423987"/>
              <a:chExt cx="3961542" cy="4007547"/>
            </a:xfrm>
            <a:noFill/>
          </p:grpSpPr>
          <p:sp>
            <p:nvSpPr>
              <p:cNvPr id="42" name="Freeform: Shape 41">
                <a:extLst>
                  <a:ext uri="{FF2B5EF4-FFF2-40B4-BE49-F238E27FC236}">
                    <a16:creationId xmlns:a16="http://schemas.microsoft.com/office/drawing/2014/main" xmlns="" id="{4F1A41BD-2192-490D-9C88-AB9D242927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xmlns="" id="{C2F4F134-CBCA-4B59-8D8A-AEF12063F72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xmlns="" id="{6399BC90-16E2-4AAD-9BB1-6FECCA22B7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xmlns="" id="{393E4470-E7B4-49CF-9EEF-4F40E31F36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xmlns="" id="{E25ED4C5-C452-433A-9E42-979F52F8B8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xmlns="" id="{40B2D17D-9313-4262-BB14-4030DE2915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xmlns="" id="{33B17B98-027F-4155-A5F5-FED5D0F73C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1" name="Freeform: Shape 40">
              <a:extLst>
                <a:ext uri="{FF2B5EF4-FFF2-40B4-BE49-F238E27FC236}">
                  <a16:creationId xmlns:a16="http://schemas.microsoft.com/office/drawing/2014/main" xmlns="" id="{01EB1739-4A5E-4811-8CCC-6E261D2921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447692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81BC67A1-175E-439E-85E2-88911C1198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 name="Rectangle 8">
            <a:extLst>
              <a:ext uri="{FF2B5EF4-FFF2-40B4-BE49-F238E27FC236}">
                <a16:creationId xmlns:a16="http://schemas.microsoft.com/office/drawing/2014/main" xmlns="" id="{94A7B82C-30F1-42B4-BE36-3DB42DD517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xmlns="" id="{43CA1578-CEEB-41BB-8068-C0DA02C36C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ext, letter&#10;&#10;Description automatically generated">
            <a:extLst>
              <a:ext uri="{FF2B5EF4-FFF2-40B4-BE49-F238E27FC236}">
                <a16:creationId xmlns:a16="http://schemas.microsoft.com/office/drawing/2014/main" xmlns="" id="{55C60A37-8FA8-4AEA-AC78-6739CD968CDC}"/>
              </a:ext>
            </a:extLst>
          </p:cNvPr>
          <p:cNvPicPr>
            <a:picLocks noChangeAspect="1"/>
          </p:cNvPicPr>
          <p:nvPr/>
        </p:nvPicPr>
        <p:blipFill rotWithShape="1">
          <a:blip r:embed="rId2">
            <a:alphaModFix/>
          </a:blip>
          <a:srcRect t="4142" r="-1" b="20853"/>
          <a:stretch/>
        </p:blipFill>
        <p:spPr>
          <a:xfrm>
            <a:off x="20" y="10"/>
            <a:ext cx="12188932" cy="6856614"/>
          </a:xfrm>
          <a:prstGeom prst="rect">
            <a:avLst/>
          </a:prstGeom>
        </p:spPr>
      </p:pic>
      <p:grpSp>
        <p:nvGrpSpPr>
          <p:cNvPr id="13" name="Graphic 3">
            <a:extLst>
              <a:ext uri="{FF2B5EF4-FFF2-40B4-BE49-F238E27FC236}">
                <a16:creationId xmlns:a16="http://schemas.microsoft.com/office/drawing/2014/main" xmlns="" id="{7DF11618-754F-4C58-94AD-F7AA3530D6A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6200000">
            <a:off x="-125493" y="145598"/>
            <a:ext cx="5104732" cy="4853749"/>
            <a:chOff x="3538537" y="995362"/>
            <a:chExt cx="5104732" cy="4853749"/>
          </a:xfrm>
          <a:noFill/>
        </p:grpSpPr>
        <p:sp>
          <p:nvSpPr>
            <p:cNvPr id="14" name="Freeform: Shape 13">
              <a:extLst>
                <a:ext uri="{FF2B5EF4-FFF2-40B4-BE49-F238E27FC236}">
                  <a16:creationId xmlns:a16="http://schemas.microsoft.com/office/drawing/2014/main" xmlns="" id="{454C1B16-3C93-4003-88AD-F74DAD18C8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xmlns="" id="{2E65E8AD-ED51-4874-AABA-DDA0C15978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xmlns="" id="{78E5C306-3C29-4BD3-97E1-DCA86FF3E0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xmlns="" id="{0B2BA2F3-A842-4EA4-8CB8-FD66BD1CEE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xmlns="" id="{11968F54-9FAB-433B-B990-0552F58E04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19" name="Graphic 3">
              <a:extLst>
                <a:ext uri="{FF2B5EF4-FFF2-40B4-BE49-F238E27FC236}">
                  <a16:creationId xmlns:a16="http://schemas.microsoft.com/office/drawing/2014/main" xmlns="" id="{7DF11618-754F-4C58-94AD-F7AA3530D6A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3538537" y="995362"/>
              <a:ext cx="3521990" cy="2074884"/>
              <a:chOff x="3538537" y="995362"/>
              <a:chExt cx="3521990" cy="2074884"/>
            </a:xfrm>
            <a:noFill/>
          </p:grpSpPr>
          <p:sp>
            <p:nvSpPr>
              <p:cNvPr id="32" name="Freeform: Shape 31">
                <a:extLst>
                  <a:ext uri="{FF2B5EF4-FFF2-40B4-BE49-F238E27FC236}">
                    <a16:creationId xmlns:a16="http://schemas.microsoft.com/office/drawing/2014/main" xmlns="" id="{F890D7E4-2E90-4189-AA14-2693B94739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xmlns="" id="{3D53848D-8416-4C24-A2D1-CB2D5EF4B1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xmlns="" id="{D5C6ABEA-3701-4591-9F7A-DF96C707B2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xmlns="" id="{8BABF3D0-6D14-430A-8648-AA359FF6D4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xmlns="" id="{7C04F5C9-F7C6-4B5D-AA5A-252D9DDBAB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xmlns="" id="{7337B922-7D88-47CA-A9FD-0841B3735E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20" name="Freeform: Shape 19">
              <a:extLst>
                <a:ext uri="{FF2B5EF4-FFF2-40B4-BE49-F238E27FC236}">
                  <a16:creationId xmlns:a16="http://schemas.microsoft.com/office/drawing/2014/main" xmlns="" id="{3099EA02-8097-44CE-ABA3-D27A4AA008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xmlns="" id="{77B9352D-F916-42DA-A39C-C6F0C72BB0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xmlns="" id="{BBECF786-5D3B-4D7B-941E-FE96E6478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xmlns="" id="{FF19012F-4A59-4866-B2D1-60B1A896B6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xmlns="" id="{FA9DE6B4-5329-41C6-9FB0-2E88732A10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xmlns="" id="{D5B645CC-35E5-4026-A374-3213D01731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xmlns="" id="{C17ABE3A-3743-4935-8680-30474904B8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xmlns="" id="{C35BA021-8EE3-4AAC-886D-84BD02C5D5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xmlns="" id="{474FDD7A-185B-4C48-925E-B353DDF0AC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xmlns="" id="{AECAF353-692D-4440-A095-A282E677A7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xmlns="" id="{68A28F31-C1FD-4B00-8A52-48952AB443A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xmlns="" id="{E1E3F6DD-B482-497A-843E-010612C85F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39" name="Group 38">
            <a:extLst>
              <a:ext uri="{FF2B5EF4-FFF2-40B4-BE49-F238E27FC236}">
                <a16:creationId xmlns:a16="http://schemas.microsoft.com/office/drawing/2014/main" xmlns="" id="{A5761FD8-9CFD-4F5A-AB69-F179306BCD0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980400" y="3276601"/>
            <a:ext cx="4211600" cy="3581399"/>
            <a:chOff x="7980400" y="3276601"/>
            <a:chExt cx="4211600" cy="3581399"/>
          </a:xfrm>
        </p:grpSpPr>
        <p:grpSp>
          <p:nvGrpSpPr>
            <p:cNvPr id="40" name="Graphic 157">
              <a:extLst>
                <a:ext uri="{FF2B5EF4-FFF2-40B4-BE49-F238E27FC236}">
                  <a16:creationId xmlns:a16="http://schemas.microsoft.com/office/drawing/2014/main" xmlns="" id="{853A7FDC-72AB-4F06-8A0A-EE5BE087D7B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8662740" y="3276601"/>
              <a:ext cx="3529260" cy="3581398"/>
              <a:chOff x="4114800" y="1423987"/>
              <a:chExt cx="3961542" cy="4007547"/>
            </a:xfrm>
            <a:noFill/>
          </p:grpSpPr>
          <p:sp>
            <p:nvSpPr>
              <p:cNvPr id="42" name="Freeform: Shape 41">
                <a:extLst>
                  <a:ext uri="{FF2B5EF4-FFF2-40B4-BE49-F238E27FC236}">
                    <a16:creationId xmlns:a16="http://schemas.microsoft.com/office/drawing/2014/main" xmlns="" id="{4F1A41BD-2192-490D-9C88-AB9D242927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xmlns="" id="{C2F4F134-CBCA-4B59-8D8A-AEF12063F72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xmlns="" id="{6399BC90-16E2-4AAD-9BB1-6FECCA22B7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xmlns="" id="{393E4470-E7B4-49CF-9EEF-4F40E31F36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xmlns="" id="{E25ED4C5-C452-433A-9E42-979F52F8B8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xmlns="" id="{40B2D17D-9313-4262-BB14-4030DE2915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xmlns="" id="{33B17B98-027F-4155-A5F5-FED5D0F73C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1" name="Freeform: Shape 40">
              <a:extLst>
                <a:ext uri="{FF2B5EF4-FFF2-40B4-BE49-F238E27FC236}">
                  <a16:creationId xmlns:a16="http://schemas.microsoft.com/office/drawing/2014/main" xmlns="" id="{01EB1739-4A5E-4811-8CCC-6E261D2921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70724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9" name="Rectangle 223">
            <a:extLst>
              <a:ext uri="{FF2B5EF4-FFF2-40B4-BE49-F238E27FC236}">
                <a16:creationId xmlns:a16="http://schemas.microsoft.com/office/drawing/2014/main" xmlns="" id="{247A131F-D5DE-41A5-B4CF-4F345319B4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1" name="Freeform: Shape 225">
            <a:extLst>
              <a:ext uri="{FF2B5EF4-FFF2-40B4-BE49-F238E27FC236}">
                <a16:creationId xmlns:a16="http://schemas.microsoft.com/office/drawing/2014/main" xmlns="" id="{3AF4666D-BD98-40A5-A75F-478B98201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53" name="Freeform: Shape 227">
            <a:extLst>
              <a:ext uri="{FF2B5EF4-FFF2-40B4-BE49-F238E27FC236}">
                <a16:creationId xmlns:a16="http://schemas.microsoft.com/office/drawing/2014/main" xmlns="" id="{68680585-71F9-4721-A998-4974171D2E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55" name="Freeform: Shape 229">
            <a:extLst>
              <a:ext uri="{FF2B5EF4-FFF2-40B4-BE49-F238E27FC236}">
                <a16:creationId xmlns:a16="http://schemas.microsoft.com/office/drawing/2014/main" xmlns="" id="{12BC95C2-2EEC-4F59-ABA8-660B0D059C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66" name="Graphic 141">
            <a:extLst>
              <a:ext uri="{FF2B5EF4-FFF2-40B4-BE49-F238E27FC236}">
                <a16:creationId xmlns:a16="http://schemas.microsoft.com/office/drawing/2014/main" xmlns="" id="{03E9870D-4BBA-43AF-8D44-BBADF020CF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849" y="15178"/>
            <a:ext cx="2198951" cy="3331254"/>
            <a:chOff x="4473129" y="923925"/>
            <a:chExt cx="3308947" cy="5012817"/>
          </a:xfrm>
          <a:noFill/>
        </p:grpSpPr>
        <p:sp>
          <p:nvSpPr>
            <p:cNvPr id="268" name="Freeform: Shape 232">
              <a:extLst>
                <a:ext uri="{FF2B5EF4-FFF2-40B4-BE49-F238E27FC236}">
                  <a16:creationId xmlns:a16="http://schemas.microsoft.com/office/drawing/2014/main" xmlns="" id="{34BC5055-C77D-43CD-BB1D-A77B6779CD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4" name="Freeform: Shape 233">
              <a:extLst>
                <a:ext uri="{FF2B5EF4-FFF2-40B4-BE49-F238E27FC236}">
                  <a16:creationId xmlns:a16="http://schemas.microsoft.com/office/drawing/2014/main" xmlns="" id="{DB12D0B8-9385-489A-85AE-3D14AD0BA2F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5" name="Freeform: Shape 234">
              <a:extLst>
                <a:ext uri="{FF2B5EF4-FFF2-40B4-BE49-F238E27FC236}">
                  <a16:creationId xmlns:a16="http://schemas.microsoft.com/office/drawing/2014/main" xmlns="" id="{D158A14A-147E-4130-A5E2-38FD84B181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88" name="Freeform: Shape 235">
              <a:extLst>
                <a:ext uri="{FF2B5EF4-FFF2-40B4-BE49-F238E27FC236}">
                  <a16:creationId xmlns:a16="http://schemas.microsoft.com/office/drawing/2014/main" xmlns="" id="{75B8B1EB-5E2B-472C-AE60-2EC5961F16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7" name="Freeform: Shape 236">
              <a:extLst>
                <a:ext uri="{FF2B5EF4-FFF2-40B4-BE49-F238E27FC236}">
                  <a16:creationId xmlns:a16="http://schemas.microsoft.com/office/drawing/2014/main" xmlns="" id="{B4F5BD77-58D7-4B61-A666-1B4139A63A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92" name="Freeform: Shape 237">
              <a:extLst>
                <a:ext uri="{FF2B5EF4-FFF2-40B4-BE49-F238E27FC236}">
                  <a16:creationId xmlns:a16="http://schemas.microsoft.com/office/drawing/2014/main" xmlns="" id="{F5CBEC6B-EDB6-40B8-8771-E5AF41B8D6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39" name="Freeform: Shape 238">
              <a:extLst>
                <a:ext uri="{FF2B5EF4-FFF2-40B4-BE49-F238E27FC236}">
                  <a16:creationId xmlns:a16="http://schemas.microsoft.com/office/drawing/2014/main" xmlns="" id="{91BD0EE8-AA47-4044-9251-9F5A4B8201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94" name="Graphic 157">
            <a:extLst>
              <a:ext uri="{FF2B5EF4-FFF2-40B4-BE49-F238E27FC236}">
                <a16:creationId xmlns:a16="http://schemas.microsoft.com/office/drawing/2014/main" xmlns="" id="{C3279E8D-2BAA-4CB1-834B-09FADD54DE5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610600" y="3276600"/>
            <a:ext cx="3529260" cy="3581398"/>
            <a:chOff x="4114800" y="1423987"/>
            <a:chExt cx="3961542" cy="4007547"/>
          </a:xfrm>
          <a:noFill/>
        </p:grpSpPr>
        <p:sp>
          <p:nvSpPr>
            <p:cNvPr id="242" name="Freeform: Shape 241">
              <a:extLst>
                <a:ext uri="{FF2B5EF4-FFF2-40B4-BE49-F238E27FC236}">
                  <a16:creationId xmlns:a16="http://schemas.microsoft.com/office/drawing/2014/main" xmlns="" id="{3456F18E-4F61-486D-9CD6-65B30372C5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3" name="Freeform: Shape 242">
              <a:extLst>
                <a:ext uri="{FF2B5EF4-FFF2-40B4-BE49-F238E27FC236}">
                  <a16:creationId xmlns:a16="http://schemas.microsoft.com/office/drawing/2014/main" xmlns="" id="{318DDF45-08F0-46B6-A0B7-133735C94F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4" name="Freeform: Shape 243">
              <a:extLst>
                <a:ext uri="{FF2B5EF4-FFF2-40B4-BE49-F238E27FC236}">
                  <a16:creationId xmlns:a16="http://schemas.microsoft.com/office/drawing/2014/main" xmlns="" id="{B9D0CC0F-710D-43F4-BC86-7637674201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5" name="Freeform: Shape 244">
              <a:extLst>
                <a:ext uri="{FF2B5EF4-FFF2-40B4-BE49-F238E27FC236}">
                  <a16:creationId xmlns:a16="http://schemas.microsoft.com/office/drawing/2014/main" xmlns="" id="{6FB36AB6-CB81-495A-8A33-C0BCE67D6F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6" name="Freeform: Shape 245">
              <a:extLst>
                <a:ext uri="{FF2B5EF4-FFF2-40B4-BE49-F238E27FC236}">
                  <a16:creationId xmlns:a16="http://schemas.microsoft.com/office/drawing/2014/main" xmlns="" id="{1993F7E6-ABF6-482D-BEA5-B4E607DDB4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7" name="Freeform: Shape 246">
              <a:extLst>
                <a:ext uri="{FF2B5EF4-FFF2-40B4-BE49-F238E27FC236}">
                  <a16:creationId xmlns:a16="http://schemas.microsoft.com/office/drawing/2014/main" xmlns="" id="{DCA0B097-C21A-40B4-95E4-2FFA9697F82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8" name="Freeform: Shape 247">
              <a:extLst>
                <a:ext uri="{FF2B5EF4-FFF2-40B4-BE49-F238E27FC236}">
                  <a16:creationId xmlns:a16="http://schemas.microsoft.com/office/drawing/2014/main" xmlns="" id="{AB2AF0F5-7EAA-4BAB-8DE2-D84E124170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95" name="Rectangle 249">
            <a:extLst>
              <a:ext uri="{FF2B5EF4-FFF2-40B4-BE49-F238E27FC236}">
                <a16:creationId xmlns:a16="http://schemas.microsoft.com/office/drawing/2014/main" xmlns="" id="{3A6C273A-38F2-4D34-98BF-47B248862B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6" name="Rectangle 251">
            <a:extLst>
              <a:ext uri="{FF2B5EF4-FFF2-40B4-BE49-F238E27FC236}">
                <a16:creationId xmlns:a16="http://schemas.microsoft.com/office/drawing/2014/main" xmlns="" id="{2E2CF659-EE5D-432C-B47F-10AC4A48A3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7" name="Rectangle 253">
            <a:extLst>
              <a:ext uri="{FF2B5EF4-FFF2-40B4-BE49-F238E27FC236}">
                <a16:creationId xmlns:a16="http://schemas.microsoft.com/office/drawing/2014/main" xmlns="" id="{683AA549-1F0C-46E0-AAD8-DC3DC6CA61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xmlns="" id="{C67C23F5-D0C9-4F25-A6D6-91C8406B26CC}"/>
              </a:ext>
            </a:extLst>
          </p:cNvPr>
          <p:cNvPicPr>
            <a:picLocks noChangeAspect="1"/>
          </p:cNvPicPr>
          <p:nvPr/>
        </p:nvPicPr>
        <p:blipFill rotWithShape="1">
          <a:blip r:embed="rId2">
            <a:alphaModFix amt="70000"/>
          </a:blip>
          <a:srcRect t="12736" r="-1" b="5142"/>
          <a:stretch/>
        </p:blipFill>
        <p:spPr>
          <a:xfrm>
            <a:off x="20" y="10"/>
            <a:ext cx="12188932" cy="6856614"/>
          </a:xfrm>
          <a:prstGeom prst="rect">
            <a:avLst/>
          </a:prstGeom>
        </p:spPr>
      </p:pic>
      <p:grpSp>
        <p:nvGrpSpPr>
          <p:cNvPr id="298" name="Bottom Right">
            <a:extLst>
              <a:ext uri="{FF2B5EF4-FFF2-40B4-BE49-F238E27FC236}">
                <a16:creationId xmlns:a16="http://schemas.microsoft.com/office/drawing/2014/main" xmlns="" id="{7B2F7E43-35EC-4103-9D95-2ACDB00387C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980400" y="3276601"/>
            <a:ext cx="4211600" cy="3581399"/>
            <a:chOff x="7980400" y="3276601"/>
            <a:chExt cx="4211600" cy="3581399"/>
          </a:xfrm>
        </p:grpSpPr>
        <p:grpSp>
          <p:nvGrpSpPr>
            <p:cNvPr id="257" name="Graphic 157">
              <a:extLst>
                <a:ext uri="{FF2B5EF4-FFF2-40B4-BE49-F238E27FC236}">
                  <a16:creationId xmlns:a16="http://schemas.microsoft.com/office/drawing/2014/main" xmlns="" id="{4CBE545A-C704-48FA-8193-05D4FDAA210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8662740" y="3276601"/>
              <a:ext cx="3529260" cy="3581398"/>
              <a:chOff x="4114800" y="1423987"/>
              <a:chExt cx="3961542" cy="4007547"/>
            </a:xfrm>
            <a:noFill/>
          </p:grpSpPr>
          <p:sp>
            <p:nvSpPr>
              <p:cNvPr id="259" name="Freeform: Shape 258">
                <a:extLst>
                  <a:ext uri="{FF2B5EF4-FFF2-40B4-BE49-F238E27FC236}">
                    <a16:creationId xmlns:a16="http://schemas.microsoft.com/office/drawing/2014/main" xmlns="" id="{DFC12F8B-A54C-43DD-B393-14555547B6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60" name="Freeform: Shape 259">
                <a:extLst>
                  <a:ext uri="{FF2B5EF4-FFF2-40B4-BE49-F238E27FC236}">
                    <a16:creationId xmlns:a16="http://schemas.microsoft.com/office/drawing/2014/main" xmlns="" id="{E3B33274-B053-4224-A5A0-B90126BFFFE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61" name="Freeform: Shape 260">
                <a:extLst>
                  <a:ext uri="{FF2B5EF4-FFF2-40B4-BE49-F238E27FC236}">
                    <a16:creationId xmlns:a16="http://schemas.microsoft.com/office/drawing/2014/main" xmlns="" id="{1C7170C7-58C1-4C2A-BCB1-A35DA8E12D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62" name="Freeform: Shape 261">
                <a:extLst>
                  <a:ext uri="{FF2B5EF4-FFF2-40B4-BE49-F238E27FC236}">
                    <a16:creationId xmlns:a16="http://schemas.microsoft.com/office/drawing/2014/main" xmlns="" id="{5931EDD4-C978-4F30-9A9D-2C5D3B3E4B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63" name="Freeform: Shape 262">
                <a:extLst>
                  <a:ext uri="{FF2B5EF4-FFF2-40B4-BE49-F238E27FC236}">
                    <a16:creationId xmlns:a16="http://schemas.microsoft.com/office/drawing/2014/main" xmlns="" id="{3E984CF3-8D55-4CD4-8256-69FDFE61C1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64" name="Freeform: Shape 263">
                <a:extLst>
                  <a:ext uri="{FF2B5EF4-FFF2-40B4-BE49-F238E27FC236}">
                    <a16:creationId xmlns:a16="http://schemas.microsoft.com/office/drawing/2014/main" xmlns="" id="{E9CC4F5D-4692-4689-807E-46C4886AD3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65" name="Freeform: Shape 264">
                <a:extLst>
                  <a:ext uri="{FF2B5EF4-FFF2-40B4-BE49-F238E27FC236}">
                    <a16:creationId xmlns:a16="http://schemas.microsoft.com/office/drawing/2014/main" xmlns="" id="{B872E016-A490-4CAF-AAC9-3EE29CBD43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58" name="Freeform: Shape 257">
              <a:extLst>
                <a:ext uri="{FF2B5EF4-FFF2-40B4-BE49-F238E27FC236}">
                  <a16:creationId xmlns:a16="http://schemas.microsoft.com/office/drawing/2014/main" xmlns="" id="{594A6B7E-847F-437A-BC2F-A78EE3F87D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7" name="Footer Placeholder 42">
            <a:extLst>
              <a:ext uri="{FF2B5EF4-FFF2-40B4-BE49-F238E27FC236}">
                <a16:creationId xmlns:a16="http://schemas.microsoft.com/office/drawing/2014/main" xmlns="" id="{03E51277-1095-412F-913B-8FA8021AA626}"/>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69" name="Top Left">
            <a:extLst>
              <a:ext uri="{FF2B5EF4-FFF2-40B4-BE49-F238E27FC236}">
                <a16:creationId xmlns:a16="http://schemas.microsoft.com/office/drawing/2014/main" xmlns="" id="{96F2112D-BBBE-46A6-B66D-A3F02ED3284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087"/>
            <a:ext cx="7921775" cy="6887020"/>
            <a:chOff x="3662362" y="1504950"/>
            <a:chExt cx="4411694" cy="3835431"/>
          </a:xfrm>
          <a:noFill/>
        </p:grpSpPr>
        <p:sp>
          <p:nvSpPr>
            <p:cNvPr id="270" name="Freeform: Shape 269">
              <a:extLst>
                <a:ext uri="{FF2B5EF4-FFF2-40B4-BE49-F238E27FC236}">
                  <a16:creationId xmlns:a16="http://schemas.microsoft.com/office/drawing/2014/main" xmlns="" id="{712269F1-E4D6-4EEB-8A0F-059FAFC408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271" name="Freeform: Shape 270">
              <a:extLst>
                <a:ext uri="{FF2B5EF4-FFF2-40B4-BE49-F238E27FC236}">
                  <a16:creationId xmlns:a16="http://schemas.microsoft.com/office/drawing/2014/main" xmlns="" id="{088D87B2-D2A4-4577-89DC-7AF275C017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272" name="Graphic 3">
              <a:extLst>
                <a:ext uri="{FF2B5EF4-FFF2-40B4-BE49-F238E27FC236}">
                  <a16:creationId xmlns:a16="http://schemas.microsoft.com/office/drawing/2014/main" xmlns="" id="{96F2112D-BBBE-46A6-B66D-A3F02ED3284E}"/>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3662362" y="1504950"/>
              <a:ext cx="1913000" cy="3816381"/>
              <a:chOff x="3662362" y="1504950"/>
              <a:chExt cx="1913000" cy="3816381"/>
            </a:xfrm>
            <a:noFill/>
          </p:grpSpPr>
          <p:sp>
            <p:nvSpPr>
              <p:cNvPr id="283" name="Freeform: Shape 282">
                <a:extLst>
                  <a:ext uri="{FF2B5EF4-FFF2-40B4-BE49-F238E27FC236}">
                    <a16:creationId xmlns:a16="http://schemas.microsoft.com/office/drawing/2014/main" xmlns="" id="{ACCB55F8-F950-431F-9B90-688950D9F3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284" name="Freeform: Shape 283">
                <a:extLst>
                  <a:ext uri="{FF2B5EF4-FFF2-40B4-BE49-F238E27FC236}">
                    <a16:creationId xmlns:a16="http://schemas.microsoft.com/office/drawing/2014/main" xmlns="" id="{27D0AA11-2E4E-479C-B953-547285E724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285" name="Freeform: Shape 284">
                <a:extLst>
                  <a:ext uri="{FF2B5EF4-FFF2-40B4-BE49-F238E27FC236}">
                    <a16:creationId xmlns:a16="http://schemas.microsoft.com/office/drawing/2014/main" xmlns="" id="{90D86C66-EDF0-4ABB-87F4-A2882A2E02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286" name="Freeform: Shape 285">
                <a:extLst>
                  <a:ext uri="{FF2B5EF4-FFF2-40B4-BE49-F238E27FC236}">
                    <a16:creationId xmlns:a16="http://schemas.microsoft.com/office/drawing/2014/main" xmlns="" id="{D026082B-E695-4987-8C03-332366C6C9D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287" name="Freeform: Shape 286">
                <a:extLst>
                  <a:ext uri="{FF2B5EF4-FFF2-40B4-BE49-F238E27FC236}">
                    <a16:creationId xmlns:a16="http://schemas.microsoft.com/office/drawing/2014/main" xmlns="" id="{461A8835-D9FC-4CAB-AF19-A5513B17BA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273" name="Freeform: Shape 272">
              <a:extLst>
                <a:ext uri="{FF2B5EF4-FFF2-40B4-BE49-F238E27FC236}">
                  <a16:creationId xmlns:a16="http://schemas.microsoft.com/office/drawing/2014/main" xmlns="" id="{54E6BA76-9515-415F-BAC9-76958DA6EB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274" name="Freeform: Shape 273">
              <a:extLst>
                <a:ext uri="{FF2B5EF4-FFF2-40B4-BE49-F238E27FC236}">
                  <a16:creationId xmlns:a16="http://schemas.microsoft.com/office/drawing/2014/main" xmlns="" id="{4C120B3D-CF1C-49AE-B5B4-6BF589737A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275" name="Freeform: Shape 274">
              <a:extLst>
                <a:ext uri="{FF2B5EF4-FFF2-40B4-BE49-F238E27FC236}">
                  <a16:creationId xmlns:a16="http://schemas.microsoft.com/office/drawing/2014/main" xmlns="" id="{5F7B6392-DF04-4EF6-A433-4A7A757D65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276" name="Freeform: Shape 275">
              <a:extLst>
                <a:ext uri="{FF2B5EF4-FFF2-40B4-BE49-F238E27FC236}">
                  <a16:creationId xmlns:a16="http://schemas.microsoft.com/office/drawing/2014/main" xmlns="" id="{CFB987BC-4338-4C63-8DB9-5CB9DC4890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77" name="Freeform: Shape 276">
              <a:extLst>
                <a:ext uri="{FF2B5EF4-FFF2-40B4-BE49-F238E27FC236}">
                  <a16:creationId xmlns:a16="http://schemas.microsoft.com/office/drawing/2014/main" xmlns="" id="{F0B5029E-655F-4CB5-BCA2-B62400CE76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278" name="Freeform: Shape 277">
              <a:extLst>
                <a:ext uri="{FF2B5EF4-FFF2-40B4-BE49-F238E27FC236}">
                  <a16:creationId xmlns:a16="http://schemas.microsoft.com/office/drawing/2014/main" xmlns="" id="{966F436B-D502-4927-A05D-0691A99F65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79" name="Freeform: Shape 278">
              <a:extLst>
                <a:ext uri="{FF2B5EF4-FFF2-40B4-BE49-F238E27FC236}">
                  <a16:creationId xmlns:a16="http://schemas.microsoft.com/office/drawing/2014/main" xmlns="" id="{63D19BC0-342A-4662-8B01-078F5BC25F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280" name="Freeform: Shape 279">
              <a:extLst>
                <a:ext uri="{FF2B5EF4-FFF2-40B4-BE49-F238E27FC236}">
                  <a16:creationId xmlns:a16="http://schemas.microsoft.com/office/drawing/2014/main" xmlns="" id="{DF32521F-B67B-4D14-BB6E-0DD27E1C70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81" name="Freeform: Shape 280">
              <a:extLst>
                <a:ext uri="{FF2B5EF4-FFF2-40B4-BE49-F238E27FC236}">
                  <a16:creationId xmlns:a16="http://schemas.microsoft.com/office/drawing/2014/main" xmlns="" id="{56F73602-5ACB-4102-894B-D140E71E67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99" name="Freeform: Shape 281">
              <a:extLst>
                <a:ext uri="{FF2B5EF4-FFF2-40B4-BE49-F238E27FC236}">
                  <a16:creationId xmlns:a16="http://schemas.microsoft.com/office/drawing/2014/main" xmlns="" id="{E87FA368-45DC-4276-A257-F67A12B20F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xmlns="" id="{CDD68D23-08F7-43C8-858E-D1D0A1AE80AD}"/>
              </a:ext>
            </a:extLst>
          </p:cNvPr>
          <p:cNvSpPr>
            <a:spLocks noGrp="1"/>
          </p:cNvSpPr>
          <p:nvPr>
            <p:ph type="title"/>
          </p:nvPr>
        </p:nvSpPr>
        <p:spPr>
          <a:xfrm>
            <a:off x="994404" y="731041"/>
            <a:ext cx="10191942" cy="3173034"/>
          </a:xfrm>
        </p:spPr>
        <p:txBody>
          <a:bodyPr vert="horz" lIns="91440" tIns="45720" rIns="91440" bIns="45720" rtlCol="0" anchor="b">
            <a:normAutofit/>
          </a:bodyPr>
          <a:lstStyle/>
          <a:p>
            <a:pPr algn="ctr"/>
            <a:r>
              <a:rPr lang="en-US" sz="6600" kern="1200">
                <a:solidFill>
                  <a:srgbClr val="FFFFFF"/>
                </a:solidFill>
                <a:latin typeface="+mj-lt"/>
                <a:ea typeface="+mj-ea"/>
                <a:cs typeface="+mj-cs"/>
              </a:rPr>
              <a:t>A graph model for fault tolerant computing systems:</a:t>
            </a:r>
          </a:p>
        </p:txBody>
      </p:sp>
      <p:grpSp>
        <p:nvGrpSpPr>
          <p:cNvPr id="289" name="Cross">
            <a:extLst>
              <a:ext uri="{FF2B5EF4-FFF2-40B4-BE49-F238E27FC236}">
                <a16:creationId xmlns:a16="http://schemas.microsoft.com/office/drawing/2014/main" xmlns="" id="{DDB99EF5-8801-40E2-83D3-196FADCBBA7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030939" y="3874229"/>
            <a:ext cx="118872" cy="118872"/>
            <a:chOff x="1175347" y="3733800"/>
            <a:chExt cx="118872" cy="118872"/>
          </a:xfrm>
        </p:grpSpPr>
        <p:cxnSp>
          <p:nvCxnSpPr>
            <p:cNvPr id="290" name="Straight Connector 289">
              <a:extLst>
                <a:ext uri="{FF2B5EF4-FFF2-40B4-BE49-F238E27FC236}">
                  <a16:creationId xmlns:a16="http://schemas.microsoft.com/office/drawing/2014/main" xmlns="" id="{50FE3A76-C0EC-41F2-92AD-1A75BA37712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91" name="Straight Connector 290">
              <a:extLst>
                <a:ext uri="{FF2B5EF4-FFF2-40B4-BE49-F238E27FC236}">
                  <a16:creationId xmlns:a16="http://schemas.microsoft.com/office/drawing/2014/main" xmlns="" id="{C22AF00A-AACB-4D06-A706-4231FD4EC6F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522550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xmlns="" id="{247A131F-D5DE-41A5-B4CF-4F345319B4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Freeform: Shape 68">
            <a:extLst>
              <a:ext uri="{FF2B5EF4-FFF2-40B4-BE49-F238E27FC236}">
                <a16:creationId xmlns:a16="http://schemas.microsoft.com/office/drawing/2014/main" xmlns="" id="{3AF4666D-BD98-40A5-A75F-478B98201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1" name="Freeform: Shape 70">
            <a:extLst>
              <a:ext uri="{FF2B5EF4-FFF2-40B4-BE49-F238E27FC236}">
                <a16:creationId xmlns:a16="http://schemas.microsoft.com/office/drawing/2014/main" xmlns="" id="{68680585-71F9-4721-A998-4974171D2E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3" name="Freeform: Shape 72">
            <a:extLst>
              <a:ext uri="{FF2B5EF4-FFF2-40B4-BE49-F238E27FC236}">
                <a16:creationId xmlns:a16="http://schemas.microsoft.com/office/drawing/2014/main" xmlns="" id="{12BC95C2-2EEC-4F59-ABA8-660B0D059C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5" name="Graphic 141">
            <a:extLst>
              <a:ext uri="{FF2B5EF4-FFF2-40B4-BE49-F238E27FC236}">
                <a16:creationId xmlns:a16="http://schemas.microsoft.com/office/drawing/2014/main" xmlns="" id="{03E9870D-4BBA-43AF-8D44-BBADF020CF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849" y="15178"/>
            <a:ext cx="2198951" cy="3331254"/>
            <a:chOff x="4473129" y="923925"/>
            <a:chExt cx="3308947" cy="5012817"/>
          </a:xfrm>
          <a:noFill/>
        </p:grpSpPr>
        <p:sp>
          <p:nvSpPr>
            <p:cNvPr id="76" name="Freeform: Shape 75">
              <a:extLst>
                <a:ext uri="{FF2B5EF4-FFF2-40B4-BE49-F238E27FC236}">
                  <a16:creationId xmlns:a16="http://schemas.microsoft.com/office/drawing/2014/main" xmlns="" id="{34BC5055-C77D-43CD-BB1D-A77B6779CD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xmlns="" id="{DB12D0B8-9385-489A-85AE-3D14AD0BA2F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xmlns="" id="{D158A14A-147E-4130-A5E2-38FD84B181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xmlns="" id="{75B8B1EB-5E2B-472C-AE60-2EC5961F16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xmlns="" id="{B4F5BD77-58D7-4B61-A666-1B4139A63A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xmlns="" id="{F5CBEC6B-EDB6-40B8-8771-E5AF41B8D6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xmlns="" id="{91BD0EE8-AA47-4044-9251-9F5A4B8201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84" name="Graphic 157">
            <a:extLst>
              <a:ext uri="{FF2B5EF4-FFF2-40B4-BE49-F238E27FC236}">
                <a16:creationId xmlns:a16="http://schemas.microsoft.com/office/drawing/2014/main" xmlns="" id="{C3279E8D-2BAA-4CB1-834B-09FADD54DE5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610600" y="3276600"/>
            <a:ext cx="3529260" cy="3581398"/>
            <a:chOff x="4114800" y="1423987"/>
            <a:chExt cx="3961542" cy="4007547"/>
          </a:xfrm>
          <a:noFill/>
        </p:grpSpPr>
        <p:sp>
          <p:nvSpPr>
            <p:cNvPr id="85" name="Freeform: Shape 84">
              <a:extLst>
                <a:ext uri="{FF2B5EF4-FFF2-40B4-BE49-F238E27FC236}">
                  <a16:creationId xmlns:a16="http://schemas.microsoft.com/office/drawing/2014/main" xmlns="" id="{3456F18E-4F61-486D-9CD6-65B30372C5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xmlns="" id="{318DDF45-08F0-46B6-A0B7-133735C94F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xmlns="" id="{B9D0CC0F-710D-43F4-BC86-7637674201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xmlns="" id="{6FB36AB6-CB81-495A-8A33-C0BCE67D6F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xmlns="" id="{1993F7E6-ABF6-482D-BEA5-B4E607DDB4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xmlns="" id="{DCA0B097-C21A-40B4-95E4-2FFA9697F82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xmlns="" id="{AB2AF0F5-7EAA-4BAB-8DE2-D84E124170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93" name="Rectangle 92">
            <a:extLst>
              <a:ext uri="{FF2B5EF4-FFF2-40B4-BE49-F238E27FC236}">
                <a16:creationId xmlns:a16="http://schemas.microsoft.com/office/drawing/2014/main" xmlns="" id="{F1174801-1395-44C5-9B00-CCAC45C056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5" name="Rectangle 94">
            <a:extLst>
              <a:ext uri="{FF2B5EF4-FFF2-40B4-BE49-F238E27FC236}">
                <a16:creationId xmlns:a16="http://schemas.microsoft.com/office/drawing/2014/main" xmlns="" id="{996DFAFB-BCE1-4BEC-82FB-D574234DEF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7" name="Bottom Right">
            <a:extLst>
              <a:ext uri="{FF2B5EF4-FFF2-40B4-BE49-F238E27FC236}">
                <a16:creationId xmlns:a16="http://schemas.microsoft.com/office/drawing/2014/main" xmlns="" id="{33609D13-CB83-4F4B-BB01-27F01BE4E91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980400" y="3276601"/>
            <a:ext cx="4211600" cy="3581399"/>
            <a:chOff x="7980400" y="3276601"/>
            <a:chExt cx="4211600" cy="3581399"/>
          </a:xfrm>
        </p:grpSpPr>
        <p:sp>
          <p:nvSpPr>
            <p:cNvPr id="98" name="Freeform: Shape 97">
              <a:extLst>
                <a:ext uri="{FF2B5EF4-FFF2-40B4-BE49-F238E27FC236}">
                  <a16:creationId xmlns:a16="http://schemas.microsoft.com/office/drawing/2014/main" xmlns="" id="{92BD156E-E42F-4CFB-89AD-312AEC7535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9" name="Graphic 157">
              <a:extLst>
                <a:ext uri="{FF2B5EF4-FFF2-40B4-BE49-F238E27FC236}">
                  <a16:creationId xmlns:a16="http://schemas.microsoft.com/office/drawing/2014/main" xmlns="" id="{C8B96A24-322B-419A-847B-E8C600AA5BEB}"/>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8662740" y="3276601"/>
              <a:ext cx="3529260" cy="3581398"/>
              <a:chOff x="4114800" y="1423987"/>
              <a:chExt cx="3961542" cy="4007547"/>
            </a:xfrm>
            <a:noFill/>
          </p:grpSpPr>
          <p:sp>
            <p:nvSpPr>
              <p:cNvPr id="101" name="Freeform: Shape 100">
                <a:extLst>
                  <a:ext uri="{FF2B5EF4-FFF2-40B4-BE49-F238E27FC236}">
                    <a16:creationId xmlns:a16="http://schemas.microsoft.com/office/drawing/2014/main" xmlns="" id="{427E1425-F9A6-4F2D-8335-CBA7062B91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xmlns="" id="{57DF7F24-8721-4CD5-AE3B-C72BCE2882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xmlns="" id="{A0C58FE3-4394-46E8-9039-2D69C594B8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xmlns="" id="{02D8E899-B726-49F6-9C9F-59A3147011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xmlns="" id="{242131D2-A82F-4603-9B6A-EA00FEB82B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xmlns="" id="{4CCDA1D5-C84B-470D-A2E1-5E51E8A856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xmlns="" id="{7BF2B54C-D2E2-4A3E-8DA8-E56D7375C9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00" name="Freeform: Shape 99">
              <a:extLst>
                <a:ext uri="{FF2B5EF4-FFF2-40B4-BE49-F238E27FC236}">
                  <a16:creationId xmlns:a16="http://schemas.microsoft.com/office/drawing/2014/main" xmlns="" id="{72505F4D-B4C3-4EB9-9252-F7229CBD16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xmlns="" id="{D72B495B-65C3-408B-BC37-10AFF4B20057}"/>
              </a:ext>
            </a:extLst>
          </p:cNvPr>
          <p:cNvSpPr>
            <a:spLocks noGrp="1"/>
          </p:cNvSpPr>
          <p:nvPr>
            <p:ph type="title"/>
          </p:nvPr>
        </p:nvSpPr>
        <p:spPr>
          <a:xfrm>
            <a:off x="5769178" y="2379838"/>
            <a:ext cx="5767085" cy="1941083"/>
          </a:xfrm>
        </p:spPr>
        <p:txBody>
          <a:bodyPr vert="horz" lIns="91440" tIns="45720" rIns="91440" bIns="45720" rtlCol="0" anchor="b">
            <a:noAutofit/>
          </a:bodyPr>
          <a:lstStyle/>
          <a:p>
            <a:pPr>
              <a:lnSpc>
                <a:spcPct val="90000"/>
              </a:lnSpc>
            </a:pPr>
            <a:r>
              <a:rPr lang="en-US" sz="1600" kern="1200" dirty="0" smtClean="0">
                <a:latin typeface="+mj-lt"/>
                <a:ea typeface="+mj-ea"/>
                <a:cs typeface="+mj-cs"/>
              </a:rPr>
              <a:t>Here</a:t>
            </a:r>
            <a:r>
              <a:rPr lang="en-US" sz="1600" kern="1200" dirty="0">
                <a:latin typeface="+mj-lt"/>
                <a:ea typeface="+mj-ea"/>
                <a:cs typeface="+mj-cs"/>
              </a:rPr>
              <a:t>, the computer is represented as S and the algorithm to be executed by S is known as A. Both S and A are represented by means of graphs whose nodes represent computing facilities. It is shown that the algorithm A is executable by S if A is isomorphic to a sub graph of </a:t>
            </a:r>
            <a:r>
              <a:rPr lang="en-US" sz="1600" kern="1200" dirty="0" smtClean="0">
                <a:latin typeface="+mj-lt"/>
                <a:ea typeface="+mj-ea"/>
                <a:cs typeface="+mj-cs"/>
              </a:rPr>
              <a:t>S.  </a:t>
            </a:r>
            <a:r>
              <a:rPr lang="en-US" sz="1600" kern="1200" dirty="0">
                <a:latin typeface="+mj-lt"/>
                <a:ea typeface="+mj-ea"/>
                <a:cs typeface="+mj-cs"/>
              </a:rPr>
              <a:t>Facility types are indicated by numbers in parentheses. </a:t>
            </a:r>
          </a:p>
          <a:p>
            <a:endParaRPr lang="en-US" sz="1600" dirty="0"/>
          </a:p>
        </p:txBody>
      </p:sp>
      <p:pic>
        <p:nvPicPr>
          <p:cNvPr id="3" name="Picture 3" descr="Shape, polygon&#10;&#10;Description automatically generated">
            <a:extLst>
              <a:ext uri="{FF2B5EF4-FFF2-40B4-BE49-F238E27FC236}">
                <a16:creationId xmlns:a16="http://schemas.microsoft.com/office/drawing/2014/main" xmlns="" id="{4F5A2E8B-FA04-4CE9-A2DC-E28626F86C61}"/>
              </a:ext>
            </a:extLst>
          </p:cNvPr>
          <p:cNvPicPr>
            <a:picLocks noChangeAspect="1"/>
          </p:cNvPicPr>
          <p:nvPr/>
        </p:nvPicPr>
        <p:blipFill rotWithShape="1">
          <a:blip r:embed="rId2"/>
          <a:srcRect r="3" b="3"/>
          <a:stretch/>
        </p:blipFill>
        <p:spPr>
          <a:xfrm>
            <a:off x="609600" y="1001191"/>
            <a:ext cx="4781280" cy="4781280"/>
          </a:xfrm>
          <a:prstGeom prst="rect">
            <a:avLst/>
          </a:prstGeom>
        </p:spPr>
      </p:pic>
      <p:grpSp>
        <p:nvGrpSpPr>
          <p:cNvPr id="109" name="Top left">
            <a:extLst>
              <a:ext uri="{FF2B5EF4-FFF2-40B4-BE49-F238E27FC236}">
                <a16:creationId xmlns:a16="http://schemas.microsoft.com/office/drawing/2014/main" xmlns="" id="{FF47B612-7B2E-4A09-9B53-40BDE4350E2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849" y="-3086"/>
            <a:ext cx="2198951" cy="3349518"/>
            <a:chOff x="10849" y="-3086"/>
            <a:chExt cx="2198951" cy="3349518"/>
          </a:xfrm>
        </p:grpSpPr>
        <p:sp>
          <p:nvSpPr>
            <p:cNvPr id="110" name="Freeform: Shape 109">
              <a:extLst>
                <a:ext uri="{FF2B5EF4-FFF2-40B4-BE49-F238E27FC236}">
                  <a16:creationId xmlns:a16="http://schemas.microsoft.com/office/drawing/2014/main" xmlns="" id="{599A3C89-9112-4DA1-8BB8-8DE0F7A70E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1" name="Freeform: Shape 110">
              <a:extLst>
                <a:ext uri="{FF2B5EF4-FFF2-40B4-BE49-F238E27FC236}">
                  <a16:creationId xmlns:a16="http://schemas.microsoft.com/office/drawing/2014/main" xmlns="" id="{60847D53-C868-4FD8-A29C-4C44BCBA9B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xmlns="" id="{E11266F6-080B-489F-9B02-B5C4DE4EB0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3" name="Freeform: Shape 112">
              <a:extLst>
                <a:ext uri="{FF2B5EF4-FFF2-40B4-BE49-F238E27FC236}">
                  <a16:creationId xmlns:a16="http://schemas.microsoft.com/office/drawing/2014/main" xmlns="" id="{7A0BBAD6-8B87-4B31-89B8-E2C854FF39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14" name="Freeform: Shape 113">
              <a:extLst>
                <a:ext uri="{FF2B5EF4-FFF2-40B4-BE49-F238E27FC236}">
                  <a16:creationId xmlns:a16="http://schemas.microsoft.com/office/drawing/2014/main" xmlns="" id="{BD79712E-3AD5-4656-A6A0-54C4087A01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5" name="Freeform: Shape 114">
              <a:extLst>
                <a:ext uri="{FF2B5EF4-FFF2-40B4-BE49-F238E27FC236}">
                  <a16:creationId xmlns:a16="http://schemas.microsoft.com/office/drawing/2014/main" xmlns="" id="{31635E33-4458-4D3F-A1C4-264AC52218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xmlns="" id="{3432BB39-F871-43E7-A232-C65BFFA911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17" name="Freeform: Shape 116">
              <a:extLst>
                <a:ext uri="{FF2B5EF4-FFF2-40B4-BE49-F238E27FC236}">
                  <a16:creationId xmlns:a16="http://schemas.microsoft.com/office/drawing/2014/main" xmlns="" id="{AAE45D09-4993-4718-82A0-BA2217EB20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119" name="Cross">
            <a:extLst>
              <a:ext uri="{FF2B5EF4-FFF2-40B4-BE49-F238E27FC236}">
                <a16:creationId xmlns:a16="http://schemas.microsoft.com/office/drawing/2014/main" xmlns="" id="{3BC5998F-E162-4A33-9E87-01942908A7A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45264" y="149792"/>
            <a:ext cx="118872" cy="118872"/>
            <a:chOff x="1175347" y="3733800"/>
            <a:chExt cx="118872" cy="118872"/>
          </a:xfrm>
        </p:grpSpPr>
        <p:cxnSp>
          <p:nvCxnSpPr>
            <p:cNvPr id="120" name="Straight Connector 119">
              <a:extLst>
                <a:ext uri="{FF2B5EF4-FFF2-40B4-BE49-F238E27FC236}">
                  <a16:creationId xmlns:a16="http://schemas.microsoft.com/office/drawing/2014/main" xmlns="" id="{8259320D-EB3E-4C80-8E86-8A18306B24B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21" name="Straight Connector 120">
              <a:extLst>
                <a:ext uri="{FF2B5EF4-FFF2-40B4-BE49-F238E27FC236}">
                  <a16:creationId xmlns:a16="http://schemas.microsoft.com/office/drawing/2014/main" xmlns="" id="{F07AF5EE-95F6-4B57-B8DD-5051D2EB9ED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509964891"/>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745839233B062469A3BF699D8D025BE" ma:contentTypeVersion="10" ma:contentTypeDescription="Create a new document." ma:contentTypeScope="" ma:versionID="90d71bca69e9b7105999afd116306074">
  <xsd:schema xmlns:xsd="http://www.w3.org/2001/XMLSchema" xmlns:xs="http://www.w3.org/2001/XMLSchema" xmlns:p="http://schemas.microsoft.com/office/2006/metadata/properties" xmlns:ns2="62ad2a91-7d76-4da7-bc6f-c46e96278b86" targetNamespace="http://schemas.microsoft.com/office/2006/metadata/properties" ma:root="true" ma:fieldsID="942dff2116bd008fdcd4a58c8a5f37c7" ns2:_="">
    <xsd:import namespace="62ad2a91-7d76-4da7-bc6f-c46e96278b8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ad2a91-7d76-4da7-bc6f-c46e96278b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9F1A0E-CD00-456E-A090-D2C292EA96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ad2a91-7d76-4da7-bc6f-c46e96278b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B91283-D440-4C32-9078-82A827E66271}">
  <ds:schemaRefs>
    <ds:schemaRef ds:uri="http://schemas.microsoft.com/sharepoint/v3/contenttype/forms"/>
  </ds:schemaRefs>
</ds:datastoreItem>
</file>

<file path=customXml/itemProps3.xml><?xml version="1.0" encoding="utf-8"?>
<ds:datastoreItem xmlns:ds="http://schemas.openxmlformats.org/officeDocument/2006/customXml" ds:itemID="{3938557A-71C6-493C-9CE6-E17E95409E7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207</TotalTime>
  <Words>416</Words>
  <Application>Microsoft Office PowerPoint</Application>
  <PresentationFormat>Widescreen</PresentationFormat>
  <Paragraphs>21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AvenirNext LT Pro Medium</vt:lpstr>
      <vt:lpstr>Sagona Book</vt:lpstr>
      <vt:lpstr>Segoe UI Semilight</vt:lpstr>
      <vt:lpstr>ExploreVTI</vt:lpstr>
      <vt:lpstr>A graph model for fault tolerant computing system</vt:lpstr>
      <vt:lpstr>PowerPoint Presentation</vt:lpstr>
      <vt:lpstr>PowerPoint Presentation</vt:lpstr>
      <vt:lpstr>PowerPoint Presentation</vt:lpstr>
      <vt:lpstr>PowerPoint Presentation</vt:lpstr>
      <vt:lpstr>PowerPoint Presentation</vt:lpstr>
      <vt:lpstr>PowerPoint Presentation</vt:lpstr>
      <vt:lpstr>A graph model for fault tolerant computing systems:</vt:lpstr>
      <vt:lpstr>Here, the computer is represented as S and the algorithm to be executed by S is known as A. Both S and A are represented by means of graphs whose nodes represent computing facilities. It is shown that the algorithm A is executable by S if A is isomorphic to a sub graph of S.  Facility types are indicated by numbers in parentheses.  </vt:lpstr>
      <vt:lpstr>the graph indicates the types of facilities accessed by other facilities.For ex. The node x1 access the nodes x2 and x4. Similarly, the node x5 with facility type t1 access the facility types t3, t1 and t2 of nodes x6, x2 and x4 respectively.  </vt:lpstr>
      <vt:lpstr>Graphical representation of algorithm: </vt:lpstr>
      <vt:lpstr>An algorithm will be defined in the form of a facility graph whose nodes represent the facilities required to execute the algorithm and whose edges represent the links required among these facilities.1-1 mapping of nodes of A into nodes of S.</vt:lpstr>
      <vt:lpstr>A k-fault F in a system S is the removal of any k nodes {x1, x2, x3, x4…...x5} from S. All edges connected to these nodes are also removed. The resultant graph will be denoted by SF. It can be written F = {{x1, x2, x3, x4…...x5} . A system S is fault tolerant with respect to algorithm A and fault F, if A is executable by SF . 2. S is fault tolerant with respect to a set of algorithms {A1,A2,, A3,……Ap} and a set of faults {F1, F2,….Fq}, if Ai is executable by SFj for all i and j where 1 ≤ i ≤ p. If S is k-fault tolerance with respect to A, then S is j-FT(Fault Tolerance) with respect to A, for all j where 0 ≤ j ≤ k. G1 is fault tolerance with respect to G2.. It is not 2 FT because if the fault F = {x2, x4} is present, then G2 cannot be executed by G1 F</vt:lpstr>
      <vt:lpstr>We have used Hamiltonian circuits and Hamiltonian path concepts to design optimal k-FT systems. The central idea focused here is to stress the importance of the graph model called facility graph to represent computing systems and the algorithms they execute. This model gives a precise definition of the basic concept of a k-fault tolerant system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account</cp:lastModifiedBy>
  <cp:revision>338</cp:revision>
  <dcterms:created xsi:type="dcterms:W3CDTF">2020-11-30T05:06:13Z</dcterms:created>
  <dcterms:modified xsi:type="dcterms:W3CDTF">2020-11-30T10:17:53Z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0x010100C745839233B062469A3BF699D8D025BE</vt:lpwstr>
  </property>
</Properties>
</file>