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FB773-E8A0-43D7-BF0E-AA0BC98FBD88}" v="518" dt="2020-11-19T12:22:40.006"/>
    <p1510:client id="{2BD7B1B4-A9BA-477F-9B43-946BEDF5CC77}" v="42" dt="2020-11-19T10:19:00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 Shree" userId="S::kriti11153@stfrancisschooljasidih.in::fdd33afa-bbac-49ee-a146-efc4db0053ff" providerId="AD" clId="Web-{2BD7B1B4-A9BA-477F-9B43-946BEDF5CC77}"/>
    <pc:docChg chg="addSld modSld addMainMaster delMainMaster">
      <pc:chgData name="Kriti Shree" userId="S::kriti11153@stfrancisschooljasidih.in::fdd33afa-bbac-49ee-a146-efc4db0053ff" providerId="AD" clId="Web-{2BD7B1B4-A9BA-477F-9B43-946BEDF5CC77}" dt="2020-11-19T10:19:00.633" v="47"/>
      <pc:docMkLst>
        <pc:docMk/>
      </pc:docMkLst>
      <pc:sldChg chg="addSp delSp modSp mod setBg modClrScheme setClrOvrMap chgLayout">
        <pc:chgData name="Kriti Shree" userId="S::kriti11153@stfrancisschooljasidih.in::fdd33afa-bbac-49ee-a146-efc4db0053ff" providerId="AD" clId="Web-{2BD7B1B4-A9BA-477F-9B43-946BEDF5CC77}" dt="2020-11-19T10:18:12.741" v="44" actId="20577"/>
        <pc:sldMkLst>
          <pc:docMk/>
          <pc:sldMk cId="109857222" sldId="256"/>
        </pc:sldMkLst>
        <pc:spChg chg="mod">
          <ac:chgData name="Kriti Shree" userId="S::kriti11153@stfrancisschooljasidih.in::fdd33afa-bbac-49ee-a146-efc4db0053ff" providerId="AD" clId="Web-{2BD7B1B4-A9BA-477F-9B43-946BEDF5CC77}" dt="2020-11-19T10:17:01.692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riti Shree" userId="S::kriti11153@stfrancisschooljasidih.in::fdd33afa-bbac-49ee-a146-efc4db0053ff" providerId="AD" clId="Web-{2BD7B1B4-A9BA-477F-9B43-946BEDF5CC77}" dt="2020-11-19T10:18:12.741" v="44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riti Shree" userId="S::kriti11153@stfrancisschooljasidih.in::fdd33afa-bbac-49ee-a146-efc4db0053ff" providerId="AD" clId="Web-{2BD7B1B4-A9BA-477F-9B43-946BEDF5CC77}" dt="2020-11-19T10:16:29.114" v="3"/>
          <ac:spMkLst>
            <pc:docMk/>
            <pc:sldMk cId="109857222" sldId="256"/>
            <ac:spMk id="5" creationId="{8A95209C-5275-4E15-8EA7-7F42980ABF2D}"/>
          </ac:spMkLst>
        </pc:spChg>
        <pc:spChg chg="add del">
          <ac:chgData name="Kriti Shree" userId="S::kriti11153@stfrancisschooljasidih.in::fdd33afa-bbac-49ee-a146-efc4db0053ff" providerId="AD" clId="Web-{2BD7B1B4-A9BA-477F-9B43-946BEDF5CC77}" dt="2020-11-19T10:16:29.114" v="3"/>
          <ac:spMkLst>
            <pc:docMk/>
            <pc:sldMk cId="109857222" sldId="256"/>
            <ac:spMk id="7" creationId="{4F2ED431-E304-4FF0-9F4E-032783C9D612}"/>
          </ac:spMkLst>
        </pc:spChg>
        <pc:spChg chg="add del">
          <ac:chgData name="Kriti Shree" userId="S::kriti11153@stfrancisschooljasidih.in::fdd33afa-bbac-49ee-a146-efc4db0053ff" providerId="AD" clId="Web-{2BD7B1B4-A9BA-477F-9B43-946BEDF5CC77}" dt="2020-11-19T10:16:39.770" v="5"/>
          <ac:spMkLst>
            <pc:docMk/>
            <pc:sldMk cId="109857222" sldId="256"/>
            <ac:spMk id="8" creationId="{1E644DE9-8D09-43E2-BA69-F57482CFC93A}"/>
          </ac:spMkLst>
        </pc:spChg>
        <pc:spChg chg="add del">
          <ac:chgData name="Kriti Shree" userId="S::kriti11153@stfrancisschooljasidih.in::fdd33afa-bbac-49ee-a146-efc4db0053ff" providerId="AD" clId="Web-{2BD7B1B4-A9BA-477F-9B43-946BEDF5CC77}" dt="2020-11-19T10:16:20.926" v="1"/>
          <ac:spMkLst>
            <pc:docMk/>
            <pc:sldMk cId="109857222" sldId="256"/>
            <ac:spMk id="9" creationId="{7A18C9FB-EC4C-4DAE-8F7D-C6E5AF607958}"/>
          </ac:spMkLst>
        </pc:spChg>
        <pc:spChg chg="add del">
          <ac:chgData name="Kriti Shree" userId="S::kriti11153@stfrancisschooljasidih.in::fdd33afa-bbac-49ee-a146-efc4db0053ff" providerId="AD" clId="Web-{2BD7B1B4-A9BA-477F-9B43-946BEDF5CC77}" dt="2020-11-19T10:16:39.770" v="5"/>
          <ac:spMkLst>
            <pc:docMk/>
            <pc:sldMk cId="109857222" sldId="256"/>
            <ac:spMk id="10" creationId="{6C23C919-B32E-40FF-B3D8-631316E84E3E}"/>
          </ac:spMkLst>
        </pc:spChg>
        <pc:spChg chg="add del">
          <ac:chgData name="Kriti Shree" userId="S::kriti11153@stfrancisschooljasidih.in::fdd33afa-bbac-49ee-a146-efc4db0053ff" providerId="AD" clId="Web-{2BD7B1B4-A9BA-477F-9B43-946BEDF5CC77}" dt="2020-11-19T10:16:20.926" v="1"/>
          <ac:spMkLst>
            <pc:docMk/>
            <pc:sldMk cId="109857222" sldId="256"/>
            <ac:spMk id="11" creationId="{B47A9921-6509-49C2-BEBF-924F28066091}"/>
          </ac:spMkLst>
        </pc:spChg>
        <pc:spChg chg="add del">
          <ac:chgData name="Kriti Shree" userId="S::kriti11153@stfrancisschooljasidih.in::fdd33afa-bbac-49ee-a146-efc4db0053ff" providerId="AD" clId="Web-{2BD7B1B4-A9BA-477F-9B43-946BEDF5CC77}" dt="2020-11-19T10:16:39.770" v="5"/>
          <ac:spMkLst>
            <pc:docMk/>
            <pc:sldMk cId="109857222" sldId="256"/>
            <ac:spMk id="12" creationId="{61B17B84-F8A7-4053-9C9D-91E3CA7FFEFA}"/>
          </ac:spMkLst>
        </pc:spChg>
        <pc:spChg chg="add del">
          <ac:chgData name="Kriti Shree" userId="S::kriti11153@stfrancisschooljasidih.in::fdd33afa-bbac-49ee-a146-efc4db0053ff" providerId="AD" clId="Web-{2BD7B1B4-A9BA-477F-9B43-946BEDF5CC77}" dt="2020-11-19T10:16:29.114" v="3"/>
          <ac:spMkLst>
            <pc:docMk/>
            <pc:sldMk cId="109857222" sldId="256"/>
            <ac:spMk id="13" creationId="{4E87FCFB-2CCE-460D-B3DD-557C8BD1B94A}"/>
          </ac:spMkLst>
        </pc:spChg>
        <pc:spChg chg="add">
          <ac:chgData name="Kriti Shree" userId="S::kriti11153@stfrancisschooljasidih.in::fdd33afa-bbac-49ee-a146-efc4db0053ff" providerId="AD" clId="Web-{2BD7B1B4-A9BA-477F-9B43-946BEDF5CC77}" dt="2020-11-19T10:16:39.833" v="6"/>
          <ac:spMkLst>
            <pc:docMk/>
            <pc:sldMk cId="109857222" sldId="256"/>
            <ac:spMk id="15" creationId="{8A95209C-5275-4E15-8EA7-7F42980ABF2D}"/>
          </ac:spMkLst>
        </pc:spChg>
        <pc:spChg chg="add">
          <ac:chgData name="Kriti Shree" userId="S::kriti11153@stfrancisschooljasidih.in::fdd33afa-bbac-49ee-a146-efc4db0053ff" providerId="AD" clId="Web-{2BD7B1B4-A9BA-477F-9B43-946BEDF5CC77}" dt="2020-11-19T10:16:39.833" v="6"/>
          <ac:spMkLst>
            <pc:docMk/>
            <pc:sldMk cId="109857222" sldId="256"/>
            <ac:spMk id="17" creationId="{4F2ED431-E304-4FF0-9F4E-032783C9D612}"/>
          </ac:spMkLst>
        </pc:spChg>
        <pc:spChg chg="add">
          <ac:chgData name="Kriti Shree" userId="S::kriti11153@stfrancisschooljasidih.in::fdd33afa-bbac-49ee-a146-efc4db0053ff" providerId="AD" clId="Web-{2BD7B1B4-A9BA-477F-9B43-946BEDF5CC77}" dt="2020-11-19T10:16:39.833" v="6"/>
          <ac:spMkLst>
            <pc:docMk/>
            <pc:sldMk cId="109857222" sldId="256"/>
            <ac:spMk id="18" creationId="{4E87FCFB-2CCE-460D-B3DD-557C8BD1B94A}"/>
          </ac:spMkLst>
        </pc:spChg>
        <pc:picChg chg="add del">
          <ac:chgData name="Kriti Shree" userId="S::kriti11153@stfrancisschooljasidih.in::fdd33afa-bbac-49ee-a146-efc4db0053ff" providerId="AD" clId="Web-{2BD7B1B4-A9BA-477F-9B43-946BEDF5CC77}" dt="2020-11-19T10:16:20.926" v="1"/>
          <ac:picMkLst>
            <pc:docMk/>
            <pc:sldMk cId="109857222" sldId="256"/>
            <ac:picMk id="4" creationId="{001EC434-1F35-4F9A-ADF5-10833B15640E}"/>
          </ac:picMkLst>
        </pc:picChg>
        <pc:picChg chg="add del">
          <ac:chgData name="Kriti Shree" userId="S::kriti11153@stfrancisschooljasidih.in::fdd33afa-bbac-49ee-a146-efc4db0053ff" providerId="AD" clId="Web-{2BD7B1B4-A9BA-477F-9B43-946BEDF5CC77}" dt="2020-11-19T10:16:29.114" v="3"/>
          <ac:picMkLst>
            <pc:docMk/>
            <pc:sldMk cId="109857222" sldId="256"/>
            <ac:picMk id="6" creationId="{36E45250-DFF6-4B77-8806-038BD3BD49B2}"/>
          </ac:picMkLst>
        </pc:picChg>
        <pc:picChg chg="add del">
          <ac:chgData name="Kriti Shree" userId="S::kriti11153@stfrancisschooljasidih.in::fdd33afa-bbac-49ee-a146-efc4db0053ff" providerId="AD" clId="Web-{2BD7B1B4-A9BA-477F-9B43-946BEDF5CC77}" dt="2020-11-19T10:16:39.770" v="5"/>
          <ac:picMkLst>
            <pc:docMk/>
            <pc:sldMk cId="109857222" sldId="256"/>
            <ac:picMk id="14" creationId="{29056F87-3451-4D53-82EF-F7B8C731B854}"/>
          </ac:picMkLst>
        </pc:picChg>
        <pc:picChg chg="add">
          <ac:chgData name="Kriti Shree" userId="S::kriti11153@stfrancisschooljasidih.in::fdd33afa-bbac-49ee-a146-efc4db0053ff" providerId="AD" clId="Web-{2BD7B1B4-A9BA-477F-9B43-946BEDF5CC77}" dt="2020-11-19T10:16:39.833" v="6"/>
          <ac:picMkLst>
            <pc:docMk/>
            <pc:sldMk cId="109857222" sldId="256"/>
            <ac:picMk id="16" creationId="{36E45250-DFF6-4B77-8806-038BD3BD49B2}"/>
          </ac:picMkLst>
        </pc:picChg>
      </pc:sldChg>
      <pc:sldChg chg="new">
        <pc:chgData name="Kriti Shree" userId="S::kriti11153@stfrancisschooljasidih.in::fdd33afa-bbac-49ee-a146-efc4db0053ff" providerId="AD" clId="Web-{2BD7B1B4-A9BA-477F-9B43-946BEDF5CC77}" dt="2020-11-19T10:18:13.022" v="46"/>
        <pc:sldMkLst>
          <pc:docMk/>
          <pc:sldMk cId="2727896678" sldId="257"/>
        </pc:sldMkLst>
      </pc:sldChg>
      <pc:sldChg chg="new">
        <pc:chgData name="Kriti Shree" userId="S::kriti11153@stfrancisschooljasidih.in::fdd33afa-bbac-49ee-a146-efc4db0053ff" providerId="AD" clId="Web-{2BD7B1B4-A9BA-477F-9B43-946BEDF5CC77}" dt="2020-11-19T10:19:00.633" v="47"/>
        <pc:sldMkLst>
          <pc:docMk/>
          <pc:sldMk cId="3543986943" sldId="258"/>
        </pc:sldMkLst>
      </pc:sldChg>
      <pc:sldMasterChg chg="add del addSldLayout delSldLayout">
        <pc:chgData name="Kriti Shree" userId="S::kriti11153@stfrancisschooljasidih.in::fdd33afa-bbac-49ee-a146-efc4db0053ff" providerId="AD" clId="Web-{2BD7B1B4-A9BA-477F-9B43-946BEDF5CC77}" dt="2020-11-19T10:16:39.833" v="6"/>
        <pc:sldMasterMkLst>
          <pc:docMk/>
          <pc:sldMasterMk cId="2460954070" sldId="2147483660"/>
        </pc:sldMasterMkLst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riti Shree" userId="S::kriti11153@stfrancisschooljasidih.in::fdd33afa-bbac-49ee-a146-efc4db0053ff" providerId="AD" clId="Web-{2BD7B1B4-A9BA-477F-9B43-946BEDF5CC77}" dt="2020-11-19T10:16:39.770" v="5"/>
        <pc:sldMasterMkLst>
          <pc:docMk/>
          <pc:sldMasterMk cId="3849106450" sldId="2147483698"/>
        </pc:sldMasterMkLst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3616280966" sldId="2147483687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3754875721" sldId="2147483688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3384322574" sldId="2147483689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3100284339" sldId="2147483690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3606587935" sldId="2147483691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2805767797" sldId="2147483692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4196751886" sldId="2147483693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3426563413" sldId="2147483694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126680912" sldId="2147483695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2957515440" sldId="2147483696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770" v="5"/>
          <pc:sldLayoutMkLst>
            <pc:docMk/>
            <pc:sldMasterMk cId="3849106450" sldId="2147483698"/>
            <pc:sldLayoutMk cId="1812543045" sldId="2147483697"/>
          </pc:sldLayoutMkLst>
        </pc:sldLayoutChg>
      </pc:sldMasterChg>
      <pc:sldMasterChg chg="add del addSldLayout delSldLayout">
        <pc:chgData name="Kriti Shree" userId="S::kriti11153@stfrancisschooljasidih.in::fdd33afa-bbac-49ee-a146-efc4db0053ff" providerId="AD" clId="Web-{2BD7B1B4-A9BA-477F-9B43-946BEDF5CC77}" dt="2020-11-19T10:16:39.833" v="6"/>
        <pc:sldMasterMkLst>
          <pc:docMk/>
          <pc:sldMasterMk cId="1394206447" sldId="2147483711"/>
        </pc:sldMasterMkLst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236073415" sldId="2147483700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2375496637" sldId="2147483701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1854847289" sldId="2147483702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264632068" sldId="2147483703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3520188348" sldId="2147483704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732215204" sldId="2147483705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3782346539" sldId="2147483706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111962600" sldId="2147483707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1441735882" sldId="2147483708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641798947" sldId="2147483709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39.833" v="6"/>
          <pc:sldLayoutMkLst>
            <pc:docMk/>
            <pc:sldMasterMk cId="1394206447" sldId="2147483711"/>
            <pc:sldLayoutMk cId="3104922604" sldId="2147483710"/>
          </pc:sldLayoutMkLst>
        </pc:sldLayoutChg>
      </pc:sldMasterChg>
      <pc:sldMasterChg chg="add del addSldLayout delSldLayout">
        <pc:chgData name="Kriti Shree" userId="S::kriti11153@stfrancisschooljasidih.in::fdd33afa-bbac-49ee-a146-efc4db0053ff" providerId="AD" clId="Web-{2BD7B1B4-A9BA-477F-9B43-946BEDF5CC77}" dt="2020-11-19T10:16:20.926" v="1"/>
        <pc:sldMasterMkLst>
          <pc:docMk/>
          <pc:sldMasterMk cId="957603857" sldId="2147483737"/>
        </pc:sldMasterMkLst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1612554934" sldId="2147483726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2290467310" sldId="2147483727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2871659245" sldId="2147483728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4210199404" sldId="2147483729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2559930384" sldId="2147483730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2928214721" sldId="2147483731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3539618794" sldId="2147483732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3298438728" sldId="2147483733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994261443" sldId="2147483734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650522851" sldId="2147483735"/>
          </pc:sldLayoutMkLst>
        </pc:sldLayoutChg>
        <pc:sldLayoutChg chg="add del">
          <pc:chgData name="Kriti Shree" userId="S::kriti11153@stfrancisschooljasidih.in::fdd33afa-bbac-49ee-a146-efc4db0053ff" providerId="AD" clId="Web-{2BD7B1B4-A9BA-477F-9B43-946BEDF5CC77}" dt="2020-11-19T10:16:20.926" v="1"/>
          <pc:sldLayoutMkLst>
            <pc:docMk/>
            <pc:sldMasterMk cId="957603857" sldId="2147483737"/>
            <pc:sldLayoutMk cId="203064950" sldId="2147483736"/>
          </pc:sldLayoutMkLst>
        </pc:sldLayoutChg>
      </pc:sldMasterChg>
    </pc:docChg>
  </pc:docChgLst>
  <pc:docChgLst>
    <pc:chgData name="Kriti Shree" userId="S::kriti11153@stfrancisschooljasidih.in::fdd33afa-bbac-49ee-a146-efc4db0053ff" providerId="AD" clId="Web-{15EFB773-E8A0-43D7-BF0E-AA0BC98FBD88}"/>
    <pc:docChg chg="addSld delSld modSld">
      <pc:chgData name="Kriti Shree" userId="S::kriti11153@stfrancisschooljasidih.in::fdd33afa-bbac-49ee-a146-efc4db0053ff" providerId="AD" clId="Web-{15EFB773-E8A0-43D7-BF0E-AA0BC98FBD88}" dt="2020-11-19T12:22:42.491" v="608"/>
      <pc:docMkLst>
        <pc:docMk/>
      </pc:docMkLst>
      <pc:sldChg chg="del">
        <pc:chgData name="Kriti Shree" userId="S::kriti11153@stfrancisschooljasidih.in::fdd33afa-bbac-49ee-a146-efc4db0053ff" providerId="AD" clId="Web-{15EFB773-E8A0-43D7-BF0E-AA0BC98FBD88}" dt="2020-11-19T10:46:31.510" v="72"/>
        <pc:sldMkLst>
          <pc:docMk/>
          <pc:sldMk cId="2727896678" sldId="257"/>
        </pc:sldMkLst>
      </pc:sldChg>
      <pc:sldChg chg="addSp delSp modSp mod setBg">
        <pc:chgData name="Kriti Shree" userId="S::kriti11153@stfrancisschooljasidih.in::fdd33afa-bbac-49ee-a146-efc4db0053ff" providerId="AD" clId="Web-{15EFB773-E8A0-43D7-BF0E-AA0BC98FBD88}" dt="2020-11-19T10:46:20.573" v="71"/>
        <pc:sldMkLst>
          <pc:docMk/>
          <pc:sldMk cId="3543986943" sldId="258"/>
        </pc:sldMkLst>
        <pc:spChg chg="mod">
          <ac:chgData name="Kriti Shree" userId="S::kriti11153@stfrancisschooljasidih.in::fdd33afa-bbac-49ee-a146-efc4db0053ff" providerId="AD" clId="Web-{15EFB773-E8A0-43D7-BF0E-AA0BC98FBD88}" dt="2020-11-19T10:45:57.369" v="70"/>
          <ac:spMkLst>
            <pc:docMk/>
            <pc:sldMk cId="3543986943" sldId="258"/>
            <ac:spMk id="2" creationId="{F5DA5B1B-B695-44AF-AC89-5C2B09C059A3}"/>
          </ac:spMkLst>
        </pc:spChg>
        <pc:spChg chg="add del mod">
          <ac:chgData name="Kriti Shree" userId="S::kriti11153@stfrancisschooljasidih.in::fdd33afa-bbac-49ee-a146-efc4db0053ff" providerId="AD" clId="Web-{15EFB773-E8A0-43D7-BF0E-AA0BC98FBD88}" dt="2020-11-19T10:45:30.227" v="69"/>
          <ac:spMkLst>
            <pc:docMk/>
            <pc:sldMk cId="3543986943" sldId="258"/>
            <ac:spMk id="3" creationId="{544C06E0-05D2-4007-AECB-FC444EB18979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30.227" v="69"/>
          <ac:spMkLst>
            <pc:docMk/>
            <pc:sldMk cId="3543986943" sldId="258"/>
            <ac:spMk id="8" creationId="{777A147A-9ED8-46B4-8660-1B3C2AA880B5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30.227" v="69"/>
          <ac:spMkLst>
            <pc:docMk/>
            <pc:sldMk cId="3543986943" sldId="258"/>
            <ac:spMk id="10" creationId="{5D6C15A0-C087-4593-8414-2B4EC1CDC3D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25.790" v="66"/>
          <ac:spMkLst>
            <pc:docMk/>
            <pc:sldMk cId="3543986943" sldId="258"/>
            <ac:spMk id="13" creationId="{43DAA0EF-336D-4CDC-A9A2-8460363E27F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25.790" v="66"/>
          <ac:spMkLst>
            <pc:docMk/>
            <pc:sldMk cId="3543986943" sldId="258"/>
            <ac:spMk id="14" creationId="{FD079A19-B31E-4129-A464-7547FF05AE33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19.524" v="64"/>
          <ac:spMkLst>
            <pc:docMk/>
            <pc:sldMk cId="3543986943" sldId="258"/>
            <ac:spMk id="16" creationId="{2E442304-DDBD-4F7B-8017-36BCC863FB4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30.196" v="68"/>
          <ac:spMkLst>
            <pc:docMk/>
            <pc:sldMk cId="3543986943" sldId="258"/>
            <ac:spMk id="17" creationId="{F13C74B1-5B17-4795-BED0-7140497B445A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19.524" v="64"/>
          <ac:spMkLst>
            <pc:docMk/>
            <pc:sldMk cId="3543986943" sldId="258"/>
            <ac:spMk id="18" creationId="{535742DD-1B16-4E9D-B715-0D74B4574A6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30.196" v="68"/>
          <ac:spMkLst>
            <pc:docMk/>
            <pc:sldMk cId="3543986943" sldId="258"/>
            <ac:spMk id="19" creationId="{3FCFB1DE-0B7E-48CC-BA90-B2AB0889F9D6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57.369" v="70"/>
          <ac:spMkLst>
            <pc:docMk/>
            <pc:sldMk cId="3543986943" sldId="258"/>
            <ac:spMk id="21" creationId="{43DAA0EF-336D-4CDC-A9A2-8460363E27F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5:57.369" v="70"/>
          <ac:spMkLst>
            <pc:docMk/>
            <pc:sldMk cId="3543986943" sldId="258"/>
            <ac:spMk id="22" creationId="{FD079A19-B31E-4129-A464-7547FF05AE33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6:20.573" v="71"/>
          <ac:spMkLst>
            <pc:docMk/>
            <pc:sldMk cId="3543986943" sldId="258"/>
            <ac:spMk id="28" creationId="{2E442304-DDBD-4F7B-8017-36BCC863FB4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6:20.573" v="71"/>
          <ac:spMkLst>
            <pc:docMk/>
            <pc:sldMk cId="3543986943" sldId="258"/>
            <ac:spMk id="30" creationId="{535742DD-1B16-4E9D-B715-0D74B4574A68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46:20.573" v="71"/>
          <ac:spMkLst>
            <pc:docMk/>
            <pc:sldMk cId="3543986943" sldId="258"/>
            <ac:spMk id="35" creationId="{2E442304-DDBD-4F7B-8017-36BCC863FB40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46:20.573" v="71"/>
          <ac:spMkLst>
            <pc:docMk/>
            <pc:sldMk cId="3543986943" sldId="258"/>
            <ac:spMk id="37" creationId="{535742DD-1B16-4E9D-B715-0D74B4574A68}"/>
          </ac:spMkLst>
        </pc:spChg>
        <pc:graphicFrameChg chg="add del">
          <ac:chgData name="Kriti Shree" userId="S::kriti11153@stfrancisschooljasidih.in::fdd33afa-bbac-49ee-a146-efc4db0053ff" providerId="AD" clId="Web-{15EFB773-E8A0-43D7-BF0E-AA0BC98FBD88}" dt="2020-11-19T10:45:19.524" v="64"/>
          <ac:graphicFrameMkLst>
            <pc:docMk/>
            <pc:sldMk cId="3543986943" sldId="258"/>
            <ac:graphicFrameMk id="12" creationId="{3B3753D8-8BCF-4540-87C2-2C0DC9A4EAE2}"/>
          </ac:graphicFrameMkLst>
        </pc:graphicFrameChg>
        <pc:graphicFrameChg chg="add del">
          <ac:chgData name="Kriti Shree" userId="S::kriti11153@stfrancisschooljasidih.in::fdd33afa-bbac-49ee-a146-efc4db0053ff" providerId="AD" clId="Web-{15EFB773-E8A0-43D7-BF0E-AA0BC98FBD88}" dt="2020-11-19T10:45:25.790" v="66"/>
          <ac:graphicFrameMkLst>
            <pc:docMk/>
            <pc:sldMk cId="3543986943" sldId="258"/>
            <ac:graphicFrameMk id="15" creationId="{78B2AA86-A01F-497B-970B-0FA7D7CCB19C}"/>
          </ac:graphicFrameMkLst>
        </pc:graphicFrameChg>
        <pc:graphicFrameChg chg="add mod modGraphic">
          <ac:chgData name="Kriti Shree" userId="S::kriti11153@stfrancisschooljasidih.in::fdd33afa-bbac-49ee-a146-efc4db0053ff" providerId="AD" clId="Web-{15EFB773-E8A0-43D7-BF0E-AA0BC98FBD88}" dt="2020-11-19T10:46:20.573" v="71"/>
          <ac:graphicFrameMkLst>
            <pc:docMk/>
            <pc:sldMk cId="3543986943" sldId="258"/>
            <ac:graphicFrameMk id="23" creationId="{78B2AA86-A01F-497B-970B-0FA7D7CCB19C}"/>
          </ac:graphicFrameMkLst>
        </pc:graphicFrameChg>
        <pc:picChg chg="add del">
          <ac:chgData name="Kriti Shree" userId="S::kriti11153@stfrancisschooljasidih.in::fdd33afa-bbac-49ee-a146-efc4db0053ff" providerId="AD" clId="Web-{15EFB773-E8A0-43D7-BF0E-AA0BC98FBD88}" dt="2020-11-19T10:45:30.196" v="68"/>
          <ac:picMkLst>
            <pc:docMk/>
            <pc:sldMk cId="3543986943" sldId="258"/>
            <ac:picMk id="20" creationId="{D4BF8F1A-E879-4089-BF47-1B86F54AFBDB}"/>
          </ac:picMkLst>
        </pc:pic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0:54:21.071" v="106"/>
        <pc:sldMkLst>
          <pc:docMk/>
          <pc:sldMk cId="146133624" sldId="259"/>
        </pc:sldMkLst>
        <pc:spChg chg="mod">
          <ac:chgData name="Kriti Shree" userId="S::kriti11153@stfrancisschooljasidih.in::fdd33afa-bbac-49ee-a146-efc4db0053ff" providerId="AD" clId="Web-{15EFB773-E8A0-43D7-BF0E-AA0BC98FBD88}" dt="2020-11-19T10:54:21.071" v="106"/>
          <ac:spMkLst>
            <pc:docMk/>
            <pc:sldMk cId="146133624" sldId="259"/>
            <ac:spMk id="2" creationId="{8D71655D-6AFF-4EEA-B2D1-317EEF5DE27A}"/>
          </ac:spMkLst>
        </pc:spChg>
        <pc:spChg chg="del">
          <ac:chgData name="Kriti Shree" userId="S::kriti11153@stfrancisschooljasidih.in::fdd33afa-bbac-49ee-a146-efc4db0053ff" providerId="AD" clId="Web-{15EFB773-E8A0-43D7-BF0E-AA0BC98FBD88}" dt="2020-11-19T10:50:44.471" v="89"/>
          <ac:spMkLst>
            <pc:docMk/>
            <pc:sldMk cId="146133624" sldId="259"/>
            <ac:spMk id="3" creationId="{E686DA99-8FD9-40A6-8EEA-67A7AE02B0D9}"/>
          </ac:spMkLst>
        </pc:spChg>
        <pc:spChg chg="mod ord">
          <ac:chgData name="Kriti Shree" userId="S::kriti11153@stfrancisschooljasidih.in::fdd33afa-bbac-49ee-a146-efc4db0053ff" providerId="AD" clId="Web-{15EFB773-E8A0-43D7-BF0E-AA0BC98FBD88}" dt="2020-11-19T10:54:21.071" v="106"/>
          <ac:spMkLst>
            <pc:docMk/>
            <pc:sldMk cId="146133624" sldId="259"/>
            <ac:spMk id="4" creationId="{7FAD31A1-E0F3-452B-A7D8-483FFC28F516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18.409" v="93"/>
          <ac:spMkLst>
            <pc:docMk/>
            <pc:sldMk cId="146133624" sldId="259"/>
            <ac:spMk id="7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18.409" v="93"/>
          <ac:spMkLst>
            <pc:docMk/>
            <pc:sldMk cId="146133624" sldId="259"/>
            <ac:spMk id="8" creationId="{743AA782-23D1-4521-8CAD-47662984AA0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18.409" v="93"/>
          <ac:spMkLst>
            <pc:docMk/>
            <pc:sldMk cId="146133624" sldId="259"/>
            <ac:spMk id="9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03.378" v="91"/>
          <ac:spMkLst>
            <pc:docMk/>
            <pc:sldMk cId="146133624" sldId="259"/>
            <ac:spMk id="10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03.378" v="91"/>
          <ac:spMkLst>
            <pc:docMk/>
            <pc:sldMk cId="146133624" sldId="259"/>
            <ac:spMk id="12" creationId="{A8908DB7-C3A6-4FCB-9820-CEE02B398C4A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29.379" v="95"/>
          <ac:spMkLst>
            <pc:docMk/>
            <pc:sldMk cId="146133624" sldId="259"/>
            <ac:spMk id="13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03.378" v="91"/>
          <ac:spMkLst>
            <pc:docMk/>
            <pc:sldMk cId="146133624" sldId="259"/>
            <ac:spMk id="14" creationId="{D010E05E-9237-4321-84BB-69C0F22568E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29.379" v="95"/>
          <ac:spMkLst>
            <pc:docMk/>
            <pc:sldMk cId="146133624" sldId="259"/>
            <ac:spMk id="15" creationId="{2B97F24A-32CE-4C1C-A50D-3016B394DCFB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29.379" v="95"/>
          <ac:spMkLst>
            <pc:docMk/>
            <pc:sldMk cId="146133624" sldId="259"/>
            <ac:spMk id="17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54.895" v="99"/>
          <ac:spMkLst>
            <pc:docMk/>
            <pc:sldMk cId="146133624" sldId="259"/>
            <ac:spMk id="19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54.895" v="99"/>
          <ac:spMkLst>
            <pc:docMk/>
            <pc:sldMk cId="146133624" sldId="259"/>
            <ac:spMk id="20" creationId="{AE6A207B-97BE-4DE3-B7BA-6EB713664F7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54.895" v="99"/>
          <ac:spMkLst>
            <pc:docMk/>
            <pc:sldMk cId="146133624" sldId="259"/>
            <ac:spMk id="21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4:21.071" v="106"/>
          <ac:spMkLst>
            <pc:docMk/>
            <pc:sldMk cId="146133624" sldId="259"/>
            <ac:spMk id="24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4:21.071" v="106"/>
          <ac:spMkLst>
            <pc:docMk/>
            <pc:sldMk cId="146133624" sldId="259"/>
            <ac:spMk id="25" creationId="{2B97F24A-32CE-4C1C-A50D-3016B394DCFB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4:21.071" v="106"/>
          <ac:spMkLst>
            <pc:docMk/>
            <pc:sldMk cId="146133624" sldId="259"/>
            <ac:spMk id="26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54.879" v="98"/>
          <ac:spMkLst>
            <pc:docMk/>
            <pc:sldMk cId="146133624" sldId="259"/>
            <ac:spMk id="27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54.879" v="98"/>
          <ac:spMkLst>
            <pc:docMk/>
            <pc:sldMk cId="146133624" sldId="259"/>
            <ac:spMk id="29" creationId="{AE6A207B-97BE-4DE3-B7BA-6EB713664F78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54:21.071" v="106"/>
          <ac:spMkLst>
            <pc:docMk/>
            <pc:sldMk cId="146133624" sldId="259"/>
            <ac:spMk id="30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1:54.879" v="98"/>
          <ac:spMkLst>
            <pc:docMk/>
            <pc:sldMk cId="146133624" sldId="259"/>
            <ac:spMk id="31" creationId="{3CE8AF5E-D374-4CF1-90CC-35CF73B81C3E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54:21.071" v="106"/>
          <ac:spMkLst>
            <pc:docMk/>
            <pc:sldMk cId="146133624" sldId="259"/>
            <ac:spMk id="35" creationId="{B1595A09-E336-4D1B-9B3A-06A2287A54E2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54:21.071" v="106"/>
          <ac:spMkLst>
            <pc:docMk/>
            <pc:sldMk cId="146133624" sldId="259"/>
            <ac:spMk id="37" creationId="{3540989C-C7B8-473B-BF87-6F2DA6A90006}"/>
          </ac:spMkLst>
        </pc:spChg>
        <pc:picChg chg="add mod ord">
          <ac:chgData name="Kriti Shree" userId="S::kriti11153@stfrancisschooljasidih.in::fdd33afa-bbac-49ee-a146-efc4db0053ff" providerId="AD" clId="Web-{15EFB773-E8A0-43D7-BF0E-AA0BC98FBD88}" dt="2020-11-19T10:54:21.071" v="106"/>
          <ac:picMkLst>
            <pc:docMk/>
            <pc:sldMk cId="146133624" sldId="259"/>
            <ac:picMk id="5" creationId="{27D38874-9278-4B7B-960E-1CD87C74C998}"/>
          </ac:picMkLst>
        </pc:picChg>
        <pc:inkChg chg="add del">
          <ac:chgData name="Kriti Shree" userId="S::kriti11153@stfrancisschooljasidih.in::fdd33afa-bbac-49ee-a146-efc4db0053ff" providerId="AD" clId="Web-{15EFB773-E8A0-43D7-BF0E-AA0BC98FBD88}" dt="2020-11-19T10:51:18.409" v="93"/>
          <ac:inkMkLst>
            <pc:docMk/>
            <pc:sldMk cId="146133624" sldId="259"/>
            <ac:inkMk id="11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0:51:03.378" v="91"/>
          <ac:inkMkLst>
            <pc:docMk/>
            <pc:sldMk cId="146133624" sldId="259"/>
            <ac:inkMk id="16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0:51:29.379" v="95"/>
          <ac:inkMkLst>
            <pc:docMk/>
            <pc:sldMk cId="146133624" sldId="259"/>
            <ac:inkMk id="18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0:51:54.895" v="99"/>
          <ac:inkMkLst>
            <pc:docMk/>
            <pc:sldMk cId="146133624" sldId="259"/>
            <ac:inkMk id="22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0:54:21.071" v="106"/>
          <ac:inkMkLst>
            <pc:docMk/>
            <pc:sldMk cId="146133624" sldId="259"/>
            <ac:inkMk id="28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0:51:54.879" v="98"/>
          <ac:inkMkLst>
            <pc:docMk/>
            <pc:sldMk cId="146133624" sldId="259"/>
            <ac:inkMk id="33" creationId="{070477C5-0410-4E4F-97A1-F84C2465C187}"/>
          </ac:inkMkLst>
        </pc:inkChg>
      </pc:sldChg>
      <pc:sldChg chg="addSp delSp modSp new del mod setBg">
        <pc:chgData name="Kriti Shree" userId="S::kriti11153@stfrancisschooljasidih.in::fdd33afa-bbac-49ee-a146-efc4db0053ff" providerId="AD" clId="Web-{15EFB773-E8A0-43D7-BF0E-AA0BC98FBD88}" dt="2020-11-19T10:49:37" v="79"/>
        <pc:sldMkLst>
          <pc:docMk/>
          <pc:sldMk cId="1790943973" sldId="259"/>
        </pc:sldMkLst>
        <pc:spChg chg="mod">
          <ac:chgData name="Kriti Shree" userId="S::kriti11153@stfrancisschooljasidih.in::fdd33afa-bbac-49ee-a146-efc4db0053ff" providerId="AD" clId="Web-{15EFB773-E8A0-43D7-BF0E-AA0BC98FBD88}" dt="2020-11-19T10:49:01.109" v="76"/>
          <ac:spMkLst>
            <pc:docMk/>
            <pc:sldMk cId="1790943973" sldId="259"/>
            <ac:spMk id="2" creationId="{72A67FFE-7A01-4F0E-BA0D-E762E0438835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9:09.437" v="78"/>
          <ac:spMkLst>
            <pc:docMk/>
            <pc:sldMk cId="1790943973" sldId="259"/>
            <ac:spMk id="3" creationId="{6C8FD8C0-FA1F-4FD3-A16F-8979DB083C96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9:01.109" v="76"/>
          <ac:spMkLst>
            <pc:docMk/>
            <pc:sldMk cId="1790943973" sldId="259"/>
            <ac:spMk id="10" creationId="{DA381740-063A-41A4-836D-85D14980EEF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9:01.109" v="76"/>
          <ac:spMkLst>
            <pc:docMk/>
            <pc:sldMk cId="1790943973" sldId="259"/>
            <ac:spMk id="12" creationId="{665DBBEF-238B-476B-96AB-8AAC3224ECEA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49:01.109" v="76"/>
          <ac:spMkLst>
            <pc:docMk/>
            <pc:sldMk cId="1790943973" sldId="259"/>
            <ac:spMk id="14" creationId="{3FCFB1DE-0B7E-48CC-BA90-B2AB0889F9D6}"/>
          </ac:spMkLst>
        </pc:spChg>
        <pc:picChg chg="add del mod ord modCrop">
          <ac:chgData name="Kriti Shree" userId="S::kriti11153@stfrancisschooljasidih.in::fdd33afa-bbac-49ee-a146-efc4db0053ff" providerId="AD" clId="Web-{15EFB773-E8A0-43D7-BF0E-AA0BC98FBD88}" dt="2020-11-19T10:49:04.390" v="77"/>
          <ac:picMkLst>
            <pc:docMk/>
            <pc:sldMk cId="1790943973" sldId="259"/>
            <ac:picMk id="5" creationId="{CC6BDA17-ABAB-485A-94FD-17FAF741CC26}"/>
          </ac:picMkLst>
        </pc:picChg>
        <pc:picChg chg="add mod ord modCrop">
          <ac:chgData name="Kriti Shree" userId="S::kriti11153@stfrancisschooljasidih.in::fdd33afa-bbac-49ee-a146-efc4db0053ff" providerId="AD" clId="Web-{15EFB773-E8A0-43D7-BF0E-AA0BC98FBD88}" dt="2020-11-19T10:49:09.437" v="78"/>
          <ac:picMkLst>
            <pc:docMk/>
            <pc:sldMk cId="1790943973" sldId="259"/>
            <ac:picMk id="6" creationId="{382C17C7-744F-4D1E-AE8D-DF5D56043258}"/>
          </ac:picMkLst>
        </pc:pic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1:04:36.167" v="180"/>
        <pc:sldMkLst>
          <pc:docMk/>
          <pc:sldMk cId="860273291" sldId="260"/>
        </pc:sldMkLst>
        <pc:spChg chg="mod">
          <ac:chgData name="Kriti Shree" userId="S::kriti11153@stfrancisschooljasidih.in::fdd33afa-bbac-49ee-a146-efc4db0053ff" providerId="AD" clId="Web-{15EFB773-E8A0-43D7-BF0E-AA0BC98FBD88}" dt="2020-11-19T11:03:37.556" v="179"/>
          <ac:spMkLst>
            <pc:docMk/>
            <pc:sldMk cId="860273291" sldId="260"/>
            <ac:spMk id="2" creationId="{D606160D-C94C-4A54-87C9-C57B638D9D10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03:37.556" v="179"/>
          <ac:spMkLst>
            <pc:docMk/>
            <pc:sldMk cId="860273291" sldId="260"/>
            <ac:spMk id="3" creationId="{E94F6509-CD96-4CA7-9628-1EADE81C35E2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04:36.167" v="180"/>
          <ac:spMkLst>
            <pc:docMk/>
            <pc:sldMk cId="860273291" sldId="260"/>
            <ac:spMk id="6" creationId="{777A147A-9ED8-46B4-8660-1B3C2AA880B5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04:36.167" v="180"/>
          <ac:spMkLst>
            <pc:docMk/>
            <pc:sldMk cId="860273291" sldId="260"/>
            <ac:spMk id="7" creationId="{5D6C15A0-C087-4593-8414-2B4EC1CDC3D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03:31.587" v="176"/>
          <ac:spMkLst>
            <pc:docMk/>
            <pc:sldMk cId="860273291" sldId="260"/>
            <ac:spMk id="8" creationId="{777A147A-9ED8-46B4-8660-1B3C2AA880B5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03:37.540" v="178"/>
          <ac:spMkLst>
            <pc:docMk/>
            <pc:sldMk cId="860273291" sldId="260"/>
            <ac:spMk id="9" creationId="{2C61293E-6EBE-43EF-A52C-9BEBFD7679D4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03:31.587" v="176"/>
          <ac:spMkLst>
            <pc:docMk/>
            <pc:sldMk cId="860273291" sldId="260"/>
            <ac:spMk id="10" creationId="{5D6C15A0-C087-4593-8414-2B4EC1CDC3D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03:37.540" v="178"/>
          <ac:spMkLst>
            <pc:docMk/>
            <pc:sldMk cId="860273291" sldId="260"/>
            <ac:spMk id="11" creationId="{3FCFB1DE-0B7E-48CC-BA90-B2AB0889F9D6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04:36.167" v="180"/>
          <ac:spMkLst>
            <pc:docMk/>
            <pc:sldMk cId="860273291" sldId="260"/>
            <ac:spMk id="12" creationId="{777A147A-9ED8-46B4-8660-1B3C2AA880B5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04:36.167" v="180"/>
          <ac:spMkLst>
            <pc:docMk/>
            <pc:sldMk cId="860273291" sldId="260"/>
            <ac:spMk id="14" creationId="{5D6C15A0-C087-4593-8414-2B4EC1CDC3DE}"/>
          </ac:spMkLst>
        </pc:spChg>
        <pc:picChg chg="add del">
          <ac:chgData name="Kriti Shree" userId="S::kriti11153@stfrancisschooljasidih.in::fdd33afa-bbac-49ee-a146-efc4db0053ff" providerId="AD" clId="Web-{15EFB773-E8A0-43D7-BF0E-AA0BC98FBD88}" dt="2020-11-19T11:03:37.540" v="178"/>
          <ac:picMkLst>
            <pc:docMk/>
            <pc:sldMk cId="860273291" sldId="260"/>
            <ac:picMk id="5" creationId="{7006B5D4-B01D-4A15-B4F0-EE4FE0FD5F48}"/>
          </ac:picMkLst>
        </pc:picChg>
      </pc:sldChg>
      <pc:sldChg chg="new del">
        <pc:chgData name="Kriti Shree" userId="S::kriti11153@stfrancisschooljasidih.in::fdd33afa-bbac-49ee-a146-efc4db0053ff" providerId="AD" clId="Web-{15EFB773-E8A0-43D7-BF0E-AA0BC98FBD88}" dt="2020-11-19T11:00:26.847" v="143"/>
        <pc:sldMkLst>
          <pc:docMk/>
          <pc:sldMk cId="2608333565" sldId="260"/>
        </pc:sldMkLst>
      </pc:sldChg>
      <pc:sldChg chg="addSp delSp modSp new del mod setBg">
        <pc:chgData name="Kriti Shree" userId="S::kriti11153@stfrancisschooljasidih.in::fdd33afa-bbac-49ee-a146-efc4db0053ff" providerId="AD" clId="Web-{15EFB773-E8A0-43D7-BF0E-AA0BC98FBD88}" dt="2020-11-19T11:00:08.941" v="141"/>
        <pc:sldMkLst>
          <pc:docMk/>
          <pc:sldMk cId="3466748987" sldId="260"/>
        </pc:sldMkLst>
        <pc:spChg chg="mod">
          <ac:chgData name="Kriti Shree" userId="S::kriti11153@stfrancisschooljasidih.in::fdd33afa-bbac-49ee-a146-efc4db0053ff" providerId="AD" clId="Web-{15EFB773-E8A0-43D7-BF0E-AA0BC98FBD88}" dt="2020-11-19T10:59:56.081" v="140"/>
          <ac:spMkLst>
            <pc:docMk/>
            <pc:sldMk cId="3466748987" sldId="260"/>
            <ac:spMk id="2" creationId="{C6C15643-5393-4AA6-9599-4128A46D6E76}"/>
          </ac:spMkLst>
        </pc:spChg>
        <pc:spChg chg="del">
          <ac:chgData name="Kriti Shree" userId="S::kriti11153@stfrancisschooljasidih.in::fdd33afa-bbac-49ee-a146-efc4db0053ff" providerId="AD" clId="Web-{15EFB773-E8A0-43D7-BF0E-AA0BC98FBD88}" dt="2020-11-19T10:57:53.765" v="112"/>
          <ac:spMkLst>
            <pc:docMk/>
            <pc:sldMk cId="3466748987" sldId="260"/>
            <ac:spMk id="3" creationId="{6E598FD3-B633-47E0-880C-DF43F5E23E37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0:59:56.081" v="140"/>
          <ac:spMkLst>
            <pc:docMk/>
            <pc:sldMk cId="3466748987" sldId="260"/>
            <ac:spMk id="4" creationId="{F6DC47A5-CB6C-41FB-962F-EA8F27F5ABC5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59:25.486" v="131"/>
          <ac:spMkLst>
            <pc:docMk/>
            <pc:sldMk cId="3466748987" sldId="260"/>
            <ac:spMk id="7" creationId="{EBDD1931-9E86-4402-9A68-33A2D9EFB198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59:25.486" v="131"/>
          <ac:spMkLst>
            <pc:docMk/>
            <pc:sldMk cId="3466748987" sldId="260"/>
            <ac:spMk id="8" creationId="{A8908DB7-C3A6-4FCB-9820-CEE02B398C4A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59:25.486" v="131"/>
          <ac:spMkLst>
            <pc:docMk/>
            <pc:sldMk cId="3466748987" sldId="260"/>
            <ac:spMk id="9" creationId="{D010E05E-9237-4321-84BB-69C0F22568E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25.471" v="130"/>
          <ac:spMkLst>
            <pc:docMk/>
            <pc:sldMk cId="3466748987" sldId="260"/>
            <ac:spMk id="10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25.471" v="130"/>
          <ac:spMkLst>
            <pc:docMk/>
            <pc:sldMk cId="3466748987" sldId="260"/>
            <ac:spMk id="12" creationId="{32AEEBC8-9D30-42EF-95F2-386C2653FBF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52.190" v="137"/>
          <ac:spMkLst>
            <pc:docMk/>
            <pc:sldMk cId="3466748987" sldId="260"/>
            <ac:spMk id="13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25.471" v="130"/>
          <ac:spMkLst>
            <pc:docMk/>
            <pc:sldMk cId="3466748987" sldId="260"/>
            <ac:spMk id="14" creationId="{3529E97A-97C3-40EA-8A04-5C02398D568F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52.190" v="137"/>
          <ac:spMkLst>
            <pc:docMk/>
            <pc:sldMk cId="3466748987" sldId="260"/>
            <ac:spMk id="15" creationId="{A6D37EE4-EA1B-46EE-A54B-5233C63C9695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52.190" v="137"/>
          <ac:spMkLst>
            <pc:docMk/>
            <pc:sldMk cId="3466748987" sldId="260"/>
            <ac:spMk id="17" creationId="{3EB27620-B0B1-4232-A055-99D3476060CF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25.471" v="130"/>
          <ac:spMkLst>
            <pc:docMk/>
            <pc:sldMk cId="3466748987" sldId="260"/>
            <ac:spMk id="18" creationId="{535742DD-1B16-4E9D-B715-0D74B4574A6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56.065" v="139"/>
          <ac:spMkLst>
            <pc:docMk/>
            <pc:sldMk cId="3466748987" sldId="260"/>
            <ac:spMk id="19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56.065" v="139"/>
          <ac:spMkLst>
            <pc:docMk/>
            <pc:sldMk cId="3466748987" sldId="260"/>
            <ac:spMk id="20" creationId="{32AEEBC8-9D30-42EF-95F2-386C2653FBF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56.065" v="139"/>
          <ac:spMkLst>
            <pc:docMk/>
            <pc:sldMk cId="3466748987" sldId="260"/>
            <ac:spMk id="21" creationId="{3529E97A-97C3-40EA-8A04-5C02398D568F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0:59:56.065" v="139"/>
          <ac:spMkLst>
            <pc:docMk/>
            <pc:sldMk cId="3466748987" sldId="260"/>
            <ac:spMk id="23" creationId="{535742DD-1B16-4E9D-B715-0D74B4574A68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59:56.081" v="140"/>
          <ac:spMkLst>
            <pc:docMk/>
            <pc:sldMk cId="3466748987" sldId="260"/>
            <ac:spMk id="24" creationId="{EBDD1931-9E86-4402-9A68-33A2D9EFB198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59:56.081" v="140"/>
          <ac:spMkLst>
            <pc:docMk/>
            <pc:sldMk cId="3466748987" sldId="260"/>
            <ac:spMk id="25" creationId="{457344D1-E597-42B3-8E85-6D7036E54A5E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0:59:56.081" v="140"/>
          <ac:spMkLst>
            <pc:docMk/>
            <pc:sldMk cId="3466748987" sldId="260"/>
            <ac:spMk id="26" creationId="{3540989C-C7B8-473B-BF87-6F2DA6A90006}"/>
          </ac:spMkLst>
        </pc:spChg>
        <pc:picChg chg="add mod ord">
          <ac:chgData name="Kriti Shree" userId="S::kriti11153@stfrancisschooljasidih.in::fdd33afa-bbac-49ee-a146-efc4db0053ff" providerId="AD" clId="Web-{15EFB773-E8A0-43D7-BF0E-AA0BC98FBD88}" dt="2020-11-19T10:59:56.081" v="140"/>
          <ac:picMkLst>
            <pc:docMk/>
            <pc:sldMk cId="3466748987" sldId="260"/>
            <ac:picMk id="5" creationId="{3F2AFBE3-0D40-4B17-905D-BE6F12AECB70}"/>
          </ac:picMkLst>
        </pc:picChg>
        <pc:inkChg chg="add">
          <ac:chgData name="Kriti Shree" userId="S::kriti11153@stfrancisschooljasidih.in::fdd33afa-bbac-49ee-a146-efc4db0053ff" providerId="AD" clId="Web-{15EFB773-E8A0-43D7-BF0E-AA0BC98FBD88}" dt="2020-11-19T10:59:25.486" v="131"/>
          <ac:inkMkLst>
            <pc:docMk/>
            <pc:sldMk cId="3466748987" sldId="260"/>
            <ac:inkMk id="11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0:59:25.471" v="130"/>
          <ac:inkMkLst>
            <pc:docMk/>
            <pc:sldMk cId="3466748987" sldId="260"/>
            <ac:inkMk id="16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0:59:56.065" v="139"/>
          <ac:inkMkLst>
            <pc:docMk/>
            <pc:sldMk cId="3466748987" sldId="260"/>
            <ac:inkMk id="22" creationId="{070477C5-0410-4E4F-97A1-F84C2465C187}"/>
          </ac:inkMkLst>
        </pc:inkChg>
      </pc:sldChg>
      <pc:sldChg chg="addSp modSp new mod setBg">
        <pc:chgData name="Kriti Shree" userId="S::kriti11153@stfrancisschooljasidih.in::fdd33afa-bbac-49ee-a146-efc4db0053ff" providerId="AD" clId="Web-{15EFB773-E8A0-43D7-BF0E-AA0BC98FBD88}" dt="2020-11-19T11:08:50.409" v="203"/>
        <pc:sldMkLst>
          <pc:docMk/>
          <pc:sldMk cId="2313069599" sldId="261"/>
        </pc:sldMkLst>
        <pc:spChg chg="mod">
          <ac:chgData name="Kriti Shree" userId="S::kriti11153@stfrancisschooljasidih.in::fdd33afa-bbac-49ee-a146-efc4db0053ff" providerId="AD" clId="Web-{15EFB773-E8A0-43D7-BF0E-AA0BC98FBD88}" dt="2020-11-19T11:08:50.409" v="203"/>
          <ac:spMkLst>
            <pc:docMk/>
            <pc:sldMk cId="2313069599" sldId="261"/>
            <ac:spMk id="2" creationId="{196ADEF3-0933-4655-8C52-41780605CF43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08:50.409" v="203"/>
          <ac:spMkLst>
            <pc:docMk/>
            <pc:sldMk cId="2313069599" sldId="261"/>
            <ac:spMk id="3" creationId="{0A74E719-89EA-4D55-A938-FA3BD756DD2C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08:50.409" v="203"/>
          <ac:spMkLst>
            <pc:docMk/>
            <pc:sldMk cId="2313069599" sldId="261"/>
            <ac:spMk id="9" creationId="{32AEEBC8-9D30-42EF-95F2-386C2653FBF0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08:50.409" v="203"/>
          <ac:spMkLst>
            <pc:docMk/>
            <pc:sldMk cId="2313069599" sldId="261"/>
            <ac:spMk id="11" creationId="{3529E97A-97C3-40EA-8A04-5C02398D568F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08:50.409" v="203"/>
          <ac:spMkLst>
            <pc:docMk/>
            <pc:sldMk cId="2313069599" sldId="261"/>
            <ac:spMk id="15" creationId="{535742DD-1B16-4E9D-B715-0D74B4574A68}"/>
          </ac:spMkLst>
        </pc:spChg>
        <pc:picChg chg="add mod">
          <ac:chgData name="Kriti Shree" userId="S::kriti11153@stfrancisschooljasidih.in::fdd33afa-bbac-49ee-a146-efc4db0053ff" providerId="AD" clId="Web-{15EFB773-E8A0-43D7-BF0E-AA0BC98FBD88}" dt="2020-11-19T11:08:50.409" v="203"/>
          <ac:picMkLst>
            <pc:docMk/>
            <pc:sldMk cId="2313069599" sldId="261"/>
            <ac:picMk id="4" creationId="{55FD33B2-16FA-4A85-8D48-BDFC88CDCBA0}"/>
          </ac:picMkLst>
        </pc:picChg>
        <pc:inkChg chg="add">
          <ac:chgData name="Kriti Shree" userId="S::kriti11153@stfrancisschooljasidih.in::fdd33afa-bbac-49ee-a146-efc4db0053ff" providerId="AD" clId="Web-{15EFB773-E8A0-43D7-BF0E-AA0BC98FBD88}" dt="2020-11-19T11:08:50.409" v="203"/>
          <ac:inkMkLst>
            <pc:docMk/>
            <pc:sldMk cId="2313069599" sldId="261"/>
            <ac:inkMk id="13" creationId="{070477C5-0410-4E4F-97A1-F84C2465C187}"/>
          </ac:inkMkLst>
        </pc:inkChg>
      </pc:sldChg>
      <pc:sldChg chg="addSp modSp new del">
        <pc:chgData name="Kriti Shree" userId="S::kriti11153@stfrancisschooljasidih.in::fdd33afa-bbac-49ee-a146-efc4db0053ff" providerId="AD" clId="Web-{15EFB773-E8A0-43D7-BF0E-AA0BC98FBD88}" dt="2020-11-19T11:09:46.004" v="204"/>
        <pc:sldMkLst>
          <pc:docMk/>
          <pc:sldMk cId="424188379" sldId="262"/>
        </pc:sldMkLst>
        <pc:spChg chg="mod">
          <ac:chgData name="Kriti Shree" userId="S::kriti11153@stfrancisschooljasidih.in::fdd33afa-bbac-49ee-a146-efc4db0053ff" providerId="AD" clId="Web-{15EFB773-E8A0-43D7-BF0E-AA0BC98FBD88}" dt="2020-11-19T11:08:32.752" v="201" actId="20577"/>
          <ac:spMkLst>
            <pc:docMk/>
            <pc:sldMk cId="424188379" sldId="262"/>
            <ac:spMk id="2" creationId="{45381F62-8FFF-41C8-9BAF-353B283B929B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07:56.079" v="197" actId="20577"/>
          <ac:spMkLst>
            <pc:docMk/>
            <pc:sldMk cId="424188379" sldId="262"/>
            <ac:spMk id="4" creationId="{795AD8A6-AF30-4336-92B9-63A9019F2BEE}"/>
          </ac:spMkLst>
        </pc:spChg>
        <pc:picChg chg="add mod">
          <ac:chgData name="Kriti Shree" userId="S::kriti11153@stfrancisschooljasidih.in::fdd33afa-bbac-49ee-a146-efc4db0053ff" providerId="AD" clId="Web-{15EFB773-E8A0-43D7-BF0E-AA0BC98FBD88}" dt="2020-11-19T11:07:31.719" v="194" actId="1076"/>
          <ac:picMkLst>
            <pc:docMk/>
            <pc:sldMk cId="424188379" sldId="262"/>
            <ac:picMk id="6" creationId="{AB8C9511-7AA9-43E5-9636-35C02293D967}"/>
          </ac:picMkLst>
        </pc:pic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1:12:55.979" v="224"/>
        <pc:sldMkLst>
          <pc:docMk/>
          <pc:sldMk cId="2033480907" sldId="262"/>
        </pc:sldMkLst>
        <pc:spChg chg="mod">
          <ac:chgData name="Kriti Shree" userId="S::kriti11153@stfrancisschooljasidih.in::fdd33afa-bbac-49ee-a146-efc4db0053ff" providerId="AD" clId="Web-{15EFB773-E8A0-43D7-BF0E-AA0BC98FBD88}" dt="2020-11-19T11:12:55.979" v="224"/>
          <ac:spMkLst>
            <pc:docMk/>
            <pc:sldMk cId="2033480907" sldId="262"/>
            <ac:spMk id="2" creationId="{674979BE-6237-45FD-8C3F-1D0FCAC34E64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12:55.979" v="224"/>
          <ac:spMkLst>
            <pc:docMk/>
            <pc:sldMk cId="2033480907" sldId="262"/>
            <ac:spMk id="3" creationId="{10D7D681-2F85-43D0-BBCC-F1507952E9A1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2:37.212" v="221"/>
          <ac:spMkLst>
            <pc:docMk/>
            <pc:sldMk cId="2033480907" sldId="262"/>
            <ac:spMk id="5" creationId="{C05CBC3C-2E5A-4839-8B9B-2E5A6ADF0F5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2:37.212" v="221"/>
          <ac:spMkLst>
            <pc:docMk/>
            <pc:sldMk cId="2033480907" sldId="262"/>
            <ac:spMk id="6" creationId="{827FF362-FC97-4BF5-949B-D4ADFA26E457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2:55.979" v="223"/>
          <ac:spMkLst>
            <pc:docMk/>
            <pc:sldMk cId="2033480907" sldId="262"/>
            <ac:spMk id="7" creationId="{AC17DE74-01C9-4859-B65A-85CF999E858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2:32.181" v="219"/>
          <ac:spMkLst>
            <pc:docMk/>
            <pc:sldMk cId="2033480907" sldId="262"/>
            <ac:spMk id="8" creationId="{777A147A-9ED8-46B4-8660-1B3C2AA880B5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2:55.979" v="223"/>
          <ac:spMkLst>
            <pc:docMk/>
            <pc:sldMk cId="2033480907" sldId="262"/>
            <ac:spMk id="9" creationId="{068C0432-0E90-4CC1-8CD3-D44A90DF07EF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2:32.181" v="219"/>
          <ac:spMkLst>
            <pc:docMk/>
            <pc:sldMk cId="2033480907" sldId="262"/>
            <ac:spMk id="10" creationId="{5D6C15A0-C087-4593-8414-2B4EC1CDC3DE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12:55.979" v="224"/>
          <ac:spMkLst>
            <pc:docMk/>
            <pc:sldMk cId="2033480907" sldId="262"/>
            <ac:spMk id="11" creationId="{100EDD19-6802-4EC3-95CE-CFFAB042CFD6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12:55.979" v="224"/>
          <ac:spMkLst>
            <pc:docMk/>
            <pc:sldMk cId="2033480907" sldId="262"/>
            <ac:spMk id="12" creationId="{DB17E863-922E-4C26-BD64-E8FD41D28661}"/>
          </ac:spMkLst>
        </pc:sp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1:15:14.936" v="242"/>
        <pc:sldMkLst>
          <pc:docMk/>
          <pc:sldMk cId="1052713899" sldId="263"/>
        </pc:sldMkLst>
        <pc:spChg chg="mod">
          <ac:chgData name="Kriti Shree" userId="S::kriti11153@stfrancisschooljasidih.in::fdd33afa-bbac-49ee-a146-efc4db0053ff" providerId="AD" clId="Web-{15EFB773-E8A0-43D7-BF0E-AA0BC98FBD88}" dt="2020-11-19T11:15:14.936" v="242"/>
          <ac:spMkLst>
            <pc:docMk/>
            <pc:sldMk cId="1052713899" sldId="263"/>
            <ac:spMk id="2" creationId="{3CF3B90F-C96F-4301-B676-61342433EF94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15:14.936" v="242"/>
          <ac:spMkLst>
            <pc:docMk/>
            <pc:sldMk cId="1052713899" sldId="263"/>
            <ac:spMk id="3" creationId="{6A39CE7B-108E-49BB-A0B7-EF23902F8D7F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15:14.936" v="242"/>
          <ac:spMkLst>
            <pc:docMk/>
            <pc:sldMk cId="1052713899" sldId="263"/>
            <ac:spMk id="6" creationId="{100EDD19-6802-4EC3-95CE-CFFAB042CFD6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15:14.936" v="242"/>
          <ac:spMkLst>
            <pc:docMk/>
            <pc:sldMk cId="1052713899" sldId="263"/>
            <ac:spMk id="7" creationId="{DB17E863-922E-4C26-BD64-E8FD41D28661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5:10.561" v="239"/>
          <ac:spMkLst>
            <pc:docMk/>
            <pc:sldMk cId="1052713899" sldId="263"/>
            <ac:spMk id="8" creationId="{100EDD19-6802-4EC3-95CE-CFFAB042CFD6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5:14.936" v="241"/>
          <ac:spMkLst>
            <pc:docMk/>
            <pc:sldMk cId="1052713899" sldId="263"/>
            <ac:spMk id="9" creationId="{2C61293E-6EBE-43EF-A52C-9BEBFD7679D4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5:10.561" v="239"/>
          <ac:spMkLst>
            <pc:docMk/>
            <pc:sldMk cId="1052713899" sldId="263"/>
            <ac:spMk id="10" creationId="{DB17E863-922E-4C26-BD64-E8FD41D28661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15:14.936" v="241"/>
          <ac:spMkLst>
            <pc:docMk/>
            <pc:sldMk cId="1052713899" sldId="263"/>
            <ac:spMk id="11" creationId="{3FCFB1DE-0B7E-48CC-BA90-B2AB0889F9D6}"/>
          </ac:spMkLst>
        </pc:spChg>
        <pc:picChg chg="add del">
          <ac:chgData name="Kriti Shree" userId="S::kriti11153@stfrancisschooljasidih.in::fdd33afa-bbac-49ee-a146-efc4db0053ff" providerId="AD" clId="Web-{15EFB773-E8A0-43D7-BF0E-AA0BC98FBD88}" dt="2020-11-19T11:15:14.936" v="241"/>
          <ac:picMkLst>
            <pc:docMk/>
            <pc:sldMk cId="1052713899" sldId="263"/>
            <ac:picMk id="5" creationId="{8D4ED0AB-1468-4A07-95CB-7668B4CE5DA0}"/>
          </ac:picMkLst>
        </pc:picChg>
      </pc:sldChg>
      <pc:sldChg chg="addSp delSp modSp new del mod setBg">
        <pc:chgData name="Kriti Shree" userId="S::kriti11153@stfrancisschooljasidih.in::fdd33afa-bbac-49ee-a146-efc4db0053ff" providerId="AD" clId="Web-{15EFB773-E8A0-43D7-BF0E-AA0BC98FBD88}" dt="2020-11-19T11:23:08.668" v="288"/>
        <pc:sldMkLst>
          <pc:docMk/>
          <pc:sldMk cId="1787077190" sldId="264"/>
        </pc:sldMkLst>
        <pc:spChg chg="mod">
          <ac:chgData name="Kriti Shree" userId="S::kriti11153@stfrancisschooljasidih.in::fdd33afa-bbac-49ee-a146-efc4db0053ff" providerId="AD" clId="Web-{15EFB773-E8A0-43D7-BF0E-AA0BC98FBD88}" dt="2020-11-19T11:21:21.899" v="280"/>
          <ac:spMkLst>
            <pc:docMk/>
            <pc:sldMk cId="1787077190" sldId="264"/>
            <ac:spMk id="2" creationId="{6C687A19-2C50-42FC-8216-48A65E23D12F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21:21.899" v="280"/>
          <ac:spMkLst>
            <pc:docMk/>
            <pc:sldMk cId="1787077190" sldId="264"/>
            <ac:spMk id="3" creationId="{EC90C637-9F32-43A5-B27F-03858B7E1F4F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21:21.899" v="280"/>
          <ac:spMkLst>
            <pc:docMk/>
            <pc:sldMk cId="1787077190" sldId="264"/>
            <ac:spMk id="8" creationId="{943CAA20-3569-4189-9E48-239A229A86CA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21:21.884" v="279"/>
          <ac:spMkLst>
            <pc:docMk/>
            <pc:sldMk cId="1787077190" sldId="264"/>
            <ac:spMk id="9" creationId="{9B7AD9F6-8CE7-4299-8FC6-328F4DCD3FF9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21:21.899" v="280"/>
          <ac:spMkLst>
            <pc:docMk/>
            <pc:sldMk cId="1787077190" sldId="264"/>
            <ac:spMk id="10" creationId="{DA542B6D-E775-4832-91DC-2D20F857813A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21:21.884" v="279"/>
          <ac:spMkLst>
            <pc:docMk/>
            <pc:sldMk cId="1787077190" sldId="264"/>
            <ac:spMk id="11" creationId="{F49775AF-8896-43EE-92C6-83497D6DC56F}"/>
          </ac:spMkLst>
        </pc:spChg>
        <pc:picChg chg="add del">
          <ac:chgData name="Kriti Shree" userId="S::kriti11153@stfrancisschooljasidih.in::fdd33afa-bbac-49ee-a146-efc4db0053ff" providerId="AD" clId="Web-{15EFB773-E8A0-43D7-BF0E-AA0BC98FBD88}" dt="2020-11-19T11:21:21.884" v="279"/>
          <ac:picMkLst>
            <pc:docMk/>
            <pc:sldMk cId="1787077190" sldId="264"/>
            <ac:picMk id="5" creationId="{86213C5D-3849-4EE2-8FF0-8452297486AF}"/>
          </ac:picMkLst>
        </pc:picChg>
      </pc:sldChg>
      <pc:sldChg chg="addSp modSp new del">
        <pc:chgData name="Kriti Shree" userId="S::kriti11153@stfrancisschooljasidih.in::fdd33afa-bbac-49ee-a146-efc4db0053ff" providerId="AD" clId="Web-{15EFB773-E8A0-43D7-BF0E-AA0BC98FBD88}" dt="2020-11-19T11:20:27.757" v="256"/>
        <pc:sldMkLst>
          <pc:docMk/>
          <pc:sldMk cId="3475804638" sldId="264"/>
        </pc:sldMkLst>
        <pc:spChg chg="add mod">
          <ac:chgData name="Kriti Shree" userId="S::kriti11153@stfrancisschooljasidih.in::fdd33afa-bbac-49ee-a146-efc4db0053ff" providerId="AD" clId="Web-{15EFB773-E8A0-43D7-BF0E-AA0BC98FBD88}" dt="2020-11-19T11:16:23.344" v="248" actId="14100"/>
          <ac:spMkLst>
            <pc:docMk/>
            <pc:sldMk cId="3475804638" sldId="264"/>
            <ac:spMk id="3" creationId="{977084D0-F9CA-43AB-9182-28FE24FB509F}"/>
          </ac:spMkLst>
        </pc:spChg>
        <pc:picChg chg="add mod">
          <ac:chgData name="Kriti Shree" userId="S::kriti11153@stfrancisschooljasidih.in::fdd33afa-bbac-49ee-a146-efc4db0053ff" providerId="AD" clId="Web-{15EFB773-E8A0-43D7-BF0E-AA0BC98FBD88}" dt="2020-11-19T11:17:26.580" v="250" actId="1076"/>
          <ac:picMkLst>
            <pc:docMk/>
            <pc:sldMk cId="3475804638" sldId="264"/>
            <ac:picMk id="2" creationId="{84A46A8D-0B67-4ED1-8EFB-F18EEF1C5273}"/>
          </ac:picMkLst>
        </pc:pic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1:22:30.698" v="287"/>
        <pc:sldMkLst>
          <pc:docMk/>
          <pc:sldMk cId="2525638804" sldId="265"/>
        </pc:sldMkLst>
        <pc:spChg chg="mod">
          <ac:chgData name="Kriti Shree" userId="S::kriti11153@stfrancisschooljasidih.in::fdd33afa-bbac-49ee-a146-efc4db0053ff" providerId="AD" clId="Web-{15EFB773-E8A0-43D7-BF0E-AA0BC98FBD88}" dt="2020-11-19T11:22:30.698" v="287"/>
          <ac:spMkLst>
            <pc:docMk/>
            <pc:sldMk cId="2525638804" sldId="265"/>
            <ac:spMk id="2" creationId="{AC99533F-F6AC-49E2-8D01-6E99EE47204C}"/>
          </ac:spMkLst>
        </pc:spChg>
        <pc:spChg chg="del">
          <ac:chgData name="Kriti Shree" userId="S::kriti11153@stfrancisschooljasidih.in::fdd33afa-bbac-49ee-a146-efc4db0053ff" providerId="AD" clId="Web-{15EFB773-E8A0-43D7-BF0E-AA0BC98FBD88}" dt="2020-11-19T11:22:26.198" v="286"/>
          <ac:spMkLst>
            <pc:docMk/>
            <pc:sldMk cId="2525638804" sldId="265"/>
            <ac:spMk id="3" creationId="{260EE145-D5FC-4BEE-9C80-D8380A2E4E4D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22:30.698" v="287"/>
          <ac:spMkLst>
            <pc:docMk/>
            <pc:sldMk cId="2525638804" sldId="265"/>
            <ac:spMk id="9" creationId="{DA381740-063A-41A4-836D-85D14980EEF0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22:30.698" v="287"/>
          <ac:spMkLst>
            <pc:docMk/>
            <pc:sldMk cId="2525638804" sldId="265"/>
            <ac:spMk id="11" creationId="{93245F62-CCC4-49E4-B95B-EA6C1E790510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22:30.698" v="287"/>
          <ac:spMkLst>
            <pc:docMk/>
            <pc:sldMk cId="2525638804" sldId="265"/>
            <ac:spMk id="13" creationId="{E6C0DD6B-6AA3-448F-9B99-8386295BC1B4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22:30.698" v="287"/>
          <ac:spMkLst>
            <pc:docMk/>
            <pc:sldMk cId="2525638804" sldId="265"/>
            <ac:spMk id="15" creationId="{F28B82B1-E269-4325-A665-6CFE5DEE5DE5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22:30.698" v="287"/>
          <ac:spMkLst>
            <pc:docMk/>
            <pc:sldMk cId="2525638804" sldId="265"/>
            <ac:spMk id="17" creationId="{7C700527-76FD-4DF4-A597-6F5E089CA0C2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22:30.698" v="287"/>
          <ac:spMkLst>
            <pc:docMk/>
            <pc:sldMk cId="2525638804" sldId="265"/>
            <ac:spMk id="19" creationId="{B5EA49A9-01EB-4D60-A392-7DC9B625D67D}"/>
          </ac:spMkLst>
        </pc:spChg>
        <pc:picChg chg="add mod ord">
          <ac:chgData name="Kriti Shree" userId="S::kriti11153@stfrancisschooljasidih.in::fdd33afa-bbac-49ee-a146-efc4db0053ff" providerId="AD" clId="Web-{15EFB773-E8A0-43D7-BF0E-AA0BC98FBD88}" dt="2020-11-19T11:22:30.698" v="287"/>
          <ac:picMkLst>
            <pc:docMk/>
            <pc:sldMk cId="2525638804" sldId="265"/>
            <ac:picMk id="4" creationId="{17752F74-7727-4E17-B45C-03399D840F30}"/>
          </ac:picMkLst>
        </pc:picChg>
      </pc:sldChg>
      <pc:sldChg chg="addSp modSp new del">
        <pc:chgData name="Kriti Shree" userId="S::kriti11153@stfrancisschooljasidih.in::fdd33afa-bbac-49ee-a146-efc4db0053ff" providerId="AD" clId="Web-{15EFB773-E8A0-43D7-BF0E-AA0BC98FBD88}" dt="2020-11-19T11:18:04.644" v="255"/>
        <pc:sldMkLst>
          <pc:docMk/>
          <pc:sldMk cId="4035074808" sldId="265"/>
        </pc:sldMkLst>
        <pc:spChg chg="add mod">
          <ac:chgData name="Kriti Shree" userId="S::kriti11153@stfrancisschooljasidih.in::fdd33afa-bbac-49ee-a146-efc4db0053ff" providerId="AD" clId="Web-{15EFB773-E8A0-43D7-BF0E-AA0BC98FBD88}" dt="2020-11-19T11:17:54.893" v="254"/>
          <ac:spMkLst>
            <pc:docMk/>
            <pc:sldMk cId="4035074808" sldId="265"/>
            <ac:spMk id="7" creationId="{A0770B5C-BC21-477C-98F9-26970CBC52B3}"/>
          </ac:spMkLst>
        </pc:spChg>
        <pc:picChg chg="add mod">
          <ac:chgData name="Kriti Shree" userId="S::kriti11153@stfrancisschooljasidih.in::fdd33afa-bbac-49ee-a146-efc4db0053ff" providerId="AD" clId="Web-{15EFB773-E8A0-43D7-BF0E-AA0BC98FBD88}" dt="2020-11-19T11:17:40.862" v="252" actId="1076"/>
          <ac:picMkLst>
            <pc:docMk/>
            <pc:sldMk cId="4035074808" sldId="265"/>
            <ac:picMk id="6" creationId="{CD988F41-2EA4-403F-BA12-18586F897726}"/>
          </ac:picMkLst>
        </pc:pic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1:32:21.497" v="300"/>
        <pc:sldMkLst>
          <pc:docMk/>
          <pc:sldMk cId="4112760194" sldId="266"/>
        </pc:sldMkLst>
        <pc:spChg chg="mod">
          <ac:chgData name="Kriti Shree" userId="S::kriti11153@stfrancisschooljasidih.in::fdd33afa-bbac-49ee-a146-efc4db0053ff" providerId="AD" clId="Web-{15EFB773-E8A0-43D7-BF0E-AA0BC98FBD88}" dt="2020-11-19T11:32:21.497" v="300"/>
          <ac:spMkLst>
            <pc:docMk/>
            <pc:sldMk cId="4112760194" sldId="266"/>
            <ac:spMk id="2" creationId="{9808ED4B-C076-488B-8504-7E04ECEEB154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32:21.497" v="300"/>
          <ac:spMkLst>
            <pc:docMk/>
            <pc:sldMk cId="4112760194" sldId="266"/>
            <ac:spMk id="3" creationId="{B30D3A0C-D2DE-4D07-B397-9396D9BEA089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32:21.497" v="300"/>
          <ac:spMkLst>
            <pc:docMk/>
            <pc:sldMk cId="4112760194" sldId="266"/>
            <ac:spMk id="5" creationId="{777A147A-9ED8-46B4-8660-1B3C2AA880B5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32:21.497" v="300"/>
          <ac:spMkLst>
            <pc:docMk/>
            <pc:sldMk cId="4112760194" sldId="266"/>
            <ac:spMk id="6" creationId="{5D6C15A0-C087-4593-8414-2B4EC1CDC3D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32:21.481" v="299"/>
          <ac:spMkLst>
            <pc:docMk/>
            <pc:sldMk cId="4112760194" sldId="266"/>
            <ac:spMk id="8" creationId="{100EDD19-6802-4EC3-95CE-CFFAB042CFD6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32:21.481" v="299"/>
          <ac:spMkLst>
            <pc:docMk/>
            <pc:sldMk cId="4112760194" sldId="266"/>
            <ac:spMk id="10" creationId="{DB17E863-922E-4C26-BD64-E8FD41D28661}"/>
          </ac:spMkLst>
        </pc:sp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1:36:29.676" v="335" actId="20577"/>
        <pc:sldMkLst>
          <pc:docMk/>
          <pc:sldMk cId="2671194531" sldId="267"/>
        </pc:sldMkLst>
        <pc:spChg chg="mod">
          <ac:chgData name="Kriti Shree" userId="S::kriti11153@stfrancisschooljasidih.in::fdd33afa-bbac-49ee-a146-efc4db0053ff" providerId="AD" clId="Web-{15EFB773-E8A0-43D7-BF0E-AA0BC98FBD88}" dt="2020-11-19T11:36:13.269" v="332"/>
          <ac:spMkLst>
            <pc:docMk/>
            <pc:sldMk cId="2671194531" sldId="267"/>
            <ac:spMk id="2" creationId="{7044CFF5-79D0-4F83-A9AB-C1BC4FAFC107}"/>
          </ac:spMkLst>
        </pc:spChg>
        <pc:spChg chg="add del mod">
          <ac:chgData name="Kriti Shree" userId="S::kriti11153@stfrancisschooljasidih.in::fdd33afa-bbac-49ee-a146-efc4db0053ff" providerId="AD" clId="Web-{15EFB773-E8A0-43D7-BF0E-AA0BC98FBD88}" dt="2020-11-19T11:36:29.676" v="335" actId="20577"/>
          <ac:spMkLst>
            <pc:docMk/>
            <pc:sldMk cId="2671194531" sldId="267"/>
            <ac:spMk id="3" creationId="{ECA0CDE4-93CC-4501-8F43-64D2E913B152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36:13.269" v="332"/>
          <ac:spMkLst>
            <pc:docMk/>
            <pc:sldMk cId="2671194531" sldId="267"/>
            <ac:spMk id="8" creationId="{777A147A-9ED8-46B4-8660-1B3C2AA880B5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35:06.377" v="319"/>
          <ac:spMkLst>
            <pc:docMk/>
            <pc:sldMk cId="2671194531" sldId="267"/>
            <ac:spMk id="9" creationId="{247B6BBF-09F2-4A29-AE4E-3771E2924817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36:13.269" v="332"/>
          <ac:spMkLst>
            <pc:docMk/>
            <pc:sldMk cId="2671194531" sldId="267"/>
            <ac:spMk id="10" creationId="{5D6C15A0-C087-4593-8414-2B4EC1CDC3D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35:06.377" v="319"/>
          <ac:spMkLst>
            <pc:docMk/>
            <pc:sldMk cId="2671194531" sldId="267"/>
            <ac:spMk id="11" creationId="{535742DD-1B16-4E9D-B715-0D74B4574A6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36:13.269" v="332"/>
          <ac:spMkLst>
            <pc:docMk/>
            <pc:sldMk cId="2671194531" sldId="267"/>
            <ac:spMk id="16" creationId="{2E442304-DDBD-4F7B-8017-36BCC863FB4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36:13.269" v="332"/>
          <ac:spMkLst>
            <pc:docMk/>
            <pc:sldMk cId="2671194531" sldId="267"/>
            <ac:spMk id="18" creationId="{535742DD-1B16-4E9D-B715-0D74B4574A68}"/>
          </ac:spMkLst>
        </pc:spChg>
        <pc:graphicFrameChg chg="add del">
          <ac:chgData name="Kriti Shree" userId="S::kriti11153@stfrancisschooljasidih.in::fdd33afa-bbac-49ee-a146-efc4db0053ff" providerId="AD" clId="Web-{15EFB773-E8A0-43D7-BF0E-AA0BC98FBD88}" dt="2020-11-19T11:35:06.377" v="319"/>
          <ac:graphicFrameMkLst>
            <pc:docMk/>
            <pc:sldMk cId="2671194531" sldId="267"/>
            <ac:graphicFrameMk id="5" creationId="{BEF03DC8-D32E-4A26-AAEF-4592336A9B4B}"/>
          </ac:graphicFrameMkLst>
        </pc:graphicFrameChg>
        <pc:graphicFrameChg chg="add del">
          <ac:chgData name="Kriti Shree" userId="S::kriti11153@stfrancisschooljasidih.in::fdd33afa-bbac-49ee-a146-efc4db0053ff" providerId="AD" clId="Web-{15EFB773-E8A0-43D7-BF0E-AA0BC98FBD88}" dt="2020-11-19T11:36:13.269" v="332"/>
          <ac:graphicFrameMkLst>
            <pc:docMk/>
            <pc:sldMk cId="2671194531" sldId="267"/>
            <ac:graphicFrameMk id="12" creationId="{0ADCD077-17C3-42C1-9FB1-7BB32C09F660}"/>
          </ac:graphicFrameMkLst>
        </pc:graphicFrame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1:41:03.324" v="364" actId="20577"/>
        <pc:sldMkLst>
          <pc:docMk/>
          <pc:sldMk cId="3082713932" sldId="268"/>
        </pc:sldMkLst>
        <pc:spChg chg="mod">
          <ac:chgData name="Kriti Shree" userId="S::kriti11153@stfrancisschooljasidih.in::fdd33afa-bbac-49ee-a146-efc4db0053ff" providerId="AD" clId="Web-{15EFB773-E8A0-43D7-BF0E-AA0BC98FBD88}" dt="2020-11-19T11:40:31.667" v="357"/>
          <ac:spMkLst>
            <pc:docMk/>
            <pc:sldMk cId="3082713932" sldId="268"/>
            <ac:spMk id="2" creationId="{DBF7F7C9-B41A-4F08-A782-6DB395AB351B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41:03.324" v="364" actId="20577"/>
          <ac:spMkLst>
            <pc:docMk/>
            <pc:sldMk cId="3082713932" sldId="268"/>
            <ac:spMk id="3" creationId="{A7A3E097-B721-40AA-887F-499CD72D02BE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40:31.667" v="357"/>
          <ac:spMkLst>
            <pc:docMk/>
            <pc:sldMk cId="3082713932" sldId="268"/>
            <ac:spMk id="5" creationId="{C05CBC3C-2E5A-4839-8B9B-2E5A6ADF0F58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40:31.667" v="357"/>
          <ac:spMkLst>
            <pc:docMk/>
            <pc:sldMk cId="3082713932" sldId="268"/>
            <ac:spMk id="6" creationId="{827FF362-FC97-4BF5-949B-D4ADFA26E457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0:31.667" v="356"/>
          <ac:spMkLst>
            <pc:docMk/>
            <pc:sldMk cId="3082713932" sldId="268"/>
            <ac:spMk id="8" creationId="{777A147A-9ED8-46B4-8660-1B3C2AA880B5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0:31.667" v="356"/>
          <ac:spMkLst>
            <pc:docMk/>
            <pc:sldMk cId="3082713932" sldId="268"/>
            <ac:spMk id="10" creationId="{5D6C15A0-C087-4593-8414-2B4EC1CDC3DE}"/>
          </ac:spMkLst>
        </pc:sp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1:45:15.957" v="417" actId="20577"/>
        <pc:sldMkLst>
          <pc:docMk/>
          <pc:sldMk cId="205128055" sldId="269"/>
        </pc:sldMkLst>
        <pc:spChg chg="mod">
          <ac:chgData name="Kriti Shree" userId="S::kriti11153@stfrancisschooljasidih.in::fdd33afa-bbac-49ee-a146-efc4db0053ff" providerId="AD" clId="Web-{15EFB773-E8A0-43D7-BF0E-AA0BC98FBD88}" dt="2020-11-19T11:43:53.423" v="400"/>
          <ac:spMkLst>
            <pc:docMk/>
            <pc:sldMk cId="205128055" sldId="269"/>
            <ac:spMk id="2" creationId="{E37A4E48-FF49-440C-800C-CAE0EB64AC49}"/>
          </ac:spMkLst>
        </pc:spChg>
        <pc:spChg chg="add del mod">
          <ac:chgData name="Kriti Shree" userId="S::kriti11153@stfrancisschooljasidih.in::fdd33afa-bbac-49ee-a146-efc4db0053ff" providerId="AD" clId="Web-{15EFB773-E8A0-43D7-BF0E-AA0BC98FBD88}" dt="2020-11-19T11:45:15.957" v="417" actId="20577"/>
          <ac:spMkLst>
            <pc:docMk/>
            <pc:sldMk cId="205128055" sldId="269"/>
            <ac:spMk id="3" creationId="{1DAD0299-F88D-4173-BBC2-93ED66F17AD4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2:45.062" v="378"/>
          <ac:spMkLst>
            <pc:docMk/>
            <pc:sldMk cId="205128055" sldId="269"/>
            <ac:spMk id="6" creationId="{35DB3719-6FDC-4E5D-891D-FF40B7300F64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2:52.671" v="380"/>
          <ac:spMkLst>
            <pc:docMk/>
            <pc:sldMk cId="205128055" sldId="269"/>
            <ac:spMk id="8" creationId="{2E442304-DDBD-4F7B-8017-36BCC863FB4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2:41.343" v="376"/>
          <ac:spMkLst>
            <pc:docMk/>
            <pc:sldMk cId="205128055" sldId="269"/>
            <ac:spMk id="9" creationId="{2E442304-DDBD-4F7B-8017-36BCC863FB4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2:52.671" v="380"/>
          <ac:spMkLst>
            <pc:docMk/>
            <pc:sldMk cId="205128055" sldId="269"/>
            <ac:spMk id="10" creationId="{535742DD-1B16-4E9D-B715-0D74B4574A6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2:41.343" v="376"/>
          <ac:spMkLst>
            <pc:docMk/>
            <pc:sldMk cId="205128055" sldId="269"/>
            <ac:spMk id="11" creationId="{535742DD-1B16-4E9D-B715-0D74B4574A6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2:56.375" v="382"/>
          <ac:spMkLst>
            <pc:docMk/>
            <pc:sldMk cId="205128055" sldId="269"/>
            <ac:spMk id="13" creationId="{743AA782-23D1-4521-8CAD-47662984AA0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2:56.375" v="382"/>
          <ac:spMkLst>
            <pc:docMk/>
            <pc:sldMk cId="205128055" sldId="269"/>
            <ac:spMk id="15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00.015" v="384"/>
          <ac:spMkLst>
            <pc:docMk/>
            <pc:sldMk cId="205128055" sldId="269"/>
            <ac:spMk id="17" creationId="{743AA782-23D1-4521-8CAD-47662984AA0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00.015" v="384"/>
          <ac:spMkLst>
            <pc:docMk/>
            <pc:sldMk cId="205128055" sldId="269"/>
            <ac:spMk id="18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07.969" v="386"/>
          <ac:spMkLst>
            <pc:docMk/>
            <pc:sldMk cId="205128055" sldId="269"/>
            <ac:spMk id="21" creationId="{7B831B6F-405A-4B47-B9BB-5CA88F285844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07.969" v="386"/>
          <ac:spMkLst>
            <pc:docMk/>
            <pc:sldMk cId="205128055" sldId="269"/>
            <ac:spMk id="23" creationId="{15109354-9C5D-4F8C-B0E6-D1043C7BF20A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07.969" v="386"/>
          <ac:spMkLst>
            <pc:docMk/>
            <pc:sldMk cId="205128055" sldId="269"/>
            <ac:spMk id="24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12.922" v="388"/>
          <ac:spMkLst>
            <pc:docMk/>
            <pc:sldMk cId="205128055" sldId="269"/>
            <ac:spMk id="26" creationId="{777A147A-9ED8-46B4-8660-1B3C2AA880B5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12.922" v="388"/>
          <ac:spMkLst>
            <pc:docMk/>
            <pc:sldMk cId="205128055" sldId="269"/>
            <ac:spMk id="27" creationId="{5D6C15A0-C087-4593-8414-2B4EC1CDC3D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15.703" v="390"/>
          <ac:spMkLst>
            <pc:docMk/>
            <pc:sldMk cId="205128055" sldId="269"/>
            <ac:spMk id="28" creationId="{AC17DE74-01C9-4859-B65A-85CF999E8580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15.703" v="390"/>
          <ac:spMkLst>
            <pc:docMk/>
            <pc:sldMk cId="205128055" sldId="269"/>
            <ac:spMk id="29" creationId="{068C0432-0E90-4CC1-8CD3-D44A90DF07EF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20.219" v="392"/>
          <ac:spMkLst>
            <pc:docMk/>
            <pc:sldMk cId="205128055" sldId="269"/>
            <ac:spMk id="30" creationId="{3946F6A7-0B48-49A7-8E23-3C1F0993999F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20.219" v="392"/>
          <ac:spMkLst>
            <pc:docMk/>
            <pc:sldMk cId="205128055" sldId="269"/>
            <ac:spMk id="31" creationId="{F53AD421-C5C8-4C52-9DD0-6A594F21A5DB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20.219" v="392"/>
          <ac:spMkLst>
            <pc:docMk/>
            <pc:sldMk cId="205128055" sldId="269"/>
            <ac:spMk id="32" creationId="{6D7E5B0F-5185-440A-8222-321C1D118AB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23.516" v="394"/>
          <ac:spMkLst>
            <pc:docMk/>
            <pc:sldMk cId="205128055" sldId="269"/>
            <ac:spMk id="33" creationId="{100EDD19-6802-4EC3-95CE-CFFAB042CFD6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23.516" v="394"/>
          <ac:spMkLst>
            <pc:docMk/>
            <pc:sldMk cId="205128055" sldId="269"/>
            <ac:spMk id="34" creationId="{DB17E863-922E-4C26-BD64-E8FD41D28661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29.594" v="396"/>
          <ac:spMkLst>
            <pc:docMk/>
            <pc:sldMk cId="205128055" sldId="269"/>
            <ac:spMk id="35" creationId="{C05CBC3C-2E5A-4839-8B9B-2E5A6ADF0F5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29.594" v="396"/>
          <ac:spMkLst>
            <pc:docMk/>
            <pc:sldMk cId="205128055" sldId="269"/>
            <ac:spMk id="36" creationId="{827FF362-FC97-4BF5-949B-D4ADFA26E457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48.048" v="398"/>
          <ac:spMkLst>
            <pc:docMk/>
            <pc:sldMk cId="205128055" sldId="269"/>
            <ac:spMk id="37" creationId="{100EDD19-6802-4EC3-95CE-CFFAB042CFD6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48.048" v="398"/>
          <ac:spMkLst>
            <pc:docMk/>
            <pc:sldMk cId="205128055" sldId="269"/>
            <ac:spMk id="38" creationId="{DB17E863-922E-4C26-BD64-E8FD41D28661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53.423" v="400"/>
          <ac:spMkLst>
            <pc:docMk/>
            <pc:sldMk cId="205128055" sldId="269"/>
            <ac:spMk id="39" creationId="{3F8EE4DF-7D55-4C30-AF69-A177EA1A379A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43:53.423" v="400"/>
          <ac:spMkLst>
            <pc:docMk/>
            <pc:sldMk cId="205128055" sldId="269"/>
            <ac:spMk id="40" creationId="{6C37A1CD-D381-4AD7-BDE8-22220E4C6586}"/>
          </ac:spMkLst>
        </pc:spChg>
        <pc:graphicFrameChg chg="add del">
          <ac:chgData name="Kriti Shree" userId="S::kriti11153@stfrancisschooljasidih.in::fdd33afa-bbac-49ee-a146-efc4db0053ff" providerId="AD" clId="Web-{15EFB773-E8A0-43D7-BF0E-AA0BC98FBD88}" dt="2020-11-19T11:42:41.343" v="376"/>
          <ac:graphicFrameMkLst>
            <pc:docMk/>
            <pc:sldMk cId="205128055" sldId="269"/>
            <ac:graphicFrameMk id="5" creationId="{12EA022C-323D-4039-B554-42F2CEFBFD5F}"/>
          </ac:graphicFrameMkLst>
        </pc:graphicFrameChg>
        <pc:graphicFrameChg chg="add del">
          <ac:chgData name="Kriti Shree" userId="S::kriti11153@stfrancisschooljasidih.in::fdd33afa-bbac-49ee-a146-efc4db0053ff" providerId="AD" clId="Web-{15EFB773-E8A0-43D7-BF0E-AA0BC98FBD88}" dt="2020-11-19T11:42:45.062" v="378"/>
          <ac:graphicFrameMkLst>
            <pc:docMk/>
            <pc:sldMk cId="205128055" sldId="269"/>
            <ac:graphicFrameMk id="7" creationId="{10D60822-19D7-4D00-BEF1-E6B1354630C4}"/>
          </ac:graphicFrameMkLst>
        </pc:graphicFrameChg>
        <pc:graphicFrameChg chg="add del">
          <ac:chgData name="Kriti Shree" userId="S::kriti11153@stfrancisschooljasidih.in::fdd33afa-bbac-49ee-a146-efc4db0053ff" providerId="AD" clId="Web-{15EFB773-E8A0-43D7-BF0E-AA0BC98FBD88}" dt="2020-11-19T11:42:52.671" v="380"/>
          <ac:graphicFrameMkLst>
            <pc:docMk/>
            <pc:sldMk cId="205128055" sldId="269"/>
            <ac:graphicFrameMk id="12" creationId="{79D4728C-B795-47AF-B940-7E1F9F379A88}"/>
          </ac:graphicFrameMkLst>
        </pc:graphicFrameChg>
        <pc:picChg chg="add del">
          <ac:chgData name="Kriti Shree" userId="S::kriti11153@stfrancisschooljasidih.in::fdd33afa-bbac-49ee-a146-efc4db0053ff" providerId="AD" clId="Web-{15EFB773-E8A0-43D7-BF0E-AA0BC98FBD88}" dt="2020-11-19T11:42:56.375" v="382"/>
          <ac:picMkLst>
            <pc:docMk/>
            <pc:sldMk cId="205128055" sldId="269"/>
            <ac:picMk id="16" creationId="{6051BA97-290C-4F14-9F05-3A98671DED4A}"/>
          </ac:picMkLst>
        </pc:picChg>
        <pc:picChg chg="add del">
          <ac:chgData name="Kriti Shree" userId="S::kriti11153@stfrancisschooljasidih.in::fdd33afa-bbac-49ee-a146-efc4db0053ff" providerId="AD" clId="Web-{15EFB773-E8A0-43D7-BF0E-AA0BC98FBD88}" dt="2020-11-19T11:43:00.015" v="384"/>
          <ac:picMkLst>
            <pc:docMk/>
            <pc:sldMk cId="205128055" sldId="269"/>
            <ac:picMk id="20" creationId="{E12CC6C6-6390-4A23-833A-8B8BA651E933}"/>
          </ac:picMkLst>
        </pc:picChg>
        <pc:picChg chg="add del">
          <ac:chgData name="Kriti Shree" userId="S::kriti11153@stfrancisschooljasidih.in::fdd33afa-bbac-49ee-a146-efc4db0053ff" providerId="AD" clId="Web-{15EFB773-E8A0-43D7-BF0E-AA0BC98FBD88}" dt="2020-11-19T11:43:07.969" v="386"/>
          <ac:picMkLst>
            <pc:docMk/>
            <pc:sldMk cId="205128055" sldId="269"/>
            <ac:picMk id="22" creationId="{0E1F8971-988B-4F08-A7DB-A6E61762FAE8}"/>
          </ac:picMkLst>
        </pc:picChg>
        <pc:inkChg chg="add del">
          <ac:chgData name="Kriti Shree" userId="S::kriti11153@stfrancisschooljasidih.in::fdd33afa-bbac-49ee-a146-efc4db0053ff" providerId="AD" clId="Web-{15EFB773-E8A0-43D7-BF0E-AA0BC98FBD88}" dt="2020-11-19T11:42:56.375" v="382"/>
          <ac:inkMkLst>
            <pc:docMk/>
            <pc:sldMk cId="205128055" sldId="269"/>
            <ac:inkMk id="14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43:00.015" v="384"/>
          <ac:inkMkLst>
            <pc:docMk/>
            <pc:sldMk cId="205128055" sldId="269"/>
            <ac:inkMk id="19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43:07.969" v="386"/>
          <ac:inkMkLst>
            <pc:docMk/>
            <pc:sldMk cId="205128055" sldId="269"/>
            <ac:inkMk id="25" creationId="{070477C5-0410-4E4F-97A1-F84C2465C187}"/>
          </ac:inkMkLst>
        </pc:inkChg>
      </pc:sldChg>
      <pc:sldChg chg="modSp new del">
        <pc:chgData name="Kriti Shree" userId="S::kriti11153@stfrancisschooljasidih.in::fdd33afa-bbac-49ee-a146-efc4db0053ff" providerId="AD" clId="Web-{15EFB773-E8A0-43D7-BF0E-AA0BC98FBD88}" dt="2020-11-19T11:51:02.389" v="424"/>
        <pc:sldMkLst>
          <pc:docMk/>
          <pc:sldMk cId="661428923" sldId="270"/>
        </pc:sldMkLst>
        <pc:spChg chg="mod">
          <ac:chgData name="Kriti Shree" userId="S::kriti11153@stfrancisschooljasidih.in::fdd33afa-bbac-49ee-a146-efc4db0053ff" providerId="AD" clId="Web-{15EFB773-E8A0-43D7-BF0E-AA0BC98FBD88}" dt="2020-11-19T11:49:29.058" v="422" actId="20577"/>
          <ac:spMkLst>
            <pc:docMk/>
            <pc:sldMk cId="661428923" sldId="270"/>
            <ac:spMk id="2" creationId="{6EC95901-4108-4752-9961-380E1490C479}"/>
          </ac:spMkLst>
        </pc:spChg>
      </pc:sldChg>
      <pc:sldChg chg="addSp delSp modSp new mod setBg">
        <pc:chgData name="Kriti Shree" userId="S::kriti11153@stfrancisschooljasidih.in::fdd33afa-bbac-49ee-a146-efc4db0053ff" providerId="AD" clId="Web-{15EFB773-E8A0-43D7-BF0E-AA0BC98FBD88}" dt="2020-11-19T11:56:33.633" v="495"/>
        <pc:sldMkLst>
          <pc:docMk/>
          <pc:sldMk cId="3392320485" sldId="270"/>
        </pc:sldMkLst>
        <pc:spChg chg="mod">
          <ac:chgData name="Kriti Shree" userId="S::kriti11153@stfrancisschooljasidih.in::fdd33afa-bbac-49ee-a146-efc4db0053ff" providerId="AD" clId="Web-{15EFB773-E8A0-43D7-BF0E-AA0BC98FBD88}" dt="2020-11-19T11:56:33.633" v="495"/>
          <ac:spMkLst>
            <pc:docMk/>
            <pc:sldMk cId="3392320485" sldId="270"/>
            <ac:spMk id="2" creationId="{D44396D8-68AD-49A2-8856-A3B6E3DB120B}"/>
          </ac:spMkLst>
        </pc:spChg>
        <pc:spChg chg="del">
          <ac:chgData name="Kriti Shree" userId="S::kriti11153@stfrancisschooljasidih.in::fdd33afa-bbac-49ee-a146-efc4db0053ff" providerId="AD" clId="Web-{15EFB773-E8A0-43D7-BF0E-AA0BC98FBD88}" dt="2020-11-19T11:52:11.766" v="436"/>
          <ac:spMkLst>
            <pc:docMk/>
            <pc:sldMk cId="3392320485" sldId="270"/>
            <ac:spMk id="3" creationId="{878E523A-88A1-48CF-B29A-0B6DE496FA14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55:29.662" v="492"/>
          <ac:spMkLst>
            <pc:docMk/>
            <pc:sldMk cId="3392320485" sldId="270"/>
            <ac:spMk id="4" creationId="{2E78E7B4-BB22-4931-92CC-59AF2B419A5F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2:24.001" v="440"/>
          <ac:spMkLst>
            <pc:docMk/>
            <pc:sldMk cId="3392320485" sldId="270"/>
            <ac:spMk id="7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2:24.001" v="440"/>
          <ac:spMkLst>
            <pc:docMk/>
            <pc:sldMk cId="3392320485" sldId="270"/>
            <ac:spMk id="8" creationId="{2B97F24A-32CE-4C1C-A50D-3016B394DCFB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2:24.001" v="440"/>
          <ac:spMkLst>
            <pc:docMk/>
            <pc:sldMk cId="3392320485" sldId="270"/>
            <ac:spMk id="9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2:20.016" v="438"/>
          <ac:spMkLst>
            <pc:docMk/>
            <pc:sldMk cId="3392320485" sldId="270"/>
            <ac:spMk id="10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2:20.016" v="438"/>
          <ac:spMkLst>
            <pc:docMk/>
            <pc:sldMk cId="3392320485" sldId="270"/>
            <ac:spMk id="12" creationId="{743AA782-23D1-4521-8CAD-47662984AA0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2:27.469" v="442"/>
          <ac:spMkLst>
            <pc:docMk/>
            <pc:sldMk cId="3392320485" sldId="270"/>
            <ac:spMk id="13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2:20.016" v="438"/>
          <ac:spMkLst>
            <pc:docMk/>
            <pc:sldMk cId="3392320485" sldId="270"/>
            <ac:spMk id="14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2:27.469" v="442"/>
          <ac:spMkLst>
            <pc:docMk/>
            <pc:sldMk cId="3392320485" sldId="270"/>
            <ac:spMk id="15" creationId="{A8908DB7-C3A6-4FCB-9820-CEE02B398C4A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2:27.469" v="442"/>
          <ac:spMkLst>
            <pc:docMk/>
            <pc:sldMk cId="3392320485" sldId="270"/>
            <ac:spMk id="17" creationId="{D010E05E-9237-4321-84BB-69C0F22568E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3:50.300" v="463"/>
          <ac:spMkLst>
            <pc:docMk/>
            <pc:sldMk cId="3392320485" sldId="270"/>
            <ac:spMk id="19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3:50.300" v="463"/>
          <ac:spMkLst>
            <pc:docMk/>
            <pc:sldMk cId="3392320485" sldId="270"/>
            <ac:spMk id="20" creationId="{743AA782-23D1-4521-8CAD-47662984AA0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3:50.300" v="463"/>
          <ac:spMkLst>
            <pc:docMk/>
            <pc:sldMk cId="3392320485" sldId="270"/>
            <ac:spMk id="21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3:50.300" v="462"/>
          <ac:spMkLst>
            <pc:docMk/>
            <pc:sldMk cId="3392320485" sldId="270"/>
            <ac:spMk id="24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3:50.300" v="462"/>
          <ac:spMkLst>
            <pc:docMk/>
            <pc:sldMk cId="3392320485" sldId="270"/>
            <ac:spMk id="25" creationId="{743AA782-23D1-4521-8CAD-47662984AA0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3:50.300" v="462"/>
          <ac:spMkLst>
            <pc:docMk/>
            <pc:sldMk cId="3392320485" sldId="270"/>
            <ac:spMk id="26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3:46.144" v="460"/>
          <ac:spMkLst>
            <pc:docMk/>
            <pc:sldMk cId="3392320485" sldId="270"/>
            <ac:spMk id="27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3:46.144" v="460"/>
          <ac:spMkLst>
            <pc:docMk/>
            <pc:sldMk cId="3392320485" sldId="270"/>
            <ac:spMk id="29" creationId="{2B97F24A-32CE-4C1C-A50D-3016B394DCFB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5:29.662" v="492"/>
          <ac:spMkLst>
            <pc:docMk/>
            <pc:sldMk cId="3392320485" sldId="270"/>
            <ac:spMk id="30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3:46.144" v="460"/>
          <ac:spMkLst>
            <pc:docMk/>
            <pc:sldMk cId="3392320485" sldId="270"/>
            <ac:spMk id="31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5:29.662" v="492"/>
          <ac:spMkLst>
            <pc:docMk/>
            <pc:sldMk cId="3392320485" sldId="270"/>
            <ac:spMk id="32" creationId="{7B831B6F-405A-4B47-B9BB-5CA88F285844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5:29.662" v="492"/>
          <ac:spMkLst>
            <pc:docMk/>
            <pc:sldMk cId="3392320485" sldId="270"/>
            <ac:spMk id="34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6:33.633" v="495"/>
          <ac:spMkLst>
            <pc:docMk/>
            <pc:sldMk cId="3392320485" sldId="270"/>
            <ac:spMk id="37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6:33.633" v="495"/>
          <ac:spMkLst>
            <pc:docMk/>
            <pc:sldMk cId="3392320485" sldId="270"/>
            <ac:spMk id="38" creationId="{743AA782-23D1-4521-8CAD-47662984AA0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6:33.633" v="495"/>
          <ac:spMkLst>
            <pc:docMk/>
            <pc:sldMk cId="3392320485" sldId="270"/>
            <ac:spMk id="39" creationId="{3CE8AF5E-D374-4CF1-90CC-35CF73B81C3E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5:29.647" v="491"/>
          <ac:spMkLst>
            <pc:docMk/>
            <pc:sldMk cId="3392320485" sldId="270"/>
            <ac:spMk id="40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5:29.647" v="491"/>
          <ac:spMkLst>
            <pc:docMk/>
            <pc:sldMk cId="3392320485" sldId="270"/>
            <ac:spMk id="42" creationId="{7B831B6F-405A-4B47-B9BB-5CA88F285844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56:33.633" v="495"/>
          <ac:spMkLst>
            <pc:docMk/>
            <pc:sldMk cId="3392320485" sldId="270"/>
            <ac:spMk id="43" creationId="{EBDD1931-9E86-4402-9A68-33A2D9EFB198}"/>
          </ac:spMkLst>
        </pc:spChg>
        <pc:spChg chg="add del">
          <ac:chgData name="Kriti Shree" userId="S::kriti11153@stfrancisschooljasidih.in::fdd33afa-bbac-49ee-a146-efc4db0053ff" providerId="AD" clId="Web-{15EFB773-E8A0-43D7-BF0E-AA0BC98FBD88}" dt="2020-11-19T11:55:29.647" v="491"/>
          <ac:spMkLst>
            <pc:docMk/>
            <pc:sldMk cId="3392320485" sldId="270"/>
            <ac:spMk id="44" creationId="{3CE8AF5E-D374-4CF1-90CC-35CF73B81C3E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56:33.633" v="495"/>
          <ac:spMkLst>
            <pc:docMk/>
            <pc:sldMk cId="3392320485" sldId="270"/>
            <ac:spMk id="48" creationId="{743AA782-23D1-4521-8CAD-47662984AA08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1:56:33.633" v="495"/>
          <ac:spMkLst>
            <pc:docMk/>
            <pc:sldMk cId="3392320485" sldId="270"/>
            <ac:spMk id="50" creationId="{3CE8AF5E-D374-4CF1-90CC-35CF73B81C3E}"/>
          </ac:spMkLst>
        </pc:spChg>
        <pc:picChg chg="add mod ord">
          <ac:chgData name="Kriti Shree" userId="S::kriti11153@stfrancisschooljasidih.in::fdd33afa-bbac-49ee-a146-efc4db0053ff" providerId="AD" clId="Web-{15EFB773-E8A0-43D7-BF0E-AA0BC98FBD88}" dt="2020-11-19T11:55:29.662" v="492"/>
          <ac:picMkLst>
            <pc:docMk/>
            <pc:sldMk cId="3392320485" sldId="270"/>
            <ac:picMk id="5" creationId="{B7077EA9-5B4A-4056-A42E-32D8319AC34A}"/>
          </ac:picMkLst>
        </pc:picChg>
        <pc:inkChg chg="add del">
          <ac:chgData name="Kriti Shree" userId="S::kriti11153@stfrancisschooljasidih.in::fdd33afa-bbac-49ee-a146-efc4db0053ff" providerId="AD" clId="Web-{15EFB773-E8A0-43D7-BF0E-AA0BC98FBD88}" dt="2020-11-19T11:52:24.001" v="440"/>
          <ac:inkMkLst>
            <pc:docMk/>
            <pc:sldMk cId="3392320485" sldId="270"/>
            <ac:inkMk id="11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52:20.016" v="438"/>
          <ac:inkMkLst>
            <pc:docMk/>
            <pc:sldMk cId="3392320485" sldId="270"/>
            <ac:inkMk id="16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52:27.469" v="442"/>
          <ac:inkMkLst>
            <pc:docMk/>
            <pc:sldMk cId="3392320485" sldId="270"/>
            <ac:inkMk id="18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53:50.300" v="463"/>
          <ac:inkMkLst>
            <pc:docMk/>
            <pc:sldMk cId="3392320485" sldId="270"/>
            <ac:inkMk id="22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53:50.300" v="462"/>
          <ac:inkMkLst>
            <pc:docMk/>
            <pc:sldMk cId="3392320485" sldId="270"/>
            <ac:inkMk id="28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53:46.144" v="460"/>
          <ac:inkMkLst>
            <pc:docMk/>
            <pc:sldMk cId="3392320485" sldId="270"/>
            <ac:inkMk id="33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55:29.662" v="492"/>
          <ac:inkMkLst>
            <pc:docMk/>
            <pc:sldMk cId="3392320485" sldId="270"/>
            <ac:inkMk id="35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56:33.633" v="495"/>
          <ac:inkMkLst>
            <pc:docMk/>
            <pc:sldMk cId="3392320485" sldId="270"/>
            <ac:inkMk id="41" creationId="{070477C5-0410-4E4F-97A1-F84C2465C187}"/>
          </ac:inkMkLst>
        </pc:inkChg>
        <pc:inkChg chg="add del">
          <ac:chgData name="Kriti Shree" userId="S::kriti11153@stfrancisschooljasidih.in::fdd33afa-bbac-49ee-a146-efc4db0053ff" providerId="AD" clId="Web-{15EFB773-E8A0-43D7-BF0E-AA0BC98FBD88}" dt="2020-11-19T11:55:29.647" v="491"/>
          <ac:inkMkLst>
            <pc:docMk/>
            <pc:sldMk cId="3392320485" sldId="270"/>
            <ac:inkMk id="46" creationId="{070477C5-0410-4E4F-97A1-F84C2465C187}"/>
          </ac:inkMkLst>
        </pc:inkChg>
        <pc:inkChg chg="add">
          <ac:chgData name="Kriti Shree" userId="S::kriti11153@stfrancisschooljasidih.in::fdd33afa-bbac-49ee-a146-efc4db0053ff" providerId="AD" clId="Web-{15EFB773-E8A0-43D7-BF0E-AA0BC98FBD88}" dt="2020-11-19T11:56:33.633" v="495"/>
          <ac:inkMkLst>
            <pc:docMk/>
            <pc:sldMk cId="3392320485" sldId="270"/>
            <ac:inkMk id="52" creationId="{070477C5-0410-4E4F-97A1-F84C2465C187}"/>
          </ac:inkMkLst>
        </pc:inkChg>
      </pc:sldChg>
      <pc:sldChg chg="modSp new">
        <pc:chgData name="Kriti Shree" userId="S::kriti11153@stfrancisschooljasidih.in::fdd33afa-bbac-49ee-a146-efc4db0053ff" providerId="AD" clId="Web-{15EFB773-E8A0-43D7-BF0E-AA0BC98FBD88}" dt="2020-11-19T12:02:00.392" v="535" actId="14100"/>
        <pc:sldMkLst>
          <pc:docMk/>
          <pc:sldMk cId="1186524504" sldId="271"/>
        </pc:sldMkLst>
        <pc:spChg chg="mod">
          <ac:chgData name="Kriti Shree" userId="S::kriti11153@stfrancisschooljasidih.in::fdd33afa-bbac-49ee-a146-efc4db0053ff" providerId="AD" clId="Web-{15EFB773-E8A0-43D7-BF0E-AA0BC98FBD88}" dt="2020-11-19T12:01:13.125" v="531" actId="1076"/>
          <ac:spMkLst>
            <pc:docMk/>
            <pc:sldMk cId="1186524504" sldId="271"/>
            <ac:spMk id="2" creationId="{DD192A2D-7B8F-4106-AA3D-CD5297FBE5CB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2:01:03.281" v="530" actId="1076"/>
          <ac:spMkLst>
            <pc:docMk/>
            <pc:sldMk cId="1186524504" sldId="271"/>
            <ac:spMk id="3" creationId="{65A03955-356A-4BC8-AD99-811BBA447373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2:02:00.392" v="535" actId="14100"/>
          <ac:spMkLst>
            <pc:docMk/>
            <pc:sldMk cId="1186524504" sldId="271"/>
            <ac:spMk id="4" creationId="{2819B8EC-C3A6-457A-8387-4A96FED55383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2:00:24.452" v="527" actId="1076"/>
          <ac:spMkLst>
            <pc:docMk/>
            <pc:sldMk cId="1186524504" sldId="271"/>
            <ac:spMk id="5" creationId="{C5A04479-C5E2-40EB-96C7-1F292A396949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1:59:05.715" v="515" actId="20577"/>
          <ac:spMkLst>
            <pc:docMk/>
            <pc:sldMk cId="1186524504" sldId="271"/>
            <ac:spMk id="6" creationId="{36828339-F256-4E5A-B7E3-7427F866324B}"/>
          </ac:spMkLst>
        </pc:spChg>
      </pc:sldChg>
      <pc:sldChg chg="addSp modSp new mod setBg">
        <pc:chgData name="Kriti Shree" userId="S::kriti11153@stfrancisschooljasidih.in::fdd33afa-bbac-49ee-a146-efc4db0053ff" providerId="AD" clId="Web-{15EFB773-E8A0-43D7-BF0E-AA0BC98FBD88}" dt="2020-11-19T12:11:57.722" v="578"/>
        <pc:sldMkLst>
          <pc:docMk/>
          <pc:sldMk cId="372297648" sldId="272"/>
        </pc:sldMkLst>
        <pc:spChg chg="mod">
          <ac:chgData name="Kriti Shree" userId="S::kriti11153@stfrancisschooljasidih.in::fdd33afa-bbac-49ee-a146-efc4db0053ff" providerId="AD" clId="Web-{15EFB773-E8A0-43D7-BF0E-AA0BC98FBD88}" dt="2020-11-19T12:11:57.722" v="578"/>
          <ac:spMkLst>
            <pc:docMk/>
            <pc:sldMk cId="372297648" sldId="272"/>
            <ac:spMk id="2" creationId="{B5C54484-1A9C-4CF4-BC7A-70019266FC09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2:11:57.722" v="578"/>
          <ac:spMkLst>
            <pc:docMk/>
            <pc:sldMk cId="372297648" sldId="272"/>
            <ac:spMk id="3" creationId="{D5E28EA3-C744-4240-8D88-013D582BE736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2:11:57.722" v="578"/>
          <ac:spMkLst>
            <pc:docMk/>
            <pc:sldMk cId="372297648" sldId="272"/>
            <ac:spMk id="8" creationId="{777A147A-9ED8-46B4-8660-1B3C2AA880B5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2:11:57.722" v="578"/>
          <ac:spMkLst>
            <pc:docMk/>
            <pc:sldMk cId="372297648" sldId="272"/>
            <ac:spMk id="10" creationId="{5D6C15A0-C087-4593-8414-2B4EC1CDC3DE}"/>
          </ac:spMkLst>
        </pc:spChg>
      </pc:sldChg>
      <pc:sldChg chg="addSp modSp new del mod setBg">
        <pc:chgData name="Kriti Shree" userId="S::kriti11153@stfrancisschooljasidih.in::fdd33afa-bbac-49ee-a146-efc4db0053ff" providerId="AD" clId="Web-{15EFB773-E8A0-43D7-BF0E-AA0BC98FBD88}" dt="2020-11-19T12:07:14.979" v="546"/>
        <pc:sldMkLst>
          <pc:docMk/>
          <pc:sldMk cId="1122590570" sldId="272"/>
        </pc:sldMkLst>
        <pc:spChg chg="mod">
          <ac:chgData name="Kriti Shree" userId="S::kriti11153@stfrancisschooljasidih.in::fdd33afa-bbac-49ee-a146-efc4db0053ff" providerId="AD" clId="Web-{15EFB773-E8A0-43D7-BF0E-AA0BC98FBD88}" dt="2020-11-19T12:07:00.088" v="545"/>
          <ac:spMkLst>
            <pc:docMk/>
            <pc:sldMk cId="1122590570" sldId="272"/>
            <ac:spMk id="2" creationId="{A90E2DF9-A5BA-4E13-BFD7-34EA62B9AC94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2:07:00.088" v="545"/>
          <ac:spMkLst>
            <pc:docMk/>
            <pc:sldMk cId="1122590570" sldId="272"/>
            <ac:spMk id="3" creationId="{F4B090FF-4A9B-4C2B-AD35-176896BD769F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2:07:00.088" v="545"/>
          <ac:spMkLst>
            <pc:docMk/>
            <pc:sldMk cId="1122590570" sldId="272"/>
            <ac:spMk id="8" creationId="{777A147A-9ED8-46B4-8660-1B3C2AA880B5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2:07:00.088" v="545"/>
          <ac:spMkLst>
            <pc:docMk/>
            <pc:sldMk cId="1122590570" sldId="272"/>
            <ac:spMk id="10" creationId="{5D6C15A0-C087-4593-8414-2B4EC1CDC3DE}"/>
          </ac:spMkLst>
        </pc:spChg>
      </pc:sldChg>
      <pc:sldChg chg="addSp modSp new del">
        <pc:chgData name="Kriti Shree" userId="S::kriti11153@stfrancisschooljasidih.in::fdd33afa-bbac-49ee-a146-efc4db0053ff" providerId="AD" clId="Web-{15EFB773-E8A0-43D7-BF0E-AA0BC98FBD88}" dt="2020-11-19T12:20:23.784" v="601"/>
        <pc:sldMkLst>
          <pc:docMk/>
          <pc:sldMk cId="1221901552" sldId="273"/>
        </pc:sldMkLst>
        <pc:spChg chg="add mod">
          <ac:chgData name="Kriti Shree" userId="S::kriti11153@stfrancisschooljasidih.in::fdd33afa-bbac-49ee-a146-efc4db0053ff" providerId="AD" clId="Web-{15EFB773-E8A0-43D7-BF0E-AA0BC98FBD88}" dt="2020-11-19T12:14:58.868" v="583" actId="14100"/>
          <ac:spMkLst>
            <pc:docMk/>
            <pc:sldMk cId="1221901552" sldId="273"/>
            <ac:spMk id="2" creationId="{EFD04802-0969-4693-ABAB-56BFE1A970C4}"/>
          </ac:spMkLst>
        </pc:spChg>
      </pc:sldChg>
      <pc:sldChg chg="new del">
        <pc:chgData name="Kriti Shree" userId="S::kriti11153@stfrancisschooljasidih.in::fdd33afa-bbac-49ee-a146-efc4db0053ff" providerId="AD" clId="Web-{15EFB773-E8A0-43D7-BF0E-AA0BC98FBD88}" dt="2020-11-19T12:20:26.424" v="602"/>
        <pc:sldMkLst>
          <pc:docMk/>
          <pc:sldMk cId="3062095612" sldId="274"/>
        </pc:sldMkLst>
      </pc:sldChg>
      <pc:sldChg chg="addSp modSp new mod setBg">
        <pc:chgData name="Kriti Shree" userId="S::kriti11153@stfrancisschooljasidih.in::fdd33afa-bbac-49ee-a146-efc4db0053ff" providerId="AD" clId="Web-{15EFB773-E8A0-43D7-BF0E-AA0BC98FBD88}" dt="2020-11-19T12:19:35.642" v="600"/>
        <pc:sldMkLst>
          <pc:docMk/>
          <pc:sldMk cId="2142912554" sldId="275"/>
        </pc:sldMkLst>
        <pc:spChg chg="mod">
          <ac:chgData name="Kriti Shree" userId="S::kriti11153@stfrancisschooljasidih.in::fdd33afa-bbac-49ee-a146-efc4db0053ff" providerId="AD" clId="Web-{15EFB773-E8A0-43D7-BF0E-AA0BC98FBD88}" dt="2020-11-19T12:19:35.642" v="600"/>
          <ac:spMkLst>
            <pc:docMk/>
            <pc:sldMk cId="2142912554" sldId="275"/>
            <ac:spMk id="2" creationId="{DEED574A-1F80-4173-AC6B-7153710C315B}"/>
          </ac:spMkLst>
        </pc:spChg>
        <pc:spChg chg="mod">
          <ac:chgData name="Kriti Shree" userId="S::kriti11153@stfrancisschooljasidih.in::fdd33afa-bbac-49ee-a146-efc4db0053ff" providerId="AD" clId="Web-{15EFB773-E8A0-43D7-BF0E-AA0BC98FBD88}" dt="2020-11-19T12:19:35.642" v="600"/>
          <ac:spMkLst>
            <pc:docMk/>
            <pc:sldMk cId="2142912554" sldId="275"/>
            <ac:spMk id="3" creationId="{415E7AED-3A40-4860-BF1A-98C398F70826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2:19:35.642" v="600"/>
          <ac:spMkLst>
            <pc:docMk/>
            <pc:sldMk cId="2142912554" sldId="275"/>
            <ac:spMk id="8" creationId="{777A147A-9ED8-46B4-8660-1B3C2AA880B5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2:19:35.642" v="600"/>
          <ac:spMkLst>
            <pc:docMk/>
            <pc:sldMk cId="2142912554" sldId="275"/>
            <ac:spMk id="10" creationId="{5D6C15A0-C087-4593-8414-2B4EC1CDC3DE}"/>
          </ac:spMkLst>
        </pc:spChg>
      </pc:sldChg>
      <pc:sldChg chg="addSp modSp new mod setBg">
        <pc:chgData name="Kriti Shree" userId="S::kriti11153@stfrancisschooljasidih.in::fdd33afa-bbac-49ee-a146-efc4db0053ff" providerId="AD" clId="Web-{15EFB773-E8A0-43D7-BF0E-AA0BC98FBD88}" dt="2020-11-19T12:22:42.491" v="608"/>
        <pc:sldMkLst>
          <pc:docMk/>
          <pc:sldMk cId="1361982661" sldId="276"/>
        </pc:sldMkLst>
        <pc:spChg chg="add mod">
          <ac:chgData name="Kriti Shree" userId="S::kriti11153@stfrancisschooljasidih.in::fdd33afa-bbac-49ee-a146-efc4db0053ff" providerId="AD" clId="Web-{15EFB773-E8A0-43D7-BF0E-AA0BC98FBD88}" dt="2020-11-19T12:22:42.491" v="608"/>
          <ac:spMkLst>
            <pc:docMk/>
            <pc:sldMk cId="1361982661" sldId="276"/>
            <ac:spMk id="3" creationId="{E7BFAFE2-3364-425C-A391-6C633D062E71}"/>
          </ac:spMkLst>
        </pc:spChg>
        <pc:spChg chg="add">
          <ac:chgData name="Kriti Shree" userId="S::kriti11153@stfrancisschooljasidih.in::fdd33afa-bbac-49ee-a146-efc4db0053ff" providerId="AD" clId="Web-{15EFB773-E8A0-43D7-BF0E-AA0BC98FBD88}" dt="2020-11-19T12:22:42.491" v="608"/>
          <ac:spMkLst>
            <pc:docMk/>
            <pc:sldMk cId="1361982661" sldId="276"/>
            <ac:spMk id="8" creationId="{2D2B266D-3625-4584-A5C3-7D3F672CFF30}"/>
          </ac:spMkLst>
        </pc:spChg>
        <pc:picChg chg="add mod">
          <ac:chgData name="Kriti Shree" userId="S::kriti11153@stfrancisschooljasidih.in::fdd33afa-bbac-49ee-a146-efc4db0053ff" providerId="AD" clId="Web-{15EFB773-E8A0-43D7-BF0E-AA0BC98FBD88}" dt="2020-11-19T12:22:42.491" v="608"/>
          <ac:picMkLst>
            <pc:docMk/>
            <pc:sldMk cId="1361982661" sldId="276"/>
            <ac:picMk id="2" creationId="{320E183E-6033-4BAF-921D-B0758B6E965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E8A82-27F0-4419-A877-C4977F548E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1F2154-268C-4B0D-9479-D86DEB6C9EA7}">
      <dgm:prSet/>
      <dgm:spPr/>
      <dgm:t>
        <a:bodyPr/>
        <a:lstStyle/>
        <a:p>
          <a:r>
            <a:rPr lang="en-US"/>
            <a:t>Arrays</a:t>
          </a:r>
        </a:p>
      </dgm:t>
    </dgm:pt>
    <dgm:pt modelId="{9758AD5B-70A4-4D68-AFE2-C2A4B7A4F421}" type="parTrans" cxnId="{AA83E925-9328-40D2-8C18-1D07E4293F79}">
      <dgm:prSet/>
      <dgm:spPr/>
      <dgm:t>
        <a:bodyPr/>
        <a:lstStyle/>
        <a:p>
          <a:endParaRPr lang="en-US"/>
        </a:p>
      </dgm:t>
    </dgm:pt>
    <dgm:pt modelId="{A560FD9D-B360-4920-8294-651F28F73C74}" type="sibTrans" cxnId="{AA83E925-9328-40D2-8C18-1D07E4293F79}">
      <dgm:prSet/>
      <dgm:spPr/>
      <dgm:t>
        <a:bodyPr/>
        <a:lstStyle/>
        <a:p>
          <a:endParaRPr lang="en-US"/>
        </a:p>
      </dgm:t>
    </dgm:pt>
    <dgm:pt modelId="{B62727CC-11ED-42E8-B027-63CF4B5066E2}">
      <dgm:prSet/>
      <dgm:spPr/>
      <dgm:t>
        <a:bodyPr/>
        <a:lstStyle/>
        <a:p>
          <a:r>
            <a:rPr lang="en-US"/>
            <a:t>Multidimensional Arrays</a:t>
          </a:r>
        </a:p>
      </dgm:t>
    </dgm:pt>
    <dgm:pt modelId="{C487CBF6-7998-4317-9A33-435ACAA2263B}" type="parTrans" cxnId="{9E85702F-7D2E-4E2B-9AE8-C39C4D46D225}">
      <dgm:prSet/>
      <dgm:spPr/>
      <dgm:t>
        <a:bodyPr/>
        <a:lstStyle/>
        <a:p>
          <a:endParaRPr lang="en-US"/>
        </a:p>
      </dgm:t>
    </dgm:pt>
    <dgm:pt modelId="{CC23F970-304B-4E23-8D8E-517E3E7C0270}" type="sibTrans" cxnId="{9E85702F-7D2E-4E2B-9AE8-C39C4D46D225}">
      <dgm:prSet/>
      <dgm:spPr/>
      <dgm:t>
        <a:bodyPr/>
        <a:lstStyle/>
        <a:p>
          <a:endParaRPr lang="en-US"/>
        </a:p>
      </dgm:t>
    </dgm:pt>
    <dgm:pt modelId="{EBE1E06D-6C21-4BC4-9025-3BCB9B7667AA}">
      <dgm:prSet/>
      <dgm:spPr/>
      <dgm:t>
        <a:bodyPr/>
        <a:lstStyle/>
        <a:p>
          <a:r>
            <a:rPr lang="en-US"/>
            <a:t>Arrays &amp; Function</a:t>
          </a:r>
        </a:p>
      </dgm:t>
    </dgm:pt>
    <dgm:pt modelId="{F12062E6-B699-4524-8677-6B6C20FA0AB8}" type="parTrans" cxnId="{B043324A-D959-44F2-89F6-48BC768A12E6}">
      <dgm:prSet/>
      <dgm:spPr/>
      <dgm:t>
        <a:bodyPr/>
        <a:lstStyle/>
        <a:p>
          <a:endParaRPr lang="en-US"/>
        </a:p>
      </dgm:t>
    </dgm:pt>
    <dgm:pt modelId="{0E13062C-8365-4EEB-8076-8F6E908EB201}" type="sibTrans" cxnId="{B043324A-D959-44F2-89F6-48BC768A12E6}">
      <dgm:prSet/>
      <dgm:spPr/>
      <dgm:t>
        <a:bodyPr/>
        <a:lstStyle/>
        <a:p>
          <a:endParaRPr lang="en-US"/>
        </a:p>
      </dgm:t>
    </dgm:pt>
    <dgm:pt modelId="{75ADDB1B-0BBF-486B-A227-77BFCE5203A4}">
      <dgm:prSet/>
      <dgm:spPr/>
      <dgm:t>
        <a:bodyPr/>
        <a:lstStyle/>
        <a:p>
          <a:r>
            <a:rPr lang="en-US"/>
            <a:t>Arrays and Pointers</a:t>
          </a:r>
        </a:p>
      </dgm:t>
    </dgm:pt>
    <dgm:pt modelId="{E41653F9-D20A-42EA-9E54-459D0EA76D27}" type="parTrans" cxnId="{44DCE3F6-C710-4FA3-8517-1422B6DD1A81}">
      <dgm:prSet/>
      <dgm:spPr/>
      <dgm:t>
        <a:bodyPr/>
        <a:lstStyle/>
        <a:p>
          <a:endParaRPr lang="en-US"/>
        </a:p>
      </dgm:t>
    </dgm:pt>
    <dgm:pt modelId="{5CCFE2D7-DA94-43B0-96FF-C19968B8CCF8}" type="sibTrans" cxnId="{44DCE3F6-C710-4FA3-8517-1422B6DD1A81}">
      <dgm:prSet/>
      <dgm:spPr/>
      <dgm:t>
        <a:bodyPr/>
        <a:lstStyle/>
        <a:p>
          <a:endParaRPr lang="en-US"/>
        </a:p>
      </dgm:t>
    </dgm:pt>
    <dgm:pt modelId="{1D11D1F5-4B0B-4465-8E1A-C4EA350837A2}" type="pres">
      <dgm:prSet presAssocID="{50FE8A82-27F0-4419-A877-C4977F548E6F}" presName="linear" presStyleCnt="0">
        <dgm:presLayoutVars>
          <dgm:animLvl val="lvl"/>
          <dgm:resizeHandles val="exact"/>
        </dgm:presLayoutVars>
      </dgm:prSet>
      <dgm:spPr/>
    </dgm:pt>
    <dgm:pt modelId="{9EE9713A-8CD5-4F4A-841D-7A6F2DA0C464}" type="pres">
      <dgm:prSet presAssocID="{381F2154-268C-4B0D-9479-D86DEB6C9E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16161A-6DB7-4792-A70D-31A237EB95D8}" type="pres">
      <dgm:prSet presAssocID="{A560FD9D-B360-4920-8294-651F28F73C74}" presName="spacer" presStyleCnt="0"/>
      <dgm:spPr/>
    </dgm:pt>
    <dgm:pt modelId="{210E5719-2A6A-4386-B566-DFCA377E63D6}" type="pres">
      <dgm:prSet presAssocID="{B62727CC-11ED-42E8-B027-63CF4B5066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C27862-45C2-4C07-BD26-0DE35ED99F09}" type="pres">
      <dgm:prSet presAssocID="{CC23F970-304B-4E23-8D8E-517E3E7C0270}" presName="spacer" presStyleCnt="0"/>
      <dgm:spPr/>
    </dgm:pt>
    <dgm:pt modelId="{7C9A4CEF-97B2-4827-BBC0-A9E6C687400A}" type="pres">
      <dgm:prSet presAssocID="{EBE1E06D-6C21-4BC4-9025-3BCB9B7667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298073-C3D6-447B-A159-2564B6A62256}" type="pres">
      <dgm:prSet presAssocID="{0E13062C-8365-4EEB-8076-8F6E908EB201}" presName="spacer" presStyleCnt="0"/>
      <dgm:spPr/>
    </dgm:pt>
    <dgm:pt modelId="{A85AE431-A29C-4171-8F3F-1A2BFBFBDC90}" type="pres">
      <dgm:prSet presAssocID="{75ADDB1B-0BBF-486B-A227-77BFCE5203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E42118-4EFC-468B-BD30-1B59FEBE4165}" type="presOf" srcId="{75ADDB1B-0BBF-486B-A227-77BFCE5203A4}" destId="{A85AE431-A29C-4171-8F3F-1A2BFBFBDC90}" srcOrd="0" destOrd="0" presId="urn:microsoft.com/office/officeart/2005/8/layout/vList2"/>
    <dgm:cxn modelId="{50522825-9471-4466-8F60-42BE03ABC4A4}" type="presOf" srcId="{50FE8A82-27F0-4419-A877-C4977F548E6F}" destId="{1D11D1F5-4B0B-4465-8E1A-C4EA350837A2}" srcOrd="0" destOrd="0" presId="urn:microsoft.com/office/officeart/2005/8/layout/vList2"/>
    <dgm:cxn modelId="{AA83E925-9328-40D2-8C18-1D07E4293F79}" srcId="{50FE8A82-27F0-4419-A877-C4977F548E6F}" destId="{381F2154-268C-4B0D-9479-D86DEB6C9EA7}" srcOrd="0" destOrd="0" parTransId="{9758AD5B-70A4-4D68-AFE2-C2A4B7A4F421}" sibTransId="{A560FD9D-B360-4920-8294-651F28F73C74}"/>
    <dgm:cxn modelId="{8803F028-98AD-4CED-BFFE-B4993BB6505D}" type="presOf" srcId="{B62727CC-11ED-42E8-B027-63CF4B5066E2}" destId="{210E5719-2A6A-4386-B566-DFCA377E63D6}" srcOrd="0" destOrd="0" presId="urn:microsoft.com/office/officeart/2005/8/layout/vList2"/>
    <dgm:cxn modelId="{9E85702F-7D2E-4E2B-9AE8-C39C4D46D225}" srcId="{50FE8A82-27F0-4419-A877-C4977F548E6F}" destId="{B62727CC-11ED-42E8-B027-63CF4B5066E2}" srcOrd="1" destOrd="0" parTransId="{C487CBF6-7998-4317-9A33-435ACAA2263B}" sibTransId="{CC23F970-304B-4E23-8D8E-517E3E7C0270}"/>
    <dgm:cxn modelId="{99EA9D5E-FBD4-49F5-8354-C82A18596AAF}" type="presOf" srcId="{EBE1E06D-6C21-4BC4-9025-3BCB9B7667AA}" destId="{7C9A4CEF-97B2-4827-BBC0-A9E6C687400A}" srcOrd="0" destOrd="0" presId="urn:microsoft.com/office/officeart/2005/8/layout/vList2"/>
    <dgm:cxn modelId="{B043324A-D959-44F2-89F6-48BC768A12E6}" srcId="{50FE8A82-27F0-4419-A877-C4977F548E6F}" destId="{EBE1E06D-6C21-4BC4-9025-3BCB9B7667AA}" srcOrd="2" destOrd="0" parTransId="{F12062E6-B699-4524-8677-6B6C20FA0AB8}" sibTransId="{0E13062C-8365-4EEB-8076-8F6E908EB201}"/>
    <dgm:cxn modelId="{4194F576-F24F-4920-826C-2C33C06E62F7}" type="presOf" srcId="{381F2154-268C-4B0D-9479-D86DEB6C9EA7}" destId="{9EE9713A-8CD5-4F4A-841D-7A6F2DA0C464}" srcOrd="0" destOrd="0" presId="urn:microsoft.com/office/officeart/2005/8/layout/vList2"/>
    <dgm:cxn modelId="{44DCE3F6-C710-4FA3-8517-1422B6DD1A81}" srcId="{50FE8A82-27F0-4419-A877-C4977F548E6F}" destId="{75ADDB1B-0BBF-486B-A227-77BFCE5203A4}" srcOrd="3" destOrd="0" parTransId="{E41653F9-D20A-42EA-9E54-459D0EA76D27}" sibTransId="{5CCFE2D7-DA94-43B0-96FF-C19968B8CCF8}"/>
    <dgm:cxn modelId="{5AE7196B-EF1E-4CEF-A064-63079C88CA2A}" type="presParOf" srcId="{1D11D1F5-4B0B-4465-8E1A-C4EA350837A2}" destId="{9EE9713A-8CD5-4F4A-841D-7A6F2DA0C464}" srcOrd="0" destOrd="0" presId="urn:microsoft.com/office/officeart/2005/8/layout/vList2"/>
    <dgm:cxn modelId="{5FFEF45B-C379-42C6-B323-241E27DD4310}" type="presParOf" srcId="{1D11D1F5-4B0B-4465-8E1A-C4EA350837A2}" destId="{E816161A-6DB7-4792-A70D-31A237EB95D8}" srcOrd="1" destOrd="0" presId="urn:microsoft.com/office/officeart/2005/8/layout/vList2"/>
    <dgm:cxn modelId="{7507DDE1-BB2A-4530-AB95-BA3868B3E392}" type="presParOf" srcId="{1D11D1F5-4B0B-4465-8E1A-C4EA350837A2}" destId="{210E5719-2A6A-4386-B566-DFCA377E63D6}" srcOrd="2" destOrd="0" presId="urn:microsoft.com/office/officeart/2005/8/layout/vList2"/>
    <dgm:cxn modelId="{5F5B303B-30F1-438B-87A5-A6C0EE6F0D03}" type="presParOf" srcId="{1D11D1F5-4B0B-4465-8E1A-C4EA350837A2}" destId="{CFC27862-45C2-4C07-BD26-0DE35ED99F09}" srcOrd="3" destOrd="0" presId="urn:microsoft.com/office/officeart/2005/8/layout/vList2"/>
    <dgm:cxn modelId="{77578EEF-A2C0-4406-8AE1-352604183DFF}" type="presParOf" srcId="{1D11D1F5-4B0B-4465-8E1A-C4EA350837A2}" destId="{7C9A4CEF-97B2-4827-BBC0-A9E6C687400A}" srcOrd="4" destOrd="0" presId="urn:microsoft.com/office/officeart/2005/8/layout/vList2"/>
    <dgm:cxn modelId="{39EF6103-1403-403E-B888-603214531E87}" type="presParOf" srcId="{1D11D1F5-4B0B-4465-8E1A-C4EA350837A2}" destId="{74298073-C3D6-447B-A159-2564B6A62256}" srcOrd="5" destOrd="0" presId="urn:microsoft.com/office/officeart/2005/8/layout/vList2"/>
    <dgm:cxn modelId="{092E94E6-D3D7-493C-9B65-0128F925B052}" type="presParOf" srcId="{1D11D1F5-4B0B-4465-8E1A-C4EA350837A2}" destId="{A85AE431-A29C-4171-8F3F-1A2BFBFBDC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9713A-8CD5-4F4A-841D-7A6F2DA0C464}">
      <dsp:nvSpPr>
        <dsp:cNvPr id="0" name=""/>
        <dsp:cNvSpPr/>
      </dsp:nvSpPr>
      <dsp:spPr>
        <a:xfrm>
          <a:off x="0" y="40927"/>
          <a:ext cx="6861120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Arrays</a:t>
          </a:r>
        </a:p>
      </dsp:txBody>
      <dsp:txXfrm>
        <a:off x="60884" y="101811"/>
        <a:ext cx="6739352" cy="1125452"/>
      </dsp:txXfrm>
    </dsp:sp>
    <dsp:sp modelId="{210E5719-2A6A-4386-B566-DFCA377E63D6}">
      <dsp:nvSpPr>
        <dsp:cNvPr id="0" name=""/>
        <dsp:cNvSpPr/>
      </dsp:nvSpPr>
      <dsp:spPr>
        <a:xfrm>
          <a:off x="0" y="1437907"/>
          <a:ext cx="6861120" cy="1247220"/>
        </a:xfrm>
        <a:prstGeom prst="roundRect">
          <a:avLst/>
        </a:prstGeom>
        <a:solidFill>
          <a:schemeClr val="accent2">
            <a:hueOff val="-512799"/>
            <a:satOff val="-3252"/>
            <a:lumOff val="-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Multidimensional Arrays</a:t>
          </a:r>
        </a:p>
      </dsp:txBody>
      <dsp:txXfrm>
        <a:off x="60884" y="1498791"/>
        <a:ext cx="6739352" cy="1125452"/>
      </dsp:txXfrm>
    </dsp:sp>
    <dsp:sp modelId="{7C9A4CEF-97B2-4827-BBC0-A9E6C687400A}">
      <dsp:nvSpPr>
        <dsp:cNvPr id="0" name=""/>
        <dsp:cNvSpPr/>
      </dsp:nvSpPr>
      <dsp:spPr>
        <a:xfrm>
          <a:off x="0" y="2834887"/>
          <a:ext cx="6861120" cy="1247220"/>
        </a:xfrm>
        <a:prstGeom prst="roundRect">
          <a:avLst/>
        </a:prstGeom>
        <a:solidFill>
          <a:schemeClr val="accent2">
            <a:hueOff val="-1025599"/>
            <a:satOff val="-6505"/>
            <a:lumOff val="-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Arrays &amp; Function</a:t>
          </a:r>
        </a:p>
      </dsp:txBody>
      <dsp:txXfrm>
        <a:off x="60884" y="2895771"/>
        <a:ext cx="6739352" cy="1125452"/>
      </dsp:txXfrm>
    </dsp:sp>
    <dsp:sp modelId="{A85AE431-A29C-4171-8F3F-1A2BFBFBDC90}">
      <dsp:nvSpPr>
        <dsp:cNvPr id="0" name=""/>
        <dsp:cNvSpPr/>
      </dsp:nvSpPr>
      <dsp:spPr>
        <a:xfrm>
          <a:off x="0" y="4231867"/>
          <a:ext cx="6861120" cy="1247220"/>
        </a:xfrm>
        <a:prstGeom prst="roundRect">
          <a:avLst/>
        </a:prstGeom>
        <a:solidFill>
          <a:schemeClr val="accent2">
            <a:hueOff val="-1538398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Arrays and Pointers</a:t>
          </a:r>
        </a:p>
      </dsp:txBody>
      <dsp:txXfrm>
        <a:off x="60884" y="4292751"/>
        <a:ext cx="6739352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11:08:43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11:56:21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1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9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2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user-defined-func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mpinbuzz.com/blog/page/4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6E45250-DFF6-4B77-8806-038BD3BD49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</a:blip>
          <a:srcRect r="6" b="15589"/>
          <a:stretch/>
        </p:blipFill>
        <p:spPr>
          <a:xfrm>
            <a:off x="20" y="10"/>
            <a:ext cx="1218893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/>
              <a:t>Data Structure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7C9B8F-6844-4794-93CC-98B8B0DD2374}"/>
              </a:ext>
            </a:extLst>
          </p:cNvPr>
          <p:cNvSpPr/>
          <p:nvPr/>
        </p:nvSpPr>
        <p:spPr>
          <a:xfrm>
            <a:off x="8664606" y="4446855"/>
            <a:ext cx="2530136" cy="1464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Kumar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(191020426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Santosh Tigga(191020448)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4CFF5-79D0-4F83-A9AB-C1BC4FAF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Array Elements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41275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CDE4-93CC-4501-8F43-64D2E913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Here's how you can take input from the user and store it in an array element.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take input and store it in the 3rd element
​scan("%d", &amp;mark[2]);
// take input and store it in the ith element
scan("%d", &amp;mark[i-1]);</a:t>
            </a:r>
          </a:p>
        </p:txBody>
      </p:sp>
    </p:spTree>
    <p:extLst>
      <p:ext uri="{BB962C8B-B14F-4D97-AF65-F5344CB8AC3E}">
        <p14:creationId xmlns:p14="http://schemas.microsoft.com/office/powerpoint/2010/main" val="267119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96A2C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F7C9-B41A-4F08-A782-6DB395AB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Here's how you can print an individual element of an array.</a:t>
            </a:r>
            <a:endParaRPr lang="en-US" sz="4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E097-B721-40AA-887F-499CD72D0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print the first element of the array
printf("%d", mark[0]);
// print the third element of the array
printf("%d", mark[2]);
// print ith element of the array
printf("%d", mark[i-1]);</a:t>
            </a:r>
          </a:p>
        </p:txBody>
      </p:sp>
    </p:spTree>
    <p:extLst>
      <p:ext uri="{BB962C8B-B14F-4D97-AF65-F5344CB8AC3E}">
        <p14:creationId xmlns:p14="http://schemas.microsoft.com/office/powerpoint/2010/main" val="308271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4E48-FF49-440C-800C-CAE0EB64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 elements out of its bound!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0299-F88D-4173-BBC2-93ED66F1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928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Suppose you declared an array of 10 elements. Let's say,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testArray[10];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You can access the array elements from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Array[0]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to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Array[9]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Now let's say if you try to access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testArray[12]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The element is not available. This may cause unexpected output (undefined behavior). Sometimes you might get an error and some other time your program may run correctly.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Hence, you should never access elements of an array outside of its bound.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396D8-68AD-49A2-8856-A3B6E3DB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C</a:t>
            </a:r>
            <a:r>
              <a:rPr lang="en-US" sz="4800" dirty="0"/>
              <a:t> </a:t>
            </a:r>
            <a:r>
              <a:rPr lang="en-US" sz="4800"/>
              <a:t>Multidimensional</a:t>
            </a:r>
            <a:r>
              <a:rPr lang="en-US" sz="4800" dirty="0"/>
              <a:t> </a:t>
            </a:r>
            <a:r>
              <a:rPr lang="en-US" sz="4800"/>
              <a:t>Arrays</a:t>
            </a:r>
          </a:p>
          <a:p>
            <a:pPr>
              <a:lnSpc>
                <a:spcPct val="90000"/>
              </a:lnSpc>
            </a:pPr>
            <a:endParaRPr lang="en-US" sz="4800"/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38100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8E7B4-BB22-4931-92CC-59AF2B419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you can create an array of arrays. These arrays are known as multidimensional arrays. For example,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x[3][4];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two-dimensional (2d) array. The array can hold 12 elements. You can think the array as a table with 3 rows and each row has 4 columns.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you can declare a three-dimensional (3d) array. For example,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y[2][4][3];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array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hold 24 elements.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xmlns="" id="{070477C5-0410-4E4F-97A1-F84C2465C1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7077EA9-5B4A-4056-A42E-32D8319A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6099048" y="1943331"/>
            <a:ext cx="5458968" cy="29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2A2D-7B8F-4106-AA3D-CD5297FB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16" y="853957"/>
            <a:ext cx="10515600" cy="692960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Initializing a multidimensional array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3955-356A-4BC8-AD99-811BBA44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2316" y="1708491"/>
            <a:ext cx="5157787" cy="2045987"/>
          </a:xfrm>
        </p:spPr>
        <p:txBody>
          <a:bodyPr/>
          <a:lstStyle/>
          <a:p>
            <a:r>
              <a:rPr lang="en-US" dirty="0"/>
              <a:t>Initialization of a 2d array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B8EC-C3A6-457A-8387-4A96FED55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37683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Different ways to initialize two-dimensional array
int c[2][3] = {{1, 3, 0}, {-1, 5, 9}};
int c[][3] = {{1, 3, 0}, {-1, 5, 9}};
int c[2][3] = {1, 3, 0, -1, 5, 9};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04479-C5E2-40EB-96C7-1F292A396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5370" y="1392188"/>
            <a:ext cx="5183188" cy="2276025"/>
          </a:xfrm>
        </p:spPr>
        <p:txBody>
          <a:bodyPr/>
          <a:lstStyle/>
          <a:p>
            <a:r>
              <a:rPr lang="en-US" dirty="0"/>
              <a:t>Initialization of a 3d array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28339-F256-4E5A-B7E3-7427F86632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test[2][3][4] = {
    {{3, 4, 2, 3}, {0, -3, 9, 11}, {23, 12, 23, 2}},
    {{13, 4, 56, 3}, {5, 9, 3, 5}, {3, 1, 4, 9}}};</a:t>
            </a:r>
          </a:p>
        </p:txBody>
      </p:sp>
    </p:spTree>
    <p:extLst>
      <p:ext uri="{BB962C8B-B14F-4D97-AF65-F5344CB8AC3E}">
        <p14:creationId xmlns:p14="http://schemas.microsoft.com/office/powerpoint/2010/main" val="118652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54484-1A9C-4CF4-BC7A-70019266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arrays to a function in C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41275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8EA3-C744-4240-8D88-013D582B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Passing array elements to a function is similar to 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2"/>
              </a:rPr>
              <a:t>passing variables to a function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 pass multidimensional arrays to a function, only the name of the array is passed to the function(similar to one-dimensional arrays).        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D574A-1F80-4173-AC6B-7153710C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Arrays and Pointers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41275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7AED-3A40-4860-BF1A-98C398F7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in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is used to store elements of same types whereas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Pointers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are address variables which stores the address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of a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variable. Now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variable is also having a address which can be pointed by a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pointer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and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can be navigated using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pointer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1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20E183E-6033-4BAF-921D-B0758B6E96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357" r="1" b="1671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BFAFE2-3364-425C-A391-6C633D062E71}"/>
              </a:ext>
            </a:extLst>
          </p:cNvPr>
          <p:cNvSpPr txBox="1"/>
          <p:nvPr/>
        </p:nvSpPr>
        <p:spPr>
          <a:xfrm>
            <a:off x="10667224" y="6657945"/>
            <a:ext cx="152477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98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A5B1B-B695-44AF-AC89-5C2B09C0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Title and Content Layout with List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34925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8B2AA86-A01F-497B-970B-0FA7D7CCB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051091"/>
              </p:ext>
            </p:extLst>
          </p:nvPr>
        </p:nvGraphicFramePr>
        <p:xfrm>
          <a:off x="4687410" y="656948"/>
          <a:ext cx="6861120" cy="552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9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655D-6AFF-4EEA-B2D1-317EEF5D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C Arrays</a:t>
            </a:r>
          </a:p>
          <a:p>
            <a:endParaRPr lang="en-US" sz="480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7D38874-9278-4B7B-960E-1CD87C74C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0452" b="20309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37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38100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D31A1-E0F3-452B-A7D8-483FFC28F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An array is a variable that can store multiple values. For example, if you want to store 100 integers, you can create an array for it.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int data[100]; </a:t>
            </a:r>
          </a:p>
        </p:txBody>
      </p:sp>
    </p:spTree>
    <p:extLst>
      <p:ext uri="{BB962C8B-B14F-4D97-AF65-F5344CB8AC3E}">
        <p14:creationId xmlns:p14="http://schemas.microsoft.com/office/powerpoint/2010/main" val="14613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6160D-C94C-4A54-87C9-C57B638D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an array?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41275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6509-CD96-4CA7-9628-1EADE81C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array Name[array Size];</a:t>
            </a: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For example,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mark[5];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Here, we declared an array, </a:t>
            </a:r>
            <a:r>
              <a:rPr lang="en-US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mark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of floating-point type. And its size is 5. Meaning, it can hold 5 floating-point values.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It's important to note that the size and type of an array cannot be changed once it is declared.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7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96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ADEF3-0933-4655-8C52-41780605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Access Array Elements</a:t>
            </a:r>
          </a:p>
          <a:p>
            <a:pPr>
              <a:lnSpc>
                <a:spcPct val="90000"/>
              </a:lnSpc>
            </a:pP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E719-89EA-4D55-A938-FA3BD756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You can access elements of an array by indices.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Suppose you declared an array </a:t>
            </a:r>
            <a:r>
              <a:rPr lang="en-US" sz="2000" u="sng">
                <a:solidFill>
                  <a:srgbClr val="FFFFFF"/>
                </a:solidFill>
                <a:ea typeface="+mn-lt"/>
                <a:cs typeface="+mn-lt"/>
              </a:rPr>
              <a:t>mark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as above. The first element is </a:t>
            </a:r>
            <a:r>
              <a:rPr lang="en-US" sz="2000" u="sng">
                <a:solidFill>
                  <a:srgbClr val="FFFFFF"/>
                </a:solidFill>
                <a:ea typeface="+mn-lt"/>
                <a:cs typeface="+mn-lt"/>
              </a:rPr>
              <a:t>mark[0]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, the second element is </a:t>
            </a:r>
            <a:r>
              <a:rPr lang="en-US" sz="2000" u="sng">
                <a:solidFill>
                  <a:srgbClr val="FFFFFF"/>
                </a:solidFill>
                <a:ea typeface="+mn-lt"/>
                <a:cs typeface="+mn-lt"/>
              </a:rPr>
              <a:t>mark[1]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and so on.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id="{070477C5-0410-4E4F-97A1-F84C2465C1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34925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5FD33B2-16FA-4A85-8D48-BDFC88CDCBA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6373" y="3077570"/>
            <a:ext cx="10347062" cy="31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6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38100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79BE-6237-45FD-8C3F-1D0FCAC3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/>
              <a:t>Few keynotes</a:t>
            </a:r>
            <a:r>
              <a:rPr lang="en-US" sz="6600"/>
              <a:t>:</a:t>
            </a:r>
          </a:p>
          <a:p>
            <a:endParaRPr lang="en-US" sz="6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D681-2F85-43D0-BBCC-F1507952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Arrays have 0 as the first index, not 1. In this example, </a:t>
            </a:r>
            <a:r>
              <a:rPr lang="en-US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mark[0]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is the first element.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If the size of an array is </a:t>
            </a:r>
            <a:r>
              <a:rPr lang="en-US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to access the last element, 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index is used. In this example, </a:t>
            </a:r>
            <a:r>
              <a:rPr lang="en-US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mark[4]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Suppose the starting address of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mark[0]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is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2120d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Then, the address of 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mark[1]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will be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2124d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Similarly, the address of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mark[2]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will be 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2128d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and so on.</a:t>
            </a:r>
            <a:b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is because the size of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is 4 bytes.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38100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3B90F-C96F-4301-B676-61342433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How to initialize an array?</a:t>
            </a:r>
          </a:p>
          <a:p>
            <a:endParaRPr lang="en-US" sz="6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CE7B-108E-49BB-A0B7-EF23902F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 is possible to initialize an array during declaration. For example,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mark[5] = {19, 10, 8, 17, 9};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You can also initialize an array like this.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mark[] = {19, 10, 8, 17, 9};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Here, we haven't specified the size. However, the compiler knows its size is 5 as we are initializing it with 5 elements.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1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9533F-F6AC-49E2-8D01-6E99EE4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pPr algn="ctr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mark[0] is equal to 19
mark[1] is equal to 10
mark[2] is equal to 8
mark[3] is equal to 17
mark[4] is equal to 9</a:t>
            </a:r>
          </a:p>
        </p:txBody>
      </p:sp>
      <p:pic>
        <p:nvPicPr>
          <p:cNvPr id="4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17752F74-7727-4E17-B45C-03399D840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3908" y="948822"/>
            <a:ext cx="6439588" cy="1974569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38100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8ED4B-C076-488B-8504-7E04ECEE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Value of Array elements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6A2C6"/>
          </a:solidFill>
          <a:ln w="41275" cap="rnd">
            <a:solidFill>
              <a:srgbClr val="96A2C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3A0C-D2DE-4D07-B397-9396D9BE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mark[5] = {19, 10, 8, 17, 9}
// make the value of the third element to -1
mark[2] = -1;
// make the value of the fifth element to 0
mark[4] = 0;</a:t>
            </a:r>
          </a:p>
        </p:txBody>
      </p:sp>
    </p:spTree>
    <p:extLst>
      <p:ext uri="{BB962C8B-B14F-4D97-AF65-F5344CB8AC3E}">
        <p14:creationId xmlns:p14="http://schemas.microsoft.com/office/powerpoint/2010/main" val="41127601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8E7E2"/>
      </a:lt2>
      <a:accent1>
        <a:srgbClr val="96A2C6"/>
      </a:accent1>
      <a:accent2>
        <a:srgbClr val="7FA5BA"/>
      </a:accent2>
      <a:accent3>
        <a:srgbClr val="82ACA9"/>
      </a:accent3>
      <a:accent4>
        <a:srgbClr val="77AE93"/>
      </a:accent4>
      <a:accent5>
        <a:srgbClr val="83AF87"/>
      </a:accent5>
      <a:accent6>
        <a:srgbClr val="89AF77"/>
      </a:accent6>
      <a:hlink>
        <a:srgbClr val="8F8257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5839233B062469A3BF699D8D025BE" ma:contentTypeVersion="10" ma:contentTypeDescription="Create a new document." ma:contentTypeScope="" ma:versionID="90d71bca69e9b7105999afd116306074">
  <xsd:schema xmlns:xsd="http://www.w3.org/2001/XMLSchema" xmlns:xs="http://www.w3.org/2001/XMLSchema" xmlns:p="http://schemas.microsoft.com/office/2006/metadata/properties" xmlns:ns2="62ad2a91-7d76-4da7-bc6f-c46e96278b86" targetNamespace="http://schemas.microsoft.com/office/2006/metadata/properties" ma:root="true" ma:fieldsID="942dff2116bd008fdcd4a58c8a5f37c7" ns2:_="">
    <xsd:import namespace="62ad2a91-7d76-4da7-bc6f-c46e96278b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d2a91-7d76-4da7-bc6f-c46e96278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AF994A-7040-4B95-9163-5AD2CBC626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d2a91-7d76-4da7-bc6f-c46e96278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5D08F4-C87E-4F66-AC84-C8D60A219A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EFBB4-A9C8-4D16-8560-4D4BA72917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2715</TotalTime>
  <Words>430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The Hand Bold</vt:lpstr>
      <vt:lpstr>The Serif Hand Black</vt:lpstr>
      <vt:lpstr>Times New Roman</vt:lpstr>
      <vt:lpstr>SketchyVTI</vt:lpstr>
      <vt:lpstr>ARRAY</vt:lpstr>
      <vt:lpstr>Title and Content Layout with List</vt:lpstr>
      <vt:lpstr>C Arrays </vt:lpstr>
      <vt:lpstr>How to declare an array? </vt:lpstr>
      <vt:lpstr>Access Array Elements </vt:lpstr>
      <vt:lpstr>Few keynotes: </vt:lpstr>
      <vt:lpstr>How to initialize an array? </vt:lpstr>
      <vt:lpstr>Here, mark[0] is equal to 19
mark[1] is equal to 10
mark[2] is equal to 8
mark[3] is equal to 17
mark[4] is equal to 9</vt:lpstr>
      <vt:lpstr>Change Value of Array elements </vt:lpstr>
      <vt:lpstr>Input and Output Array Elements </vt:lpstr>
      <vt:lpstr>Here's how you can print an individual element of an array.</vt:lpstr>
      <vt:lpstr>Access elements out of its bound! </vt:lpstr>
      <vt:lpstr>C Multidimensional Arrays </vt:lpstr>
      <vt:lpstr>Initializing a multidimensional array </vt:lpstr>
      <vt:lpstr>Pass arrays to a function in C </vt:lpstr>
      <vt:lpstr>Relationship Between Arrays and Pointers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santosh tigga</cp:lastModifiedBy>
  <cp:revision>328</cp:revision>
  <dcterms:created xsi:type="dcterms:W3CDTF">2020-11-19T10:14:29Z</dcterms:created>
  <dcterms:modified xsi:type="dcterms:W3CDTF">2020-12-04T09:14:38Z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0x010100C745839233B062469A3BF699D8D025BE</vt:lpwstr>
  </property>
</Properties>
</file>