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8" r:id="rId2"/>
    <p:sldMasterId id="2147483820" r:id="rId3"/>
    <p:sldMasterId id="2147483930" r:id="rId4"/>
  </p:sldMasterIdLst>
  <p:notesMasterIdLst>
    <p:notesMasterId r:id="rId16"/>
  </p:notesMasterIdLst>
  <p:handoutMasterIdLst>
    <p:handoutMasterId r:id="rId17"/>
  </p:handoutMasterIdLst>
  <p:sldIdLst>
    <p:sldId id="1015" r:id="rId5"/>
    <p:sldId id="1068" r:id="rId6"/>
    <p:sldId id="1020" r:id="rId7"/>
    <p:sldId id="1060" r:id="rId8"/>
    <p:sldId id="1061" r:id="rId9"/>
    <p:sldId id="1062" r:id="rId10"/>
    <p:sldId id="1063" r:id="rId11"/>
    <p:sldId id="1064" r:id="rId12"/>
    <p:sldId id="1065" r:id="rId13"/>
    <p:sldId id="1066" r:id="rId14"/>
    <p:sldId id="10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0929" autoAdjust="0"/>
  </p:normalViewPr>
  <p:slideViewPr>
    <p:cSldViewPr>
      <p:cViewPr varScale="1">
        <p:scale>
          <a:sx n="88" d="100"/>
          <a:sy n="88" d="100"/>
        </p:scale>
        <p:origin x="-151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/>
              <a:pPr>
                <a:defRPr/>
              </a:pPr>
              <a:t>2/14/2022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84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/>
              <a:pPr>
                <a:defRPr/>
              </a:pPr>
              <a:t>2/14/2022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08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CC473-F67C-44D4-B1DF-AA882A928EA6}" type="slidenum">
              <a:rPr lang="en-US"/>
              <a:pPr/>
              <a:t>1</a:t>
            </a:fld>
            <a:endParaRPr lang="en-US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10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11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CC473-F67C-44D4-B1DF-AA882A928EA6}" type="slidenum">
              <a:rPr lang="en-US"/>
              <a:pPr/>
              <a:t>2</a:t>
            </a:fld>
            <a:endParaRPr lang="en-US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3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4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5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6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7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8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C633D-A2BD-409D-9879-1EF0515F9562}" type="slidenum">
              <a:rPr lang="en-US"/>
              <a:pPr/>
              <a:t>9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54866-EDF5-4B0D-B285-962BBE90B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14, 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1" r:id="rId12"/>
    <p:sldLayoutId id="214748388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BITS C342, Object Oriented Programming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0" y="3022937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Proxy Signature</a:t>
            </a:r>
            <a:endParaRPr lang="en-US" sz="6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2440" y="6237312"/>
            <a:ext cx="611560" cy="293117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b="1" smtClean="0"/>
              <a:pPr>
                <a:defRPr/>
              </a:pPr>
              <a:t>1</a:t>
            </a:fld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65753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Proxy signature generation phase</a:t>
            </a:r>
            <a:endParaRPr lang="en-US" sz="3600" b="1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4102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5422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Proxy signature verification</a:t>
            </a:r>
            <a:endParaRPr lang="en-US" sz="3600" b="1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228600" y="6858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Set up phase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Key-Generation Phase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Private key generation phase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Original signer private key generation phase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Proxy signer private key generation phase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Proxy key generation phase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Proxy signature generation phase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Proxy signature verification phase</a:t>
            </a:r>
          </a:p>
          <a:p>
            <a:endParaRPr lang="en-US" sz="32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2440" y="6237312"/>
            <a:ext cx="611560" cy="293117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b="1" smtClean="0"/>
              <a:pPr>
                <a:defRPr/>
              </a:pPr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66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322331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</a:rPr>
              <a:t>Set-up Phase</a:t>
            </a:r>
            <a:endParaRPr lang="en-US" sz="44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739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53068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</a:rPr>
              <a:t>Key Generation Phase</a:t>
            </a:r>
            <a:endParaRPr lang="en-US" sz="4400" b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7315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1877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</a:rPr>
              <a:t>Contd..</a:t>
            </a:r>
            <a:endParaRPr lang="en-US" sz="4400" b="1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69843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</a:rPr>
              <a:t>Private Key generation phase</a:t>
            </a:r>
            <a:endParaRPr lang="en-US" sz="4400" b="1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86003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Original signer private key generation phase</a:t>
            </a:r>
            <a:endParaRPr lang="en-US" sz="3600" b="1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05000"/>
            <a:ext cx="784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81590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Proxy signer private key generation phase</a:t>
            </a:r>
            <a:endParaRPr lang="en-US" sz="3600" b="1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73152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525959"/>
            <a:ext cx="54410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j-lt"/>
              </a:rPr>
              <a:t>Proxy key generation phase</a:t>
            </a:r>
            <a:endParaRPr lang="en-US" sz="3600" b="1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8559</TotalTime>
  <Words>82</Words>
  <Application>Microsoft Office PowerPoint</Application>
  <PresentationFormat>On-screen Show (4:3)</PresentationFormat>
  <Paragraphs>31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1_Office Theme</vt:lpstr>
      <vt:lpstr>Office Theme</vt:lpstr>
      <vt:lpstr>2_Office Theme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 University of New York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HP</cp:lastModifiedBy>
  <cp:revision>494</cp:revision>
  <cp:lastPrinted>1601-01-01T00:00:00Z</cp:lastPrinted>
  <dcterms:created xsi:type="dcterms:W3CDTF">2001-10-10T03:11:58Z</dcterms:created>
  <dcterms:modified xsi:type="dcterms:W3CDTF">2022-02-14T06:20:30Z</dcterms:modified>
</cp:coreProperties>
</file>