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70" r:id="rId4"/>
    <p:sldId id="269" r:id="rId5"/>
    <p:sldId id="268" r:id="rId6"/>
    <p:sldId id="273" r:id="rId7"/>
    <p:sldId id="271" r:id="rId8"/>
    <p:sldId id="272" r:id="rId9"/>
    <p:sldId id="27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8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D8AF-6C20-471B-9246-4EE473AE38D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1AA9-8C1E-42FC-9A61-8067ADAE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156" y="-463639"/>
            <a:ext cx="11075830" cy="28145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</a:rPr>
              <a:t>K</a:t>
            </a:r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ATHFORD INTERNATIONAL COLLEGE OF ENGINEERING AND MANAGEMENT</a:t>
            </a:r>
            <a:r>
              <a:rPr lang="en-US" sz="3400" dirty="0" smtClean="0">
                <a:solidFill>
                  <a:schemeClr val="tx1"/>
                </a:solidFill>
                <a:latin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Balkumari,Lalitpur</a:t>
            </a:r>
            <a:endParaRPr lang="en-US" sz="3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55" y="2455818"/>
            <a:ext cx="11075831" cy="342982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PRESENTATION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Verdana" panose="020B0604030504040204" pitchFamily="34" charset="0"/>
              </a:rPr>
              <a:t>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Verdana" panose="020B0604030504040204" pitchFamily="34" charset="0"/>
              </a:rPr>
              <a:t>“Online piazza for home appliances”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	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	                                                    </a:t>
            </a:r>
            <a:r>
              <a:rPr lang="en-US" sz="2400" u="sng" dirty="0" smtClean="0">
                <a:solidFill>
                  <a:schemeClr val="tx1"/>
                </a:solidFill>
                <a:latin typeface="Verdana" panose="020B0604030504040204" pitchFamily="34" charset="0"/>
              </a:rPr>
              <a:t>Project members</a:t>
            </a:r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								 Rakshya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ista (025/BCT/2070)</a:t>
            </a:r>
          </a:p>
          <a:p>
            <a:pPr algn="l"/>
            <a:r>
              <a:rPr lang="en-US" dirty="0">
                <a:latin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</a:rPr>
              <a:t>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Saroj Mishra (036/BCT/2070)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450" y="1379940"/>
            <a:ext cx="9144000" cy="31276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</a:rPr>
              <a:t>THANK YOU</a:t>
            </a:r>
            <a:b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6" y="656823"/>
            <a:ext cx="8596668" cy="10045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Verdana" panose="020B0604030504040204" pitchFamily="34" charset="0"/>
              </a:rPr>
              <a:t>                    </a:t>
            </a:r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Introduction</a:t>
            </a:r>
            <a:endParaRPr lang="en-US" sz="4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12" y="1906073"/>
            <a:ext cx="8596668" cy="4470139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800" dirty="0">
                <a:latin typeface="Verdana" panose="020B0604030504040204" pitchFamily="34" charset="0"/>
              </a:rPr>
              <a:t>The concept of Home Appliance introduced mainly on 20</a:t>
            </a:r>
            <a:r>
              <a:rPr lang="en-US" sz="2800" baseline="30000" dirty="0">
                <a:latin typeface="Verdana" panose="020B0604030504040204" pitchFamily="34" charset="0"/>
              </a:rPr>
              <a:t>th</a:t>
            </a:r>
            <a:r>
              <a:rPr lang="en-US" sz="2800" dirty="0">
                <a:latin typeface="Verdana" panose="020B0604030504040204" pitchFamily="34" charset="0"/>
              </a:rPr>
              <a:t> century to save labor and Time.</a:t>
            </a:r>
          </a:p>
          <a:p>
            <a:r>
              <a:rPr lang="en-US" sz="2800" dirty="0" smtClean="0">
                <a:latin typeface="Verdana" panose="020B0604030504040204" pitchFamily="34" charset="0"/>
              </a:rPr>
              <a:t>Online </a:t>
            </a:r>
            <a:r>
              <a:rPr lang="en-US" sz="2800" dirty="0">
                <a:latin typeface="Verdana" panose="020B0604030504040204" pitchFamily="34" charset="0"/>
              </a:rPr>
              <a:t>Piazza </a:t>
            </a:r>
            <a:r>
              <a:rPr lang="en-US" sz="2800" dirty="0" smtClean="0">
                <a:latin typeface="Verdana" panose="020B0604030504040204" pitchFamily="34" charset="0"/>
              </a:rPr>
              <a:t>for Home </a:t>
            </a:r>
            <a:r>
              <a:rPr lang="en-US" sz="2800" dirty="0">
                <a:latin typeface="Verdana" panose="020B0604030504040204" pitchFamily="34" charset="0"/>
              </a:rPr>
              <a:t>Appliances are a form of electronic commerce which allows consumers directly buy </a:t>
            </a:r>
            <a:r>
              <a:rPr lang="en-US" sz="2800" dirty="0" smtClean="0">
                <a:latin typeface="Verdana" panose="020B0604030504040204" pitchFamily="34" charset="0"/>
              </a:rPr>
              <a:t>electrical appliances from a seller over the Internet.</a:t>
            </a:r>
          </a:p>
          <a:p>
            <a:pPr marL="0" indent="0">
              <a:buNone/>
            </a:pPr>
            <a:endParaRPr lang="en-US" sz="2800" dirty="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008" y="75149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Objectives</a:t>
            </a:r>
            <a:endParaRPr lang="en-US" sz="4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008" y="1921075"/>
            <a:ext cx="8698486" cy="49276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>
                <a:latin typeface="Verdana" panose="020B0604030504040204" pitchFamily="34" charset="0"/>
              </a:rPr>
              <a:t>To buy and search different appliances in the comfort of your own home by knowing about various latest and old electrical appliances of different Category and Brand.</a:t>
            </a:r>
          </a:p>
          <a:p>
            <a:pPr lvl="0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06" y="326265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E-R diagram </a:t>
            </a:r>
            <a:b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</a:br>
            <a:endParaRPr lang="en-US" sz="4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7" y="1192727"/>
            <a:ext cx="7006107" cy="5628068"/>
          </a:xfrm>
        </p:spPr>
      </p:pic>
    </p:spTree>
    <p:extLst>
      <p:ext uri="{BB962C8B-B14F-4D97-AF65-F5344CB8AC3E}">
        <p14:creationId xmlns:p14="http://schemas.microsoft.com/office/powerpoint/2010/main" val="10462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27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Use Case </a:t>
            </a:r>
            <a:r>
              <a:rPr lang="en-US" sz="4000" dirty="0">
                <a:latin typeface="Verdana" panose="020B0604030504040204" pitchFamily="34" charset="0"/>
              </a:rPr>
              <a:t>D</a:t>
            </a:r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iagram </a:t>
            </a:r>
            <a:endParaRPr lang="en-US" sz="4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73639"/>
              </p:ext>
            </p:extLst>
          </p:nvPr>
        </p:nvGraphicFramePr>
        <p:xfrm>
          <a:off x="3374265" y="1433111"/>
          <a:ext cx="5174387" cy="524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Visio" r:id="rId3" imgW="5729943" imgH="5463277" progId="Visio.Drawing.11">
                  <p:embed/>
                </p:oleObj>
              </mc:Choice>
              <mc:Fallback>
                <p:oleObj name="Visio" r:id="rId3" imgW="5729943" imgH="5463277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265" y="1433111"/>
                        <a:ext cx="5174387" cy="5241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3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59" y="199203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Block</a:t>
            </a:r>
            <a:r>
              <a:rPr lang="en-US" sz="4000" dirty="0" smtClean="0">
                <a:latin typeface="Verdana" panose="020B0604030504040204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Diagram</a:t>
            </a:r>
            <a:endParaRPr lang="en-US" sz="4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3803" y="1777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3116687" y="2583521"/>
            <a:ext cx="1548006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06771"/>
              </p:ext>
            </p:extLst>
          </p:nvPr>
        </p:nvGraphicFramePr>
        <p:xfrm>
          <a:off x="2730322" y="1390918"/>
          <a:ext cx="6131557" cy="52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Visio" r:id="rId3" imgW="6160989" imgH="4098194" progId="Visio.Drawing.11">
                  <p:embed/>
                </p:oleObj>
              </mc:Choice>
              <mc:Fallback>
                <p:oleObj name="Visio" r:id="rId3" imgW="6160989" imgH="4098194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322" y="1390918"/>
                        <a:ext cx="6131557" cy="5261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0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917" y="104573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Results and Discussion</a:t>
            </a:r>
            <a:endParaRPr lang="en-US" sz="4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366537"/>
            <a:ext cx="10515600" cy="4351338"/>
          </a:xfrm>
        </p:spPr>
        <p:txBody>
          <a:bodyPr/>
          <a:lstStyle/>
          <a:p>
            <a:r>
              <a:rPr lang="en-US" dirty="0" smtClean="0"/>
              <a:t>MySQL is a database system that used on this website. </a:t>
            </a:r>
          </a:p>
          <a:p>
            <a:r>
              <a:rPr lang="en-US" dirty="0" smtClean="0"/>
              <a:t>Our </a:t>
            </a:r>
            <a:r>
              <a:rPr lang="en-US" dirty="0"/>
              <a:t>database is based on the relational database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PayPal is the online payment gateway in our site.</a:t>
            </a:r>
          </a:p>
          <a:p>
            <a:r>
              <a:rPr lang="en-US" dirty="0" smtClean="0"/>
              <a:t>This </a:t>
            </a:r>
            <a:r>
              <a:rPr lang="en-US" dirty="0"/>
              <a:t>site works for human comfort.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330" y="8349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   Conclusion</a:t>
            </a:r>
            <a:endParaRPr lang="en-US" sz="4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992" y="179986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This </a:t>
            </a:r>
            <a:r>
              <a:rPr lang="en-US" dirty="0">
                <a:latin typeface="Verdana" panose="020B0604030504040204" pitchFamily="34" charset="0"/>
              </a:rPr>
              <a:t>project minimizes the troubles for a customer to walk through a brick and store. </a:t>
            </a:r>
            <a:endParaRPr lang="en-US" dirty="0" smtClean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</a:rPr>
              <a:t>t </a:t>
            </a:r>
            <a:r>
              <a:rPr lang="en-US" dirty="0">
                <a:latin typeface="Verdana" panose="020B0604030504040204" pitchFamily="34" charset="0"/>
              </a:rPr>
              <a:t>helps the customers to get up to date about the market price and values</a:t>
            </a:r>
            <a:r>
              <a:rPr lang="en-US" dirty="0" smtClean="0">
                <a:latin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</a:rPr>
              <a:t>save the time as well as provide the quality product as per customer need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22" y="92506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Verdana" panose="020B0604030504040204" pitchFamily="34" charset="0"/>
              </a:rPr>
              <a:t>Limitations and future work</a:t>
            </a:r>
            <a:endParaRPr lang="en-US" sz="4000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930" y="2250627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</a:rPr>
              <a:t>We </a:t>
            </a:r>
            <a:r>
              <a:rPr lang="en-US" dirty="0">
                <a:latin typeface="Verdana" panose="020B0604030504040204" pitchFamily="34" charset="0"/>
              </a:rPr>
              <a:t>need to expand the nationwide shipping </a:t>
            </a:r>
            <a:r>
              <a:rPr lang="en-US" dirty="0" smtClean="0">
                <a:latin typeface="Verdana" panose="020B0604030504040204" pitchFamily="34" charset="0"/>
              </a:rPr>
              <a:t>facility.</a:t>
            </a:r>
          </a:p>
          <a:p>
            <a:r>
              <a:rPr lang="en-US" dirty="0" smtClean="0">
                <a:latin typeface="Verdana" panose="020B0604030504040204" pitchFamily="34" charset="0"/>
              </a:rPr>
              <a:t>Exchange </a:t>
            </a:r>
            <a:r>
              <a:rPr lang="en-US" dirty="0">
                <a:latin typeface="Verdana" panose="020B0604030504040204" pitchFamily="34" charset="0"/>
              </a:rPr>
              <a:t>or </a:t>
            </a:r>
            <a:r>
              <a:rPr lang="en-US" dirty="0" smtClean="0">
                <a:latin typeface="Verdana" panose="020B0604030504040204" pitchFamily="34" charset="0"/>
              </a:rPr>
              <a:t>return of the </a:t>
            </a:r>
            <a:r>
              <a:rPr lang="en-US" dirty="0">
                <a:latin typeface="Verdana" panose="020B0604030504040204" pitchFamily="34" charset="0"/>
              </a:rPr>
              <a:t>appliances </a:t>
            </a:r>
            <a:r>
              <a:rPr lang="en-US" dirty="0" smtClean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is not supported for </a:t>
            </a:r>
            <a:r>
              <a:rPr lang="en-US" dirty="0" smtClean="0">
                <a:latin typeface="Verdana" panose="020B0604030504040204" pitchFamily="34" charset="0"/>
              </a:rPr>
              <a:t>now.</a:t>
            </a:r>
          </a:p>
          <a:p>
            <a:r>
              <a:rPr lang="en-US" dirty="0" smtClean="0">
                <a:latin typeface="Verdana" panose="020B0604030504040204" pitchFamily="34" charset="0"/>
              </a:rPr>
              <a:t>Database privileges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en-US" dirty="0" smtClean="0">
                <a:latin typeface="Verdana" panose="020B0604030504040204" pitchFamily="34" charset="0"/>
              </a:rPr>
              <a:t>Query </a:t>
            </a:r>
            <a:r>
              <a:rPr lang="en-US" dirty="0">
                <a:latin typeface="Verdana" panose="020B0604030504040204" pitchFamily="34" charset="0"/>
              </a:rPr>
              <a:t>optimization, S</a:t>
            </a:r>
            <a:r>
              <a:rPr lang="en-US" dirty="0" smtClean="0">
                <a:latin typeface="Verdana" panose="020B0604030504040204" pitchFamily="34" charset="0"/>
              </a:rPr>
              <a:t>ecurity system improved</a:t>
            </a:r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222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Visio</vt:lpstr>
      <vt:lpstr>KATHFORD INTERNATIONAL COLLEGE OF ENGINEERING AND MANAGEMENT Balkumari,Lalitpur</vt:lpstr>
      <vt:lpstr>                    Introduction</vt:lpstr>
      <vt:lpstr>            Objectives</vt:lpstr>
      <vt:lpstr>E-R diagram  </vt:lpstr>
      <vt:lpstr>Use Case Diagram </vt:lpstr>
      <vt:lpstr>Block Diagram</vt:lpstr>
      <vt:lpstr>Results and Discussion</vt:lpstr>
      <vt:lpstr>   Conclusion</vt:lpstr>
      <vt:lpstr>Limitations and future work</vt:lpstr>
      <vt:lpstr>THANK YOU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77</cp:revision>
  <dcterms:created xsi:type="dcterms:W3CDTF">2015-12-21T13:30:49Z</dcterms:created>
  <dcterms:modified xsi:type="dcterms:W3CDTF">2016-08-26T04:44:16Z</dcterms:modified>
</cp:coreProperties>
</file>