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6" d="100"/>
          <a:sy n="46" d="100"/>
        </p:scale>
        <p:origin x="58" y="8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D075-7506-43ED-BD6C-F65F25B8C6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31E3FE-2BA1-4B80-A624-68954F2A9D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A4BA86-7FF3-40F8-AB19-5487DF9C65E1}"/>
              </a:ext>
            </a:extLst>
          </p:cNvPr>
          <p:cNvSpPr>
            <a:spLocks noGrp="1"/>
          </p:cNvSpPr>
          <p:nvPr>
            <p:ph type="dt" sz="half" idx="10"/>
          </p:nvPr>
        </p:nvSpPr>
        <p:spPr/>
        <p:txBody>
          <a:bodyPr/>
          <a:lstStyle/>
          <a:p>
            <a:fld id="{5809932B-453E-4994-84BC-951C275675DA}" type="datetimeFigureOut">
              <a:rPr lang="en-IN" smtClean="0"/>
              <a:t>10-01-2022</a:t>
            </a:fld>
            <a:endParaRPr lang="en-IN"/>
          </a:p>
        </p:txBody>
      </p:sp>
      <p:sp>
        <p:nvSpPr>
          <p:cNvPr id="5" name="Footer Placeholder 4">
            <a:extLst>
              <a:ext uri="{FF2B5EF4-FFF2-40B4-BE49-F238E27FC236}">
                <a16:creationId xmlns:a16="http://schemas.microsoft.com/office/drawing/2014/main" id="{1FDF9926-D8A6-4349-8987-312F48F48B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0EBAC5-C5D6-4FAD-B81C-52D473A9F8E5}"/>
              </a:ext>
            </a:extLst>
          </p:cNvPr>
          <p:cNvSpPr>
            <a:spLocks noGrp="1"/>
          </p:cNvSpPr>
          <p:nvPr>
            <p:ph type="sldNum" sz="quarter" idx="12"/>
          </p:nvPr>
        </p:nvSpPr>
        <p:spPr/>
        <p:txBody>
          <a:bodyPr/>
          <a:lstStyle/>
          <a:p>
            <a:fld id="{EEEC7ABE-48CA-4B13-9696-DEF2AA7D0547}" type="slidenum">
              <a:rPr lang="en-IN" smtClean="0"/>
              <a:t>‹#›</a:t>
            </a:fld>
            <a:endParaRPr lang="en-IN"/>
          </a:p>
        </p:txBody>
      </p:sp>
    </p:spTree>
    <p:extLst>
      <p:ext uri="{BB962C8B-B14F-4D97-AF65-F5344CB8AC3E}">
        <p14:creationId xmlns:p14="http://schemas.microsoft.com/office/powerpoint/2010/main" val="276080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A0D8-9E35-4774-9762-CA458BB17E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D41385-9C13-4D49-83FD-87CBCAF9DF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1A1995-399B-4EA6-AFCE-818A52BA87EB}"/>
              </a:ext>
            </a:extLst>
          </p:cNvPr>
          <p:cNvSpPr>
            <a:spLocks noGrp="1"/>
          </p:cNvSpPr>
          <p:nvPr>
            <p:ph type="dt" sz="half" idx="10"/>
          </p:nvPr>
        </p:nvSpPr>
        <p:spPr/>
        <p:txBody>
          <a:bodyPr/>
          <a:lstStyle/>
          <a:p>
            <a:fld id="{5809932B-453E-4994-84BC-951C275675DA}" type="datetimeFigureOut">
              <a:rPr lang="en-IN" smtClean="0"/>
              <a:t>10-01-2022</a:t>
            </a:fld>
            <a:endParaRPr lang="en-IN"/>
          </a:p>
        </p:txBody>
      </p:sp>
      <p:sp>
        <p:nvSpPr>
          <p:cNvPr id="5" name="Footer Placeholder 4">
            <a:extLst>
              <a:ext uri="{FF2B5EF4-FFF2-40B4-BE49-F238E27FC236}">
                <a16:creationId xmlns:a16="http://schemas.microsoft.com/office/drawing/2014/main" id="{827FE1F5-A276-41A9-9692-2B53F1FFF7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FACD94-75F7-4241-A7AA-0F839212CE49}"/>
              </a:ext>
            </a:extLst>
          </p:cNvPr>
          <p:cNvSpPr>
            <a:spLocks noGrp="1"/>
          </p:cNvSpPr>
          <p:nvPr>
            <p:ph type="sldNum" sz="quarter" idx="12"/>
          </p:nvPr>
        </p:nvSpPr>
        <p:spPr/>
        <p:txBody>
          <a:bodyPr/>
          <a:lstStyle/>
          <a:p>
            <a:fld id="{EEEC7ABE-48CA-4B13-9696-DEF2AA7D0547}" type="slidenum">
              <a:rPr lang="en-IN" smtClean="0"/>
              <a:t>‹#›</a:t>
            </a:fld>
            <a:endParaRPr lang="en-IN"/>
          </a:p>
        </p:txBody>
      </p:sp>
    </p:spTree>
    <p:extLst>
      <p:ext uri="{BB962C8B-B14F-4D97-AF65-F5344CB8AC3E}">
        <p14:creationId xmlns:p14="http://schemas.microsoft.com/office/powerpoint/2010/main" val="255293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68AA53-C474-4F69-9FBA-3BC9FCA975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96F32E-A76D-452C-A44C-041E178875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0E9B7D-226E-4087-BC87-D3587FFC3CDC}"/>
              </a:ext>
            </a:extLst>
          </p:cNvPr>
          <p:cNvSpPr>
            <a:spLocks noGrp="1"/>
          </p:cNvSpPr>
          <p:nvPr>
            <p:ph type="dt" sz="half" idx="10"/>
          </p:nvPr>
        </p:nvSpPr>
        <p:spPr/>
        <p:txBody>
          <a:bodyPr/>
          <a:lstStyle/>
          <a:p>
            <a:fld id="{5809932B-453E-4994-84BC-951C275675DA}" type="datetimeFigureOut">
              <a:rPr lang="en-IN" smtClean="0"/>
              <a:t>10-01-2022</a:t>
            </a:fld>
            <a:endParaRPr lang="en-IN"/>
          </a:p>
        </p:txBody>
      </p:sp>
      <p:sp>
        <p:nvSpPr>
          <p:cNvPr id="5" name="Footer Placeholder 4">
            <a:extLst>
              <a:ext uri="{FF2B5EF4-FFF2-40B4-BE49-F238E27FC236}">
                <a16:creationId xmlns:a16="http://schemas.microsoft.com/office/drawing/2014/main" id="{103B4AE0-71E4-4A36-BB33-EC7DA7D489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63FE53-01CD-4BD7-A1E1-82C1584E763B}"/>
              </a:ext>
            </a:extLst>
          </p:cNvPr>
          <p:cNvSpPr>
            <a:spLocks noGrp="1"/>
          </p:cNvSpPr>
          <p:nvPr>
            <p:ph type="sldNum" sz="quarter" idx="12"/>
          </p:nvPr>
        </p:nvSpPr>
        <p:spPr/>
        <p:txBody>
          <a:bodyPr/>
          <a:lstStyle/>
          <a:p>
            <a:fld id="{EEEC7ABE-48CA-4B13-9696-DEF2AA7D0547}" type="slidenum">
              <a:rPr lang="en-IN" smtClean="0"/>
              <a:t>‹#›</a:t>
            </a:fld>
            <a:endParaRPr lang="en-IN"/>
          </a:p>
        </p:txBody>
      </p:sp>
    </p:spTree>
    <p:extLst>
      <p:ext uri="{BB962C8B-B14F-4D97-AF65-F5344CB8AC3E}">
        <p14:creationId xmlns:p14="http://schemas.microsoft.com/office/powerpoint/2010/main" val="302370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AC3-D0F3-4C47-B99B-3E9E60B843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1DF364-64DD-4934-A053-A2427F3B48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B7A868-093A-4CDE-A6D2-46BC65B963F5}"/>
              </a:ext>
            </a:extLst>
          </p:cNvPr>
          <p:cNvSpPr>
            <a:spLocks noGrp="1"/>
          </p:cNvSpPr>
          <p:nvPr>
            <p:ph type="dt" sz="half" idx="10"/>
          </p:nvPr>
        </p:nvSpPr>
        <p:spPr/>
        <p:txBody>
          <a:bodyPr/>
          <a:lstStyle/>
          <a:p>
            <a:fld id="{5809932B-453E-4994-84BC-951C275675DA}" type="datetimeFigureOut">
              <a:rPr lang="en-IN" smtClean="0"/>
              <a:t>10-01-2022</a:t>
            </a:fld>
            <a:endParaRPr lang="en-IN"/>
          </a:p>
        </p:txBody>
      </p:sp>
      <p:sp>
        <p:nvSpPr>
          <p:cNvPr id="5" name="Footer Placeholder 4">
            <a:extLst>
              <a:ext uri="{FF2B5EF4-FFF2-40B4-BE49-F238E27FC236}">
                <a16:creationId xmlns:a16="http://schemas.microsoft.com/office/drawing/2014/main" id="{E70BC076-EBCE-459F-96FF-C03DBEE35F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5837ED-6A5D-4AE1-A430-7E7D9A9636B3}"/>
              </a:ext>
            </a:extLst>
          </p:cNvPr>
          <p:cNvSpPr>
            <a:spLocks noGrp="1"/>
          </p:cNvSpPr>
          <p:nvPr>
            <p:ph type="sldNum" sz="quarter" idx="12"/>
          </p:nvPr>
        </p:nvSpPr>
        <p:spPr/>
        <p:txBody>
          <a:bodyPr/>
          <a:lstStyle/>
          <a:p>
            <a:fld id="{EEEC7ABE-48CA-4B13-9696-DEF2AA7D0547}" type="slidenum">
              <a:rPr lang="en-IN" smtClean="0"/>
              <a:t>‹#›</a:t>
            </a:fld>
            <a:endParaRPr lang="en-IN"/>
          </a:p>
        </p:txBody>
      </p:sp>
    </p:spTree>
    <p:extLst>
      <p:ext uri="{BB962C8B-B14F-4D97-AF65-F5344CB8AC3E}">
        <p14:creationId xmlns:p14="http://schemas.microsoft.com/office/powerpoint/2010/main" val="2736298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2DC0-4079-4337-9D46-26B8049547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8510F9-626C-45D5-B330-C2D2F1C193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4FB34C-C28D-463E-BC71-89D8C815A4CA}"/>
              </a:ext>
            </a:extLst>
          </p:cNvPr>
          <p:cNvSpPr>
            <a:spLocks noGrp="1"/>
          </p:cNvSpPr>
          <p:nvPr>
            <p:ph type="dt" sz="half" idx="10"/>
          </p:nvPr>
        </p:nvSpPr>
        <p:spPr/>
        <p:txBody>
          <a:bodyPr/>
          <a:lstStyle/>
          <a:p>
            <a:fld id="{5809932B-453E-4994-84BC-951C275675DA}" type="datetimeFigureOut">
              <a:rPr lang="en-IN" smtClean="0"/>
              <a:t>10-01-2022</a:t>
            </a:fld>
            <a:endParaRPr lang="en-IN"/>
          </a:p>
        </p:txBody>
      </p:sp>
      <p:sp>
        <p:nvSpPr>
          <p:cNvPr id="5" name="Footer Placeholder 4">
            <a:extLst>
              <a:ext uri="{FF2B5EF4-FFF2-40B4-BE49-F238E27FC236}">
                <a16:creationId xmlns:a16="http://schemas.microsoft.com/office/drawing/2014/main" id="{3435057D-DE03-452C-A3E3-837833E8C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F6681D-29DC-4297-9070-F18A9767FFB1}"/>
              </a:ext>
            </a:extLst>
          </p:cNvPr>
          <p:cNvSpPr>
            <a:spLocks noGrp="1"/>
          </p:cNvSpPr>
          <p:nvPr>
            <p:ph type="sldNum" sz="quarter" idx="12"/>
          </p:nvPr>
        </p:nvSpPr>
        <p:spPr/>
        <p:txBody>
          <a:bodyPr/>
          <a:lstStyle/>
          <a:p>
            <a:fld id="{EEEC7ABE-48CA-4B13-9696-DEF2AA7D0547}" type="slidenum">
              <a:rPr lang="en-IN" smtClean="0"/>
              <a:t>‹#›</a:t>
            </a:fld>
            <a:endParaRPr lang="en-IN"/>
          </a:p>
        </p:txBody>
      </p:sp>
    </p:spTree>
    <p:extLst>
      <p:ext uri="{BB962C8B-B14F-4D97-AF65-F5344CB8AC3E}">
        <p14:creationId xmlns:p14="http://schemas.microsoft.com/office/powerpoint/2010/main" val="3342806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6FB4-9755-4BA2-9C59-4CDBF73ABF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67BDD3-1B63-419B-BBF3-62C8B6E0EB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8AD797-B6C6-425F-943E-8FEC83F4B8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0A95C0-F6F8-4BD8-9605-CEC6745757EB}"/>
              </a:ext>
            </a:extLst>
          </p:cNvPr>
          <p:cNvSpPr>
            <a:spLocks noGrp="1"/>
          </p:cNvSpPr>
          <p:nvPr>
            <p:ph type="dt" sz="half" idx="10"/>
          </p:nvPr>
        </p:nvSpPr>
        <p:spPr/>
        <p:txBody>
          <a:bodyPr/>
          <a:lstStyle/>
          <a:p>
            <a:fld id="{5809932B-453E-4994-84BC-951C275675DA}" type="datetimeFigureOut">
              <a:rPr lang="en-IN" smtClean="0"/>
              <a:t>10-01-2022</a:t>
            </a:fld>
            <a:endParaRPr lang="en-IN"/>
          </a:p>
        </p:txBody>
      </p:sp>
      <p:sp>
        <p:nvSpPr>
          <p:cNvPr id="6" name="Footer Placeholder 5">
            <a:extLst>
              <a:ext uri="{FF2B5EF4-FFF2-40B4-BE49-F238E27FC236}">
                <a16:creationId xmlns:a16="http://schemas.microsoft.com/office/drawing/2014/main" id="{EA1324B0-D41E-46CF-B5D6-C7108A347F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500054-75EF-4E9A-9E67-7A863B2D6E79}"/>
              </a:ext>
            </a:extLst>
          </p:cNvPr>
          <p:cNvSpPr>
            <a:spLocks noGrp="1"/>
          </p:cNvSpPr>
          <p:nvPr>
            <p:ph type="sldNum" sz="quarter" idx="12"/>
          </p:nvPr>
        </p:nvSpPr>
        <p:spPr/>
        <p:txBody>
          <a:bodyPr/>
          <a:lstStyle/>
          <a:p>
            <a:fld id="{EEEC7ABE-48CA-4B13-9696-DEF2AA7D0547}" type="slidenum">
              <a:rPr lang="en-IN" smtClean="0"/>
              <a:t>‹#›</a:t>
            </a:fld>
            <a:endParaRPr lang="en-IN"/>
          </a:p>
        </p:txBody>
      </p:sp>
    </p:spTree>
    <p:extLst>
      <p:ext uri="{BB962C8B-B14F-4D97-AF65-F5344CB8AC3E}">
        <p14:creationId xmlns:p14="http://schemas.microsoft.com/office/powerpoint/2010/main" val="300955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8E38-BD1C-4B34-95F8-A1AA484F30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BDB499-301F-4F28-A584-792769180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27EB06-0F25-423E-A419-B1B0D81124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534C95-67A2-4A0F-B680-92FE4D3328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65BA71-5346-4606-9DC1-BE9D0B3A63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D0CFAF-92BC-4E45-9D04-84225D8AA630}"/>
              </a:ext>
            </a:extLst>
          </p:cNvPr>
          <p:cNvSpPr>
            <a:spLocks noGrp="1"/>
          </p:cNvSpPr>
          <p:nvPr>
            <p:ph type="dt" sz="half" idx="10"/>
          </p:nvPr>
        </p:nvSpPr>
        <p:spPr/>
        <p:txBody>
          <a:bodyPr/>
          <a:lstStyle/>
          <a:p>
            <a:fld id="{5809932B-453E-4994-84BC-951C275675DA}" type="datetimeFigureOut">
              <a:rPr lang="en-IN" smtClean="0"/>
              <a:t>10-01-2022</a:t>
            </a:fld>
            <a:endParaRPr lang="en-IN"/>
          </a:p>
        </p:txBody>
      </p:sp>
      <p:sp>
        <p:nvSpPr>
          <p:cNvPr id="8" name="Footer Placeholder 7">
            <a:extLst>
              <a:ext uri="{FF2B5EF4-FFF2-40B4-BE49-F238E27FC236}">
                <a16:creationId xmlns:a16="http://schemas.microsoft.com/office/drawing/2014/main" id="{BF98D7AD-5303-4897-A8E2-C5867CB78B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BAE18A-7C77-4DC4-A224-3AD990695F09}"/>
              </a:ext>
            </a:extLst>
          </p:cNvPr>
          <p:cNvSpPr>
            <a:spLocks noGrp="1"/>
          </p:cNvSpPr>
          <p:nvPr>
            <p:ph type="sldNum" sz="quarter" idx="12"/>
          </p:nvPr>
        </p:nvSpPr>
        <p:spPr/>
        <p:txBody>
          <a:bodyPr/>
          <a:lstStyle/>
          <a:p>
            <a:fld id="{EEEC7ABE-48CA-4B13-9696-DEF2AA7D0547}" type="slidenum">
              <a:rPr lang="en-IN" smtClean="0"/>
              <a:t>‹#›</a:t>
            </a:fld>
            <a:endParaRPr lang="en-IN"/>
          </a:p>
        </p:txBody>
      </p:sp>
    </p:spTree>
    <p:extLst>
      <p:ext uri="{BB962C8B-B14F-4D97-AF65-F5344CB8AC3E}">
        <p14:creationId xmlns:p14="http://schemas.microsoft.com/office/powerpoint/2010/main" val="77254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7F80-9781-451B-935E-9313342CEB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C45B5F-35EB-4564-B0A8-217C02C45B98}"/>
              </a:ext>
            </a:extLst>
          </p:cNvPr>
          <p:cNvSpPr>
            <a:spLocks noGrp="1"/>
          </p:cNvSpPr>
          <p:nvPr>
            <p:ph type="dt" sz="half" idx="10"/>
          </p:nvPr>
        </p:nvSpPr>
        <p:spPr/>
        <p:txBody>
          <a:bodyPr/>
          <a:lstStyle/>
          <a:p>
            <a:fld id="{5809932B-453E-4994-84BC-951C275675DA}" type="datetimeFigureOut">
              <a:rPr lang="en-IN" smtClean="0"/>
              <a:t>10-01-2022</a:t>
            </a:fld>
            <a:endParaRPr lang="en-IN"/>
          </a:p>
        </p:txBody>
      </p:sp>
      <p:sp>
        <p:nvSpPr>
          <p:cNvPr id="4" name="Footer Placeholder 3">
            <a:extLst>
              <a:ext uri="{FF2B5EF4-FFF2-40B4-BE49-F238E27FC236}">
                <a16:creationId xmlns:a16="http://schemas.microsoft.com/office/drawing/2014/main" id="{5644B20C-E70F-464E-9DEB-508ADE79CF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3F1BD5-D0C6-444F-A02E-CF0AF217D7AA}"/>
              </a:ext>
            </a:extLst>
          </p:cNvPr>
          <p:cNvSpPr>
            <a:spLocks noGrp="1"/>
          </p:cNvSpPr>
          <p:nvPr>
            <p:ph type="sldNum" sz="quarter" idx="12"/>
          </p:nvPr>
        </p:nvSpPr>
        <p:spPr/>
        <p:txBody>
          <a:bodyPr/>
          <a:lstStyle/>
          <a:p>
            <a:fld id="{EEEC7ABE-48CA-4B13-9696-DEF2AA7D0547}" type="slidenum">
              <a:rPr lang="en-IN" smtClean="0"/>
              <a:t>‹#›</a:t>
            </a:fld>
            <a:endParaRPr lang="en-IN"/>
          </a:p>
        </p:txBody>
      </p:sp>
    </p:spTree>
    <p:extLst>
      <p:ext uri="{BB962C8B-B14F-4D97-AF65-F5344CB8AC3E}">
        <p14:creationId xmlns:p14="http://schemas.microsoft.com/office/powerpoint/2010/main" val="27492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158D1E-55C8-44D5-998C-306CA162DE6F}"/>
              </a:ext>
            </a:extLst>
          </p:cNvPr>
          <p:cNvSpPr>
            <a:spLocks noGrp="1"/>
          </p:cNvSpPr>
          <p:nvPr>
            <p:ph type="dt" sz="half" idx="10"/>
          </p:nvPr>
        </p:nvSpPr>
        <p:spPr/>
        <p:txBody>
          <a:bodyPr/>
          <a:lstStyle/>
          <a:p>
            <a:fld id="{5809932B-453E-4994-84BC-951C275675DA}" type="datetimeFigureOut">
              <a:rPr lang="en-IN" smtClean="0"/>
              <a:t>10-01-2022</a:t>
            </a:fld>
            <a:endParaRPr lang="en-IN"/>
          </a:p>
        </p:txBody>
      </p:sp>
      <p:sp>
        <p:nvSpPr>
          <p:cNvPr id="3" name="Footer Placeholder 2">
            <a:extLst>
              <a:ext uri="{FF2B5EF4-FFF2-40B4-BE49-F238E27FC236}">
                <a16:creationId xmlns:a16="http://schemas.microsoft.com/office/drawing/2014/main" id="{63A443E4-85B9-4833-9408-3B502F463C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E7A2C0-E786-4573-A881-003AD5E926F6}"/>
              </a:ext>
            </a:extLst>
          </p:cNvPr>
          <p:cNvSpPr>
            <a:spLocks noGrp="1"/>
          </p:cNvSpPr>
          <p:nvPr>
            <p:ph type="sldNum" sz="quarter" idx="12"/>
          </p:nvPr>
        </p:nvSpPr>
        <p:spPr/>
        <p:txBody>
          <a:bodyPr/>
          <a:lstStyle/>
          <a:p>
            <a:fld id="{EEEC7ABE-48CA-4B13-9696-DEF2AA7D0547}" type="slidenum">
              <a:rPr lang="en-IN" smtClean="0"/>
              <a:t>‹#›</a:t>
            </a:fld>
            <a:endParaRPr lang="en-IN"/>
          </a:p>
        </p:txBody>
      </p:sp>
    </p:spTree>
    <p:extLst>
      <p:ext uri="{BB962C8B-B14F-4D97-AF65-F5344CB8AC3E}">
        <p14:creationId xmlns:p14="http://schemas.microsoft.com/office/powerpoint/2010/main" val="413856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6DDF-B79D-4D35-B5E7-2EC35402C0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EFF464-681B-4935-A918-AFEEE4BED2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BE291F-BC99-4D6B-802A-F1A985ACC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794CF-D5D8-4FB8-8E6A-2162BDD9847F}"/>
              </a:ext>
            </a:extLst>
          </p:cNvPr>
          <p:cNvSpPr>
            <a:spLocks noGrp="1"/>
          </p:cNvSpPr>
          <p:nvPr>
            <p:ph type="dt" sz="half" idx="10"/>
          </p:nvPr>
        </p:nvSpPr>
        <p:spPr/>
        <p:txBody>
          <a:bodyPr/>
          <a:lstStyle/>
          <a:p>
            <a:fld id="{5809932B-453E-4994-84BC-951C275675DA}" type="datetimeFigureOut">
              <a:rPr lang="en-IN" smtClean="0"/>
              <a:t>10-01-2022</a:t>
            </a:fld>
            <a:endParaRPr lang="en-IN"/>
          </a:p>
        </p:txBody>
      </p:sp>
      <p:sp>
        <p:nvSpPr>
          <p:cNvPr id="6" name="Footer Placeholder 5">
            <a:extLst>
              <a:ext uri="{FF2B5EF4-FFF2-40B4-BE49-F238E27FC236}">
                <a16:creationId xmlns:a16="http://schemas.microsoft.com/office/drawing/2014/main" id="{BCF04061-F0AE-4BC9-82BE-BC5B9A5491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B01C71-4F24-414B-A8F5-85CB74BB921E}"/>
              </a:ext>
            </a:extLst>
          </p:cNvPr>
          <p:cNvSpPr>
            <a:spLocks noGrp="1"/>
          </p:cNvSpPr>
          <p:nvPr>
            <p:ph type="sldNum" sz="quarter" idx="12"/>
          </p:nvPr>
        </p:nvSpPr>
        <p:spPr/>
        <p:txBody>
          <a:bodyPr/>
          <a:lstStyle/>
          <a:p>
            <a:fld id="{EEEC7ABE-48CA-4B13-9696-DEF2AA7D0547}" type="slidenum">
              <a:rPr lang="en-IN" smtClean="0"/>
              <a:t>‹#›</a:t>
            </a:fld>
            <a:endParaRPr lang="en-IN"/>
          </a:p>
        </p:txBody>
      </p:sp>
    </p:spTree>
    <p:extLst>
      <p:ext uri="{BB962C8B-B14F-4D97-AF65-F5344CB8AC3E}">
        <p14:creationId xmlns:p14="http://schemas.microsoft.com/office/powerpoint/2010/main" val="284662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A374-29ED-47FB-B0F3-CE68739F1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5EA815-36C6-4350-8D1D-DB33D2D794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FED998-3C23-4264-97DF-B75229BBC7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BE7C6-D409-4D3F-B325-1593CCCAFB69}"/>
              </a:ext>
            </a:extLst>
          </p:cNvPr>
          <p:cNvSpPr>
            <a:spLocks noGrp="1"/>
          </p:cNvSpPr>
          <p:nvPr>
            <p:ph type="dt" sz="half" idx="10"/>
          </p:nvPr>
        </p:nvSpPr>
        <p:spPr/>
        <p:txBody>
          <a:bodyPr/>
          <a:lstStyle/>
          <a:p>
            <a:fld id="{5809932B-453E-4994-84BC-951C275675DA}" type="datetimeFigureOut">
              <a:rPr lang="en-IN" smtClean="0"/>
              <a:t>10-01-2022</a:t>
            </a:fld>
            <a:endParaRPr lang="en-IN"/>
          </a:p>
        </p:txBody>
      </p:sp>
      <p:sp>
        <p:nvSpPr>
          <p:cNvPr id="6" name="Footer Placeholder 5">
            <a:extLst>
              <a:ext uri="{FF2B5EF4-FFF2-40B4-BE49-F238E27FC236}">
                <a16:creationId xmlns:a16="http://schemas.microsoft.com/office/drawing/2014/main" id="{82CAFCB3-BC7D-492E-BFA7-218D76C5C3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EC2B0D-EE01-43AF-ADEA-FBDDB62D317E}"/>
              </a:ext>
            </a:extLst>
          </p:cNvPr>
          <p:cNvSpPr>
            <a:spLocks noGrp="1"/>
          </p:cNvSpPr>
          <p:nvPr>
            <p:ph type="sldNum" sz="quarter" idx="12"/>
          </p:nvPr>
        </p:nvSpPr>
        <p:spPr/>
        <p:txBody>
          <a:bodyPr/>
          <a:lstStyle/>
          <a:p>
            <a:fld id="{EEEC7ABE-48CA-4B13-9696-DEF2AA7D0547}" type="slidenum">
              <a:rPr lang="en-IN" smtClean="0"/>
              <a:t>‹#›</a:t>
            </a:fld>
            <a:endParaRPr lang="en-IN"/>
          </a:p>
        </p:txBody>
      </p:sp>
    </p:spTree>
    <p:extLst>
      <p:ext uri="{BB962C8B-B14F-4D97-AF65-F5344CB8AC3E}">
        <p14:creationId xmlns:p14="http://schemas.microsoft.com/office/powerpoint/2010/main" val="28457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553E2-07C4-4C40-B4F3-28D21B9713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753345-549E-4C71-994D-A4C7EAF953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61B92A-C6B6-4456-9DD4-71F28C57B7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9932B-453E-4994-84BC-951C275675DA}" type="datetimeFigureOut">
              <a:rPr lang="en-IN" smtClean="0"/>
              <a:t>10-01-2022</a:t>
            </a:fld>
            <a:endParaRPr lang="en-IN"/>
          </a:p>
        </p:txBody>
      </p:sp>
      <p:sp>
        <p:nvSpPr>
          <p:cNvPr id="5" name="Footer Placeholder 4">
            <a:extLst>
              <a:ext uri="{FF2B5EF4-FFF2-40B4-BE49-F238E27FC236}">
                <a16:creationId xmlns:a16="http://schemas.microsoft.com/office/drawing/2014/main" id="{11AF0366-1BB3-4959-94F5-62B335D265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B43FA3-3C03-45D0-90D0-136909B7A6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C7ABE-48CA-4B13-9696-DEF2AA7D0547}" type="slidenum">
              <a:rPr lang="en-IN" smtClean="0"/>
              <a:t>‹#›</a:t>
            </a:fld>
            <a:endParaRPr lang="en-IN"/>
          </a:p>
        </p:txBody>
      </p:sp>
    </p:spTree>
    <p:extLst>
      <p:ext uri="{BB962C8B-B14F-4D97-AF65-F5344CB8AC3E}">
        <p14:creationId xmlns:p14="http://schemas.microsoft.com/office/powerpoint/2010/main" val="2521491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609F6-2A71-42E1-98C8-2475DCB45464}"/>
              </a:ext>
            </a:extLst>
          </p:cNvPr>
          <p:cNvSpPr>
            <a:spLocks noGrp="1"/>
          </p:cNvSpPr>
          <p:nvPr>
            <p:ph type="ctrTitle"/>
          </p:nvPr>
        </p:nvSpPr>
        <p:spPr/>
        <p:txBody>
          <a:bodyPr/>
          <a:lstStyle/>
          <a:p>
            <a:r>
              <a:rPr lang="en-IN" b="0" i="0" dirty="0">
                <a:solidFill>
                  <a:srgbClr val="797979"/>
                </a:solidFill>
                <a:effectLst/>
                <a:latin typeface="Arial" panose="020B0604020202020204" pitchFamily="34" charset="0"/>
              </a:rPr>
              <a:t>PL/SQL Triggers</a:t>
            </a:r>
            <a:endParaRPr lang="en-IN" dirty="0"/>
          </a:p>
        </p:txBody>
      </p:sp>
      <p:sp>
        <p:nvSpPr>
          <p:cNvPr id="3" name="Subtitle 2">
            <a:extLst>
              <a:ext uri="{FF2B5EF4-FFF2-40B4-BE49-F238E27FC236}">
                <a16:creationId xmlns:a16="http://schemas.microsoft.com/office/drawing/2014/main" id="{69EECE52-A892-40E7-A160-B941D847B54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87095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B32B-7F13-490F-885D-BBA090411B87}"/>
              </a:ext>
            </a:extLst>
          </p:cNvPr>
          <p:cNvSpPr>
            <a:spLocks noGrp="1"/>
          </p:cNvSpPr>
          <p:nvPr>
            <p:ph type="title"/>
          </p:nvPr>
        </p:nvSpPr>
        <p:spPr/>
        <p:txBody>
          <a:bodyPr/>
          <a:lstStyle/>
          <a:p>
            <a:r>
              <a:rPr lang="en-IN" b="0" i="0" dirty="0">
                <a:effectLst/>
                <a:latin typeface="Arial" panose="020B0604020202020204" pitchFamily="34" charset="0"/>
              </a:rPr>
              <a:t>Triggering a Trigger</a:t>
            </a:r>
            <a:endParaRPr lang="en-IN" dirty="0"/>
          </a:p>
        </p:txBody>
      </p:sp>
      <p:sp>
        <p:nvSpPr>
          <p:cNvPr id="3" name="Content Placeholder 2">
            <a:extLst>
              <a:ext uri="{FF2B5EF4-FFF2-40B4-BE49-F238E27FC236}">
                <a16:creationId xmlns:a16="http://schemas.microsoft.com/office/drawing/2014/main" id="{FCBAB83A-FC62-48C2-9BB7-39941478E5C8}"/>
              </a:ext>
            </a:extLst>
          </p:cNvPr>
          <p:cNvSpPr>
            <a:spLocks noGrp="1"/>
          </p:cNvSpPr>
          <p:nvPr>
            <p:ph idx="1"/>
          </p:nvPr>
        </p:nvSpPr>
        <p:spPr/>
        <p:txBody>
          <a:bodyPr/>
          <a:lstStyle/>
          <a:p>
            <a:pPr marL="0" indent="0" algn="just">
              <a:buNone/>
            </a:pPr>
            <a:r>
              <a:rPr lang="en-US" b="0" i="0" dirty="0">
                <a:solidFill>
                  <a:srgbClr val="000000"/>
                </a:solidFill>
                <a:effectLst/>
                <a:latin typeface="Arial" panose="020B0604020202020204" pitchFamily="34" charset="0"/>
              </a:rPr>
              <a:t>Let us perform some DML operations on the CUSTOMERS table. Here is one INSERT statement, which will create a new record in the table −</a:t>
            </a:r>
            <a:endParaRPr lang="en-IN" dirty="0"/>
          </a:p>
        </p:txBody>
      </p:sp>
      <p:pic>
        <p:nvPicPr>
          <p:cNvPr id="5" name="Picture 4">
            <a:extLst>
              <a:ext uri="{FF2B5EF4-FFF2-40B4-BE49-F238E27FC236}">
                <a16:creationId xmlns:a16="http://schemas.microsoft.com/office/drawing/2014/main" id="{1E0052C1-9BE3-42C6-B994-57F5F52815A7}"/>
              </a:ext>
            </a:extLst>
          </p:cNvPr>
          <p:cNvPicPr>
            <a:picLocks noChangeAspect="1"/>
          </p:cNvPicPr>
          <p:nvPr/>
        </p:nvPicPr>
        <p:blipFill rotWithShape="1">
          <a:blip r:embed="rId2"/>
          <a:srcRect l="1909" t="42424" r="52955" b="52242"/>
          <a:stretch/>
        </p:blipFill>
        <p:spPr>
          <a:xfrm>
            <a:off x="945198" y="3429000"/>
            <a:ext cx="10301604" cy="684701"/>
          </a:xfrm>
          <a:prstGeom prst="rect">
            <a:avLst/>
          </a:prstGeom>
        </p:spPr>
      </p:pic>
    </p:spTree>
    <p:extLst>
      <p:ext uri="{BB962C8B-B14F-4D97-AF65-F5344CB8AC3E}">
        <p14:creationId xmlns:p14="http://schemas.microsoft.com/office/powerpoint/2010/main" val="3743569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88E3-8260-453F-AAF2-91BAEFB10F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74AB38-9F6B-4F89-8AD2-5B562C074832}"/>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When a record is created in the CUSTOMERS table, the above create trigger, </a:t>
            </a:r>
            <a:r>
              <a:rPr lang="en-US" b="1" i="0" dirty="0" err="1">
                <a:solidFill>
                  <a:srgbClr val="000000"/>
                </a:solidFill>
                <a:effectLst/>
                <a:latin typeface="Arial" panose="020B0604020202020204" pitchFamily="34" charset="0"/>
              </a:rPr>
              <a:t>display_salary_changes</a:t>
            </a:r>
            <a:r>
              <a:rPr lang="en-US" b="0" i="0" dirty="0">
                <a:solidFill>
                  <a:srgbClr val="000000"/>
                </a:solidFill>
                <a:effectLst/>
                <a:latin typeface="Arial" panose="020B0604020202020204" pitchFamily="34" charset="0"/>
              </a:rPr>
              <a:t> will be fired and it will display the following result −</a:t>
            </a:r>
            <a:endParaRPr lang="en-IN" dirty="0"/>
          </a:p>
        </p:txBody>
      </p:sp>
      <p:pic>
        <p:nvPicPr>
          <p:cNvPr id="5" name="Picture 4">
            <a:extLst>
              <a:ext uri="{FF2B5EF4-FFF2-40B4-BE49-F238E27FC236}">
                <a16:creationId xmlns:a16="http://schemas.microsoft.com/office/drawing/2014/main" id="{8467EAA3-6FA0-4197-9C20-EBCA1932F29A}"/>
              </a:ext>
            </a:extLst>
          </p:cNvPr>
          <p:cNvPicPr>
            <a:picLocks noChangeAspect="1"/>
          </p:cNvPicPr>
          <p:nvPr/>
        </p:nvPicPr>
        <p:blipFill rotWithShape="1">
          <a:blip r:embed="rId2"/>
          <a:srcRect l="2181" t="56727" r="53500" b="32607"/>
          <a:stretch/>
        </p:blipFill>
        <p:spPr>
          <a:xfrm>
            <a:off x="838199" y="3635534"/>
            <a:ext cx="10515599" cy="1423650"/>
          </a:xfrm>
          <a:prstGeom prst="rect">
            <a:avLst/>
          </a:prstGeom>
        </p:spPr>
      </p:pic>
    </p:spTree>
    <p:extLst>
      <p:ext uri="{BB962C8B-B14F-4D97-AF65-F5344CB8AC3E}">
        <p14:creationId xmlns:p14="http://schemas.microsoft.com/office/powerpoint/2010/main" val="393830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FABE-B12E-4167-9038-0AE737AEBD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58F5D8-E131-4D00-9F27-4B16F469E2D8}"/>
              </a:ext>
            </a:extLst>
          </p:cNvPr>
          <p:cNvSpPr>
            <a:spLocks noGrp="1"/>
          </p:cNvSpPr>
          <p:nvPr>
            <p:ph idx="1"/>
          </p:nvPr>
        </p:nvSpPr>
        <p:spPr/>
        <p:txBody>
          <a:bodyPr/>
          <a:lstStyle/>
          <a:p>
            <a:pPr marL="0" indent="0" algn="just">
              <a:buNone/>
            </a:pPr>
            <a:r>
              <a:rPr lang="en-US" b="0" i="0" dirty="0">
                <a:solidFill>
                  <a:srgbClr val="000000"/>
                </a:solidFill>
                <a:effectLst/>
                <a:latin typeface="Arial" panose="020B0604020202020204" pitchFamily="34" charset="0"/>
              </a:rPr>
              <a:t>Because this is a new record, old salary is not available and the above result comes as null. Let us now perform one more DML operation on the CUSTOMERS table. The UPDATE statement will update an existing record in the table −</a:t>
            </a:r>
          </a:p>
          <a:p>
            <a:pPr marL="0" indent="0" algn="just">
              <a:buNone/>
            </a:pPr>
            <a:endParaRPr lang="en-IN" dirty="0"/>
          </a:p>
        </p:txBody>
      </p:sp>
      <p:pic>
        <p:nvPicPr>
          <p:cNvPr id="5" name="Picture 4">
            <a:extLst>
              <a:ext uri="{FF2B5EF4-FFF2-40B4-BE49-F238E27FC236}">
                <a16:creationId xmlns:a16="http://schemas.microsoft.com/office/drawing/2014/main" id="{4BAF8500-3D39-4682-97F9-8739A77A9606}"/>
              </a:ext>
            </a:extLst>
          </p:cNvPr>
          <p:cNvPicPr>
            <a:picLocks noChangeAspect="1"/>
          </p:cNvPicPr>
          <p:nvPr/>
        </p:nvPicPr>
        <p:blipFill rotWithShape="1">
          <a:blip r:embed="rId2"/>
          <a:srcRect l="2038" t="42029" r="52853" b="48309"/>
          <a:stretch/>
        </p:blipFill>
        <p:spPr>
          <a:xfrm>
            <a:off x="838200" y="4001294"/>
            <a:ext cx="10515600" cy="1266941"/>
          </a:xfrm>
          <a:prstGeom prst="rect">
            <a:avLst/>
          </a:prstGeom>
        </p:spPr>
      </p:pic>
    </p:spTree>
    <p:extLst>
      <p:ext uri="{BB962C8B-B14F-4D97-AF65-F5344CB8AC3E}">
        <p14:creationId xmlns:p14="http://schemas.microsoft.com/office/powerpoint/2010/main" val="393579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4CB1-5AD0-4556-92AB-0E86D5725C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FAD204-D0C7-45DD-9157-E0494E3390C6}"/>
              </a:ext>
            </a:extLst>
          </p:cNvPr>
          <p:cNvSpPr>
            <a:spLocks noGrp="1"/>
          </p:cNvSpPr>
          <p:nvPr>
            <p:ph idx="1"/>
          </p:nvPr>
        </p:nvSpPr>
        <p:spPr/>
        <p:txBody>
          <a:bodyPr/>
          <a:lstStyle/>
          <a:p>
            <a:pPr marL="0" indent="0" algn="just">
              <a:buNone/>
            </a:pPr>
            <a:r>
              <a:rPr lang="en-US" b="0" i="0" dirty="0">
                <a:solidFill>
                  <a:srgbClr val="000000"/>
                </a:solidFill>
                <a:effectLst/>
                <a:latin typeface="Arial" panose="020B0604020202020204" pitchFamily="34" charset="0"/>
              </a:rPr>
              <a:t>When a record is updated in the CUSTOMERS table, the above create trigger, </a:t>
            </a:r>
            <a:r>
              <a:rPr lang="en-US" b="1" i="0" dirty="0" err="1">
                <a:solidFill>
                  <a:srgbClr val="000000"/>
                </a:solidFill>
                <a:effectLst/>
                <a:latin typeface="Arial" panose="020B0604020202020204" pitchFamily="34" charset="0"/>
              </a:rPr>
              <a:t>display_salary_changes</a:t>
            </a:r>
            <a:r>
              <a:rPr lang="en-US" b="0" i="0" dirty="0">
                <a:solidFill>
                  <a:srgbClr val="000000"/>
                </a:solidFill>
                <a:effectLst/>
                <a:latin typeface="Arial" panose="020B0604020202020204" pitchFamily="34" charset="0"/>
              </a:rPr>
              <a:t> will be fired and it will display the following result −</a:t>
            </a:r>
          </a:p>
          <a:p>
            <a:pPr marL="0" indent="0" algn="just">
              <a:buNone/>
            </a:pPr>
            <a:endParaRPr lang="en-IN" dirty="0"/>
          </a:p>
        </p:txBody>
      </p:sp>
      <p:pic>
        <p:nvPicPr>
          <p:cNvPr id="5" name="Picture 4">
            <a:extLst>
              <a:ext uri="{FF2B5EF4-FFF2-40B4-BE49-F238E27FC236}">
                <a16:creationId xmlns:a16="http://schemas.microsoft.com/office/drawing/2014/main" id="{36108060-9D36-4622-B1B3-CD04E4B0DECE}"/>
              </a:ext>
            </a:extLst>
          </p:cNvPr>
          <p:cNvPicPr>
            <a:picLocks noChangeAspect="1"/>
          </p:cNvPicPr>
          <p:nvPr/>
        </p:nvPicPr>
        <p:blipFill rotWithShape="1">
          <a:blip r:embed="rId2"/>
          <a:srcRect l="2045" t="58424" r="53091" b="29939"/>
          <a:stretch/>
        </p:blipFill>
        <p:spPr>
          <a:xfrm>
            <a:off x="838200" y="3602282"/>
            <a:ext cx="10515600" cy="1534191"/>
          </a:xfrm>
          <a:prstGeom prst="rect">
            <a:avLst/>
          </a:prstGeom>
        </p:spPr>
      </p:pic>
    </p:spTree>
    <p:extLst>
      <p:ext uri="{BB962C8B-B14F-4D97-AF65-F5344CB8AC3E}">
        <p14:creationId xmlns:p14="http://schemas.microsoft.com/office/powerpoint/2010/main" val="6665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7FA8-DE1F-458A-8687-B2EA3A59379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F86DA6D-119D-4750-A4E8-0ADED43A7D83}"/>
              </a:ext>
            </a:extLst>
          </p:cNvPr>
          <p:cNvSpPr>
            <a:spLocks noGrp="1"/>
          </p:cNvSpPr>
          <p:nvPr>
            <p:ph idx="1"/>
          </p:nvPr>
        </p:nvSpPr>
        <p:spPr/>
        <p:txBody>
          <a:bodyPr>
            <a:normAutofit lnSpcReduction="10000"/>
          </a:bodyPr>
          <a:lstStyle/>
          <a:p>
            <a:pPr marL="0" indent="0" algn="just">
              <a:buNone/>
            </a:pPr>
            <a:r>
              <a:rPr lang="en-US" b="0" i="0" dirty="0">
                <a:solidFill>
                  <a:srgbClr val="000000"/>
                </a:solidFill>
                <a:effectLst/>
                <a:latin typeface="Arial" panose="020B0604020202020204" pitchFamily="34" charset="0"/>
              </a:rPr>
              <a:t>Triggers in PL/SQL. Triggers are stored programs, which are automatically executed or fired when some events occur. Triggers are, in fact, written to be executed in response to any of the following events −</a:t>
            </a:r>
          </a:p>
          <a:p>
            <a:pPr lvl="1" algn="just"/>
            <a:r>
              <a:rPr lang="en-IN" b="0" i="0" dirty="0">
                <a:solidFill>
                  <a:srgbClr val="000000"/>
                </a:solidFill>
                <a:effectLst/>
                <a:latin typeface="Arial" panose="020B0604020202020204" pitchFamily="34" charset="0"/>
              </a:rPr>
              <a:t>A </a:t>
            </a:r>
            <a:r>
              <a:rPr lang="en-IN" b="1" i="0" dirty="0">
                <a:solidFill>
                  <a:srgbClr val="000000"/>
                </a:solidFill>
                <a:effectLst/>
                <a:latin typeface="Arial" panose="020B0604020202020204" pitchFamily="34" charset="0"/>
              </a:rPr>
              <a:t>database manipulation (DML)</a:t>
            </a:r>
            <a:r>
              <a:rPr lang="en-IN" b="0" i="0" dirty="0">
                <a:solidFill>
                  <a:srgbClr val="000000"/>
                </a:solidFill>
                <a:effectLst/>
                <a:latin typeface="Arial" panose="020B0604020202020204" pitchFamily="34" charset="0"/>
              </a:rPr>
              <a:t> statement (DELETE, INSERT, or UPDATE)</a:t>
            </a:r>
          </a:p>
          <a:p>
            <a:pPr lvl="1" algn="just"/>
            <a:r>
              <a:rPr lang="en-IN" b="0" i="0" dirty="0">
                <a:solidFill>
                  <a:srgbClr val="000000"/>
                </a:solidFill>
                <a:effectLst/>
                <a:latin typeface="Arial" panose="020B0604020202020204" pitchFamily="34" charset="0"/>
              </a:rPr>
              <a:t>A </a:t>
            </a:r>
            <a:r>
              <a:rPr lang="en-IN" b="1" i="0" dirty="0">
                <a:solidFill>
                  <a:srgbClr val="000000"/>
                </a:solidFill>
                <a:effectLst/>
                <a:latin typeface="Arial" panose="020B0604020202020204" pitchFamily="34" charset="0"/>
              </a:rPr>
              <a:t>database definition (DDL)</a:t>
            </a:r>
            <a:r>
              <a:rPr lang="en-IN" b="0" i="0" dirty="0">
                <a:solidFill>
                  <a:srgbClr val="000000"/>
                </a:solidFill>
                <a:effectLst/>
                <a:latin typeface="Arial" panose="020B0604020202020204" pitchFamily="34" charset="0"/>
              </a:rPr>
              <a:t> statement (CREATE, ALTER, or DROP).</a:t>
            </a:r>
          </a:p>
          <a:p>
            <a:pPr lvl="1" algn="just"/>
            <a:r>
              <a:rPr lang="en-IN" b="0" i="0" dirty="0">
                <a:solidFill>
                  <a:srgbClr val="000000"/>
                </a:solidFill>
                <a:effectLst/>
                <a:latin typeface="Arial" panose="020B0604020202020204" pitchFamily="34" charset="0"/>
              </a:rPr>
              <a:t>A </a:t>
            </a:r>
            <a:r>
              <a:rPr lang="en-IN" b="1" i="0" dirty="0">
                <a:solidFill>
                  <a:srgbClr val="000000"/>
                </a:solidFill>
                <a:effectLst/>
                <a:latin typeface="Arial" panose="020B0604020202020204" pitchFamily="34" charset="0"/>
              </a:rPr>
              <a:t>database operation</a:t>
            </a:r>
            <a:r>
              <a:rPr lang="en-IN" b="0" i="0" dirty="0">
                <a:solidFill>
                  <a:srgbClr val="000000"/>
                </a:solidFill>
                <a:effectLst/>
                <a:latin typeface="Arial" panose="020B0604020202020204" pitchFamily="34" charset="0"/>
              </a:rPr>
              <a:t> (SERVERERROR, LOGON, LOGOFF, STARTUP, or SHUTDOWN).</a:t>
            </a:r>
          </a:p>
          <a:p>
            <a:pPr marL="0" indent="0" algn="just">
              <a:buNone/>
            </a:pPr>
            <a:r>
              <a:rPr lang="en-US" b="0" i="0" dirty="0">
                <a:solidFill>
                  <a:srgbClr val="000000"/>
                </a:solidFill>
                <a:effectLst/>
                <a:latin typeface="Arial" panose="020B0604020202020204" pitchFamily="34" charset="0"/>
              </a:rPr>
              <a:t>Triggers can be defined on the table, view, schema, or database with which the event is associated.</a:t>
            </a:r>
            <a:endParaRPr lang="en-IN"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348693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760A-ECA6-4465-9402-6A839E44E993}"/>
              </a:ext>
            </a:extLst>
          </p:cNvPr>
          <p:cNvSpPr>
            <a:spLocks noGrp="1"/>
          </p:cNvSpPr>
          <p:nvPr>
            <p:ph type="title"/>
          </p:nvPr>
        </p:nvSpPr>
        <p:spPr/>
        <p:txBody>
          <a:bodyPr/>
          <a:lstStyle/>
          <a:p>
            <a:r>
              <a:rPr lang="en-IN" b="0" i="0" dirty="0">
                <a:effectLst/>
                <a:latin typeface="Arial" panose="020B0604020202020204" pitchFamily="34" charset="0"/>
              </a:rPr>
              <a:t>Benefits of Triggers</a:t>
            </a:r>
            <a:endParaRPr lang="en-IN" dirty="0"/>
          </a:p>
        </p:txBody>
      </p:sp>
      <p:sp>
        <p:nvSpPr>
          <p:cNvPr id="3" name="Content Placeholder 2">
            <a:extLst>
              <a:ext uri="{FF2B5EF4-FFF2-40B4-BE49-F238E27FC236}">
                <a16:creationId xmlns:a16="http://schemas.microsoft.com/office/drawing/2014/main" id="{CAEF6B5C-6EFA-406F-906A-9BE5E81C3F1C}"/>
              </a:ext>
            </a:extLst>
          </p:cNvPr>
          <p:cNvSpPr>
            <a:spLocks noGrp="1"/>
          </p:cNvSpPr>
          <p:nvPr>
            <p:ph idx="1"/>
          </p:nvPr>
        </p:nvSpPr>
        <p:spPr/>
        <p:txBody>
          <a:bodyPr/>
          <a:lstStyle/>
          <a:p>
            <a:pPr marL="0" indent="0" algn="just">
              <a:buNone/>
            </a:pPr>
            <a:r>
              <a:rPr lang="en-US" b="0" i="0" dirty="0">
                <a:solidFill>
                  <a:srgbClr val="000000"/>
                </a:solidFill>
                <a:effectLst/>
                <a:latin typeface="Arial" panose="020B0604020202020204" pitchFamily="34" charset="0"/>
              </a:rPr>
              <a:t>Triggers can be written for the following purposes −</a:t>
            </a:r>
          </a:p>
          <a:p>
            <a:pPr lvl="1"/>
            <a:r>
              <a:rPr lang="en-US" b="0" i="0" dirty="0">
                <a:effectLst/>
                <a:latin typeface="Arial" panose="020B0604020202020204" pitchFamily="34" charset="0"/>
              </a:rPr>
              <a:t>Generating some derived column values automatically</a:t>
            </a:r>
          </a:p>
          <a:p>
            <a:pPr lvl="1"/>
            <a:r>
              <a:rPr lang="en-US" b="0" i="0" dirty="0">
                <a:effectLst/>
                <a:latin typeface="Arial" panose="020B0604020202020204" pitchFamily="34" charset="0"/>
              </a:rPr>
              <a:t>Enforcing referential integrity</a:t>
            </a:r>
          </a:p>
          <a:p>
            <a:pPr lvl="1"/>
            <a:r>
              <a:rPr lang="en-US" b="0" i="0" dirty="0">
                <a:effectLst/>
                <a:latin typeface="Arial" panose="020B0604020202020204" pitchFamily="34" charset="0"/>
              </a:rPr>
              <a:t>Event logging and storing information on table access</a:t>
            </a:r>
          </a:p>
          <a:p>
            <a:pPr lvl="1"/>
            <a:r>
              <a:rPr lang="en-US" b="0" i="0" dirty="0">
                <a:effectLst/>
                <a:latin typeface="Arial" panose="020B0604020202020204" pitchFamily="34" charset="0"/>
              </a:rPr>
              <a:t>Auditing</a:t>
            </a:r>
          </a:p>
          <a:p>
            <a:pPr lvl="1"/>
            <a:r>
              <a:rPr lang="en-US" b="0" i="0" dirty="0">
                <a:effectLst/>
                <a:latin typeface="Arial" panose="020B0604020202020204" pitchFamily="34" charset="0"/>
              </a:rPr>
              <a:t>Synchronous replication of tables</a:t>
            </a:r>
          </a:p>
          <a:p>
            <a:pPr lvl="1"/>
            <a:r>
              <a:rPr lang="en-US" b="0" i="0" dirty="0">
                <a:effectLst/>
                <a:latin typeface="Arial" panose="020B0604020202020204" pitchFamily="34" charset="0"/>
              </a:rPr>
              <a:t>Imposing security authorizations</a:t>
            </a:r>
          </a:p>
          <a:p>
            <a:pPr lvl="1"/>
            <a:r>
              <a:rPr lang="en-US" b="0" i="0" dirty="0">
                <a:effectLst/>
                <a:latin typeface="Arial" panose="020B0604020202020204" pitchFamily="34" charset="0"/>
              </a:rPr>
              <a:t>Preventing invalid transactions</a:t>
            </a:r>
          </a:p>
          <a:p>
            <a:pPr marL="0" indent="0">
              <a:buNone/>
            </a:pPr>
            <a:endParaRPr lang="en-IN" dirty="0"/>
          </a:p>
        </p:txBody>
      </p:sp>
    </p:spTree>
    <p:extLst>
      <p:ext uri="{BB962C8B-B14F-4D97-AF65-F5344CB8AC3E}">
        <p14:creationId xmlns:p14="http://schemas.microsoft.com/office/powerpoint/2010/main" val="222291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581F-149F-4681-B896-B7712FC3B8D6}"/>
              </a:ext>
            </a:extLst>
          </p:cNvPr>
          <p:cNvSpPr>
            <a:spLocks noGrp="1"/>
          </p:cNvSpPr>
          <p:nvPr>
            <p:ph type="title"/>
          </p:nvPr>
        </p:nvSpPr>
        <p:spPr/>
        <p:txBody>
          <a:bodyPr/>
          <a:lstStyle/>
          <a:p>
            <a:r>
              <a:rPr lang="en-IN" b="0" i="0" dirty="0">
                <a:effectLst/>
                <a:latin typeface="Arial" panose="020B0604020202020204" pitchFamily="34" charset="0"/>
              </a:rPr>
              <a:t>Creating Triggers</a:t>
            </a:r>
            <a:endParaRPr lang="en-IN" dirty="0"/>
          </a:p>
        </p:txBody>
      </p:sp>
      <p:sp>
        <p:nvSpPr>
          <p:cNvPr id="3" name="Content Placeholder 2">
            <a:extLst>
              <a:ext uri="{FF2B5EF4-FFF2-40B4-BE49-F238E27FC236}">
                <a16:creationId xmlns:a16="http://schemas.microsoft.com/office/drawing/2014/main" id="{7C51B7B4-F901-4A7D-AD3A-FEC1AE9E8DFC}"/>
              </a:ext>
            </a:extLst>
          </p:cNvPr>
          <p:cNvSpPr>
            <a:spLocks noGrp="1"/>
          </p:cNvSpPr>
          <p:nvPr>
            <p:ph idx="1"/>
          </p:nvPr>
        </p:nvSpPr>
        <p:spPr/>
        <p:txBody>
          <a:bodyPr/>
          <a:lstStyle/>
          <a:p>
            <a:pPr marL="0" indent="0">
              <a:buNone/>
            </a:pPr>
            <a:r>
              <a:rPr lang="en-US" b="0" i="0" dirty="0">
                <a:solidFill>
                  <a:srgbClr val="000000"/>
                </a:solidFill>
                <a:effectLst/>
                <a:latin typeface="Arial" panose="020B0604020202020204" pitchFamily="34" charset="0"/>
              </a:rPr>
              <a:t>The syntax for creating a trigger is −</a:t>
            </a:r>
            <a:endParaRPr lang="en-IN" dirty="0"/>
          </a:p>
        </p:txBody>
      </p:sp>
      <p:pic>
        <p:nvPicPr>
          <p:cNvPr id="5" name="Picture 4">
            <a:extLst>
              <a:ext uri="{FF2B5EF4-FFF2-40B4-BE49-F238E27FC236}">
                <a16:creationId xmlns:a16="http://schemas.microsoft.com/office/drawing/2014/main" id="{689DB65C-4400-4BDB-A888-A06312EE910F}"/>
              </a:ext>
            </a:extLst>
          </p:cNvPr>
          <p:cNvPicPr>
            <a:picLocks noChangeAspect="1"/>
          </p:cNvPicPr>
          <p:nvPr/>
        </p:nvPicPr>
        <p:blipFill rotWithShape="1">
          <a:blip r:embed="rId2"/>
          <a:srcRect l="1636" t="34182" r="52955" b="27515"/>
          <a:stretch/>
        </p:blipFill>
        <p:spPr>
          <a:xfrm>
            <a:off x="1812175" y="2328153"/>
            <a:ext cx="8777546" cy="4164722"/>
          </a:xfrm>
          <a:prstGeom prst="rect">
            <a:avLst/>
          </a:prstGeom>
        </p:spPr>
      </p:pic>
    </p:spTree>
    <p:extLst>
      <p:ext uri="{BB962C8B-B14F-4D97-AF65-F5344CB8AC3E}">
        <p14:creationId xmlns:p14="http://schemas.microsoft.com/office/powerpoint/2010/main" val="144319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475CF-E17A-428B-87AC-A195856189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37CFA3-4B7F-473A-9235-2AC3F5920DC5}"/>
              </a:ext>
            </a:extLst>
          </p:cNvPr>
          <p:cNvSpPr>
            <a:spLocks noGrp="1"/>
          </p:cNvSpPr>
          <p:nvPr>
            <p:ph idx="1"/>
          </p:nvPr>
        </p:nvSpPr>
        <p:spPr/>
        <p:txBody>
          <a:bodyPr>
            <a:normAutofit fontScale="70000" lnSpcReduction="20000"/>
          </a:bodyPr>
          <a:lstStyle/>
          <a:p>
            <a:pPr marL="0" indent="0">
              <a:buNone/>
            </a:pPr>
            <a:r>
              <a:rPr lang="en-IN" b="0" i="0" dirty="0">
                <a:solidFill>
                  <a:srgbClr val="000000"/>
                </a:solidFill>
                <a:effectLst/>
                <a:latin typeface="Arial" panose="020B0604020202020204" pitchFamily="34" charset="0"/>
              </a:rPr>
              <a:t>Where,</a:t>
            </a:r>
          </a:p>
          <a:p>
            <a:pPr algn="just">
              <a:buFont typeface="Arial" panose="020B0604020202020204" pitchFamily="34" charset="0"/>
              <a:buChar char="•"/>
            </a:pPr>
            <a:r>
              <a:rPr lang="en-US" b="0" i="0" dirty="0">
                <a:solidFill>
                  <a:srgbClr val="000000"/>
                </a:solidFill>
                <a:effectLst/>
                <a:latin typeface="Arial" panose="020B0604020202020204" pitchFamily="34" charset="0"/>
              </a:rPr>
              <a:t>CREATE [OR REPLACE] TRIGGER </a:t>
            </a:r>
            <a:r>
              <a:rPr lang="en-US" b="0" i="0" dirty="0" err="1">
                <a:solidFill>
                  <a:srgbClr val="000000"/>
                </a:solidFill>
                <a:effectLst/>
                <a:latin typeface="Arial" panose="020B0604020202020204" pitchFamily="34" charset="0"/>
              </a:rPr>
              <a:t>trigger_name</a:t>
            </a:r>
            <a:r>
              <a:rPr lang="en-US" b="0" i="0" dirty="0">
                <a:solidFill>
                  <a:srgbClr val="000000"/>
                </a:solidFill>
                <a:effectLst/>
                <a:latin typeface="Arial" panose="020B0604020202020204" pitchFamily="34" charset="0"/>
              </a:rPr>
              <a:t> − Creates or replaces an existing trigger with the </a:t>
            </a:r>
            <a:r>
              <a:rPr lang="en-US" b="0" i="1" dirty="0" err="1">
                <a:solidFill>
                  <a:srgbClr val="000000"/>
                </a:solidFill>
                <a:effectLst/>
                <a:latin typeface="Arial" panose="020B0604020202020204" pitchFamily="34" charset="0"/>
              </a:rPr>
              <a:t>trigger_name</a:t>
            </a:r>
            <a:r>
              <a:rPr lang="en-US" b="0" i="0" dirty="0">
                <a:solidFill>
                  <a:srgbClr val="000000"/>
                </a:solidFill>
                <a:effectLst/>
                <a:latin typeface="Arial" panose="020B0604020202020204" pitchFamily="34" charset="0"/>
              </a:rPr>
              <a:t>.</a:t>
            </a:r>
          </a:p>
          <a:p>
            <a:pPr algn="just">
              <a:buFont typeface="Arial" panose="020B0604020202020204" pitchFamily="34" charset="0"/>
              <a:buChar char="•"/>
            </a:pPr>
            <a:r>
              <a:rPr lang="en-US" b="0" i="0" dirty="0">
                <a:solidFill>
                  <a:srgbClr val="000000"/>
                </a:solidFill>
                <a:effectLst/>
                <a:latin typeface="Arial" panose="020B0604020202020204" pitchFamily="34" charset="0"/>
              </a:rPr>
              <a:t>{BEFORE | AFTER | INSTEAD OF} − This specifies when the trigger will be executed. The INSTEAD OF clause is used for creating trigger on a view.</a:t>
            </a:r>
          </a:p>
          <a:p>
            <a:pPr algn="just">
              <a:buFont typeface="Arial" panose="020B0604020202020204" pitchFamily="34" charset="0"/>
              <a:buChar char="•"/>
            </a:pPr>
            <a:r>
              <a:rPr lang="en-US" b="0" i="0" dirty="0">
                <a:solidFill>
                  <a:srgbClr val="000000"/>
                </a:solidFill>
                <a:effectLst/>
                <a:latin typeface="Arial" panose="020B0604020202020204" pitchFamily="34" charset="0"/>
              </a:rPr>
              <a:t>{INSERT [OR] | UPDATE [OR] | DELETE} − This specifies the DML operation.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[OF </a:t>
            </a:r>
            <a:r>
              <a:rPr lang="en-US" b="0" i="0" dirty="0" err="1">
                <a:solidFill>
                  <a:srgbClr val="000000"/>
                </a:solidFill>
                <a:effectLst/>
                <a:latin typeface="Arial" panose="020B0604020202020204" pitchFamily="34" charset="0"/>
              </a:rPr>
              <a:t>col_name</a:t>
            </a:r>
            <a:r>
              <a:rPr lang="en-US" b="0" i="0" dirty="0">
                <a:solidFill>
                  <a:srgbClr val="000000"/>
                </a:solidFill>
                <a:effectLst/>
                <a:latin typeface="Arial" panose="020B0604020202020204" pitchFamily="34" charset="0"/>
              </a:rPr>
              <a:t>] − This specifies the column name that will be updated.</a:t>
            </a:r>
          </a:p>
          <a:p>
            <a:pPr algn="just">
              <a:buFont typeface="Arial" panose="020B0604020202020204" pitchFamily="34" charset="0"/>
              <a:buChar char="•"/>
            </a:pPr>
            <a:r>
              <a:rPr lang="en-US" b="0" i="0" dirty="0">
                <a:solidFill>
                  <a:srgbClr val="000000"/>
                </a:solidFill>
                <a:effectLst/>
                <a:latin typeface="Arial" panose="020B0604020202020204" pitchFamily="34" charset="0"/>
              </a:rPr>
              <a:t>[ON </a:t>
            </a:r>
            <a:r>
              <a:rPr lang="en-US" b="0" i="0" dirty="0" err="1">
                <a:solidFill>
                  <a:srgbClr val="000000"/>
                </a:solidFill>
                <a:effectLst/>
                <a:latin typeface="Arial" panose="020B0604020202020204" pitchFamily="34" charset="0"/>
              </a:rPr>
              <a:t>table_name</a:t>
            </a:r>
            <a:r>
              <a:rPr lang="en-US" b="0" i="0" dirty="0">
                <a:solidFill>
                  <a:srgbClr val="000000"/>
                </a:solidFill>
                <a:effectLst/>
                <a:latin typeface="Arial" panose="020B0604020202020204" pitchFamily="34" charset="0"/>
              </a:rPr>
              <a:t>] − This specifies the name of the table associated with the trigger.</a:t>
            </a:r>
          </a:p>
          <a:p>
            <a:pPr algn="just">
              <a:buFont typeface="Arial" panose="020B0604020202020204" pitchFamily="34" charset="0"/>
              <a:buChar char="•"/>
            </a:pPr>
            <a:r>
              <a:rPr lang="en-US" b="0" i="0" dirty="0">
                <a:solidFill>
                  <a:srgbClr val="000000"/>
                </a:solidFill>
                <a:effectLst/>
                <a:latin typeface="Arial" panose="020B0604020202020204" pitchFamily="34" charset="0"/>
              </a:rPr>
              <a:t>[REFERENCING OLD AS o NEW AS n] − This allows you to refer new and old values for various DML statements, such as INSERT, UPDATE, and DELETE.</a:t>
            </a:r>
          </a:p>
          <a:p>
            <a:pPr algn="just">
              <a:buFont typeface="Arial" panose="020B0604020202020204" pitchFamily="34" charset="0"/>
              <a:buChar char="•"/>
            </a:pPr>
            <a:r>
              <a:rPr lang="en-US" b="0" i="0" dirty="0">
                <a:solidFill>
                  <a:srgbClr val="000000"/>
                </a:solidFill>
                <a:effectLst/>
                <a:latin typeface="Arial" panose="020B0604020202020204" pitchFamily="34" charset="0"/>
              </a:rPr>
              <a:t>[FOR EACH ROW] − This specifies a row-level trigger, i.e., the trigger will be executed for each row being affected. Otherwise the trigger will execute just once when the SQL statement is executed, which is called a table level trigger.</a:t>
            </a:r>
          </a:p>
          <a:p>
            <a:pPr algn="just">
              <a:buFont typeface="Arial" panose="020B0604020202020204" pitchFamily="34" charset="0"/>
              <a:buChar char="•"/>
            </a:pPr>
            <a:r>
              <a:rPr lang="en-US" b="0" i="0" dirty="0">
                <a:solidFill>
                  <a:srgbClr val="000000"/>
                </a:solidFill>
                <a:effectLst/>
                <a:latin typeface="Arial" panose="020B0604020202020204" pitchFamily="34" charset="0"/>
              </a:rPr>
              <a:t>WHEN (condition) − This provides a condition for rows for which the trigger would fire. This clause is valid only for row-level triggers.</a:t>
            </a:r>
          </a:p>
        </p:txBody>
      </p:sp>
    </p:spTree>
    <p:extLst>
      <p:ext uri="{BB962C8B-B14F-4D97-AF65-F5344CB8AC3E}">
        <p14:creationId xmlns:p14="http://schemas.microsoft.com/office/powerpoint/2010/main" val="3544975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B365-848C-42C8-9E64-A59AC17C20D4}"/>
              </a:ext>
            </a:extLst>
          </p:cNvPr>
          <p:cNvSpPr>
            <a:spLocks noGrp="1"/>
          </p:cNvSpPr>
          <p:nvPr>
            <p:ph type="title"/>
          </p:nvPr>
        </p:nvSpPr>
        <p:spPr/>
        <p:txBody>
          <a:bodyPr/>
          <a:lstStyle/>
          <a:p>
            <a:r>
              <a:rPr lang="en-IN" b="0" i="0" dirty="0">
                <a:effectLst/>
                <a:latin typeface="Arial" panose="020B0604020202020204" pitchFamily="34" charset="0"/>
              </a:rPr>
              <a:t>Example</a:t>
            </a:r>
            <a:endParaRPr lang="en-IN" dirty="0"/>
          </a:p>
        </p:txBody>
      </p:sp>
      <p:sp>
        <p:nvSpPr>
          <p:cNvPr id="3" name="Content Placeholder 2">
            <a:extLst>
              <a:ext uri="{FF2B5EF4-FFF2-40B4-BE49-F238E27FC236}">
                <a16:creationId xmlns:a16="http://schemas.microsoft.com/office/drawing/2014/main" id="{B48AE8F0-A167-4F45-9E86-90A080DBB3C8}"/>
              </a:ext>
            </a:extLst>
          </p:cNvPr>
          <p:cNvSpPr>
            <a:spLocks noGrp="1"/>
          </p:cNvSpPr>
          <p:nvPr>
            <p:ph idx="1"/>
          </p:nvPr>
        </p:nvSpPr>
        <p:spPr/>
        <p:txBody>
          <a:bodyPr/>
          <a:lstStyle/>
          <a:p>
            <a:pPr marL="0" indent="0" algn="just">
              <a:buNone/>
            </a:pPr>
            <a:r>
              <a:rPr lang="en-US" b="0" i="0" dirty="0">
                <a:solidFill>
                  <a:srgbClr val="000000"/>
                </a:solidFill>
                <a:effectLst/>
                <a:latin typeface="Arial" panose="020B0604020202020204" pitchFamily="34" charset="0"/>
              </a:rPr>
              <a:t>To start with, we will be using the CUSTOMERS table we had created and used in the previous chapters −</a:t>
            </a:r>
            <a:endParaRPr lang="en-IN" dirty="0"/>
          </a:p>
        </p:txBody>
      </p:sp>
      <p:pic>
        <p:nvPicPr>
          <p:cNvPr id="5" name="Picture 4">
            <a:extLst>
              <a:ext uri="{FF2B5EF4-FFF2-40B4-BE49-F238E27FC236}">
                <a16:creationId xmlns:a16="http://schemas.microsoft.com/office/drawing/2014/main" id="{DC0EBA10-B576-4DD1-A5EA-C909D04D3B51}"/>
              </a:ext>
            </a:extLst>
          </p:cNvPr>
          <p:cNvPicPr>
            <a:picLocks noChangeAspect="1"/>
          </p:cNvPicPr>
          <p:nvPr/>
        </p:nvPicPr>
        <p:blipFill rotWithShape="1">
          <a:blip r:embed="rId2"/>
          <a:srcRect l="1773" t="24652" r="53227" b="43273"/>
          <a:stretch/>
        </p:blipFill>
        <p:spPr>
          <a:xfrm>
            <a:off x="2125980" y="3128492"/>
            <a:ext cx="7940040" cy="3183408"/>
          </a:xfrm>
          <a:prstGeom prst="rect">
            <a:avLst/>
          </a:prstGeom>
        </p:spPr>
      </p:pic>
    </p:spTree>
    <p:extLst>
      <p:ext uri="{BB962C8B-B14F-4D97-AF65-F5344CB8AC3E}">
        <p14:creationId xmlns:p14="http://schemas.microsoft.com/office/powerpoint/2010/main" val="976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6530-4300-499E-80E9-96259FF180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04A299-82F6-497B-82A6-D125B673E135}"/>
              </a:ext>
            </a:extLst>
          </p:cNvPr>
          <p:cNvSpPr>
            <a:spLocks noGrp="1"/>
          </p:cNvSpPr>
          <p:nvPr>
            <p:ph idx="1"/>
          </p:nvPr>
        </p:nvSpPr>
        <p:spPr/>
        <p:txBody>
          <a:bodyPr/>
          <a:lstStyle/>
          <a:p>
            <a:pPr marL="0" indent="0" algn="just">
              <a:buNone/>
            </a:pPr>
            <a:r>
              <a:rPr lang="en-US" b="0" i="0" dirty="0">
                <a:solidFill>
                  <a:srgbClr val="000000"/>
                </a:solidFill>
                <a:effectLst/>
                <a:latin typeface="Arial" panose="020B0604020202020204" pitchFamily="34" charset="0"/>
              </a:rPr>
              <a:t>The following program creates a </a:t>
            </a:r>
            <a:r>
              <a:rPr lang="en-US" b="1" i="0" dirty="0">
                <a:solidFill>
                  <a:srgbClr val="000000"/>
                </a:solidFill>
                <a:effectLst/>
                <a:latin typeface="Arial" panose="020B0604020202020204" pitchFamily="34" charset="0"/>
              </a:rPr>
              <a:t>row-level</a:t>
            </a:r>
            <a:r>
              <a:rPr lang="en-US" b="0" i="0" dirty="0">
                <a:solidFill>
                  <a:srgbClr val="000000"/>
                </a:solidFill>
                <a:effectLst/>
                <a:latin typeface="Arial" panose="020B0604020202020204" pitchFamily="34" charset="0"/>
              </a:rPr>
              <a:t> trigger for the customers table that would fire for INSERT or UPDATE or DELETE operations performed on the CUSTOMERS table. This trigger will display the salary difference between the old values and new values −</a:t>
            </a:r>
          </a:p>
          <a:p>
            <a:pPr marL="0" indent="0" algn="just">
              <a:buNone/>
            </a:pPr>
            <a:endParaRPr lang="en-IN" dirty="0"/>
          </a:p>
        </p:txBody>
      </p:sp>
      <p:pic>
        <p:nvPicPr>
          <p:cNvPr id="5" name="Picture 4">
            <a:extLst>
              <a:ext uri="{FF2B5EF4-FFF2-40B4-BE49-F238E27FC236}">
                <a16:creationId xmlns:a16="http://schemas.microsoft.com/office/drawing/2014/main" id="{A426FA9D-E825-4459-8EE5-89A5858D49DC}"/>
              </a:ext>
            </a:extLst>
          </p:cNvPr>
          <p:cNvPicPr>
            <a:picLocks noChangeAspect="1"/>
          </p:cNvPicPr>
          <p:nvPr/>
        </p:nvPicPr>
        <p:blipFill rotWithShape="1">
          <a:blip r:embed="rId2"/>
          <a:srcRect l="1909" t="32727" r="56500" b="34303"/>
          <a:stretch/>
        </p:blipFill>
        <p:spPr>
          <a:xfrm>
            <a:off x="3065879" y="3790603"/>
            <a:ext cx="6060242" cy="2702272"/>
          </a:xfrm>
          <a:prstGeom prst="rect">
            <a:avLst/>
          </a:prstGeom>
        </p:spPr>
      </p:pic>
    </p:spTree>
    <p:extLst>
      <p:ext uri="{BB962C8B-B14F-4D97-AF65-F5344CB8AC3E}">
        <p14:creationId xmlns:p14="http://schemas.microsoft.com/office/powerpoint/2010/main" val="327098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72B0-AA26-4BA6-BF4C-8F0F839DAE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6F86C0-AC0C-4E70-8389-F02530606097}"/>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When the above code is executed at the SQL prompt, it produces the following result −</a:t>
            </a:r>
          </a:p>
          <a:p>
            <a:pPr marL="0" indent="0" algn="just">
              <a:buNone/>
            </a:pPr>
            <a:endParaRPr lang="en-IN" dirty="0"/>
          </a:p>
        </p:txBody>
      </p:sp>
      <p:pic>
        <p:nvPicPr>
          <p:cNvPr id="5" name="Picture 4">
            <a:extLst>
              <a:ext uri="{FF2B5EF4-FFF2-40B4-BE49-F238E27FC236}">
                <a16:creationId xmlns:a16="http://schemas.microsoft.com/office/drawing/2014/main" id="{8421F1EA-CCB8-41CE-A8D3-DD43D946372E}"/>
              </a:ext>
            </a:extLst>
          </p:cNvPr>
          <p:cNvPicPr>
            <a:picLocks noChangeAspect="1"/>
          </p:cNvPicPr>
          <p:nvPr/>
        </p:nvPicPr>
        <p:blipFill rotWithShape="1">
          <a:blip r:embed="rId2"/>
          <a:srcRect l="2046" t="42424" r="53500" b="50000"/>
          <a:stretch/>
        </p:blipFill>
        <p:spPr>
          <a:xfrm>
            <a:off x="1055998" y="3152601"/>
            <a:ext cx="10297802" cy="987137"/>
          </a:xfrm>
          <a:prstGeom prst="rect">
            <a:avLst/>
          </a:prstGeom>
        </p:spPr>
      </p:pic>
    </p:spTree>
    <p:extLst>
      <p:ext uri="{BB962C8B-B14F-4D97-AF65-F5344CB8AC3E}">
        <p14:creationId xmlns:p14="http://schemas.microsoft.com/office/powerpoint/2010/main" val="1359997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7A8AC-364E-40CE-88A9-815DBFE82E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A0F903-F635-467C-A5AC-F3A2EAD02BE5}"/>
              </a:ext>
            </a:extLst>
          </p:cNvPr>
          <p:cNvSpPr>
            <a:spLocks noGrp="1"/>
          </p:cNvSpPr>
          <p:nvPr>
            <p:ph idx="1"/>
          </p:nvPr>
        </p:nvSpPr>
        <p:spPr/>
        <p:txBody>
          <a:bodyPr>
            <a:normAutofit/>
          </a:bodyPr>
          <a:lstStyle/>
          <a:p>
            <a:pPr marL="0" indent="0">
              <a:buNone/>
            </a:pPr>
            <a:r>
              <a:rPr lang="en-US" b="0" i="0" dirty="0">
                <a:solidFill>
                  <a:srgbClr val="000000"/>
                </a:solidFill>
                <a:effectLst/>
                <a:latin typeface="Arial" panose="020B0604020202020204" pitchFamily="34" charset="0"/>
              </a:rPr>
              <a:t>The following points need to be considered here −</a:t>
            </a:r>
          </a:p>
          <a:p>
            <a:pPr lvl="1" algn="just"/>
            <a:r>
              <a:rPr lang="en-US" b="0" i="0" dirty="0">
                <a:solidFill>
                  <a:srgbClr val="000000"/>
                </a:solidFill>
                <a:effectLst/>
                <a:latin typeface="Arial" panose="020B0604020202020204" pitchFamily="34" charset="0"/>
              </a:rPr>
              <a:t>OLD and NEW references are not available for table-level triggers, rather you can use them for record-level triggers.</a:t>
            </a:r>
          </a:p>
          <a:p>
            <a:pPr lvl="1" algn="just"/>
            <a:r>
              <a:rPr lang="en-US" b="0" i="0" dirty="0">
                <a:solidFill>
                  <a:srgbClr val="000000"/>
                </a:solidFill>
                <a:effectLst/>
                <a:latin typeface="Arial" panose="020B0604020202020204" pitchFamily="34" charset="0"/>
              </a:rPr>
              <a:t>If you want to query the table in the same trigger, then you should use the AFTER keyword, because triggers can query the table or change it again only after the initial changes are applied and the table is back in a consistent state.</a:t>
            </a:r>
          </a:p>
          <a:p>
            <a:pPr lvl="1" algn="just"/>
            <a:r>
              <a:rPr lang="en-US" b="0" i="0" dirty="0">
                <a:solidFill>
                  <a:srgbClr val="000000"/>
                </a:solidFill>
                <a:effectLst/>
                <a:latin typeface="Arial" panose="020B0604020202020204" pitchFamily="34" charset="0"/>
              </a:rPr>
              <a:t>The above trigger has been written in such a way that it will fire before any DELETE or INSERT or UPDATE operation on the table, but you can write your trigger on a single or multiple operations, for example BEFORE DELETE, which will fire whenever a record will be deleted using the DELETE operation on the table.</a:t>
            </a:r>
          </a:p>
          <a:p>
            <a:pPr marL="0" indent="0">
              <a:buNone/>
            </a:pPr>
            <a:endParaRPr lang="en-IN" dirty="0"/>
          </a:p>
        </p:txBody>
      </p:sp>
    </p:spTree>
    <p:extLst>
      <p:ext uri="{BB962C8B-B14F-4D97-AF65-F5344CB8AC3E}">
        <p14:creationId xmlns:p14="http://schemas.microsoft.com/office/powerpoint/2010/main" val="388158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736</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PL/SQL Triggers</vt:lpstr>
      <vt:lpstr>PowerPoint Presentation</vt:lpstr>
      <vt:lpstr>Benefits of Triggers</vt:lpstr>
      <vt:lpstr>Creating Triggers</vt:lpstr>
      <vt:lpstr>PowerPoint Presentation</vt:lpstr>
      <vt:lpstr>Example</vt:lpstr>
      <vt:lpstr>PowerPoint Presentation</vt:lpstr>
      <vt:lpstr>PowerPoint Presentation</vt:lpstr>
      <vt:lpstr>PowerPoint Presentation</vt:lpstr>
      <vt:lpstr>Triggering a Trigger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PL/SQL Triggers</dc:title>
  <dc:creator>Kinjal Gautam</dc:creator>
  <cp:lastModifiedBy>Kinjal Gautam</cp:lastModifiedBy>
  <cp:revision>1</cp:revision>
  <dcterms:created xsi:type="dcterms:W3CDTF">2022-01-10T14:08:31Z</dcterms:created>
  <dcterms:modified xsi:type="dcterms:W3CDTF">2022-01-10T14:08:52Z</dcterms:modified>
</cp:coreProperties>
</file>