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C0BD-EA5B-E2FA-6C89-BB8875EEB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A82A3-1946-C750-B704-0A53CC9C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2D21-D2CD-9E12-8325-4596AA43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A647-E913-45DE-AD39-4180B81C66D5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7EE22-3614-D6E4-9901-E84834EF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AACCD-656E-C247-E90D-143497C7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00D-30A3-4F54-9FEE-DC8729996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9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645F-4F18-26DF-CB67-635FF774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E1EAA-7899-E9B9-7AAB-B149F4696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C578-E0B7-DD9E-4AC7-184FC73E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A647-E913-45DE-AD39-4180B81C66D5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F5A5B-BA6B-2FEF-438A-E089FA08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0E6EE-4088-DB97-2A6A-D37C197E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00D-30A3-4F54-9FEE-DC8729996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1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E642B-359D-FDA9-1FDD-711B14470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563FE-8B98-9119-58E8-424A773B1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164BF-65A4-2FAE-463C-810F84A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A647-E913-45DE-AD39-4180B81C66D5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45150-AD80-86D8-3779-BF19152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474B9-9EAB-416E-5496-C872624C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00D-30A3-4F54-9FEE-DC8729996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1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6201-6E85-D35A-12D1-6DF7FB57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255F-FA1D-333A-C1F3-6A8BE5A2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1EFCA-1AD5-00AE-E232-EA72068D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A647-E913-45DE-AD39-4180B81C66D5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317C9-4AA8-68EA-7AB4-65DFFDA3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66092-5E4A-83DC-5EED-BB3FD413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00D-30A3-4F54-9FEE-DC8729996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90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3C0D-7781-D8FA-198E-5FC87DC5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3C3CC-3E07-36C1-8C9C-834B6D199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BCFFF-3ED4-5151-4725-0F0D8F32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A647-E913-45DE-AD39-4180B81C66D5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CEF7-7266-BFE6-8346-3E3A3EEE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372BE-5D46-0ECA-6970-7FF8CDFA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00D-30A3-4F54-9FEE-DC8729996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31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8B69-C465-0433-E792-A13DFB89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4342-5488-80D0-D57F-6AD5515C7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411AE-CD22-79AD-D541-D36B48A0E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C51E3-5BF7-AE81-45CD-07D3B80C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A647-E913-45DE-AD39-4180B81C66D5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F9DA2-54B2-B0EA-4A3F-1A8FF2C4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20574-76E4-B814-2859-3F411CFB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00D-30A3-4F54-9FEE-DC8729996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10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6D5A-AE73-A9E7-704E-06B5F1A2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9E3C0-89E3-38EF-A536-E9F2ACC5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51E85-4866-06C3-0680-C465BB81F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A4551-28B5-9564-818F-1271B7301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82052-44BA-C671-8975-4D05EC4D8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F2384-0568-307F-2B4E-CC19B563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A647-E913-45DE-AD39-4180B81C66D5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933D8-C863-C926-5746-923FBB33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66C93-C792-B745-254D-51D41E04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00D-30A3-4F54-9FEE-DC8729996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4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A13D-FEC7-B343-81C4-D9AE0C07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F5E36-FA25-347B-C41B-2E9DBAC9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A647-E913-45DE-AD39-4180B81C66D5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78A7C-F3C7-8905-763F-74BD839F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CAA95-058C-69E5-D02D-7DC05C99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00D-30A3-4F54-9FEE-DC8729996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43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AAE30-0E60-0D4F-5C1E-5BAAED73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A647-E913-45DE-AD39-4180B81C66D5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4B72C-B6B5-CFAC-9CE9-CC88FFA7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1B2BE-4B2D-976C-FAD2-7B6C43C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00D-30A3-4F54-9FEE-DC8729996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2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1991-58C8-76CF-0804-891666AF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E13D-E3D4-A4CB-237A-69BDC9278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D77B2-9765-BC75-9E6D-A8F1AAB6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13F79-E365-835E-0AB0-B0FCFE7C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A647-E913-45DE-AD39-4180B81C66D5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81745-ADC3-98CA-FF23-D4B7F88A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A4243-B3EB-BEC6-A675-27058CCF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00D-30A3-4F54-9FEE-DC8729996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9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2818-22D0-805A-09E5-D3067A66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DF513-366D-29D4-9E04-5E8F780A0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461E7-1A30-A45B-184F-95D573E9C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EBE5A-6D0D-B784-4312-635E862C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A647-E913-45DE-AD39-4180B81C66D5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BE649-6B95-22C3-8D45-1B378CA2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9A92A-B27A-4864-4392-30696739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300D-30A3-4F54-9FEE-DC8729996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4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DC9DB-D381-D4DE-D4DB-2D9DD941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1B88C-4C39-5B82-2FA8-73D202644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6EB7-3507-3DB2-5C40-814DCDE01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A647-E913-45DE-AD39-4180B81C66D5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84C15-9088-11E7-6692-ABA9BE96D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6ABAD-5C5B-6B84-A47A-FFF8675D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7300D-30A3-4F54-9FEE-DC8729996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77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4656-0044-5D31-AF83-6AD2F3B2B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GNUSIM 8085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5E2A9-6F86-93F1-ACEA-8173068F9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03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46E0-617B-8D11-8AC3-54FB6343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3797-60AE-61A2-FE6D-8512D8AED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D650A-88B4-E9A6-220B-13BF6CC67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15"/>
          <a:stretch/>
        </p:blipFill>
        <p:spPr>
          <a:xfrm>
            <a:off x="1184563" y="232785"/>
            <a:ext cx="9657608" cy="626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6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4C9-EDE0-8204-925C-8689F64E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D15FE-A6DD-D88B-000E-76D1CCA90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D4838-8142-7F36-9356-C0A1A8772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8227" b="678"/>
          <a:stretch/>
        </p:blipFill>
        <p:spPr>
          <a:xfrm>
            <a:off x="838200" y="506638"/>
            <a:ext cx="10557275" cy="55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3BD1-59A0-0795-D68A-4F936E14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1C7FFE-211C-0EB7-5B42-3EB197C2A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592" b="3998"/>
          <a:stretch/>
        </p:blipFill>
        <p:spPr>
          <a:xfrm>
            <a:off x="616342" y="739678"/>
            <a:ext cx="10959315" cy="5378644"/>
          </a:xfrm>
        </p:spPr>
      </p:pic>
    </p:spTree>
    <p:extLst>
      <p:ext uri="{BB962C8B-B14F-4D97-AF65-F5344CB8AC3E}">
        <p14:creationId xmlns:p14="http://schemas.microsoft.com/office/powerpoint/2010/main" val="196553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554D-09CB-1EB5-8F30-6B94AC1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02012-63C4-CA1C-D310-DC806FE2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55494-0F7A-1CCD-46E7-45B904D8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88" y="770542"/>
            <a:ext cx="10081023" cy="472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6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4639-021E-6F6C-739C-F5176C36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05AC-7CDA-3C13-5316-043B6CC73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D7979-EED0-877D-3A67-EE6B8B0BC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3" b="1643"/>
          <a:stretch/>
        </p:blipFill>
        <p:spPr>
          <a:xfrm>
            <a:off x="1092714" y="1027907"/>
            <a:ext cx="9695030" cy="476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46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7B8D-1380-831A-B1C7-8B881C5E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EBF0DC-5A09-851E-CB17-B1E497011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357" y="2273589"/>
            <a:ext cx="9284946" cy="3479057"/>
          </a:xfrm>
        </p:spPr>
      </p:pic>
    </p:spTree>
    <p:extLst>
      <p:ext uri="{BB962C8B-B14F-4D97-AF65-F5344CB8AC3E}">
        <p14:creationId xmlns:p14="http://schemas.microsoft.com/office/powerpoint/2010/main" val="788631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30A9-8885-F592-2C4F-ADDB6315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0BB0C-6E01-46BB-51D5-8C841288F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85452-5BB8-74B0-24B1-F2C26323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35" y="782783"/>
            <a:ext cx="8805446" cy="42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4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6956-2221-A7CF-1033-7CA74666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BDFE-C51A-6C36-BF3A-98D4061F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541BF-9FEF-118F-846A-B3DB94A02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71" y="436936"/>
            <a:ext cx="8702766" cy="598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2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AFD7-B8AB-E63D-810A-F41EC24D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F74C3-29ED-F79A-9CED-C07C4615F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0F008-6E3F-15C8-8A13-C73A45D26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30" y="681037"/>
            <a:ext cx="10847769" cy="53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1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539B-177A-A2D0-B2DE-98704ACB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D1D6-289C-9D98-01AE-CF09C39B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FDBB3-52DC-8E43-7B72-6F46F021E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2" b="5776"/>
          <a:stretch/>
        </p:blipFill>
        <p:spPr>
          <a:xfrm>
            <a:off x="616315" y="807546"/>
            <a:ext cx="10857228" cy="49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8DD0-D7EF-98AC-05FD-B116351A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26268-3E22-AB98-6CD6-153081C3E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4F2AB-CDFD-7464-FCCD-76F1C062A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73918"/>
            <a:ext cx="10602296" cy="51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16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1A75-A36D-303F-111F-1D4D7C98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2746A-3D89-6533-8965-94527BE8F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480" y="1825625"/>
            <a:ext cx="9263039" cy="4351338"/>
          </a:xfrm>
        </p:spPr>
      </p:pic>
    </p:spTree>
    <p:extLst>
      <p:ext uri="{BB962C8B-B14F-4D97-AF65-F5344CB8AC3E}">
        <p14:creationId xmlns:p14="http://schemas.microsoft.com/office/powerpoint/2010/main" val="1368908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59C3-E7A6-DF2A-CD34-4A809B0B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EEE04F-1653-B22E-7386-C21078FB7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418" y="2018797"/>
            <a:ext cx="9009758" cy="3866427"/>
          </a:xfrm>
        </p:spPr>
      </p:pic>
    </p:spTree>
    <p:extLst>
      <p:ext uri="{BB962C8B-B14F-4D97-AF65-F5344CB8AC3E}">
        <p14:creationId xmlns:p14="http://schemas.microsoft.com/office/powerpoint/2010/main" val="2627818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4FE6-8DD2-6911-52C7-60C1B3CD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0B8020-8BA9-60B7-3FE6-B7FCCD3E5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518" y="1690688"/>
            <a:ext cx="9547775" cy="4053751"/>
          </a:xfrm>
        </p:spPr>
      </p:pic>
    </p:spTree>
    <p:extLst>
      <p:ext uri="{BB962C8B-B14F-4D97-AF65-F5344CB8AC3E}">
        <p14:creationId xmlns:p14="http://schemas.microsoft.com/office/powerpoint/2010/main" val="214141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E6E1-9AD1-E65C-EF9D-556EE4C6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B45F0-71FE-591D-2257-18B06E9DF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705" y="1822759"/>
            <a:ext cx="10540376" cy="1998126"/>
          </a:xfrm>
        </p:spPr>
      </p:pic>
    </p:spTree>
    <p:extLst>
      <p:ext uri="{BB962C8B-B14F-4D97-AF65-F5344CB8AC3E}">
        <p14:creationId xmlns:p14="http://schemas.microsoft.com/office/powerpoint/2010/main" val="4162584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42ED-6593-9D16-57B2-9D90B4EB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6AFD-4929-2CF2-59CE-D0ACD518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6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6C4C-6937-BC7B-83B9-1F70BD52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0BF8-2F27-945E-0C4B-4B86CD8FC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4A609-FA4E-3E0A-A733-1D0206078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0" b="13396"/>
          <a:stretch/>
        </p:blipFill>
        <p:spPr>
          <a:xfrm>
            <a:off x="1173670" y="735466"/>
            <a:ext cx="9483445" cy="47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6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04C6-C105-61EC-6F03-64C744A5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E300-AA19-ABB1-DE84-A6F72EFC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5690B-149E-6E6C-D571-8182F151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53" y="454705"/>
            <a:ext cx="9859859" cy="594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5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4F7B-D2BC-BF92-C064-EDB328C7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6F88-D489-719C-1A72-E736DD4BA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A793B-F266-667D-3008-6B78FE87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29" y="232135"/>
            <a:ext cx="11577581" cy="64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5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FB5C-155B-287F-FCBE-ED07D059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F8B4-DDCB-EF93-0233-80A956F2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36918-4435-EE9C-0D02-EE35B7730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3" b="1082"/>
          <a:stretch/>
        </p:blipFill>
        <p:spPr>
          <a:xfrm>
            <a:off x="655060" y="609600"/>
            <a:ext cx="10731398" cy="514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2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29CE-B004-087A-0614-F7EF9E2F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4D46-CB03-151C-3252-2ECE3B1EC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225C5-000F-9513-46C0-8504965F9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84"/>
          <a:stretch/>
        </p:blipFill>
        <p:spPr>
          <a:xfrm>
            <a:off x="934643" y="451676"/>
            <a:ext cx="10125244" cy="572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5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5A69-D794-31A0-C354-228EDFB6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DC662-E2A0-803A-2AC0-A06D13E87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B8F28-7794-1AB5-427F-93B62C204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17" y="681037"/>
            <a:ext cx="9514197" cy="52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A0F-1FF0-503E-DE0A-4443F10A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1D7B2-C8FB-22DE-228A-5F71AD20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0C07B-FCEF-5C8A-6FA4-7DBF59144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5246" b="-3290"/>
          <a:stretch/>
        </p:blipFill>
        <p:spPr>
          <a:xfrm>
            <a:off x="655243" y="1027906"/>
            <a:ext cx="10186928" cy="531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1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</Words>
  <Application>Microsoft Office PowerPoint</Application>
  <PresentationFormat>Widescreen</PresentationFormat>
  <Paragraphs>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Introduction to GNUSIM 8085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GNUSIM 8085</dc:title>
  <dc:creator>Shivangi Matieda</dc:creator>
  <cp:lastModifiedBy>Shivangi Matieda</cp:lastModifiedBy>
  <cp:revision>4</cp:revision>
  <dcterms:created xsi:type="dcterms:W3CDTF">2023-09-25T06:12:25Z</dcterms:created>
  <dcterms:modified xsi:type="dcterms:W3CDTF">2023-10-08T17:40:37Z</dcterms:modified>
</cp:coreProperties>
</file>