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Bitwise operators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SYNTAX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&amp;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 &amp; 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 | 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~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~x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XOR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 ^ y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&gt;&gt;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right 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x&gt;&gt;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Bitwise left 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x&lt;&lt;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4400" y="4800600"/>
            <a:ext cx="533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= 10 = 1010 (Binary)</a:t>
            </a:r>
          </a:p>
          <a:p>
            <a:r>
              <a:rPr lang="en-US" dirty="0" smtClean="0"/>
              <a:t> b = 4 = 0100 (Binary)</a:t>
            </a:r>
          </a:p>
          <a:p>
            <a:r>
              <a:rPr lang="en-US" dirty="0" smtClean="0"/>
              <a:t> a &amp; b = 1010</a:t>
            </a:r>
          </a:p>
          <a:p>
            <a:r>
              <a:rPr lang="en-US" dirty="0" smtClean="0"/>
              <a:t>          &amp; 0100</a:t>
            </a:r>
          </a:p>
          <a:p>
            <a:r>
              <a:rPr lang="en-US" dirty="0" smtClean="0"/>
              <a:t>           = 0000 = 0 (Decimal)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=</a:t>
            </a:r>
          </a:p>
          <a:p>
            <a:r>
              <a:rPr lang="en-US" smtClean="0"/>
              <a:t>Shorthand notation</a:t>
            </a:r>
          </a:p>
          <a:p>
            <a:r>
              <a:rPr lang="en-US" dirty="0" smtClean="0"/>
              <a:t>+=</a:t>
            </a:r>
          </a:p>
          <a:p>
            <a:r>
              <a:rPr lang="en-US" dirty="0" smtClean="0"/>
              <a:t>-=</a:t>
            </a:r>
          </a:p>
          <a:p>
            <a:r>
              <a:rPr lang="en-US" dirty="0" smtClean="0"/>
              <a:t>*=</a:t>
            </a:r>
          </a:p>
          <a:p>
            <a:r>
              <a:rPr lang="en-US" dirty="0" smtClean="0"/>
              <a:t>/=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conditional operator (? :) is </a:t>
            </a:r>
            <a:r>
              <a:rPr lang="en-US" b="1" dirty="0" smtClean="0"/>
              <a:t>a ternary operator (it takes three operands)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conditional operator works as follows: The first operand is implicitly converted to </a:t>
            </a:r>
            <a:r>
              <a:rPr lang="en-US" dirty="0" err="1" smtClean="0"/>
              <a:t>bool</a:t>
            </a:r>
            <a:r>
              <a:rPr lang="en-US" dirty="0" smtClean="0"/>
              <a:t> . It is evaluated and all side effects are completed before continuing.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true_value</a:t>
            </a:r>
            <a:r>
              <a:rPr lang="en-US" dirty="0" smtClean="0"/>
              <a:t>&gt; if &lt;</a:t>
            </a:r>
            <a:r>
              <a:rPr lang="en-US" dirty="0" err="1" smtClean="0"/>
              <a:t>conditional_expression</a:t>
            </a:r>
            <a:r>
              <a:rPr lang="en-US" dirty="0" smtClean="0"/>
              <a:t>&gt; else &lt;</a:t>
            </a:r>
            <a:r>
              <a:rPr lang="en-US" dirty="0" err="1" smtClean="0"/>
              <a:t>false_value</a:t>
            </a:r>
            <a:r>
              <a:rPr lang="en-US" dirty="0" smtClean="0"/>
              <a:t>&gt;</a:t>
            </a:r>
          </a:p>
          <a:p>
            <a:r>
              <a:rPr lang="en-US" b="1" dirty="0" err="1" smtClean="0"/>
              <a:t>Eg</a:t>
            </a:r>
            <a:r>
              <a:rPr lang="en-US" b="1" dirty="0" smtClean="0"/>
              <a:t>.</a:t>
            </a:r>
          </a:p>
          <a:p>
            <a:pPr>
              <a:buNone/>
            </a:pPr>
            <a:r>
              <a:rPr lang="en-US" dirty="0" smtClean="0"/>
              <a:t>no1=3</a:t>
            </a:r>
          </a:p>
          <a:p>
            <a:pPr>
              <a:buNone/>
            </a:pPr>
            <a:r>
              <a:rPr lang="en-US" dirty="0" smtClean="0"/>
              <a:t>no2=5</a:t>
            </a:r>
          </a:p>
          <a:p>
            <a:pPr>
              <a:buNone/>
            </a:pPr>
            <a:r>
              <a:rPr lang="en-US" dirty="0" smtClean="0"/>
              <a:t>print(no1) if no1&gt;no2 else print(no2)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Variables provide a means to name values so that they can be used and manipulated later on.</a:t>
            </a:r>
          </a:p>
          <a:p>
            <a:r>
              <a:rPr lang="en-US" dirty="0" smtClean="0"/>
              <a:t>&gt;&gt; marks=45</a:t>
            </a:r>
          </a:p>
          <a:p>
            <a:endParaRPr lang="en-US" dirty="0" smtClean="0"/>
          </a:p>
          <a:p>
            <a:r>
              <a:rPr lang="en-US" dirty="0" smtClean="0"/>
              <a:t>When above statement is executed, python associates the variable marks with value 45.</a:t>
            </a:r>
          </a:p>
          <a:p>
            <a:r>
              <a:rPr lang="en-US" dirty="0" smtClean="0"/>
              <a:t>In python style, variables are often called names, and an assignment is called an association or a binding.</a:t>
            </a:r>
          </a:p>
          <a:p>
            <a:r>
              <a:rPr lang="en-US" dirty="0" err="1" smtClean="0"/>
              <a:t>no_test</a:t>
            </a:r>
            <a:r>
              <a:rPr lang="en-US" dirty="0" smtClean="0"/>
              <a:t>=123</a:t>
            </a:r>
          </a:p>
          <a:p>
            <a:r>
              <a:rPr lang="en-US" dirty="0" smtClean="0"/>
              <a:t>print(</a:t>
            </a:r>
            <a:r>
              <a:rPr lang="en-US" dirty="0" err="1" smtClean="0"/>
              <a:t>no_test</a:t>
            </a:r>
            <a:r>
              <a:rPr lang="en-US" dirty="0" smtClean="0"/>
              <a:t> ,"is the number")</a:t>
            </a:r>
          </a:p>
          <a:p>
            <a:r>
              <a:rPr lang="en-US" dirty="0" smtClean="0"/>
              <a:t>print("%d is the number"%(</a:t>
            </a:r>
            <a:r>
              <a:rPr lang="en-US" dirty="0" err="1" smtClean="0"/>
              <a:t>no_test</a:t>
            </a:r>
            <a:r>
              <a:rPr lang="en-US" dirty="0" smtClean="0"/>
              <a:t>))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867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A variable must begin with a letter or underscore (_)</a:t>
            </a:r>
          </a:p>
          <a:p>
            <a:r>
              <a:rPr lang="en-US" dirty="0" smtClean="0"/>
              <a:t>A variable may contain any number of letters, digits or </a:t>
            </a:r>
            <a:r>
              <a:rPr lang="en-US" smtClean="0"/>
              <a:t>underscore </a:t>
            </a:r>
            <a:r>
              <a:rPr lang="en-US" smtClean="0"/>
              <a:t>characters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No other characters are allowed.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. </a:t>
            </a:r>
            <a:r>
              <a:rPr lang="en-US" dirty="0" err="1" smtClean="0"/>
              <a:t>Max_marks</a:t>
            </a:r>
            <a:r>
              <a:rPr lang="en-US" dirty="0" smtClean="0"/>
              <a:t>, _marks, mark2, </a:t>
            </a:r>
            <a:r>
              <a:rPr lang="en-US" dirty="0" err="1" smtClean="0"/>
              <a:t>maxMarks</a:t>
            </a:r>
            <a:r>
              <a:rPr lang="en-US" dirty="0" smtClean="0"/>
              <a:t>, Marks etc are all valid variable names.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flatcase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kebab-case . Also called caterpillar-case , dash-case , hyphen-case , lisp-case , spinal-case and </a:t>
            </a:r>
            <a:r>
              <a:rPr lang="en-US" dirty="0" err="1" smtClean="0"/>
              <a:t>css</a:t>
            </a:r>
            <a:r>
              <a:rPr lang="en-US" dirty="0" smtClean="0"/>
              <a:t>-case.</a:t>
            </a:r>
          </a:p>
          <a:p>
            <a:r>
              <a:rPr lang="en-US" dirty="0" err="1" smtClean="0"/>
              <a:t>camelCase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PascalCase</a:t>
            </a:r>
            <a:r>
              <a:rPr lang="en-US" dirty="0" smtClean="0"/>
              <a:t> or </a:t>
            </a:r>
            <a:r>
              <a:rPr lang="en-US" dirty="0" err="1" smtClean="0"/>
              <a:t>CapitalCamelCase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snake_case</a:t>
            </a:r>
            <a:r>
              <a:rPr lang="en-US" dirty="0" smtClean="0"/>
              <a:t> or </a:t>
            </a:r>
            <a:r>
              <a:rPr lang="en-US" dirty="0" err="1" smtClean="0"/>
              <a:t>c_case</a:t>
            </a:r>
            <a:r>
              <a:rPr lang="en-US" dirty="0" smtClean="0"/>
              <a:t>.</a:t>
            </a:r>
          </a:p>
          <a:p>
            <a:r>
              <a:rPr lang="en-US" dirty="0" smtClean="0"/>
              <a:t>MACRO_CASE or UPPER_CASE.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 and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Python shell may be used as a calculator.</a:t>
            </a:r>
          </a:p>
          <a:p>
            <a:r>
              <a:rPr lang="en-US" dirty="0" smtClean="0"/>
              <a:t>Write 20+7 and press enter…</a:t>
            </a:r>
          </a:p>
          <a:p>
            <a:r>
              <a:rPr lang="en-US" dirty="0" smtClean="0"/>
              <a:t>Here + is the operator and the numbers 20 and 7 are operands.</a:t>
            </a:r>
          </a:p>
          <a:p>
            <a:endParaRPr lang="en-US" dirty="0" smtClean="0"/>
          </a:p>
          <a:p>
            <a:r>
              <a:rPr lang="en-US" dirty="0" smtClean="0"/>
              <a:t>There can be unary, binary and ternary operators</a:t>
            </a:r>
          </a:p>
          <a:p>
            <a:r>
              <a:rPr lang="en-US" dirty="0" smtClean="0"/>
              <a:t>Arithmetic operators</a:t>
            </a:r>
          </a:p>
          <a:p>
            <a:r>
              <a:rPr lang="en-US" dirty="0" smtClean="0"/>
              <a:t>Relational operators</a:t>
            </a:r>
          </a:p>
          <a:p>
            <a:r>
              <a:rPr lang="en-US" dirty="0" smtClean="0"/>
              <a:t>conditional operators</a:t>
            </a:r>
          </a:p>
          <a:p>
            <a:r>
              <a:rPr lang="en-US" dirty="0" smtClean="0"/>
              <a:t>Logical operators</a:t>
            </a:r>
          </a:p>
          <a:p>
            <a:r>
              <a:rPr lang="en-US" dirty="0" smtClean="0"/>
              <a:t>Bitwise operators</a:t>
            </a:r>
          </a:p>
          <a:p>
            <a:r>
              <a:rPr lang="en-US" dirty="0" smtClean="0"/>
              <a:t>Assignment operators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743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+ addition</a:t>
            </a:r>
          </a:p>
          <a:p>
            <a:r>
              <a:rPr lang="en-US" dirty="0" smtClean="0"/>
              <a:t>- subtraction</a:t>
            </a:r>
          </a:p>
          <a:p>
            <a:r>
              <a:rPr lang="en-US" dirty="0" smtClean="0"/>
              <a:t>* multiplication</a:t>
            </a:r>
          </a:p>
          <a:p>
            <a:r>
              <a:rPr lang="en-US" dirty="0" smtClean="0"/>
              <a:t>/ division</a:t>
            </a:r>
          </a:p>
          <a:p>
            <a:r>
              <a:rPr lang="en-US" dirty="0" smtClean="0"/>
              <a:t>// quotient (integer division)</a:t>
            </a:r>
          </a:p>
          <a:p>
            <a:r>
              <a:rPr lang="en-US" dirty="0" smtClean="0"/>
              <a:t>% remainder modulo</a:t>
            </a:r>
          </a:p>
          <a:p>
            <a:r>
              <a:rPr lang="en-US" dirty="0" smtClean="0"/>
              <a:t>** exponentiation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838200" y="4191000"/>
          <a:ext cx="7239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/>
                <a:gridCol w="36195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Precedence of arithmetic operators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() parenthesis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 smtClean="0"/>
                        <a:t>Decreasing order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** exponentiation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FontTx/>
                        <a:buChar char="-"/>
                      </a:pPr>
                      <a:r>
                        <a:rPr lang="en-US" dirty="0" smtClean="0"/>
                        <a:t>Negation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 division * multiplication // integer division</a:t>
                      </a:r>
                      <a:r>
                        <a:rPr lang="en-US" baseline="0" dirty="0" smtClean="0"/>
                        <a:t> % modulo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 addition - subtraction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>
            <a:off x="5067300" y="5904706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== equal to</a:t>
            </a:r>
          </a:p>
          <a:p>
            <a:r>
              <a:rPr lang="en-US" dirty="0" smtClean="0"/>
              <a:t>&lt; less than</a:t>
            </a:r>
          </a:p>
          <a:p>
            <a:r>
              <a:rPr lang="en-US" dirty="0" smtClean="0"/>
              <a:t>&gt;greater than</a:t>
            </a:r>
          </a:p>
          <a:p>
            <a:r>
              <a:rPr lang="en-US" dirty="0" smtClean="0"/>
              <a:t>&lt;= less than equal to</a:t>
            </a:r>
          </a:p>
          <a:p>
            <a:r>
              <a:rPr lang="en-US" dirty="0" smtClean="0"/>
              <a:t>&gt;= greater than equal to</a:t>
            </a:r>
          </a:p>
          <a:p>
            <a:r>
              <a:rPr lang="en-US" dirty="0" smtClean="0"/>
              <a:t>!= not equal to</a:t>
            </a:r>
          </a:p>
          <a:p>
            <a:endParaRPr lang="en-US" dirty="0" smtClean="0"/>
          </a:p>
          <a:p>
            <a:r>
              <a:rPr lang="en-US" dirty="0" smtClean="0"/>
              <a:t>Expression &lt;comparison operator&gt; expression</a:t>
            </a:r>
          </a:p>
          <a:p>
            <a:endParaRPr lang="en-US" dirty="0" smtClean="0"/>
          </a:p>
          <a:p>
            <a:r>
              <a:rPr lang="en-US" dirty="0" err="1" smtClean="0"/>
              <a:t>Eg</a:t>
            </a:r>
            <a:r>
              <a:rPr lang="en-US" dirty="0" smtClean="0"/>
              <a:t>. ‘h’&gt;’H’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AND, OR, NOT</a:t>
            </a:r>
          </a:p>
          <a:p>
            <a:r>
              <a:rPr lang="en-US" dirty="0" smtClean="0"/>
              <a:t>Here the operands will be true false, </a:t>
            </a:r>
            <a:r>
              <a:rPr lang="en-US" dirty="0" err="1" smtClean="0"/>
              <a:t>boolean</a:t>
            </a:r>
            <a:r>
              <a:rPr lang="en-US" dirty="0" smtClean="0"/>
              <a:t> values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378200"/>
          <a:ext cx="6096000" cy="210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52705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Precedence of logical operators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/>
                        <a:t>Decreasing order</a:t>
                      </a:r>
                      <a:endParaRPr lang="en-US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2705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rot="5400000">
            <a:off x="5447506" y="4685506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524000" y="29260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676400" y="452628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16408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Precedence of operators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Arithmetic operators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Decreasing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order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Relational operators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operators</a:t>
                      </a:r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5400000">
            <a:off x="5181600" y="2057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481</Words>
  <Application>Microsoft Office PowerPoint</Application>
  <PresentationFormat>On-screen Show (4:3)</PresentationFormat>
  <Paragraphs>137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Slide 1</vt:lpstr>
      <vt:lpstr>Variables </vt:lpstr>
      <vt:lpstr>Slide 3</vt:lpstr>
      <vt:lpstr>Operators and Expressions</vt:lpstr>
      <vt:lpstr>Arithmetic operators</vt:lpstr>
      <vt:lpstr>Relational operators</vt:lpstr>
      <vt:lpstr>Logical operators</vt:lpstr>
      <vt:lpstr>Slide 8</vt:lpstr>
      <vt:lpstr>Slide 9</vt:lpstr>
      <vt:lpstr>Bitwise operators</vt:lpstr>
      <vt:lpstr>Assignment operators</vt:lpstr>
      <vt:lpstr>Conditional operators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48</cp:revision>
  <dcterms:created xsi:type="dcterms:W3CDTF">2006-08-16T00:00:00Z</dcterms:created>
  <dcterms:modified xsi:type="dcterms:W3CDTF">2022-08-03T05:09:12Z</dcterms:modified>
</cp:coreProperties>
</file>