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1" r:id="rId1"/>
  </p:sldMasterIdLst>
  <p:notesMasterIdLst>
    <p:notesMasterId r:id="rId104"/>
  </p:notesMasterIdLst>
  <p:sldIdLst>
    <p:sldId id="256" r:id="rId2"/>
    <p:sldId id="425" r:id="rId3"/>
    <p:sldId id="377" r:id="rId4"/>
    <p:sldId id="330" r:id="rId5"/>
    <p:sldId id="384" r:id="rId6"/>
    <p:sldId id="383" r:id="rId7"/>
    <p:sldId id="328" r:id="rId8"/>
    <p:sldId id="378" r:id="rId9"/>
    <p:sldId id="379" r:id="rId10"/>
    <p:sldId id="380" r:id="rId11"/>
    <p:sldId id="381" r:id="rId12"/>
    <p:sldId id="382" r:id="rId13"/>
    <p:sldId id="400" r:id="rId14"/>
    <p:sldId id="413" r:id="rId15"/>
    <p:sldId id="385" r:id="rId16"/>
    <p:sldId id="376" r:id="rId17"/>
    <p:sldId id="329" r:id="rId18"/>
    <p:sldId id="362" r:id="rId19"/>
    <p:sldId id="387" r:id="rId20"/>
    <p:sldId id="473" r:id="rId21"/>
    <p:sldId id="474" r:id="rId22"/>
    <p:sldId id="475" r:id="rId23"/>
    <p:sldId id="386" r:id="rId24"/>
    <p:sldId id="363" r:id="rId25"/>
    <p:sldId id="331" r:id="rId26"/>
    <p:sldId id="404" r:id="rId27"/>
    <p:sldId id="368" r:id="rId28"/>
    <p:sldId id="369" r:id="rId29"/>
    <p:sldId id="405" r:id="rId30"/>
    <p:sldId id="407" r:id="rId31"/>
    <p:sldId id="410" r:id="rId32"/>
    <p:sldId id="408" r:id="rId33"/>
    <p:sldId id="411" r:id="rId34"/>
    <p:sldId id="366" r:id="rId35"/>
    <p:sldId id="402" r:id="rId36"/>
    <p:sldId id="403" r:id="rId37"/>
    <p:sldId id="370" r:id="rId38"/>
    <p:sldId id="371" r:id="rId39"/>
    <p:sldId id="372" r:id="rId40"/>
    <p:sldId id="373" r:id="rId41"/>
    <p:sldId id="533" r:id="rId42"/>
    <p:sldId id="414" r:id="rId43"/>
    <p:sldId id="375" r:id="rId44"/>
    <p:sldId id="415" r:id="rId45"/>
    <p:sldId id="416" r:id="rId46"/>
    <p:sldId id="417" r:id="rId47"/>
    <p:sldId id="420" r:id="rId48"/>
    <p:sldId id="421" r:id="rId49"/>
    <p:sldId id="422" r:id="rId50"/>
    <p:sldId id="423" r:id="rId51"/>
    <p:sldId id="424" r:id="rId52"/>
    <p:sldId id="426" r:id="rId53"/>
    <p:sldId id="427" r:id="rId54"/>
    <p:sldId id="428" r:id="rId55"/>
    <p:sldId id="429" r:id="rId56"/>
    <p:sldId id="430" r:id="rId57"/>
    <p:sldId id="431" r:id="rId58"/>
    <p:sldId id="432" r:id="rId59"/>
    <p:sldId id="433" r:id="rId60"/>
    <p:sldId id="434" r:id="rId61"/>
    <p:sldId id="435" r:id="rId62"/>
    <p:sldId id="436" r:id="rId63"/>
    <p:sldId id="437" r:id="rId64"/>
    <p:sldId id="438" r:id="rId65"/>
    <p:sldId id="439" r:id="rId66"/>
    <p:sldId id="440" r:id="rId67"/>
    <p:sldId id="441" r:id="rId68"/>
    <p:sldId id="442" r:id="rId69"/>
    <p:sldId id="443" r:id="rId70"/>
    <p:sldId id="444" r:id="rId71"/>
    <p:sldId id="445" r:id="rId72"/>
    <p:sldId id="446" r:id="rId73"/>
    <p:sldId id="447" r:id="rId74"/>
    <p:sldId id="448" r:id="rId75"/>
    <p:sldId id="449" r:id="rId76"/>
    <p:sldId id="450" r:id="rId77"/>
    <p:sldId id="451" r:id="rId78"/>
    <p:sldId id="452" r:id="rId79"/>
    <p:sldId id="453" r:id="rId80"/>
    <p:sldId id="454" r:id="rId81"/>
    <p:sldId id="455" r:id="rId82"/>
    <p:sldId id="456" r:id="rId83"/>
    <p:sldId id="457" r:id="rId84"/>
    <p:sldId id="459" r:id="rId85"/>
    <p:sldId id="476" r:id="rId86"/>
    <p:sldId id="478" r:id="rId87"/>
    <p:sldId id="460" r:id="rId88"/>
    <p:sldId id="479" r:id="rId89"/>
    <p:sldId id="480" r:id="rId90"/>
    <p:sldId id="486" r:id="rId91"/>
    <p:sldId id="488" r:id="rId92"/>
    <p:sldId id="461" r:id="rId93"/>
    <p:sldId id="462" r:id="rId94"/>
    <p:sldId id="490" r:id="rId95"/>
    <p:sldId id="491" r:id="rId96"/>
    <p:sldId id="466" r:id="rId97"/>
    <p:sldId id="467" r:id="rId98"/>
    <p:sldId id="468" r:id="rId99"/>
    <p:sldId id="472" r:id="rId100"/>
    <p:sldId id="489" r:id="rId101"/>
    <p:sldId id="482" r:id="rId102"/>
    <p:sldId id="483" r:id="rId103"/>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Tahoma" pitchFamily="34" charset="0"/>
        <a:ea typeface="+mn-ea"/>
        <a:cs typeface="+mn-cs"/>
      </a:defRPr>
    </a:lvl1pPr>
    <a:lvl2pPr marL="457200" algn="l" rtl="0" eaLnBrk="0" fontAlgn="base" hangingPunct="0">
      <a:spcBef>
        <a:spcPct val="0"/>
      </a:spcBef>
      <a:spcAft>
        <a:spcPct val="0"/>
      </a:spcAft>
      <a:defRPr kern="1200">
        <a:solidFill>
          <a:schemeClr val="tx1"/>
        </a:solidFill>
        <a:latin typeface="Tahoma" pitchFamily="34" charset="0"/>
        <a:ea typeface="+mn-ea"/>
        <a:cs typeface="+mn-cs"/>
      </a:defRPr>
    </a:lvl2pPr>
    <a:lvl3pPr marL="914400" algn="l" rtl="0" eaLnBrk="0" fontAlgn="base" hangingPunct="0">
      <a:spcBef>
        <a:spcPct val="0"/>
      </a:spcBef>
      <a:spcAft>
        <a:spcPct val="0"/>
      </a:spcAft>
      <a:defRPr kern="1200">
        <a:solidFill>
          <a:schemeClr val="tx1"/>
        </a:solidFill>
        <a:latin typeface="Tahoma" pitchFamily="34" charset="0"/>
        <a:ea typeface="+mn-ea"/>
        <a:cs typeface="+mn-cs"/>
      </a:defRPr>
    </a:lvl3pPr>
    <a:lvl4pPr marL="1371600" algn="l" rtl="0" eaLnBrk="0" fontAlgn="base" hangingPunct="0">
      <a:spcBef>
        <a:spcPct val="0"/>
      </a:spcBef>
      <a:spcAft>
        <a:spcPct val="0"/>
      </a:spcAft>
      <a:defRPr kern="1200">
        <a:solidFill>
          <a:schemeClr val="tx1"/>
        </a:solidFill>
        <a:latin typeface="Tahoma" pitchFamily="34" charset="0"/>
        <a:ea typeface="+mn-ea"/>
        <a:cs typeface="+mn-cs"/>
      </a:defRPr>
    </a:lvl4pPr>
    <a:lvl5pPr marL="1828800" algn="l" rtl="0" eaLnBrk="0" fontAlgn="base" hangingPunct="0">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26" autoAdjust="0"/>
    <p:restoredTop sz="94088" autoAdjust="0"/>
  </p:normalViewPr>
  <p:slideViewPr>
    <p:cSldViewPr>
      <p:cViewPr varScale="1">
        <p:scale>
          <a:sx n="67" d="100"/>
          <a:sy n="67" d="100"/>
        </p:scale>
        <p:origin x="1488" y="7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5676"/>
    </p:cViewPr>
  </p:sorterViewPr>
  <p:notesViewPr>
    <p:cSldViewPr>
      <p:cViewPr varScale="1">
        <p:scale>
          <a:sx n="54" d="100"/>
          <a:sy n="54" d="100"/>
        </p:scale>
        <p:origin x="-1818" y="-102"/>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7890"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defRPr>
            </a:lvl1pPr>
          </a:lstStyle>
          <a:p>
            <a:pPr>
              <a:defRPr/>
            </a:pPr>
            <a:endParaRPr lang="en-US" altLang="en-US"/>
          </a:p>
        </p:txBody>
      </p:sp>
      <p:sp>
        <p:nvSpPr>
          <p:cNvPr id="37891"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defRPr>
            </a:lvl1pPr>
          </a:lstStyle>
          <a:p>
            <a:pPr>
              <a:defRPr/>
            </a:pPr>
            <a:endParaRPr lang="en-US" altLang="en-US"/>
          </a:p>
        </p:txBody>
      </p:sp>
      <p:sp>
        <p:nvSpPr>
          <p:cNvPr id="11776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p:spPr>
      </p:sp>
      <p:sp>
        <p:nvSpPr>
          <p:cNvPr id="3789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p:txBody>
      </p:sp>
      <p:sp>
        <p:nvSpPr>
          <p:cNvPr id="37894"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defRPr>
            </a:lvl1pPr>
          </a:lstStyle>
          <a:p>
            <a:pPr>
              <a:defRPr/>
            </a:pPr>
            <a:endParaRPr lang="en-US" altLang="en-US"/>
          </a:p>
        </p:txBody>
      </p:sp>
      <p:sp>
        <p:nvSpPr>
          <p:cNvPr id="37895"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charset="0"/>
              </a:defRPr>
            </a:lvl1pPr>
          </a:lstStyle>
          <a:p>
            <a:pPr>
              <a:defRPr/>
            </a:pPr>
            <a:fld id="{F6B5A1FF-0ABD-4DCF-A024-F0DB8506B43C}"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7"/>
          <p:cNvSpPr>
            <a:spLocks noGrp="1" noChangeArrowheads="1"/>
          </p:cNvSpPr>
          <p:nvPr>
            <p:ph type="sldNum" sz="quarter" idx="5"/>
          </p:nvPr>
        </p:nvSpPr>
        <p:spPr>
          <a:noFill/>
          <a:ln>
            <a:miter lim="800000"/>
            <a:headEnd/>
            <a:tailEnd/>
          </a:ln>
        </p:spPr>
        <p:txBody>
          <a:bodyPr/>
          <a:lstStyle/>
          <a:p>
            <a:fld id="{04094FDC-6CFC-48DD-8E24-7581500E78B2}" type="slidenum">
              <a:rPr lang="en-US" altLang="en-US" smtClean="0"/>
              <a:pPr/>
              <a:t>1</a:t>
            </a:fld>
            <a:endParaRPr lang="en-US" altLang="en-US"/>
          </a:p>
        </p:txBody>
      </p:sp>
      <p:sp>
        <p:nvSpPr>
          <p:cNvPr id="118787" name="Rectangle 2"/>
          <p:cNvSpPr>
            <a:spLocks noGrp="1" noRot="1" noChangeAspect="1" noChangeArrowheads="1" noTextEdit="1"/>
          </p:cNvSpPr>
          <p:nvPr>
            <p:ph type="sldImg"/>
          </p:nvPr>
        </p:nvSpPr>
        <p:spPr>
          <a:ln/>
        </p:spPr>
      </p:sp>
      <p:sp>
        <p:nvSpPr>
          <p:cNvPr id="11878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7"/>
          <p:cNvSpPr>
            <a:spLocks noGrp="1" noChangeArrowheads="1"/>
          </p:cNvSpPr>
          <p:nvPr>
            <p:ph type="sldNum" sz="quarter" idx="5"/>
          </p:nvPr>
        </p:nvSpPr>
        <p:spPr>
          <a:noFill/>
          <a:ln>
            <a:miter lim="800000"/>
            <a:headEnd/>
            <a:tailEnd/>
          </a:ln>
        </p:spPr>
        <p:txBody>
          <a:bodyPr/>
          <a:lstStyle/>
          <a:p>
            <a:fld id="{D290600B-3069-48EE-B635-E04FADF9319A}" type="slidenum">
              <a:rPr lang="en-US" altLang="en-US" smtClean="0"/>
              <a:pPr/>
              <a:t>10</a:t>
            </a:fld>
            <a:endParaRPr lang="en-US" altLang="en-US"/>
          </a:p>
        </p:txBody>
      </p:sp>
      <p:sp>
        <p:nvSpPr>
          <p:cNvPr id="128003" name="Rectangle 2"/>
          <p:cNvSpPr>
            <a:spLocks noGrp="1" noRot="1" noChangeAspect="1" noChangeArrowheads="1" noTextEdit="1"/>
          </p:cNvSpPr>
          <p:nvPr>
            <p:ph type="sldImg"/>
          </p:nvPr>
        </p:nvSpPr>
        <p:spPr>
          <a:ln/>
        </p:spPr>
      </p:sp>
      <p:sp>
        <p:nvSpPr>
          <p:cNvPr id="12800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Rectangle 7"/>
          <p:cNvSpPr>
            <a:spLocks noGrp="1" noChangeArrowheads="1"/>
          </p:cNvSpPr>
          <p:nvPr>
            <p:ph type="sldNum" sz="quarter" idx="5"/>
          </p:nvPr>
        </p:nvSpPr>
        <p:spPr>
          <a:noFill/>
          <a:ln>
            <a:miter lim="800000"/>
            <a:headEnd/>
            <a:tailEnd/>
          </a:ln>
        </p:spPr>
        <p:txBody>
          <a:bodyPr/>
          <a:lstStyle/>
          <a:p>
            <a:fld id="{2E9F9B1D-B4CC-4582-8C6F-D9D0396553EE}" type="slidenum">
              <a:rPr lang="en-US" altLang="en-US" smtClean="0"/>
              <a:pPr/>
              <a:t>100</a:t>
            </a:fld>
            <a:endParaRPr lang="en-US" altLang="en-US"/>
          </a:p>
        </p:txBody>
      </p:sp>
      <p:sp>
        <p:nvSpPr>
          <p:cNvPr id="227331" name="Rectangle 2"/>
          <p:cNvSpPr>
            <a:spLocks noGrp="1" noRot="1" noChangeAspect="1" noChangeArrowheads="1" noTextEdit="1"/>
          </p:cNvSpPr>
          <p:nvPr>
            <p:ph type="sldImg"/>
          </p:nvPr>
        </p:nvSpPr>
        <p:spPr>
          <a:ln/>
        </p:spPr>
      </p:sp>
      <p:sp>
        <p:nvSpPr>
          <p:cNvPr id="22733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Rectangle 7"/>
          <p:cNvSpPr>
            <a:spLocks noGrp="1" noChangeArrowheads="1"/>
          </p:cNvSpPr>
          <p:nvPr>
            <p:ph type="sldNum" sz="quarter" idx="5"/>
          </p:nvPr>
        </p:nvSpPr>
        <p:spPr>
          <a:noFill/>
          <a:ln>
            <a:miter lim="800000"/>
            <a:headEnd/>
            <a:tailEnd/>
          </a:ln>
        </p:spPr>
        <p:txBody>
          <a:bodyPr/>
          <a:lstStyle/>
          <a:p>
            <a:fld id="{9ACD952C-6834-4C87-94C7-E38607990499}" type="slidenum">
              <a:rPr lang="en-US" altLang="en-US" smtClean="0"/>
              <a:pPr/>
              <a:t>101</a:t>
            </a:fld>
            <a:endParaRPr lang="en-US" altLang="en-US"/>
          </a:p>
        </p:txBody>
      </p:sp>
      <p:sp>
        <p:nvSpPr>
          <p:cNvPr id="228355" name="Rectangle 2"/>
          <p:cNvSpPr>
            <a:spLocks noGrp="1" noRot="1" noChangeAspect="1" noChangeArrowheads="1" noTextEdit="1"/>
          </p:cNvSpPr>
          <p:nvPr>
            <p:ph type="sldImg"/>
          </p:nvPr>
        </p:nvSpPr>
        <p:spPr>
          <a:ln/>
        </p:spPr>
      </p:sp>
      <p:sp>
        <p:nvSpPr>
          <p:cNvPr id="22835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Rectangle 7"/>
          <p:cNvSpPr>
            <a:spLocks noGrp="1" noChangeArrowheads="1"/>
          </p:cNvSpPr>
          <p:nvPr>
            <p:ph type="sldNum" sz="quarter" idx="5"/>
          </p:nvPr>
        </p:nvSpPr>
        <p:spPr>
          <a:noFill/>
          <a:ln>
            <a:miter lim="800000"/>
            <a:headEnd/>
            <a:tailEnd/>
          </a:ln>
        </p:spPr>
        <p:txBody>
          <a:bodyPr/>
          <a:lstStyle/>
          <a:p>
            <a:fld id="{D1A22866-E6F4-4ACB-8258-87DF90ABC618}" type="slidenum">
              <a:rPr lang="en-US" altLang="en-US" smtClean="0"/>
              <a:pPr/>
              <a:t>102</a:t>
            </a:fld>
            <a:endParaRPr lang="en-US" altLang="en-US"/>
          </a:p>
        </p:txBody>
      </p:sp>
      <p:sp>
        <p:nvSpPr>
          <p:cNvPr id="229379" name="Rectangle 2"/>
          <p:cNvSpPr>
            <a:spLocks noGrp="1" noRot="1" noChangeAspect="1" noChangeArrowheads="1" noTextEdit="1"/>
          </p:cNvSpPr>
          <p:nvPr>
            <p:ph type="sldImg"/>
          </p:nvPr>
        </p:nvSpPr>
        <p:spPr>
          <a:ln/>
        </p:spPr>
      </p:sp>
      <p:sp>
        <p:nvSpPr>
          <p:cNvPr id="22938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7"/>
          <p:cNvSpPr>
            <a:spLocks noGrp="1" noChangeArrowheads="1"/>
          </p:cNvSpPr>
          <p:nvPr>
            <p:ph type="sldNum" sz="quarter" idx="5"/>
          </p:nvPr>
        </p:nvSpPr>
        <p:spPr>
          <a:noFill/>
          <a:ln>
            <a:miter lim="800000"/>
            <a:headEnd/>
            <a:tailEnd/>
          </a:ln>
        </p:spPr>
        <p:txBody>
          <a:bodyPr/>
          <a:lstStyle/>
          <a:p>
            <a:fld id="{4BACFDF2-8B86-4B05-9541-C30C2A6C6DFF}" type="slidenum">
              <a:rPr lang="en-US" altLang="en-US" smtClean="0"/>
              <a:pPr/>
              <a:t>11</a:t>
            </a:fld>
            <a:endParaRPr lang="en-US" altLang="en-US"/>
          </a:p>
        </p:txBody>
      </p:sp>
      <p:sp>
        <p:nvSpPr>
          <p:cNvPr id="129027" name="Rectangle 2"/>
          <p:cNvSpPr>
            <a:spLocks noGrp="1" noRot="1" noChangeAspect="1" noChangeArrowheads="1" noTextEdit="1"/>
          </p:cNvSpPr>
          <p:nvPr>
            <p:ph type="sldImg"/>
          </p:nvPr>
        </p:nvSpPr>
        <p:spPr>
          <a:ln/>
        </p:spPr>
      </p:sp>
      <p:sp>
        <p:nvSpPr>
          <p:cNvPr id="12902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7"/>
          <p:cNvSpPr>
            <a:spLocks noGrp="1" noChangeArrowheads="1"/>
          </p:cNvSpPr>
          <p:nvPr>
            <p:ph type="sldNum" sz="quarter" idx="5"/>
          </p:nvPr>
        </p:nvSpPr>
        <p:spPr>
          <a:noFill/>
          <a:ln>
            <a:miter lim="800000"/>
            <a:headEnd/>
            <a:tailEnd/>
          </a:ln>
        </p:spPr>
        <p:txBody>
          <a:bodyPr/>
          <a:lstStyle/>
          <a:p>
            <a:fld id="{48B3242D-DA7C-4FA9-B91D-A5F0FD222BD9}" type="slidenum">
              <a:rPr lang="en-US" altLang="en-US" smtClean="0"/>
              <a:pPr/>
              <a:t>12</a:t>
            </a:fld>
            <a:endParaRPr lang="en-US" altLang="en-US"/>
          </a:p>
        </p:txBody>
      </p:sp>
      <p:sp>
        <p:nvSpPr>
          <p:cNvPr id="130051" name="Rectangle 2"/>
          <p:cNvSpPr>
            <a:spLocks noGrp="1" noRot="1" noChangeAspect="1" noChangeArrowheads="1" noTextEdit="1"/>
          </p:cNvSpPr>
          <p:nvPr>
            <p:ph type="sldImg"/>
          </p:nvPr>
        </p:nvSpPr>
        <p:spPr>
          <a:ln/>
        </p:spPr>
      </p:sp>
      <p:sp>
        <p:nvSpPr>
          <p:cNvPr id="13005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7"/>
          <p:cNvSpPr>
            <a:spLocks noGrp="1" noChangeArrowheads="1"/>
          </p:cNvSpPr>
          <p:nvPr>
            <p:ph type="sldNum" sz="quarter" idx="5"/>
          </p:nvPr>
        </p:nvSpPr>
        <p:spPr>
          <a:noFill/>
          <a:ln>
            <a:miter lim="800000"/>
            <a:headEnd/>
            <a:tailEnd/>
          </a:ln>
        </p:spPr>
        <p:txBody>
          <a:bodyPr/>
          <a:lstStyle/>
          <a:p>
            <a:fld id="{64EE8E40-078C-4B62-92BC-1543ADE41553}" type="slidenum">
              <a:rPr lang="en-US" altLang="en-US" smtClean="0"/>
              <a:pPr/>
              <a:t>13</a:t>
            </a:fld>
            <a:endParaRPr lang="en-US" altLang="en-US"/>
          </a:p>
        </p:txBody>
      </p:sp>
      <p:sp>
        <p:nvSpPr>
          <p:cNvPr id="131075" name="Rectangle 2"/>
          <p:cNvSpPr>
            <a:spLocks noGrp="1" noRot="1" noChangeAspect="1" noChangeArrowheads="1" noTextEdit="1"/>
          </p:cNvSpPr>
          <p:nvPr>
            <p:ph type="sldImg"/>
          </p:nvPr>
        </p:nvSpPr>
        <p:spPr>
          <a:ln/>
        </p:spPr>
      </p:sp>
      <p:sp>
        <p:nvSpPr>
          <p:cNvPr id="13107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7"/>
          <p:cNvSpPr>
            <a:spLocks noGrp="1" noChangeArrowheads="1"/>
          </p:cNvSpPr>
          <p:nvPr>
            <p:ph type="sldNum" sz="quarter" idx="5"/>
          </p:nvPr>
        </p:nvSpPr>
        <p:spPr>
          <a:noFill/>
          <a:ln>
            <a:miter lim="800000"/>
            <a:headEnd/>
            <a:tailEnd/>
          </a:ln>
        </p:spPr>
        <p:txBody>
          <a:bodyPr/>
          <a:lstStyle/>
          <a:p>
            <a:fld id="{FFFB4E96-2228-4E9A-8C33-E7F64AEFFD5B}" type="slidenum">
              <a:rPr lang="en-US" altLang="en-US" smtClean="0"/>
              <a:pPr/>
              <a:t>14</a:t>
            </a:fld>
            <a:endParaRPr lang="en-US" altLang="en-US"/>
          </a:p>
        </p:txBody>
      </p:sp>
      <p:sp>
        <p:nvSpPr>
          <p:cNvPr id="132099" name="Rectangle 2"/>
          <p:cNvSpPr>
            <a:spLocks noGrp="1" noRot="1" noChangeAspect="1" noChangeArrowheads="1" noTextEdit="1"/>
          </p:cNvSpPr>
          <p:nvPr>
            <p:ph type="sldImg"/>
          </p:nvPr>
        </p:nvSpPr>
        <p:spPr>
          <a:ln/>
        </p:spPr>
      </p:sp>
      <p:sp>
        <p:nvSpPr>
          <p:cNvPr id="13210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7"/>
          <p:cNvSpPr>
            <a:spLocks noGrp="1" noChangeArrowheads="1"/>
          </p:cNvSpPr>
          <p:nvPr>
            <p:ph type="sldNum" sz="quarter" idx="5"/>
          </p:nvPr>
        </p:nvSpPr>
        <p:spPr>
          <a:noFill/>
          <a:ln>
            <a:miter lim="800000"/>
            <a:headEnd/>
            <a:tailEnd/>
          </a:ln>
        </p:spPr>
        <p:txBody>
          <a:bodyPr/>
          <a:lstStyle/>
          <a:p>
            <a:fld id="{D4223DA1-8875-43DC-AFF3-3EA3C80C5C0B}" type="slidenum">
              <a:rPr lang="en-US" altLang="en-US" smtClean="0"/>
              <a:pPr/>
              <a:t>15</a:t>
            </a:fld>
            <a:endParaRPr lang="en-US" altLang="en-US"/>
          </a:p>
        </p:txBody>
      </p:sp>
      <p:sp>
        <p:nvSpPr>
          <p:cNvPr id="133123" name="Rectangle 2"/>
          <p:cNvSpPr>
            <a:spLocks noGrp="1" noRot="1" noChangeAspect="1" noChangeArrowheads="1" noTextEdit="1"/>
          </p:cNvSpPr>
          <p:nvPr>
            <p:ph type="sldImg"/>
          </p:nvPr>
        </p:nvSpPr>
        <p:spPr>
          <a:ln/>
        </p:spPr>
      </p:sp>
      <p:sp>
        <p:nvSpPr>
          <p:cNvPr id="13312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7"/>
          <p:cNvSpPr>
            <a:spLocks noGrp="1" noChangeArrowheads="1"/>
          </p:cNvSpPr>
          <p:nvPr>
            <p:ph type="sldNum" sz="quarter" idx="5"/>
          </p:nvPr>
        </p:nvSpPr>
        <p:spPr>
          <a:noFill/>
          <a:ln>
            <a:miter lim="800000"/>
            <a:headEnd/>
            <a:tailEnd/>
          </a:ln>
        </p:spPr>
        <p:txBody>
          <a:bodyPr/>
          <a:lstStyle/>
          <a:p>
            <a:fld id="{2CDEA838-D816-4293-9517-C475C3637541}" type="slidenum">
              <a:rPr lang="en-US" altLang="en-US" smtClean="0"/>
              <a:pPr/>
              <a:t>16</a:t>
            </a:fld>
            <a:endParaRPr lang="en-US" altLang="en-US"/>
          </a:p>
        </p:txBody>
      </p:sp>
      <p:sp>
        <p:nvSpPr>
          <p:cNvPr id="134147" name="Rectangle 2"/>
          <p:cNvSpPr>
            <a:spLocks noGrp="1" noRot="1" noChangeAspect="1" noChangeArrowheads="1" noTextEdit="1"/>
          </p:cNvSpPr>
          <p:nvPr>
            <p:ph type="sldImg"/>
          </p:nvPr>
        </p:nvSpPr>
        <p:spPr>
          <a:ln/>
        </p:spPr>
      </p:sp>
      <p:sp>
        <p:nvSpPr>
          <p:cNvPr id="13414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7"/>
          <p:cNvSpPr>
            <a:spLocks noGrp="1" noChangeArrowheads="1"/>
          </p:cNvSpPr>
          <p:nvPr>
            <p:ph type="sldNum" sz="quarter" idx="5"/>
          </p:nvPr>
        </p:nvSpPr>
        <p:spPr>
          <a:noFill/>
          <a:ln>
            <a:miter lim="800000"/>
            <a:headEnd/>
            <a:tailEnd/>
          </a:ln>
        </p:spPr>
        <p:txBody>
          <a:bodyPr/>
          <a:lstStyle/>
          <a:p>
            <a:fld id="{44701D4C-99C2-4584-BC87-2BF2C29A8691}" type="slidenum">
              <a:rPr lang="en-US" altLang="en-US" smtClean="0"/>
              <a:pPr/>
              <a:t>17</a:t>
            </a:fld>
            <a:endParaRPr lang="en-US" altLang="en-US"/>
          </a:p>
        </p:txBody>
      </p:sp>
      <p:sp>
        <p:nvSpPr>
          <p:cNvPr id="135171" name="Rectangle 2"/>
          <p:cNvSpPr>
            <a:spLocks noGrp="1" noRot="1" noChangeAspect="1" noChangeArrowheads="1" noTextEdit="1"/>
          </p:cNvSpPr>
          <p:nvPr>
            <p:ph type="sldImg"/>
          </p:nvPr>
        </p:nvSpPr>
        <p:spPr>
          <a:ln/>
        </p:spPr>
      </p:sp>
      <p:sp>
        <p:nvSpPr>
          <p:cNvPr id="13517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7"/>
          <p:cNvSpPr>
            <a:spLocks noGrp="1" noChangeArrowheads="1"/>
          </p:cNvSpPr>
          <p:nvPr>
            <p:ph type="sldNum" sz="quarter" idx="5"/>
          </p:nvPr>
        </p:nvSpPr>
        <p:spPr>
          <a:noFill/>
          <a:ln>
            <a:miter lim="800000"/>
            <a:headEnd/>
            <a:tailEnd/>
          </a:ln>
        </p:spPr>
        <p:txBody>
          <a:bodyPr/>
          <a:lstStyle/>
          <a:p>
            <a:fld id="{E47BDDF4-0728-4E4B-A882-3593112BDAD3}" type="slidenum">
              <a:rPr lang="en-US" altLang="en-US" smtClean="0"/>
              <a:pPr/>
              <a:t>18</a:t>
            </a:fld>
            <a:endParaRPr lang="en-US" altLang="en-US"/>
          </a:p>
        </p:txBody>
      </p:sp>
      <p:sp>
        <p:nvSpPr>
          <p:cNvPr id="136195" name="Rectangle 2"/>
          <p:cNvSpPr>
            <a:spLocks noGrp="1" noRot="1" noChangeAspect="1" noChangeArrowheads="1" noTextEdit="1"/>
          </p:cNvSpPr>
          <p:nvPr>
            <p:ph type="sldImg"/>
          </p:nvPr>
        </p:nvSpPr>
        <p:spPr>
          <a:ln/>
        </p:spPr>
      </p:sp>
      <p:sp>
        <p:nvSpPr>
          <p:cNvPr id="13619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noFill/>
          <a:ln>
            <a:miter lim="800000"/>
            <a:headEnd/>
            <a:tailEnd/>
          </a:ln>
        </p:spPr>
        <p:txBody>
          <a:bodyPr/>
          <a:lstStyle/>
          <a:p>
            <a:fld id="{0CFF2650-DECD-4508-A799-101B5AB4D6D0}" type="slidenum">
              <a:rPr lang="en-US" altLang="en-US" smtClean="0"/>
              <a:pPr/>
              <a:t>19</a:t>
            </a:fld>
            <a:endParaRPr lang="en-US" altLang="en-US"/>
          </a:p>
        </p:txBody>
      </p:sp>
      <p:sp>
        <p:nvSpPr>
          <p:cNvPr id="137219" name="Rectangle 2"/>
          <p:cNvSpPr>
            <a:spLocks noGrp="1" noRot="1" noChangeAspect="1" noChangeArrowheads="1" noTextEdit="1"/>
          </p:cNvSpPr>
          <p:nvPr>
            <p:ph type="sldImg"/>
          </p:nvPr>
        </p:nvSpPr>
        <p:spPr>
          <a:ln/>
        </p:spPr>
      </p:sp>
      <p:sp>
        <p:nvSpPr>
          <p:cNvPr id="13722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7"/>
          <p:cNvSpPr>
            <a:spLocks noGrp="1" noChangeArrowheads="1"/>
          </p:cNvSpPr>
          <p:nvPr>
            <p:ph type="sldNum" sz="quarter" idx="5"/>
          </p:nvPr>
        </p:nvSpPr>
        <p:spPr>
          <a:noFill/>
          <a:ln>
            <a:miter lim="800000"/>
            <a:headEnd/>
            <a:tailEnd/>
          </a:ln>
        </p:spPr>
        <p:txBody>
          <a:bodyPr/>
          <a:lstStyle/>
          <a:p>
            <a:fld id="{EE868B31-9421-45CC-A4BE-022787436A26}" type="slidenum">
              <a:rPr lang="en-US" altLang="en-US" smtClean="0"/>
              <a:pPr/>
              <a:t>2</a:t>
            </a:fld>
            <a:endParaRPr lang="en-US" altLang="en-US"/>
          </a:p>
        </p:txBody>
      </p:sp>
      <p:sp>
        <p:nvSpPr>
          <p:cNvPr id="119811" name="Rectangle 2"/>
          <p:cNvSpPr>
            <a:spLocks noGrp="1" noRot="1" noChangeAspect="1" noChangeArrowheads="1" noTextEdit="1"/>
          </p:cNvSpPr>
          <p:nvPr>
            <p:ph type="sldImg"/>
          </p:nvPr>
        </p:nvSpPr>
        <p:spPr>
          <a:ln/>
        </p:spPr>
      </p:sp>
      <p:sp>
        <p:nvSpPr>
          <p:cNvPr id="11981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noFill/>
          <a:ln>
            <a:miter lim="800000"/>
            <a:headEnd/>
            <a:tailEnd/>
          </a:ln>
        </p:spPr>
        <p:txBody>
          <a:bodyPr/>
          <a:lstStyle/>
          <a:p>
            <a:fld id="{63D039DE-A7BC-4747-B9AD-52B0C54C1206}" type="slidenum">
              <a:rPr lang="en-US" altLang="en-US" smtClean="0"/>
              <a:pPr/>
              <a:t>20</a:t>
            </a:fld>
            <a:endParaRPr lang="en-US" altLang="en-US"/>
          </a:p>
        </p:txBody>
      </p:sp>
      <p:sp>
        <p:nvSpPr>
          <p:cNvPr id="138243" name="Rectangle 2"/>
          <p:cNvSpPr>
            <a:spLocks noGrp="1" noRot="1" noChangeAspect="1" noChangeArrowheads="1" noTextEdit="1"/>
          </p:cNvSpPr>
          <p:nvPr>
            <p:ph type="sldImg"/>
          </p:nvPr>
        </p:nvSpPr>
        <p:spPr>
          <a:ln/>
        </p:spPr>
      </p:sp>
      <p:sp>
        <p:nvSpPr>
          <p:cNvPr id="13824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noFill/>
          <a:ln>
            <a:miter lim="800000"/>
            <a:headEnd/>
            <a:tailEnd/>
          </a:ln>
        </p:spPr>
        <p:txBody>
          <a:bodyPr/>
          <a:lstStyle/>
          <a:p>
            <a:fld id="{3A09E19A-A817-42F9-8F29-47D2223CAC91}" type="slidenum">
              <a:rPr lang="en-US" altLang="en-US" smtClean="0"/>
              <a:pPr/>
              <a:t>21</a:t>
            </a:fld>
            <a:endParaRPr lang="en-US" altLang="en-US"/>
          </a:p>
        </p:txBody>
      </p:sp>
      <p:sp>
        <p:nvSpPr>
          <p:cNvPr id="139267" name="Rectangle 2"/>
          <p:cNvSpPr>
            <a:spLocks noGrp="1" noRot="1" noChangeAspect="1" noChangeArrowheads="1" noTextEdit="1"/>
          </p:cNvSpPr>
          <p:nvPr>
            <p:ph type="sldImg"/>
          </p:nvPr>
        </p:nvSpPr>
        <p:spPr>
          <a:ln/>
        </p:spPr>
      </p:sp>
      <p:sp>
        <p:nvSpPr>
          <p:cNvPr id="13926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noFill/>
          <a:ln>
            <a:miter lim="800000"/>
            <a:headEnd/>
            <a:tailEnd/>
          </a:ln>
        </p:spPr>
        <p:txBody>
          <a:bodyPr/>
          <a:lstStyle/>
          <a:p>
            <a:fld id="{F31602D7-355D-4BDE-930C-D292C287BC31}" type="slidenum">
              <a:rPr lang="en-US" altLang="en-US" smtClean="0"/>
              <a:pPr/>
              <a:t>22</a:t>
            </a:fld>
            <a:endParaRPr lang="en-US" altLang="en-US"/>
          </a:p>
        </p:txBody>
      </p:sp>
      <p:sp>
        <p:nvSpPr>
          <p:cNvPr id="140291" name="Rectangle 2"/>
          <p:cNvSpPr>
            <a:spLocks noGrp="1" noRot="1" noChangeAspect="1" noChangeArrowheads="1" noTextEdit="1"/>
          </p:cNvSpPr>
          <p:nvPr>
            <p:ph type="sldImg"/>
          </p:nvPr>
        </p:nvSpPr>
        <p:spPr>
          <a:ln/>
        </p:spPr>
      </p:sp>
      <p:sp>
        <p:nvSpPr>
          <p:cNvPr id="14029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7"/>
          <p:cNvSpPr>
            <a:spLocks noGrp="1" noChangeArrowheads="1"/>
          </p:cNvSpPr>
          <p:nvPr>
            <p:ph type="sldNum" sz="quarter" idx="5"/>
          </p:nvPr>
        </p:nvSpPr>
        <p:spPr>
          <a:noFill/>
          <a:ln>
            <a:miter lim="800000"/>
            <a:headEnd/>
            <a:tailEnd/>
          </a:ln>
        </p:spPr>
        <p:txBody>
          <a:bodyPr/>
          <a:lstStyle/>
          <a:p>
            <a:fld id="{8BD1AB03-F8C0-4FC5-927E-E568141A6FD4}" type="slidenum">
              <a:rPr lang="en-US" altLang="en-US" smtClean="0"/>
              <a:pPr/>
              <a:t>23</a:t>
            </a:fld>
            <a:endParaRPr lang="en-US" altLang="en-US"/>
          </a:p>
        </p:txBody>
      </p:sp>
      <p:sp>
        <p:nvSpPr>
          <p:cNvPr id="141315" name="Rectangle 2"/>
          <p:cNvSpPr>
            <a:spLocks noGrp="1" noRot="1" noChangeAspect="1" noChangeArrowheads="1" noTextEdit="1"/>
          </p:cNvSpPr>
          <p:nvPr>
            <p:ph type="sldImg"/>
          </p:nvPr>
        </p:nvSpPr>
        <p:spPr>
          <a:ln/>
        </p:spPr>
      </p:sp>
      <p:sp>
        <p:nvSpPr>
          <p:cNvPr id="14131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7"/>
          <p:cNvSpPr>
            <a:spLocks noGrp="1" noChangeArrowheads="1"/>
          </p:cNvSpPr>
          <p:nvPr>
            <p:ph type="sldNum" sz="quarter" idx="5"/>
          </p:nvPr>
        </p:nvSpPr>
        <p:spPr>
          <a:noFill/>
          <a:ln>
            <a:miter lim="800000"/>
            <a:headEnd/>
            <a:tailEnd/>
          </a:ln>
        </p:spPr>
        <p:txBody>
          <a:bodyPr/>
          <a:lstStyle/>
          <a:p>
            <a:fld id="{CBA9E182-D1A4-4795-8C9D-F64870F7C390}" type="slidenum">
              <a:rPr lang="en-US" altLang="en-US" smtClean="0"/>
              <a:pPr/>
              <a:t>24</a:t>
            </a:fld>
            <a:endParaRPr lang="en-US" altLang="en-US"/>
          </a:p>
        </p:txBody>
      </p:sp>
      <p:sp>
        <p:nvSpPr>
          <p:cNvPr id="142339" name="Rectangle 2"/>
          <p:cNvSpPr>
            <a:spLocks noGrp="1" noRot="1" noChangeAspect="1" noChangeArrowheads="1" noTextEdit="1"/>
          </p:cNvSpPr>
          <p:nvPr>
            <p:ph type="sldImg"/>
          </p:nvPr>
        </p:nvSpPr>
        <p:spPr>
          <a:ln/>
        </p:spPr>
      </p:sp>
      <p:sp>
        <p:nvSpPr>
          <p:cNvPr id="14234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62" name="Rectangle 7"/>
          <p:cNvSpPr>
            <a:spLocks noGrp="1" noChangeArrowheads="1"/>
          </p:cNvSpPr>
          <p:nvPr>
            <p:ph type="sldNum" sz="quarter" idx="5"/>
          </p:nvPr>
        </p:nvSpPr>
        <p:spPr>
          <a:noFill/>
          <a:ln>
            <a:miter lim="800000"/>
            <a:headEnd/>
            <a:tailEnd/>
          </a:ln>
        </p:spPr>
        <p:txBody>
          <a:bodyPr/>
          <a:lstStyle/>
          <a:p>
            <a:fld id="{F305B1B4-53BA-492D-B3EC-4E900168F08F}" type="slidenum">
              <a:rPr lang="en-US" altLang="en-US" smtClean="0"/>
              <a:pPr/>
              <a:t>25</a:t>
            </a:fld>
            <a:endParaRPr lang="en-US" altLang="en-US"/>
          </a:p>
        </p:txBody>
      </p:sp>
      <p:sp>
        <p:nvSpPr>
          <p:cNvPr id="143363" name="Rectangle 2"/>
          <p:cNvSpPr>
            <a:spLocks noGrp="1" noRot="1" noChangeAspect="1" noChangeArrowheads="1" noTextEdit="1"/>
          </p:cNvSpPr>
          <p:nvPr>
            <p:ph type="sldImg"/>
          </p:nvPr>
        </p:nvSpPr>
        <p:spPr>
          <a:ln/>
        </p:spPr>
      </p:sp>
      <p:sp>
        <p:nvSpPr>
          <p:cNvPr id="14336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Rectangle 7"/>
          <p:cNvSpPr>
            <a:spLocks noGrp="1" noChangeArrowheads="1"/>
          </p:cNvSpPr>
          <p:nvPr>
            <p:ph type="sldNum" sz="quarter" idx="5"/>
          </p:nvPr>
        </p:nvSpPr>
        <p:spPr>
          <a:noFill/>
          <a:ln>
            <a:miter lim="800000"/>
            <a:headEnd/>
            <a:tailEnd/>
          </a:ln>
        </p:spPr>
        <p:txBody>
          <a:bodyPr/>
          <a:lstStyle/>
          <a:p>
            <a:fld id="{757D455A-CCA0-4F2D-9A86-C833D1474FE9}" type="slidenum">
              <a:rPr lang="en-US" altLang="en-US" smtClean="0"/>
              <a:pPr/>
              <a:t>26</a:t>
            </a:fld>
            <a:endParaRPr lang="en-US" altLang="en-US"/>
          </a:p>
        </p:txBody>
      </p:sp>
      <p:sp>
        <p:nvSpPr>
          <p:cNvPr id="144387" name="Rectangle 2"/>
          <p:cNvSpPr>
            <a:spLocks noGrp="1" noRot="1" noChangeAspect="1" noChangeArrowheads="1" noTextEdit="1"/>
          </p:cNvSpPr>
          <p:nvPr>
            <p:ph type="sldImg"/>
          </p:nvPr>
        </p:nvSpPr>
        <p:spPr>
          <a:ln/>
        </p:spPr>
      </p:sp>
      <p:sp>
        <p:nvSpPr>
          <p:cNvPr id="14438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Rectangle 7"/>
          <p:cNvSpPr>
            <a:spLocks noGrp="1" noChangeArrowheads="1"/>
          </p:cNvSpPr>
          <p:nvPr>
            <p:ph type="sldNum" sz="quarter" idx="5"/>
          </p:nvPr>
        </p:nvSpPr>
        <p:spPr>
          <a:noFill/>
          <a:ln>
            <a:miter lim="800000"/>
            <a:headEnd/>
            <a:tailEnd/>
          </a:ln>
        </p:spPr>
        <p:txBody>
          <a:bodyPr/>
          <a:lstStyle/>
          <a:p>
            <a:fld id="{8BFCFCB9-97C2-4414-89B0-F1C0E3D14C2C}" type="slidenum">
              <a:rPr lang="en-US" altLang="en-US" smtClean="0"/>
              <a:pPr/>
              <a:t>27</a:t>
            </a:fld>
            <a:endParaRPr lang="en-US" altLang="en-US"/>
          </a:p>
        </p:txBody>
      </p:sp>
      <p:sp>
        <p:nvSpPr>
          <p:cNvPr id="145411" name="Rectangle 2"/>
          <p:cNvSpPr>
            <a:spLocks noGrp="1" noRot="1" noChangeAspect="1" noChangeArrowheads="1" noTextEdit="1"/>
          </p:cNvSpPr>
          <p:nvPr>
            <p:ph type="sldImg"/>
          </p:nvPr>
        </p:nvSpPr>
        <p:spPr>
          <a:ln/>
        </p:spPr>
      </p:sp>
      <p:sp>
        <p:nvSpPr>
          <p:cNvPr id="14541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Rectangle 7"/>
          <p:cNvSpPr>
            <a:spLocks noGrp="1" noChangeArrowheads="1"/>
          </p:cNvSpPr>
          <p:nvPr>
            <p:ph type="sldNum" sz="quarter" idx="5"/>
          </p:nvPr>
        </p:nvSpPr>
        <p:spPr>
          <a:noFill/>
          <a:ln>
            <a:miter lim="800000"/>
            <a:headEnd/>
            <a:tailEnd/>
          </a:ln>
        </p:spPr>
        <p:txBody>
          <a:bodyPr/>
          <a:lstStyle/>
          <a:p>
            <a:fld id="{A965EE08-A61C-4B76-B6F2-C2981BDEFCF0}" type="slidenum">
              <a:rPr lang="en-US" altLang="en-US" smtClean="0"/>
              <a:pPr/>
              <a:t>28</a:t>
            </a:fld>
            <a:endParaRPr lang="en-US" altLang="en-US"/>
          </a:p>
        </p:txBody>
      </p:sp>
      <p:sp>
        <p:nvSpPr>
          <p:cNvPr id="146435" name="Rectangle 2"/>
          <p:cNvSpPr>
            <a:spLocks noGrp="1" noRot="1" noChangeAspect="1" noChangeArrowheads="1" noTextEdit="1"/>
          </p:cNvSpPr>
          <p:nvPr>
            <p:ph type="sldImg"/>
          </p:nvPr>
        </p:nvSpPr>
        <p:spPr>
          <a:ln/>
        </p:spPr>
      </p:sp>
      <p:sp>
        <p:nvSpPr>
          <p:cNvPr id="14643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458" name="Rectangle 7"/>
          <p:cNvSpPr>
            <a:spLocks noGrp="1" noChangeArrowheads="1"/>
          </p:cNvSpPr>
          <p:nvPr>
            <p:ph type="sldNum" sz="quarter" idx="5"/>
          </p:nvPr>
        </p:nvSpPr>
        <p:spPr>
          <a:noFill/>
          <a:ln>
            <a:miter lim="800000"/>
            <a:headEnd/>
            <a:tailEnd/>
          </a:ln>
        </p:spPr>
        <p:txBody>
          <a:bodyPr/>
          <a:lstStyle/>
          <a:p>
            <a:fld id="{C8375DB0-5282-4142-BFF6-FC9F5E8C7F36}" type="slidenum">
              <a:rPr lang="en-US" altLang="en-US" smtClean="0"/>
              <a:pPr/>
              <a:t>29</a:t>
            </a:fld>
            <a:endParaRPr lang="en-US" altLang="en-US"/>
          </a:p>
        </p:txBody>
      </p:sp>
      <p:sp>
        <p:nvSpPr>
          <p:cNvPr id="147459" name="Rectangle 2"/>
          <p:cNvSpPr>
            <a:spLocks noGrp="1" noRot="1" noChangeAspect="1" noChangeArrowheads="1" noTextEdit="1"/>
          </p:cNvSpPr>
          <p:nvPr>
            <p:ph type="sldImg"/>
          </p:nvPr>
        </p:nvSpPr>
        <p:spPr>
          <a:ln/>
        </p:spPr>
      </p:sp>
      <p:sp>
        <p:nvSpPr>
          <p:cNvPr id="14746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6710EB03-DA04-40B0-9446-24E04B57544B}" type="slidenum">
              <a:rPr lang="en-US" altLang="en-US" smtClean="0"/>
              <a:pPr/>
              <a:t>3</a:t>
            </a:fld>
            <a:endParaRPr lang="en-US" altLang="en-US"/>
          </a:p>
        </p:txBody>
      </p:sp>
      <p:sp>
        <p:nvSpPr>
          <p:cNvPr id="120835" name="Rectangle 2"/>
          <p:cNvSpPr>
            <a:spLocks noGrp="1" noRot="1" noChangeAspect="1" noChangeArrowheads="1" noTextEdit="1"/>
          </p:cNvSpPr>
          <p:nvPr>
            <p:ph type="sldImg"/>
          </p:nvPr>
        </p:nvSpPr>
        <p:spPr>
          <a:ln/>
        </p:spPr>
      </p:sp>
      <p:sp>
        <p:nvSpPr>
          <p:cNvPr id="12083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Rectangle 7"/>
          <p:cNvSpPr>
            <a:spLocks noGrp="1" noChangeArrowheads="1"/>
          </p:cNvSpPr>
          <p:nvPr>
            <p:ph type="sldNum" sz="quarter" idx="5"/>
          </p:nvPr>
        </p:nvSpPr>
        <p:spPr>
          <a:noFill/>
          <a:ln>
            <a:miter lim="800000"/>
            <a:headEnd/>
            <a:tailEnd/>
          </a:ln>
        </p:spPr>
        <p:txBody>
          <a:bodyPr/>
          <a:lstStyle/>
          <a:p>
            <a:fld id="{882D6122-0C49-408C-AECE-A890CD499BE1}" type="slidenum">
              <a:rPr lang="en-US" altLang="en-US" smtClean="0"/>
              <a:pPr/>
              <a:t>30</a:t>
            </a:fld>
            <a:endParaRPr lang="en-US" altLang="en-US"/>
          </a:p>
        </p:txBody>
      </p:sp>
      <p:sp>
        <p:nvSpPr>
          <p:cNvPr id="148483" name="Rectangle 2"/>
          <p:cNvSpPr>
            <a:spLocks noGrp="1" noRot="1" noChangeAspect="1" noChangeArrowheads="1" noTextEdit="1"/>
          </p:cNvSpPr>
          <p:nvPr>
            <p:ph type="sldImg"/>
          </p:nvPr>
        </p:nvSpPr>
        <p:spPr>
          <a:ln/>
        </p:spPr>
      </p:sp>
      <p:sp>
        <p:nvSpPr>
          <p:cNvPr id="14848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Rectangle 7"/>
          <p:cNvSpPr>
            <a:spLocks noGrp="1" noChangeArrowheads="1"/>
          </p:cNvSpPr>
          <p:nvPr>
            <p:ph type="sldNum" sz="quarter" idx="5"/>
          </p:nvPr>
        </p:nvSpPr>
        <p:spPr>
          <a:noFill/>
          <a:ln>
            <a:miter lim="800000"/>
            <a:headEnd/>
            <a:tailEnd/>
          </a:ln>
        </p:spPr>
        <p:txBody>
          <a:bodyPr/>
          <a:lstStyle/>
          <a:p>
            <a:fld id="{EC23350C-B7EB-48F1-9111-D2353ABFB56D}" type="slidenum">
              <a:rPr lang="en-US" altLang="en-US" smtClean="0"/>
              <a:pPr/>
              <a:t>31</a:t>
            </a:fld>
            <a:endParaRPr lang="en-US" altLang="en-US"/>
          </a:p>
        </p:txBody>
      </p:sp>
      <p:sp>
        <p:nvSpPr>
          <p:cNvPr id="149507" name="Rectangle 2"/>
          <p:cNvSpPr>
            <a:spLocks noGrp="1" noRot="1" noChangeAspect="1" noChangeArrowheads="1" noTextEdit="1"/>
          </p:cNvSpPr>
          <p:nvPr>
            <p:ph type="sldImg"/>
          </p:nvPr>
        </p:nvSpPr>
        <p:spPr>
          <a:ln/>
        </p:spPr>
      </p:sp>
      <p:sp>
        <p:nvSpPr>
          <p:cNvPr id="14950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Rectangle 7"/>
          <p:cNvSpPr>
            <a:spLocks noGrp="1" noChangeArrowheads="1"/>
          </p:cNvSpPr>
          <p:nvPr>
            <p:ph type="sldNum" sz="quarter" idx="5"/>
          </p:nvPr>
        </p:nvSpPr>
        <p:spPr>
          <a:noFill/>
          <a:ln>
            <a:miter lim="800000"/>
            <a:headEnd/>
            <a:tailEnd/>
          </a:ln>
        </p:spPr>
        <p:txBody>
          <a:bodyPr/>
          <a:lstStyle/>
          <a:p>
            <a:fld id="{B21359D8-D16C-49C1-9B1E-767DBB1A5C9A}" type="slidenum">
              <a:rPr lang="en-US" altLang="en-US" smtClean="0"/>
              <a:pPr/>
              <a:t>32</a:t>
            </a:fld>
            <a:endParaRPr lang="en-US" altLang="en-US"/>
          </a:p>
        </p:txBody>
      </p:sp>
      <p:sp>
        <p:nvSpPr>
          <p:cNvPr id="150531" name="Rectangle 2"/>
          <p:cNvSpPr>
            <a:spLocks noGrp="1" noRot="1" noChangeAspect="1" noChangeArrowheads="1" noTextEdit="1"/>
          </p:cNvSpPr>
          <p:nvPr>
            <p:ph type="sldImg"/>
          </p:nvPr>
        </p:nvSpPr>
        <p:spPr>
          <a:ln/>
        </p:spPr>
      </p:sp>
      <p:sp>
        <p:nvSpPr>
          <p:cNvPr id="15053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1554" name="Rectangle 7"/>
          <p:cNvSpPr>
            <a:spLocks noGrp="1" noChangeArrowheads="1"/>
          </p:cNvSpPr>
          <p:nvPr>
            <p:ph type="sldNum" sz="quarter" idx="5"/>
          </p:nvPr>
        </p:nvSpPr>
        <p:spPr>
          <a:noFill/>
          <a:ln>
            <a:miter lim="800000"/>
            <a:headEnd/>
            <a:tailEnd/>
          </a:ln>
        </p:spPr>
        <p:txBody>
          <a:bodyPr/>
          <a:lstStyle/>
          <a:p>
            <a:fld id="{03C562E4-7677-455F-8D8A-D1B8A2115DD4}" type="slidenum">
              <a:rPr lang="en-US" altLang="en-US" smtClean="0"/>
              <a:pPr/>
              <a:t>33</a:t>
            </a:fld>
            <a:endParaRPr lang="en-US" altLang="en-US"/>
          </a:p>
        </p:txBody>
      </p:sp>
      <p:sp>
        <p:nvSpPr>
          <p:cNvPr id="151555" name="Rectangle 2"/>
          <p:cNvSpPr>
            <a:spLocks noGrp="1" noRot="1" noChangeAspect="1" noChangeArrowheads="1" noTextEdit="1"/>
          </p:cNvSpPr>
          <p:nvPr>
            <p:ph type="sldImg"/>
          </p:nvPr>
        </p:nvSpPr>
        <p:spPr>
          <a:ln/>
        </p:spPr>
      </p:sp>
      <p:sp>
        <p:nvSpPr>
          <p:cNvPr id="15155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noFill/>
          <a:ln>
            <a:miter lim="800000"/>
            <a:headEnd/>
            <a:tailEnd/>
          </a:ln>
        </p:spPr>
        <p:txBody>
          <a:bodyPr/>
          <a:lstStyle/>
          <a:p>
            <a:fld id="{82F4C615-45FC-4765-9785-98F714047E56}" type="slidenum">
              <a:rPr lang="en-US" altLang="en-US" smtClean="0"/>
              <a:pPr/>
              <a:t>34</a:t>
            </a:fld>
            <a:endParaRPr lang="en-US" altLang="en-US"/>
          </a:p>
        </p:txBody>
      </p:sp>
      <p:sp>
        <p:nvSpPr>
          <p:cNvPr id="152579" name="Rectangle 2"/>
          <p:cNvSpPr>
            <a:spLocks noGrp="1" noRot="1" noChangeAspect="1" noChangeArrowheads="1" noTextEdit="1"/>
          </p:cNvSpPr>
          <p:nvPr>
            <p:ph type="sldImg"/>
          </p:nvPr>
        </p:nvSpPr>
        <p:spPr>
          <a:ln/>
        </p:spPr>
      </p:sp>
      <p:sp>
        <p:nvSpPr>
          <p:cNvPr id="15258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Rectangle 7"/>
          <p:cNvSpPr>
            <a:spLocks noGrp="1" noChangeArrowheads="1"/>
          </p:cNvSpPr>
          <p:nvPr>
            <p:ph type="sldNum" sz="quarter" idx="5"/>
          </p:nvPr>
        </p:nvSpPr>
        <p:spPr>
          <a:noFill/>
          <a:ln>
            <a:miter lim="800000"/>
            <a:headEnd/>
            <a:tailEnd/>
          </a:ln>
        </p:spPr>
        <p:txBody>
          <a:bodyPr/>
          <a:lstStyle/>
          <a:p>
            <a:fld id="{FB335909-AFCA-45BF-93F2-3A33AC3DB187}" type="slidenum">
              <a:rPr lang="en-US" altLang="en-US" smtClean="0"/>
              <a:pPr/>
              <a:t>35</a:t>
            </a:fld>
            <a:endParaRPr lang="en-US" altLang="en-US"/>
          </a:p>
        </p:txBody>
      </p:sp>
      <p:sp>
        <p:nvSpPr>
          <p:cNvPr id="153603" name="Rectangle 2"/>
          <p:cNvSpPr>
            <a:spLocks noGrp="1" noRot="1" noChangeAspect="1" noChangeArrowheads="1" noTextEdit="1"/>
          </p:cNvSpPr>
          <p:nvPr>
            <p:ph type="sldImg"/>
          </p:nvPr>
        </p:nvSpPr>
        <p:spPr>
          <a:ln/>
        </p:spPr>
      </p:sp>
      <p:sp>
        <p:nvSpPr>
          <p:cNvPr id="15360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Rectangle 7"/>
          <p:cNvSpPr>
            <a:spLocks noGrp="1" noChangeArrowheads="1"/>
          </p:cNvSpPr>
          <p:nvPr>
            <p:ph type="sldNum" sz="quarter" idx="5"/>
          </p:nvPr>
        </p:nvSpPr>
        <p:spPr>
          <a:noFill/>
          <a:ln>
            <a:miter lim="800000"/>
            <a:headEnd/>
            <a:tailEnd/>
          </a:ln>
        </p:spPr>
        <p:txBody>
          <a:bodyPr/>
          <a:lstStyle/>
          <a:p>
            <a:fld id="{609B8988-9BD4-4419-BE6D-55A74CA086FC}" type="slidenum">
              <a:rPr lang="en-US" altLang="en-US" smtClean="0"/>
              <a:pPr/>
              <a:t>36</a:t>
            </a:fld>
            <a:endParaRPr lang="en-US" altLang="en-US"/>
          </a:p>
        </p:txBody>
      </p:sp>
      <p:sp>
        <p:nvSpPr>
          <p:cNvPr id="154627" name="Rectangle 2"/>
          <p:cNvSpPr>
            <a:spLocks noGrp="1" noRot="1" noChangeAspect="1" noChangeArrowheads="1" noTextEdit="1"/>
          </p:cNvSpPr>
          <p:nvPr>
            <p:ph type="sldImg"/>
          </p:nvPr>
        </p:nvSpPr>
        <p:spPr>
          <a:ln/>
        </p:spPr>
      </p:sp>
      <p:sp>
        <p:nvSpPr>
          <p:cNvPr id="15462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0" name="Rectangle 7"/>
          <p:cNvSpPr>
            <a:spLocks noGrp="1" noChangeArrowheads="1"/>
          </p:cNvSpPr>
          <p:nvPr>
            <p:ph type="sldNum" sz="quarter" idx="5"/>
          </p:nvPr>
        </p:nvSpPr>
        <p:spPr>
          <a:noFill/>
          <a:ln>
            <a:miter lim="800000"/>
            <a:headEnd/>
            <a:tailEnd/>
          </a:ln>
        </p:spPr>
        <p:txBody>
          <a:bodyPr/>
          <a:lstStyle/>
          <a:p>
            <a:fld id="{295742F5-18A5-45D5-BB42-AC7BE9494FC1}" type="slidenum">
              <a:rPr lang="en-US" altLang="en-US" smtClean="0"/>
              <a:pPr/>
              <a:t>37</a:t>
            </a:fld>
            <a:endParaRPr lang="en-US" altLang="en-US"/>
          </a:p>
        </p:txBody>
      </p:sp>
      <p:sp>
        <p:nvSpPr>
          <p:cNvPr id="155651" name="Rectangle 2"/>
          <p:cNvSpPr>
            <a:spLocks noGrp="1" noRot="1" noChangeAspect="1" noChangeArrowheads="1" noTextEdit="1"/>
          </p:cNvSpPr>
          <p:nvPr>
            <p:ph type="sldImg"/>
          </p:nvPr>
        </p:nvSpPr>
        <p:spPr>
          <a:ln/>
        </p:spPr>
      </p:sp>
      <p:sp>
        <p:nvSpPr>
          <p:cNvPr id="15565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noFill/>
          <a:ln>
            <a:miter lim="800000"/>
            <a:headEnd/>
            <a:tailEnd/>
          </a:ln>
        </p:spPr>
        <p:txBody>
          <a:bodyPr/>
          <a:lstStyle/>
          <a:p>
            <a:fld id="{FE971041-F6F7-47FE-B491-9FD1DF58347D}" type="slidenum">
              <a:rPr lang="en-US" altLang="en-US" smtClean="0"/>
              <a:pPr/>
              <a:t>38</a:t>
            </a:fld>
            <a:endParaRPr lang="en-US" altLang="en-US"/>
          </a:p>
        </p:txBody>
      </p:sp>
      <p:sp>
        <p:nvSpPr>
          <p:cNvPr id="156675" name="Rectangle 2"/>
          <p:cNvSpPr>
            <a:spLocks noGrp="1" noRot="1" noChangeAspect="1" noChangeArrowheads="1" noTextEdit="1"/>
          </p:cNvSpPr>
          <p:nvPr>
            <p:ph type="sldImg"/>
          </p:nvPr>
        </p:nvSpPr>
        <p:spPr>
          <a:ln/>
        </p:spPr>
      </p:sp>
      <p:sp>
        <p:nvSpPr>
          <p:cNvPr id="15667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Rectangle 7"/>
          <p:cNvSpPr>
            <a:spLocks noGrp="1" noChangeArrowheads="1"/>
          </p:cNvSpPr>
          <p:nvPr>
            <p:ph type="sldNum" sz="quarter" idx="5"/>
          </p:nvPr>
        </p:nvSpPr>
        <p:spPr>
          <a:noFill/>
          <a:ln>
            <a:miter lim="800000"/>
            <a:headEnd/>
            <a:tailEnd/>
          </a:ln>
        </p:spPr>
        <p:txBody>
          <a:bodyPr/>
          <a:lstStyle/>
          <a:p>
            <a:fld id="{6D997C24-9AF3-4B3A-8E73-653F64579D42}" type="slidenum">
              <a:rPr lang="en-US" altLang="en-US" smtClean="0"/>
              <a:pPr/>
              <a:t>39</a:t>
            </a:fld>
            <a:endParaRPr lang="en-US" altLang="en-US"/>
          </a:p>
        </p:txBody>
      </p:sp>
      <p:sp>
        <p:nvSpPr>
          <p:cNvPr id="157699" name="Rectangle 2"/>
          <p:cNvSpPr>
            <a:spLocks noGrp="1" noRot="1" noChangeAspect="1" noChangeArrowheads="1" noTextEdit="1"/>
          </p:cNvSpPr>
          <p:nvPr>
            <p:ph type="sldImg"/>
          </p:nvPr>
        </p:nvSpPr>
        <p:spPr>
          <a:ln/>
        </p:spPr>
      </p:sp>
      <p:sp>
        <p:nvSpPr>
          <p:cNvPr id="15770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7"/>
          <p:cNvSpPr>
            <a:spLocks noGrp="1" noChangeArrowheads="1"/>
          </p:cNvSpPr>
          <p:nvPr>
            <p:ph type="sldNum" sz="quarter" idx="5"/>
          </p:nvPr>
        </p:nvSpPr>
        <p:spPr>
          <a:noFill/>
          <a:ln>
            <a:miter lim="800000"/>
            <a:headEnd/>
            <a:tailEnd/>
          </a:ln>
        </p:spPr>
        <p:txBody>
          <a:bodyPr/>
          <a:lstStyle/>
          <a:p>
            <a:fld id="{7C79421A-AC0C-4067-919B-D93DD54CF44C}" type="slidenum">
              <a:rPr lang="en-US" altLang="en-US" smtClean="0"/>
              <a:pPr/>
              <a:t>4</a:t>
            </a:fld>
            <a:endParaRPr lang="en-US" altLang="en-US"/>
          </a:p>
        </p:txBody>
      </p:sp>
      <p:sp>
        <p:nvSpPr>
          <p:cNvPr id="121859" name="Rectangle 2"/>
          <p:cNvSpPr>
            <a:spLocks noGrp="1" noRot="1" noChangeAspect="1" noChangeArrowheads="1" noTextEdit="1"/>
          </p:cNvSpPr>
          <p:nvPr>
            <p:ph type="sldImg"/>
          </p:nvPr>
        </p:nvSpPr>
        <p:spPr>
          <a:ln/>
        </p:spPr>
      </p:sp>
      <p:sp>
        <p:nvSpPr>
          <p:cNvPr id="12186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722" name="Rectangle 7"/>
          <p:cNvSpPr>
            <a:spLocks noGrp="1" noChangeArrowheads="1"/>
          </p:cNvSpPr>
          <p:nvPr>
            <p:ph type="sldNum" sz="quarter" idx="5"/>
          </p:nvPr>
        </p:nvSpPr>
        <p:spPr>
          <a:noFill/>
          <a:ln>
            <a:miter lim="800000"/>
            <a:headEnd/>
            <a:tailEnd/>
          </a:ln>
        </p:spPr>
        <p:txBody>
          <a:bodyPr/>
          <a:lstStyle/>
          <a:p>
            <a:fld id="{9776982A-3BBB-4852-8ABA-FFD2C23D00C3}" type="slidenum">
              <a:rPr lang="en-US" altLang="en-US" smtClean="0"/>
              <a:pPr/>
              <a:t>40</a:t>
            </a:fld>
            <a:endParaRPr lang="en-US" altLang="en-US"/>
          </a:p>
        </p:txBody>
      </p:sp>
      <p:sp>
        <p:nvSpPr>
          <p:cNvPr id="158723" name="Rectangle 2"/>
          <p:cNvSpPr>
            <a:spLocks noGrp="1" noRot="1" noChangeAspect="1" noChangeArrowheads="1" noTextEdit="1"/>
          </p:cNvSpPr>
          <p:nvPr>
            <p:ph type="sldImg"/>
          </p:nvPr>
        </p:nvSpPr>
        <p:spPr>
          <a:ln/>
        </p:spPr>
      </p:sp>
      <p:sp>
        <p:nvSpPr>
          <p:cNvPr id="15872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a:ln>
            <a:miter lim="800000"/>
            <a:headEnd/>
            <a:tailEnd/>
          </a:ln>
        </p:spPr>
        <p:txBody>
          <a:bodyPr/>
          <a:lstStyle/>
          <a:p>
            <a:fld id="{5EBD1776-7210-4720-87B3-F0A5DAEF7A55}" type="slidenum">
              <a:rPr lang="en-US" altLang="en-US" smtClean="0"/>
              <a:pPr/>
              <a:t>41</a:t>
            </a:fld>
            <a:endParaRPr lang="en-US" altLang="en-US"/>
          </a:p>
        </p:txBody>
      </p:sp>
      <p:sp>
        <p:nvSpPr>
          <p:cNvPr id="159747" name="Rectangle 2"/>
          <p:cNvSpPr>
            <a:spLocks noGrp="1" noRot="1" noChangeAspect="1" noChangeArrowheads="1" noTextEdit="1"/>
          </p:cNvSpPr>
          <p:nvPr>
            <p:ph type="sldImg"/>
          </p:nvPr>
        </p:nvSpPr>
        <p:spPr>
          <a:ln/>
        </p:spPr>
      </p:sp>
      <p:sp>
        <p:nvSpPr>
          <p:cNvPr id="15974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770" name="Rectangle 7"/>
          <p:cNvSpPr>
            <a:spLocks noGrp="1" noChangeArrowheads="1"/>
          </p:cNvSpPr>
          <p:nvPr>
            <p:ph type="sldNum" sz="quarter" idx="5"/>
          </p:nvPr>
        </p:nvSpPr>
        <p:spPr>
          <a:noFill/>
          <a:ln>
            <a:miter lim="800000"/>
            <a:headEnd/>
            <a:tailEnd/>
          </a:ln>
        </p:spPr>
        <p:txBody>
          <a:bodyPr/>
          <a:lstStyle/>
          <a:p>
            <a:fld id="{380E55D9-7A7D-4917-843A-AE9E5EE78702}" type="slidenum">
              <a:rPr lang="en-US" altLang="en-US" smtClean="0"/>
              <a:pPr/>
              <a:t>42</a:t>
            </a:fld>
            <a:endParaRPr lang="en-US" altLang="en-US"/>
          </a:p>
        </p:txBody>
      </p:sp>
      <p:sp>
        <p:nvSpPr>
          <p:cNvPr id="160771" name="Rectangle 2"/>
          <p:cNvSpPr>
            <a:spLocks noGrp="1" noRot="1" noChangeAspect="1" noChangeArrowheads="1" noTextEdit="1"/>
          </p:cNvSpPr>
          <p:nvPr>
            <p:ph type="sldImg"/>
          </p:nvPr>
        </p:nvSpPr>
        <p:spPr>
          <a:ln/>
        </p:spPr>
      </p:sp>
      <p:sp>
        <p:nvSpPr>
          <p:cNvPr id="16077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4" name="Rectangle 7"/>
          <p:cNvSpPr>
            <a:spLocks noGrp="1" noChangeArrowheads="1"/>
          </p:cNvSpPr>
          <p:nvPr>
            <p:ph type="sldNum" sz="quarter" idx="5"/>
          </p:nvPr>
        </p:nvSpPr>
        <p:spPr>
          <a:noFill/>
          <a:ln>
            <a:miter lim="800000"/>
            <a:headEnd/>
            <a:tailEnd/>
          </a:ln>
        </p:spPr>
        <p:txBody>
          <a:bodyPr/>
          <a:lstStyle/>
          <a:p>
            <a:fld id="{DD4FF4E2-C680-47CB-93E6-436793A08B55}" type="slidenum">
              <a:rPr lang="en-US" altLang="en-US" smtClean="0"/>
              <a:pPr/>
              <a:t>43</a:t>
            </a:fld>
            <a:endParaRPr lang="en-US" altLang="en-US"/>
          </a:p>
        </p:txBody>
      </p:sp>
      <p:sp>
        <p:nvSpPr>
          <p:cNvPr id="161795" name="Rectangle 2"/>
          <p:cNvSpPr>
            <a:spLocks noGrp="1" noRot="1" noChangeAspect="1" noChangeArrowheads="1" noTextEdit="1"/>
          </p:cNvSpPr>
          <p:nvPr>
            <p:ph type="sldImg"/>
          </p:nvPr>
        </p:nvSpPr>
        <p:spPr>
          <a:ln/>
        </p:spPr>
      </p:sp>
      <p:sp>
        <p:nvSpPr>
          <p:cNvPr id="16179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ln>
            <a:miter lim="800000"/>
            <a:headEnd/>
            <a:tailEnd/>
          </a:ln>
        </p:spPr>
        <p:txBody>
          <a:bodyPr/>
          <a:lstStyle/>
          <a:p>
            <a:fld id="{FD9E4F81-E165-40F1-BB52-3268C28F0C14}" type="slidenum">
              <a:rPr lang="en-US" altLang="en-US" smtClean="0"/>
              <a:pPr/>
              <a:t>44</a:t>
            </a:fld>
            <a:endParaRPr lang="en-US" altLang="en-US"/>
          </a:p>
        </p:txBody>
      </p:sp>
      <p:sp>
        <p:nvSpPr>
          <p:cNvPr id="162819" name="Rectangle 2"/>
          <p:cNvSpPr>
            <a:spLocks noGrp="1" noRot="1" noChangeAspect="1" noChangeArrowheads="1" noTextEdit="1"/>
          </p:cNvSpPr>
          <p:nvPr>
            <p:ph type="sldImg"/>
          </p:nvPr>
        </p:nvSpPr>
        <p:spPr>
          <a:ln/>
        </p:spPr>
      </p:sp>
      <p:sp>
        <p:nvSpPr>
          <p:cNvPr id="16282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Rectangle 7"/>
          <p:cNvSpPr>
            <a:spLocks noGrp="1" noChangeArrowheads="1"/>
          </p:cNvSpPr>
          <p:nvPr>
            <p:ph type="sldNum" sz="quarter" idx="5"/>
          </p:nvPr>
        </p:nvSpPr>
        <p:spPr>
          <a:noFill/>
          <a:ln>
            <a:miter lim="800000"/>
            <a:headEnd/>
            <a:tailEnd/>
          </a:ln>
        </p:spPr>
        <p:txBody>
          <a:bodyPr/>
          <a:lstStyle/>
          <a:p>
            <a:fld id="{CAE4D178-DA48-495C-BBCD-4BAE633FA385}" type="slidenum">
              <a:rPr lang="en-US" altLang="en-US" smtClean="0"/>
              <a:pPr/>
              <a:t>45</a:t>
            </a:fld>
            <a:endParaRPr lang="en-US" altLang="en-US"/>
          </a:p>
        </p:txBody>
      </p:sp>
      <p:sp>
        <p:nvSpPr>
          <p:cNvPr id="163843" name="Rectangle 2"/>
          <p:cNvSpPr>
            <a:spLocks noGrp="1" noRot="1" noChangeAspect="1" noChangeArrowheads="1" noTextEdit="1"/>
          </p:cNvSpPr>
          <p:nvPr>
            <p:ph type="sldImg"/>
          </p:nvPr>
        </p:nvSpPr>
        <p:spPr>
          <a:ln/>
        </p:spPr>
      </p:sp>
      <p:sp>
        <p:nvSpPr>
          <p:cNvPr id="16384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6" name="Rectangle 7"/>
          <p:cNvSpPr>
            <a:spLocks noGrp="1" noChangeArrowheads="1"/>
          </p:cNvSpPr>
          <p:nvPr>
            <p:ph type="sldNum" sz="quarter" idx="5"/>
          </p:nvPr>
        </p:nvSpPr>
        <p:spPr>
          <a:noFill/>
          <a:ln>
            <a:miter lim="800000"/>
            <a:headEnd/>
            <a:tailEnd/>
          </a:ln>
        </p:spPr>
        <p:txBody>
          <a:bodyPr/>
          <a:lstStyle/>
          <a:p>
            <a:fld id="{893C9BCF-97F7-4C12-B121-53E570B4D64E}" type="slidenum">
              <a:rPr lang="en-US" altLang="en-US" smtClean="0"/>
              <a:pPr/>
              <a:t>46</a:t>
            </a:fld>
            <a:endParaRPr lang="en-US" altLang="en-US"/>
          </a:p>
        </p:txBody>
      </p:sp>
      <p:sp>
        <p:nvSpPr>
          <p:cNvPr id="164867" name="Rectangle 2"/>
          <p:cNvSpPr>
            <a:spLocks noGrp="1" noRot="1" noChangeAspect="1" noChangeArrowheads="1" noTextEdit="1"/>
          </p:cNvSpPr>
          <p:nvPr>
            <p:ph type="sldImg"/>
          </p:nvPr>
        </p:nvSpPr>
        <p:spPr>
          <a:ln/>
        </p:spPr>
      </p:sp>
      <p:sp>
        <p:nvSpPr>
          <p:cNvPr id="16486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ln>
            <a:miter lim="800000"/>
            <a:headEnd/>
            <a:tailEnd/>
          </a:ln>
        </p:spPr>
        <p:txBody>
          <a:bodyPr/>
          <a:lstStyle/>
          <a:p>
            <a:fld id="{7D0190CC-CE01-41A0-8EE0-6CE629DC9172}" type="slidenum">
              <a:rPr lang="en-US" altLang="en-US" smtClean="0"/>
              <a:pPr/>
              <a:t>47</a:t>
            </a:fld>
            <a:endParaRPr lang="en-US" altLang="en-US"/>
          </a:p>
        </p:txBody>
      </p:sp>
      <p:sp>
        <p:nvSpPr>
          <p:cNvPr id="165891" name="Rectangle 2"/>
          <p:cNvSpPr>
            <a:spLocks noGrp="1" noRot="1" noChangeAspect="1" noChangeArrowheads="1" noTextEdit="1"/>
          </p:cNvSpPr>
          <p:nvPr>
            <p:ph type="sldImg"/>
          </p:nvPr>
        </p:nvSpPr>
        <p:spPr>
          <a:ln/>
        </p:spPr>
      </p:sp>
      <p:sp>
        <p:nvSpPr>
          <p:cNvPr id="16589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Rectangle 7"/>
          <p:cNvSpPr>
            <a:spLocks noGrp="1" noChangeArrowheads="1"/>
          </p:cNvSpPr>
          <p:nvPr>
            <p:ph type="sldNum" sz="quarter" idx="5"/>
          </p:nvPr>
        </p:nvSpPr>
        <p:spPr>
          <a:noFill/>
          <a:ln>
            <a:miter lim="800000"/>
            <a:headEnd/>
            <a:tailEnd/>
          </a:ln>
        </p:spPr>
        <p:txBody>
          <a:bodyPr/>
          <a:lstStyle/>
          <a:p>
            <a:fld id="{5AA56371-A503-433E-9D9A-C4584F7970F4}" type="slidenum">
              <a:rPr lang="en-US" altLang="en-US" smtClean="0"/>
              <a:pPr/>
              <a:t>48</a:t>
            </a:fld>
            <a:endParaRPr lang="en-US" altLang="en-US"/>
          </a:p>
        </p:txBody>
      </p:sp>
      <p:sp>
        <p:nvSpPr>
          <p:cNvPr id="166915" name="Rectangle 2"/>
          <p:cNvSpPr>
            <a:spLocks noGrp="1" noRot="1" noChangeAspect="1" noChangeArrowheads="1" noTextEdit="1"/>
          </p:cNvSpPr>
          <p:nvPr>
            <p:ph type="sldImg"/>
          </p:nvPr>
        </p:nvSpPr>
        <p:spPr>
          <a:ln/>
        </p:spPr>
      </p:sp>
      <p:sp>
        <p:nvSpPr>
          <p:cNvPr id="16691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Rectangle 7"/>
          <p:cNvSpPr>
            <a:spLocks noGrp="1" noChangeArrowheads="1"/>
          </p:cNvSpPr>
          <p:nvPr>
            <p:ph type="sldNum" sz="quarter" idx="5"/>
          </p:nvPr>
        </p:nvSpPr>
        <p:spPr>
          <a:noFill/>
          <a:ln>
            <a:miter lim="800000"/>
            <a:headEnd/>
            <a:tailEnd/>
          </a:ln>
        </p:spPr>
        <p:txBody>
          <a:bodyPr/>
          <a:lstStyle/>
          <a:p>
            <a:fld id="{E01278CF-9243-4DFF-AE02-4974E643F207}" type="slidenum">
              <a:rPr lang="en-US" altLang="en-US" smtClean="0"/>
              <a:pPr/>
              <a:t>49</a:t>
            </a:fld>
            <a:endParaRPr lang="en-US" altLang="en-US"/>
          </a:p>
        </p:txBody>
      </p:sp>
      <p:sp>
        <p:nvSpPr>
          <p:cNvPr id="167939" name="Rectangle 2"/>
          <p:cNvSpPr>
            <a:spLocks noGrp="1" noRot="1" noChangeAspect="1" noChangeArrowheads="1" noTextEdit="1"/>
          </p:cNvSpPr>
          <p:nvPr>
            <p:ph type="sldImg"/>
          </p:nvPr>
        </p:nvSpPr>
        <p:spPr>
          <a:ln/>
        </p:spPr>
      </p:sp>
      <p:sp>
        <p:nvSpPr>
          <p:cNvPr id="16794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7"/>
          <p:cNvSpPr>
            <a:spLocks noGrp="1" noChangeArrowheads="1"/>
          </p:cNvSpPr>
          <p:nvPr>
            <p:ph type="sldNum" sz="quarter" idx="5"/>
          </p:nvPr>
        </p:nvSpPr>
        <p:spPr>
          <a:noFill/>
          <a:ln>
            <a:miter lim="800000"/>
            <a:headEnd/>
            <a:tailEnd/>
          </a:ln>
        </p:spPr>
        <p:txBody>
          <a:bodyPr/>
          <a:lstStyle/>
          <a:p>
            <a:fld id="{81043FEB-A455-4BE4-92D4-C660B149A266}" type="slidenum">
              <a:rPr lang="en-US" altLang="en-US" smtClean="0"/>
              <a:pPr/>
              <a:t>5</a:t>
            </a:fld>
            <a:endParaRPr lang="en-US" altLang="en-US"/>
          </a:p>
        </p:txBody>
      </p:sp>
      <p:sp>
        <p:nvSpPr>
          <p:cNvPr id="122883" name="Rectangle 2"/>
          <p:cNvSpPr>
            <a:spLocks noGrp="1" noRot="1" noChangeAspect="1" noChangeArrowheads="1" noTextEdit="1"/>
          </p:cNvSpPr>
          <p:nvPr>
            <p:ph type="sldImg"/>
          </p:nvPr>
        </p:nvSpPr>
        <p:spPr>
          <a:ln/>
        </p:spPr>
      </p:sp>
      <p:sp>
        <p:nvSpPr>
          <p:cNvPr id="12288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Rectangle 7"/>
          <p:cNvSpPr>
            <a:spLocks noGrp="1" noChangeArrowheads="1"/>
          </p:cNvSpPr>
          <p:nvPr>
            <p:ph type="sldNum" sz="quarter" idx="5"/>
          </p:nvPr>
        </p:nvSpPr>
        <p:spPr>
          <a:noFill/>
          <a:ln>
            <a:miter lim="800000"/>
            <a:headEnd/>
            <a:tailEnd/>
          </a:ln>
        </p:spPr>
        <p:txBody>
          <a:bodyPr/>
          <a:lstStyle/>
          <a:p>
            <a:fld id="{785174B3-EBB8-4029-A863-9E4747D7AF68}" type="slidenum">
              <a:rPr lang="en-US" altLang="en-US" smtClean="0"/>
              <a:pPr/>
              <a:t>50</a:t>
            </a:fld>
            <a:endParaRPr lang="en-US" altLang="en-US"/>
          </a:p>
        </p:txBody>
      </p:sp>
      <p:sp>
        <p:nvSpPr>
          <p:cNvPr id="168963" name="Rectangle 2"/>
          <p:cNvSpPr>
            <a:spLocks noGrp="1" noRot="1" noChangeAspect="1" noChangeArrowheads="1" noTextEdit="1"/>
          </p:cNvSpPr>
          <p:nvPr>
            <p:ph type="sldImg"/>
          </p:nvPr>
        </p:nvSpPr>
        <p:spPr>
          <a:ln/>
        </p:spPr>
      </p:sp>
      <p:sp>
        <p:nvSpPr>
          <p:cNvPr id="16896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Rectangle 7"/>
          <p:cNvSpPr>
            <a:spLocks noGrp="1" noChangeArrowheads="1"/>
          </p:cNvSpPr>
          <p:nvPr>
            <p:ph type="sldNum" sz="quarter" idx="5"/>
          </p:nvPr>
        </p:nvSpPr>
        <p:spPr>
          <a:noFill/>
          <a:ln>
            <a:miter lim="800000"/>
            <a:headEnd/>
            <a:tailEnd/>
          </a:ln>
        </p:spPr>
        <p:txBody>
          <a:bodyPr/>
          <a:lstStyle/>
          <a:p>
            <a:fld id="{34B68C83-9EA8-4959-8711-C90E82E3D116}" type="slidenum">
              <a:rPr lang="en-US" altLang="en-US" smtClean="0"/>
              <a:pPr/>
              <a:t>51</a:t>
            </a:fld>
            <a:endParaRPr lang="en-US" altLang="en-US"/>
          </a:p>
        </p:txBody>
      </p:sp>
      <p:sp>
        <p:nvSpPr>
          <p:cNvPr id="169987" name="Rectangle 2"/>
          <p:cNvSpPr>
            <a:spLocks noGrp="1" noRot="1" noChangeAspect="1" noChangeArrowheads="1" noTextEdit="1"/>
          </p:cNvSpPr>
          <p:nvPr>
            <p:ph type="sldImg"/>
          </p:nvPr>
        </p:nvSpPr>
        <p:spPr>
          <a:ln/>
        </p:spPr>
      </p:sp>
      <p:sp>
        <p:nvSpPr>
          <p:cNvPr id="16998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Rectangle 7"/>
          <p:cNvSpPr>
            <a:spLocks noGrp="1" noChangeArrowheads="1"/>
          </p:cNvSpPr>
          <p:nvPr>
            <p:ph type="sldNum" sz="quarter" idx="5"/>
          </p:nvPr>
        </p:nvSpPr>
        <p:spPr>
          <a:noFill/>
          <a:ln>
            <a:miter lim="800000"/>
            <a:headEnd/>
            <a:tailEnd/>
          </a:ln>
        </p:spPr>
        <p:txBody>
          <a:bodyPr/>
          <a:lstStyle/>
          <a:p>
            <a:fld id="{7E6BACAA-A649-4CAB-8ACB-9FD9D2F3EFA7}" type="slidenum">
              <a:rPr lang="en-US" altLang="en-US" smtClean="0"/>
              <a:pPr/>
              <a:t>52</a:t>
            </a:fld>
            <a:endParaRPr lang="en-US" altLang="en-US"/>
          </a:p>
        </p:txBody>
      </p:sp>
      <p:sp>
        <p:nvSpPr>
          <p:cNvPr id="171011" name="Rectangle 2"/>
          <p:cNvSpPr>
            <a:spLocks noGrp="1" noRot="1" noChangeAspect="1" noChangeArrowheads="1" noTextEdit="1"/>
          </p:cNvSpPr>
          <p:nvPr>
            <p:ph type="sldImg"/>
          </p:nvPr>
        </p:nvSpPr>
        <p:spPr>
          <a:ln/>
        </p:spPr>
      </p:sp>
      <p:sp>
        <p:nvSpPr>
          <p:cNvPr id="17101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ln>
            <a:miter lim="800000"/>
            <a:headEnd/>
            <a:tailEnd/>
          </a:ln>
        </p:spPr>
        <p:txBody>
          <a:bodyPr/>
          <a:lstStyle/>
          <a:p>
            <a:fld id="{6ECB41C9-2536-48BF-9E0F-AEC58EA5B563}" type="slidenum">
              <a:rPr lang="en-US" altLang="en-US" smtClean="0"/>
              <a:pPr/>
              <a:t>53</a:t>
            </a:fld>
            <a:endParaRPr lang="en-US" altLang="en-US"/>
          </a:p>
        </p:txBody>
      </p:sp>
      <p:sp>
        <p:nvSpPr>
          <p:cNvPr id="172035" name="Rectangle 2"/>
          <p:cNvSpPr>
            <a:spLocks noGrp="1" noRot="1" noChangeAspect="1" noChangeArrowheads="1" noTextEdit="1"/>
          </p:cNvSpPr>
          <p:nvPr>
            <p:ph type="sldImg"/>
          </p:nvPr>
        </p:nvSpPr>
        <p:spPr>
          <a:ln/>
        </p:spPr>
      </p:sp>
      <p:sp>
        <p:nvSpPr>
          <p:cNvPr id="17203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Rectangle 7"/>
          <p:cNvSpPr>
            <a:spLocks noGrp="1" noChangeArrowheads="1"/>
          </p:cNvSpPr>
          <p:nvPr>
            <p:ph type="sldNum" sz="quarter" idx="5"/>
          </p:nvPr>
        </p:nvSpPr>
        <p:spPr>
          <a:noFill/>
          <a:ln>
            <a:miter lim="800000"/>
            <a:headEnd/>
            <a:tailEnd/>
          </a:ln>
        </p:spPr>
        <p:txBody>
          <a:bodyPr/>
          <a:lstStyle/>
          <a:p>
            <a:fld id="{632F1BAD-13B8-4673-9794-D09690C7F973}" type="slidenum">
              <a:rPr lang="en-US" altLang="en-US" smtClean="0"/>
              <a:pPr/>
              <a:t>54</a:t>
            </a:fld>
            <a:endParaRPr lang="en-US" altLang="en-US"/>
          </a:p>
        </p:txBody>
      </p:sp>
      <p:sp>
        <p:nvSpPr>
          <p:cNvPr id="173059" name="Rectangle 2"/>
          <p:cNvSpPr>
            <a:spLocks noGrp="1" noRot="1" noChangeAspect="1" noChangeArrowheads="1" noTextEdit="1"/>
          </p:cNvSpPr>
          <p:nvPr>
            <p:ph type="sldImg"/>
          </p:nvPr>
        </p:nvSpPr>
        <p:spPr>
          <a:ln/>
        </p:spPr>
      </p:sp>
      <p:sp>
        <p:nvSpPr>
          <p:cNvPr id="17306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Rectangle 7"/>
          <p:cNvSpPr>
            <a:spLocks noGrp="1" noChangeArrowheads="1"/>
          </p:cNvSpPr>
          <p:nvPr>
            <p:ph type="sldNum" sz="quarter" idx="5"/>
          </p:nvPr>
        </p:nvSpPr>
        <p:spPr>
          <a:noFill/>
          <a:ln>
            <a:miter lim="800000"/>
            <a:headEnd/>
            <a:tailEnd/>
          </a:ln>
        </p:spPr>
        <p:txBody>
          <a:bodyPr/>
          <a:lstStyle/>
          <a:p>
            <a:fld id="{67CDC3E8-EDB7-4192-A9C9-DD45D09527CF}" type="slidenum">
              <a:rPr lang="en-US" altLang="en-US" smtClean="0"/>
              <a:pPr/>
              <a:t>55</a:t>
            </a:fld>
            <a:endParaRPr lang="en-US" altLang="en-US"/>
          </a:p>
        </p:txBody>
      </p:sp>
      <p:sp>
        <p:nvSpPr>
          <p:cNvPr id="174083" name="Rectangle 2"/>
          <p:cNvSpPr>
            <a:spLocks noGrp="1" noRot="1" noChangeAspect="1" noChangeArrowheads="1" noTextEdit="1"/>
          </p:cNvSpPr>
          <p:nvPr>
            <p:ph type="sldImg"/>
          </p:nvPr>
        </p:nvSpPr>
        <p:spPr>
          <a:ln/>
        </p:spPr>
      </p:sp>
      <p:sp>
        <p:nvSpPr>
          <p:cNvPr id="17408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106" name="Rectangle 7"/>
          <p:cNvSpPr>
            <a:spLocks noGrp="1" noChangeArrowheads="1"/>
          </p:cNvSpPr>
          <p:nvPr>
            <p:ph type="sldNum" sz="quarter" idx="5"/>
          </p:nvPr>
        </p:nvSpPr>
        <p:spPr>
          <a:noFill/>
          <a:ln>
            <a:miter lim="800000"/>
            <a:headEnd/>
            <a:tailEnd/>
          </a:ln>
        </p:spPr>
        <p:txBody>
          <a:bodyPr/>
          <a:lstStyle/>
          <a:p>
            <a:fld id="{45502615-8543-450B-AFEA-046F540F09F3}" type="slidenum">
              <a:rPr lang="en-US" altLang="en-US" smtClean="0"/>
              <a:pPr/>
              <a:t>56</a:t>
            </a:fld>
            <a:endParaRPr lang="en-US" altLang="en-US"/>
          </a:p>
        </p:txBody>
      </p:sp>
      <p:sp>
        <p:nvSpPr>
          <p:cNvPr id="175107" name="Rectangle 2"/>
          <p:cNvSpPr>
            <a:spLocks noGrp="1" noRot="1" noChangeAspect="1" noChangeArrowheads="1" noTextEdit="1"/>
          </p:cNvSpPr>
          <p:nvPr>
            <p:ph type="sldImg"/>
          </p:nvPr>
        </p:nvSpPr>
        <p:spPr>
          <a:ln/>
        </p:spPr>
      </p:sp>
      <p:sp>
        <p:nvSpPr>
          <p:cNvPr id="17510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130" name="Rectangle 7"/>
          <p:cNvSpPr>
            <a:spLocks noGrp="1" noChangeArrowheads="1"/>
          </p:cNvSpPr>
          <p:nvPr>
            <p:ph type="sldNum" sz="quarter" idx="5"/>
          </p:nvPr>
        </p:nvSpPr>
        <p:spPr>
          <a:noFill/>
          <a:ln>
            <a:miter lim="800000"/>
            <a:headEnd/>
            <a:tailEnd/>
          </a:ln>
        </p:spPr>
        <p:txBody>
          <a:bodyPr/>
          <a:lstStyle/>
          <a:p>
            <a:fld id="{56623C37-ABBE-4AB3-9D10-1E72EEC4BE5D}" type="slidenum">
              <a:rPr lang="en-US" altLang="en-US" smtClean="0"/>
              <a:pPr/>
              <a:t>57</a:t>
            </a:fld>
            <a:endParaRPr lang="en-US" altLang="en-US"/>
          </a:p>
        </p:txBody>
      </p:sp>
      <p:sp>
        <p:nvSpPr>
          <p:cNvPr id="176131" name="Rectangle 2"/>
          <p:cNvSpPr>
            <a:spLocks noGrp="1" noRot="1" noChangeAspect="1" noChangeArrowheads="1" noTextEdit="1"/>
          </p:cNvSpPr>
          <p:nvPr>
            <p:ph type="sldImg"/>
          </p:nvPr>
        </p:nvSpPr>
        <p:spPr>
          <a:ln/>
        </p:spPr>
      </p:sp>
      <p:sp>
        <p:nvSpPr>
          <p:cNvPr id="17613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154" name="Rectangle 7"/>
          <p:cNvSpPr>
            <a:spLocks noGrp="1" noChangeArrowheads="1"/>
          </p:cNvSpPr>
          <p:nvPr>
            <p:ph type="sldNum" sz="quarter" idx="5"/>
          </p:nvPr>
        </p:nvSpPr>
        <p:spPr>
          <a:noFill/>
          <a:ln>
            <a:miter lim="800000"/>
            <a:headEnd/>
            <a:tailEnd/>
          </a:ln>
        </p:spPr>
        <p:txBody>
          <a:bodyPr/>
          <a:lstStyle/>
          <a:p>
            <a:fld id="{2B136D9F-6060-4069-91B7-0B1F64900453}" type="slidenum">
              <a:rPr lang="en-US" altLang="en-US" smtClean="0"/>
              <a:pPr/>
              <a:t>58</a:t>
            </a:fld>
            <a:endParaRPr lang="en-US" altLang="en-US"/>
          </a:p>
        </p:txBody>
      </p:sp>
      <p:sp>
        <p:nvSpPr>
          <p:cNvPr id="177155" name="Rectangle 2"/>
          <p:cNvSpPr>
            <a:spLocks noGrp="1" noRot="1" noChangeAspect="1" noChangeArrowheads="1" noTextEdit="1"/>
          </p:cNvSpPr>
          <p:nvPr>
            <p:ph type="sldImg"/>
          </p:nvPr>
        </p:nvSpPr>
        <p:spPr>
          <a:ln/>
        </p:spPr>
      </p:sp>
      <p:sp>
        <p:nvSpPr>
          <p:cNvPr id="17715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178" name="Rectangle 7"/>
          <p:cNvSpPr>
            <a:spLocks noGrp="1" noChangeArrowheads="1"/>
          </p:cNvSpPr>
          <p:nvPr>
            <p:ph type="sldNum" sz="quarter" idx="5"/>
          </p:nvPr>
        </p:nvSpPr>
        <p:spPr>
          <a:noFill/>
          <a:ln>
            <a:miter lim="800000"/>
            <a:headEnd/>
            <a:tailEnd/>
          </a:ln>
        </p:spPr>
        <p:txBody>
          <a:bodyPr/>
          <a:lstStyle/>
          <a:p>
            <a:fld id="{FD0200BF-7143-40CA-9010-8096C7AD4128}" type="slidenum">
              <a:rPr lang="en-US" altLang="en-US" smtClean="0"/>
              <a:pPr/>
              <a:t>59</a:t>
            </a:fld>
            <a:endParaRPr lang="en-US" altLang="en-US"/>
          </a:p>
        </p:txBody>
      </p:sp>
      <p:sp>
        <p:nvSpPr>
          <p:cNvPr id="178179" name="Rectangle 2"/>
          <p:cNvSpPr>
            <a:spLocks noGrp="1" noRot="1" noChangeAspect="1" noChangeArrowheads="1" noTextEdit="1"/>
          </p:cNvSpPr>
          <p:nvPr>
            <p:ph type="sldImg"/>
          </p:nvPr>
        </p:nvSpPr>
        <p:spPr>
          <a:ln/>
        </p:spPr>
      </p:sp>
      <p:sp>
        <p:nvSpPr>
          <p:cNvPr id="17818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7"/>
          <p:cNvSpPr>
            <a:spLocks noGrp="1" noChangeArrowheads="1"/>
          </p:cNvSpPr>
          <p:nvPr>
            <p:ph type="sldNum" sz="quarter" idx="5"/>
          </p:nvPr>
        </p:nvSpPr>
        <p:spPr>
          <a:noFill/>
          <a:ln>
            <a:miter lim="800000"/>
            <a:headEnd/>
            <a:tailEnd/>
          </a:ln>
        </p:spPr>
        <p:txBody>
          <a:bodyPr/>
          <a:lstStyle/>
          <a:p>
            <a:fld id="{F9607471-6444-4C89-A3FE-0D8B70C6AB21}" type="slidenum">
              <a:rPr lang="en-US" altLang="en-US" smtClean="0"/>
              <a:pPr/>
              <a:t>6</a:t>
            </a:fld>
            <a:endParaRPr lang="en-US" altLang="en-US"/>
          </a:p>
        </p:txBody>
      </p:sp>
      <p:sp>
        <p:nvSpPr>
          <p:cNvPr id="123907" name="Rectangle 2"/>
          <p:cNvSpPr>
            <a:spLocks noGrp="1" noRot="1" noChangeAspect="1" noChangeArrowheads="1" noTextEdit="1"/>
          </p:cNvSpPr>
          <p:nvPr>
            <p:ph type="sldImg"/>
          </p:nvPr>
        </p:nvSpPr>
        <p:spPr>
          <a:ln/>
        </p:spPr>
      </p:sp>
      <p:sp>
        <p:nvSpPr>
          <p:cNvPr id="12390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9202" name="Rectangle 7"/>
          <p:cNvSpPr>
            <a:spLocks noGrp="1" noChangeArrowheads="1"/>
          </p:cNvSpPr>
          <p:nvPr>
            <p:ph type="sldNum" sz="quarter" idx="5"/>
          </p:nvPr>
        </p:nvSpPr>
        <p:spPr>
          <a:noFill/>
          <a:ln>
            <a:miter lim="800000"/>
            <a:headEnd/>
            <a:tailEnd/>
          </a:ln>
        </p:spPr>
        <p:txBody>
          <a:bodyPr/>
          <a:lstStyle/>
          <a:p>
            <a:fld id="{A912A6FB-477A-4E33-9DEA-CDD333303EBE}" type="slidenum">
              <a:rPr lang="en-US" altLang="en-US" smtClean="0"/>
              <a:pPr/>
              <a:t>60</a:t>
            </a:fld>
            <a:endParaRPr lang="en-US" altLang="en-US"/>
          </a:p>
        </p:txBody>
      </p:sp>
      <p:sp>
        <p:nvSpPr>
          <p:cNvPr id="179203" name="Rectangle 2"/>
          <p:cNvSpPr>
            <a:spLocks noGrp="1" noRot="1" noChangeAspect="1" noChangeArrowheads="1" noTextEdit="1"/>
          </p:cNvSpPr>
          <p:nvPr>
            <p:ph type="sldImg"/>
          </p:nvPr>
        </p:nvSpPr>
        <p:spPr>
          <a:ln/>
        </p:spPr>
      </p:sp>
      <p:sp>
        <p:nvSpPr>
          <p:cNvPr id="17920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0226" name="Rectangle 7"/>
          <p:cNvSpPr>
            <a:spLocks noGrp="1" noChangeArrowheads="1"/>
          </p:cNvSpPr>
          <p:nvPr>
            <p:ph type="sldNum" sz="quarter" idx="5"/>
          </p:nvPr>
        </p:nvSpPr>
        <p:spPr>
          <a:noFill/>
          <a:ln>
            <a:miter lim="800000"/>
            <a:headEnd/>
            <a:tailEnd/>
          </a:ln>
        </p:spPr>
        <p:txBody>
          <a:bodyPr/>
          <a:lstStyle/>
          <a:p>
            <a:fld id="{A5DBAFF8-307B-4DC4-83B8-DEACD1CD6833}" type="slidenum">
              <a:rPr lang="en-US" altLang="en-US" smtClean="0"/>
              <a:pPr/>
              <a:t>61</a:t>
            </a:fld>
            <a:endParaRPr lang="en-US" altLang="en-US"/>
          </a:p>
        </p:txBody>
      </p:sp>
      <p:sp>
        <p:nvSpPr>
          <p:cNvPr id="180227" name="Rectangle 2"/>
          <p:cNvSpPr>
            <a:spLocks noGrp="1" noRot="1" noChangeAspect="1" noChangeArrowheads="1" noTextEdit="1"/>
          </p:cNvSpPr>
          <p:nvPr>
            <p:ph type="sldImg"/>
          </p:nvPr>
        </p:nvSpPr>
        <p:spPr>
          <a:ln/>
        </p:spPr>
      </p:sp>
      <p:sp>
        <p:nvSpPr>
          <p:cNvPr id="18022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1250" name="Rectangle 7"/>
          <p:cNvSpPr>
            <a:spLocks noGrp="1" noChangeArrowheads="1"/>
          </p:cNvSpPr>
          <p:nvPr>
            <p:ph type="sldNum" sz="quarter" idx="5"/>
          </p:nvPr>
        </p:nvSpPr>
        <p:spPr>
          <a:noFill/>
          <a:ln>
            <a:miter lim="800000"/>
            <a:headEnd/>
            <a:tailEnd/>
          </a:ln>
        </p:spPr>
        <p:txBody>
          <a:bodyPr/>
          <a:lstStyle/>
          <a:p>
            <a:fld id="{33011BAD-5AD2-4F99-BC60-FCE8426FF9E8}" type="slidenum">
              <a:rPr lang="en-US" altLang="en-US" smtClean="0"/>
              <a:pPr/>
              <a:t>62</a:t>
            </a:fld>
            <a:endParaRPr lang="en-US" altLang="en-US"/>
          </a:p>
        </p:txBody>
      </p:sp>
      <p:sp>
        <p:nvSpPr>
          <p:cNvPr id="181251" name="Rectangle 2"/>
          <p:cNvSpPr>
            <a:spLocks noGrp="1" noRot="1" noChangeAspect="1" noChangeArrowheads="1" noTextEdit="1"/>
          </p:cNvSpPr>
          <p:nvPr>
            <p:ph type="sldImg"/>
          </p:nvPr>
        </p:nvSpPr>
        <p:spPr>
          <a:ln/>
        </p:spPr>
      </p:sp>
      <p:sp>
        <p:nvSpPr>
          <p:cNvPr id="18125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Rectangle 7"/>
          <p:cNvSpPr>
            <a:spLocks noGrp="1" noChangeArrowheads="1"/>
          </p:cNvSpPr>
          <p:nvPr>
            <p:ph type="sldNum" sz="quarter" idx="5"/>
          </p:nvPr>
        </p:nvSpPr>
        <p:spPr>
          <a:noFill/>
          <a:ln>
            <a:miter lim="800000"/>
            <a:headEnd/>
            <a:tailEnd/>
          </a:ln>
        </p:spPr>
        <p:txBody>
          <a:bodyPr/>
          <a:lstStyle/>
          <a:p>
            <a:fld id="{3F2BABB7-8148-454C-B845-535A68A2DDB7}" type="slidenum">
              <a:rPr lang="en-US" altLang="en-US" smtClean="0"/>
              <a:pPr/>
              <a:t>63</a:t>
            </a:fld>
            <a:endParaRPr lang="en-US" altLang="en-US"/>
          </a:p>
        </p:txBody>
      </p:sp>
      <p:sp>
        <p:nvSpPr>
          <p:cNvPr id="182275" name="Rectangle 2"/>
          <p:cNvSpPr>
            <a:spLocks noGrp="1" noRot="1" noChangeAspect="1" noChangeArrowheads="1" noTextEdit="1"/>
          </p:cNvSpPr>
          <p:nvPr>
            <p:ph type="sldImg"/>
          </p:nvPr>
        </p:nvSpPr>
        <p:spPr>
          <a:ln/>
        </p:spPr>
      </p:sp>
      <p:sp>
        <p:nvSpPr>
          <p:cNvPr id="18227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Rectangle 7"/>
          <p:cNvSpPr>
            <a:spLocks noGrp="1" noChangeArrowheads="1"/>
          </p:cNvSpPr>
          <p:nvPr>
            <p:ph type="sldNum" sz="quarter" idx="5"/>
          </p:nvPr>
        </p:nvSpPr>
        <p:spPr>
          <a:noFill/>
          <a:ln>
            <a:miter lim="800000"/>
            <a:headEnd/>
            <a:tailEnd/>
          </a:ln>
        </p:spPr>
        <p:txBody>
          <a:bodyPr/>
          <a:lstStyle/>
          <a:p>
            <a:fld id="{DA415934-4DE8-4133-B4D8-BF7B64B5D44B}" type="slidenum">
              <a:rPr lang="en-US" altLang="en-US" smtClean="0"/>
              <a:pPr/>
              <a:t>64</a:t>
            </a:fld>
            <a:endParaRPr lang="en-US" altLang="en-US"/>
          </a:p>
        </p:txBody>
      </p:sp>
      <p:sp>
        <p:nvSpPr>
          <p:cNvPr id="183299" name="Rectangle 2"/>
          <p:cNvSpPr>
            <a:spLocks noGrp="1" noRot="1" noChangeAspect="1" noChangeArrowheads="1" noTextEdit="1"/>
          </p:cNvSpPr>
          <p:nvPr>
            <p:ph type="sldImg"/>
          </p:nvPr>
        </p:nvSpPr>
        <p:spPr>
          <a:ln/>
        </p:spPr>
      </p:sp>
      <p:sp>
        <p:nvSpPr>
          <p:cNvPr id="18330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Rectangle 7"/>
          <p:cNvSpPr>
            <a:spLocks noGrp="1" noChangeArrowheads="1"/>
          </p:cNvSpPr>
          <p:nvPr>
            <p:ph type="sldNum" sz="quarter" idx="5"/>
          </p:nvPr>
        </p:nvSpPr>
        <p:spPr>
          <a:noFill/>
          <a:ln>
            <a:miter lim="800000"/>
            <a:headEnd/>
            <a:tailEnd/>
          </a:ln>
        </p:spPr>
        <p:txBody>
          <a:bodyPr/>
          <a:lstStyle/>
          <a:p>
            <a:fld id="{F3EE2A48-8523-4665-BCB3-B4461BAF12D3}" type="slidenum">
              <a:rPr lang="en-US" altLang="en-US" smtClean="0"/>
              <a:pPr/>
              <a:t>65</a:t>
            </a:fld>
            <a:endParaRPr lang="en-US" altLang="en-US"/>
          </a:p>
        </p:txBody>
      </p:sp>
      <p:sp>
        <p:nvSpPr>
          <p:cNvPr id="184323" name="Rectangle 2"/>
          <p:cNvSpPr>
            <a:spLocks noGrp="1" noRot="1" noChangeAspect="1" noChangeArrowheads="1" noTextEdit="1"/>
          </p:cNvSpPr>
          <p:nvPr>
            <p:ph type="sldImg"/>
          </p:nvPr>
        </p:nvSpPr>
        <p:spPr>
          <a:ln/>
        </p:spPr>
      </p:sp>
      <p:sp>
        <p:nvSpPr>
          <p:cNvPr id="18432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Rectangle 7"/>
          <p:cNvSpPr>
            <a:spLocks noGrp="1" noChangeArrowheads="1"/>
          </p:cNvSpPr>
          <p:nvPr>
            <p:ph type="sldNum" sz="quarter" idx="5"/>
          </p:nvPr>
        </p:nvSpPr>
        <p:spPr>
          <a:noFill/>
          <a:ln>
            <a:miter lim="800000"/>
            <a:headEnd/>
            <a:tailEnd/>
          </a:ln>
        </p:spPr>
        <p:txBody>
          <a:bodyPr/>
          <a:lstStyle/>
          <a:p>
            <a:fld id="{EE527762-B552-43AA-ACEF-B959818C7AC9}" type="slidenum">
              <a:rPr lang="en-US" altLang="en-US" smtClean="0"/>
              <a:pPr/>
              <a:t>66</a:t>
            </a:fld>
            <a:endParaRPr lang="en-US" altLang="en-US"/>
          </a:p>
        </p:txBody>
      </p:sp>
      <p:sp>
        <p:nvSpPr>
          <p:cNvPr id="185347" name="Rectangle 2"/>
          <p:cNvSpPr>
            <a:spLocks noGrp="1" noRot="1" noChangeAspect="1" noChangeArrowheads="1" noTextEdit="1"/>
          </p:cNvSpPr>
          <p:nvPr>
            <p:ph type="sldImg"/>
          </p:nvPr>
        </p:nvSpPr>
        <p:spPr>
          <a:ln/>
        </p:spPr>
      </p:sp>
      <p:sp>
        <p:nvSpPr>
          <p:cNvPr id="18534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Rectangle 7"/>
          <p:cNvSpPr>
            <a:spLocks noGrp="1" noChangeArrowheads="1"/>
          </p:cNvSpPr>
          <p:nvPr>
            <p:ph type="sldNum" sz="quarter" idx="5"/>
          </p:nvPr>
        </p:nvSpPr>
        <p:spPr>
          <a:noFill/>
          <a:ln>
            <a:miter lim="800000"/>
            <a:headEnd/>
            <a:tailEnd/>
          </a:ln>
        </p:spPr>
        <p:txBody>
          <a:bodyPr/>
          <a:lstStyle/>
          <a:p>
            <a:fld id="{8253843E-2F4E-4277-B86F-1EB5F687D58A}" type="slidenum">
              <a:rPr lang="en-US" altLang="en-US" smtClean="0"/>
              <a:pPr/>
              <a:t>67</a:t>
            </a:fld>
            <a:endParaRPr lang="en-US" altLang="en-US"/>
          </a:p>
        </p:txBody>
      </p:sp>
      <p:sp>
        <p:nvSpPr>
          <p:cNvPr id="186371" name="Rectangle 2"/>
          <p:cNvSpPr>
            <a:spLocks noGrp="1" noRot="1" noChangeAspect="1" noChangeArrowheads="1" noTextEdit="1"/>
          </p:cNvSpPr>
          <p:nvPr>
            <p:ph type="sldImg"/>
          </p:nvPr>
        </p:nvSpPr>
        <p:spPr>
          <a:ln/>
        </p:spPr>
      </p:sp>
      <p:sp>
        <p:nvSpPr>
          <p:cNvPr id="18637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Rectangle 7"/>
          <p:cNvSpPr>
            <a:spLocks noGrp="1" noChangeArrowheads="1"/>
          </p:cNvSpPr>
          <p:nvPr>
            <p:ph type="sldNum" sz="quarter" idx="5"/>
          </p:nvPr>
        </p:nvSpPr>
        <p:spPr>
          <a:noFill/>
          <a:ln>
            <a:miter lim="800000"/>
            <a:headEnd/>
            <a:tailEnd/>
          </a:ln>
        </p:spPr>
        <p:txBody>
          <a:bodyPr/>
          <a:lstStyle/>
          <a:p>
            <a:fld id="{65CCB7F3-CB10-4921-9F56-F45FE64EAE7E}" type="slidenum">
              <a:rPr lang="en-US" altLang="en-US" smtClean="0"/>
              <a:pPr/>
              <a:t>68</a:t>
            </a:fld>
            <a:endParaRPr lang="en-US" altLang="en-US"/>
          </a:p>
        </p:txBody>
      </p:sp>
      <p:sp>
        <p:nvSpPr>
          <p:cNvPr id="187395" name="Rectangle 2"/>
          <p:cNvSpPr>
            <a:spLocks noGrp="1" noRot="1" noChangeAspect="1" noChangeArrowheads="1" noTextEdit="1"/>
          </p:cNvSpPr>
          <p:nvPr>
            <p:ph type="sldImg"/>
          </p:nvPr>
        </p:nvSpPr>
        <p:spPr>
          <a:ln/>
        </p:spPr>
      </p:sp>
      <p:sp>
        <p:nvSpPr>
          <p:cNvPr id="18739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Rectangle 7"/>
          <p:cNvSpPr>
            <a:spLocks noGrp="1" noChangeArrowheads="1"/>
          </p:cNvSpPr>
          <p:nvPr>
            <p:ph type="sldNum" sz="quarter" idx="5"/>
          </p:nvPr>
        </p:nvSpPr>
        <p:spPr>
          <a:noFill/>
          <a:ln>
            <a:miter lim="800000"/>
            <a:headEnd/>
            <a:tailEnd/>
          </a:ln>
        </p:spPr>
        <p:txBody>
          <a:bodyPr/>
          <a:lstStyle/>
          <a:p>
            <a:fld id="{FDA1B68A-9980-48D3-8F4B-085262E39E0F}" type="slidenum">
              <a:rPr lang="en-US" altLang="en-US" smtClean="0"/>
              <a:pPr/>
              <a:t>69</a:t>
            </a:fld>
            <a:endParaRPr lang="en-US" altLang="en-US"/>
          </a:p>
        </p:txBody>
      </p:sp>
      <p:sp>
        <p:nvSpPr>
          <p:cNvPr id="188419" name="Rectangle 2"/>
          <p:cNvSpPr>
            <a:spLocks noGrp="1" noRot="1" noChangeAspect="1" noChangeArrowheads="1" noTextEdit="1"/>
          </p:cNvSpPr>
          <p:nvPr>
            <p:ph type="sldImg"/>
          </p:nvPr>
        </p:nvSpPr>
        <p:spPr>
          <a:ln/>
        </p:spPr>
      </p:sp>
      <p:sp>
        <p:nvSpPr>
          <p:cNvPr id="18842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7"/>
          <p:cNvSpPr>
            <a:spLocks noGrp="1" noChangeArrowheads="1"/>
          </p:cNvSpPr>
          <p:nvPr>
            <p:ph type="sldNum" sz="quarter" idx="5"/>
          </p:nvPr>
        </p:nvSpPr>
        <p:spPr>
          <a:noFill/>
          <a:ln>
            <a:miter lim="800000"/>
            <a:headEnd/>
            <a:tailEnd/>
          </a:ln>
        </p:spPr>
        <p:txBody>
          <a:bodyPr/>
          <a:lstStyle/>
          <a:p>
            <a:fld id="{49040EA6-2493-4704-8249-E3D8D4C74BDE}" type="slidenum">
              <a:rPr lang="en-US" altLang="en-US" smtClean="0"/>
              <a:pPr/>
              <a:t>7</a:t>
            </a:fld>
            <a:endParaRPr lang="en-US" altLang="en-US"/>
          </a:p>
        </p:txBody>
      </p:sp>
      <p:sp>
        <p:nvSpPr>
          <p:cNvPr id="124931" name="Rectangle 2"/>
          <p:cNvSpPr>
            <a:spLocks noGrp="1" noRot="1" noChangeAspect="1" noChangeArrowheads="1" noTextEdit="1"/>
          </p:cNvSpPr>
          <p:nvPr>
            <p:ph type="sldImg"/>
          </p:nvPr>
        </p:nvSpPr>
        <p:spPr>
          <a:ln/>
        </p:spPr>
      </p:sp>
      <p:sp>
        <p:nvSpPr>
          <p:cNvPr id="12493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Rectangle 7"/>
          <p:cNvSpPr>
            <a:spLocks noGrp="1" noChangeArrowheads="1"/>
          </p:cNvSpPr>
          <p:nvPr>
            <p:ph type="sldNum" sz="quarter" idx="5"/>
          </p:nvPr>
        </p:nvSpPr>
        <p:spPr>
          <a:noFill/>
          <a:ln>
            <a:miter lim="800000"/>
            <a:headEnd/>
            <a:tailEnd/>
          </a:ln>
        </p:spPr>
        <p:txBody>
          <a:bodyPr/>
          <a:lstStyle/>
          <a:p>
            <a:fld id="{33D31F55-9DCF-4061-9817-027A25A8C75E}" type="slidenum">
              <a:rPr lang="en-US" altLang="en-US" smtClean="0"/>
              <a:pPr/>
              <a:t>70</a:t>
            </a:fld>
            <a:endParaRPr lang="en-US" altLang="en-US"/>
          </a:p>
        </p:txBody>
      </p:sp>
      <p:sp>
        <p:nvSpPr>
          <p:cNvPr id="189443" name="Rectangle 2"/>
          <p:cNvSpPr>
            <a:spLocks noGrp="1" noRot="1" noChangeAspect="1" noChangeArrowheads="1" noTextEdit="1"/>
          </p:cNvSpPr>
          <p:nvPr>
            <p:ph type="sldImg"/>
          </p:nvPr>
        </p:nvSpPr>
        <p:spPr>
          <a:ln/>
        </p:spPr>
      </p:sp>
      <p:sp>
        <p:nvSpPr>
          <p:cNvPr id="18944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Rectangle 7"/>
          <p:cNvSpPr>
            <a:spLocks noGrp="1" noChangeArrowheads="1"/>
          </p:cNvSpPr>
          <p:nvPr>
            <p:ph type="sldNum" sz="quarter" idx="5"/>
          </p:nvPr>
        </p:nvSpPr>
        <p:spPr>
          <a:noFill/>
          <a:ln>
            <a:miter lim="800000"/>
            <a:headEnd/>
            <a:tailEnd/>
          </a:ln>
        </p:spPr>
        <p:txBody>
          <a:bodyPr/>
          <a:lstStyle/>
          <a:p>
            <a:fld id="{727CF764-557C-415F-851B-0629BD39AF86}" type="slidenum">
              <a:rPr lang="en-US" altLang="en-US" smtClean="0"/>
              <a:pPr/>
              <a:t>71</a:t>
            </a:fld>
            <a:endParaRPr lang="en-US" altLang="en-US"/>
          </a:p>
        </p:txBody>
      </p:sp>
      <p:sp>
        <p:nvSpPr>
          <p:cNvPr id="190467" name="Rectangle 2"/>
          <p:cNvSpPr>
            <a:spLocks noGrp="1" noRot="1" noChangeAspect="1" noChangeArrowheads="1" noTextEdit="1"/>
          </p:cNvSpPr>
          <p:nvPr>
            <p:ph type="sldImg"/>
          </p:nvPr>
        </p:nvSpPr>
        <p:spPr>
          <a:ln/>
        </p:spPr>
      </p:sp>
      <p:sp>
        <p:nvSpPr>
          <p:cNvPr id="19046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Rectangle 7"/>
          <p:cNvSpPr>
            <a:spLocks noGrp="1" noChangeArrowheads="1"/>
          </p:cNvSpPr>
          <p:nvPr>
            <p:ph type="sldNum" sz="quarter" idx="5"/>
          </p:nvPr>
        </p:nvSpPr>
        <p:spPr>
          <a:noFill/>
          <a:ln>
            <a:miter lim="800000"/>
            <a:headEnd/>
            <a:tailEnd/>
          </a:ln>
        </p:spPr>
        <p:txBody>
          <a:bodyPr/>
          <a:lstStyle/>
          <a:p>
            <a:fld id="{CED75B59-A012-451A-A5AE-22C4386CB4D6}" type="slidenum">
              <a:rPr lang="en-US" altLang="en-US" smtClean="0"/>
              <a:pPr/>
              <a:t>72</a:t>
            </a:fld>
            <a:endParaRPr lang="en-US" altLang="en-US"/>
          </a:p>
        </p:txBody>
      </p:sp>
      <p:sp>
        <p:nvSpPr>
          <p:cNvPr id="191491" name="Rectangle 2"/>
          <p:cNvSpPr>
            <a:spLocks noGrp="1" noRot="1" noChangeAspect="1" noChangeArrowheads="1" noTextEdit="1"/>
          </p:cNvSpPr>
          <p:nvPr>
            <p:ph type="sldImg"/>
          </p:nvPr>
        </p:nvSpPr>
        <p:spPr>
          <a:ln/>
        </p:spPr>
      </p:sp>
      <p:sp>
        <p:nvSpPr>
          <p:cNvPr id="19149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Rectangle 7"/>
          <p:cNvSpPr>
            <a:spLocks noGrp="1" noChangeArrowheads="1"/>
          </p:cNvSpPr>
          <p:nvPr>
            <p:ph type="sldNum" sz="quarter" idx="5"/>
          </p:nvPr>
        </p:nvSpPr>
        <p:spPr>
          <a:noFill/>
          <a:ln>
            <a:miter lim="800000"/>
            <a:headEnd/>
            <a:tailEnd/>
          </a:ln>
        </p:spPr>
        <p:txBody>
          <a:bodyPr/>
          <a:lstStyle/>
          <a:p>
            <a:fld id="{86374F34-041C-4EB7-91C9-2A5AB6456DE3}" type="slidenum">
              <a:rPr lang="en-US" altLang="en-US" smtClean="0"/>
              <a:pPr/>
              <a:t>73</a:t>
            </a:fld>
            <a:endParaRPr lang="en-US" altLang="en-US"/>
          </a:p>
        </p:txBody>
      </p:sp>
      <p:sp>
        <p:nvSpPr>
          <p:cNvPr id="192515" name="Rectangle 2"/>
          <p:cNvSpPr>
            <a:spLocks noGrp="1" noRot="1" noChangeAspect="1" noChangeArrowheads="1" noTextEdit="1"/>
          </p:cNvSpPr>
          <p:nvPr>
            <p:ph type="sldImg"/>
          </p:nvPr>
        </p:nvSpPr>
        <p:spPr>
          <a:ln/>
        </p:spPr>
      </p:sp>
      <p:sp>
        <p:nvSpPr>
          <p:cNvPr id="19251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7"/>
          <p:cNvSpPr>
            <a:spLocks noGrp="1" noChangeArrowheads="1"/>
          </p:cNvSpPr>
          <p:nvPr>
            <p:ph type="sldNum" sz="quarter" idx="5"/>
          </p:nvPr>
        </p:nvSpPr>
        <p:spPr>
          <a:noFill/>
          <a:ln>
            <a:miter lim="800000"/>
            <a:headEnd/>
            <a:tailEnd/>
          </a:ln>
        </p:spPr>
        <p:txBody>
          <a:bodyPr/>
          <a:lstStyle/>
          <a:p>
            <a:fld id="{0E61F9F4-F874-44C7-91F0-C1CAE618A4FC}" type="slidenum">
              <a:rPr lang="en-US" altLang="en-US" smtClean="0"/>
              <a:pPr/>
              <a:t>74</a:t>
            </a:fld>
            <a:endParaRPr lang="en-US" altLang="en-US"/>
          </a:p>
        </p:txBody>
      </p:sp>
      <p:sp>
        <p:nvSpPr>
          <p:cNvPr id="193539" name="Rectangle 2"/>
          <p:cNvSpPr>
            <a:spLocks noGrp="1" noRot="1" noChangeAspect="1" noChangeArrowheads="1" noTextEdit="1"/>
          </p:cNvSpPr>
          <p:nvPr>
            <p:ph type="sldImg"/>
          </p:nvPr>
        </p:nvSpPr>
        <p:spPr>
          <a:ln/>
        </p:spPr>
      </p:sp>
      <p:sp>
        <p:nvSpPr>
          <p:cNvPr id="19354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Rectangle 7"/>
          <p:cNvSpPr>
            <a:spLocks noGrp="1" noChangeArrowheads="1"/>
          </p:cNvSpPr>
          <p:nvPr>
            <p:ph type="sldNum" sz="quarter" idx="5"/>
          </p:nvPr>
        </p:nvSpPr>
        <p:spPr>
          <a:noFill/>
          <a:ln>
            <a:miter lim="800000"/>
            <a:headEnd/>
            <a:tailEnd/>
          </a:ln>
        </p:spPr>
        <p:txBody>
          <a:bodyPr/>
          <a:lstStyle/>
          <a:p>
            <a:fld id="{628A2620-C568-46C4-879A-EBEBDF3FD5C8}" type="slidenum">
              <a:rPr lang="en-US" altLang="en-US" smtClean="0"/>
              <a:pPr/>
              <a:t>75</a:t>
            </a:fld>
            <a:endParaRPr lang="en-US" altLang="en-US"/>
          </a:p>
        </p:txBody>
      </p:sp>
      <p:sp>
        <p:nvSpPr>
          <p:cNvPr id="194563" name="Rectangle 2"/>
          <p:cNvSpPr>
            <a:spLocks noGrp="1" noRot="1" noChangeAspect="1" noChangeArrowheads="1" noTextEdit="1"/>
          </p:cNvSpPr>
          <p:nvPr>
            <p:ph type="sldImg"/>
          </p:nvPr>
        </p:nvSpPr>
        <p:spPr>
          <a:ln/>
        </p:spPr>
      </p:sp>
      <p:sp>
        <p:nvSpPr>
          <p:cNvPr id="19456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Rectangle 7"/>
          <p:cNvSpPr>
            <a:spLocks noGrp="1" noChangeArrowheads="1"/>
          </p:cNvSpPr>
          <p:nvPr>
            <p:ph type="sldNum" sz="quarter" idx="5"/>
          </p:nvPr>
        </p:nvSpPr>
        <p:spPr>
          <a:noFill/>
          <a:ln>
            <a:miter lim="800000"/>
            <a:headEnd/>
            <a:tailEnd/>
          </a:ln>
        </p:spPr>
        <p:txBody>
          <a:bodyPr/>
          <a:lstStyle/>
          <a:p>
            <a:fld id="{3A68950F-9921-4608-AE4C-7AEFE923F16A}" type="slidenum">
              <a:rPr lang="en-US" altLang="en-US" smtClean="0"/>
              <a:pPr/>
              <a:t>76</a:t>
            </a:fld>
            <a:endParaRPr lang="en-US" altLang="en-US"/>
          </a:p>
        </p:txBody>
      </p:sp>
      <p:sp>
        <p:nvSpPr>
          <p:cNvPr id="195587" name="Rectangle 2"/>
          <p:cNvSpPr>
            <a:spLocks noGrp="1" noRot="1" noChangeAspect="1" noChangeArrowheads="1" noTextEdit="1"/>
          </p:cNvSpPr>
          <p:nvPr>
            <p:ph type="sldImg"/>
          </p:nvPr>
        </p:nvSpPr>
        <p:spPr>
          <a:ln/>
        </p:spPr>
      </p:sp>
      <p:sp>
        <p:nvSpPr>
          <p:cNvPr id="19558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6610" name="Rectangle 7"/>
          <p:cNvSpPr>
            <a:spLocks noGrp="1" noChangeArrowheads="1"/>
          </p:cNvSpPr>
          <p:nvPr>
            <p:ph type="sldNum" sz="quarter" idx="5"/>
          </p:nvPr>
        </p:nvSpPr>
        <p:spPr>
          <a:noFill/>
          <a:ln>
            <a:miter lim="800000"/>
            <a:headEnd/>
            <a:tailEnd/>
          </a:ln>
        </p:spPr>
        <p:txBody>
          <a:bodyPr/>
          <a:lstStyle/>
          <a:p>
            <a:fld id="{BD8587A5-1787-4572-936E-159D4F38D51C}" type="slidenum">
              <a:rPr lang="en-US" altLang="en-US" smtClean="0"/>
              <a:pPr/>
              <a:t>77</a:t>
            </a:fld>
            <a:endParaRPr lang="en-US" altLang="en-US"/>
          </a:p>
        </p:txBody>
      </p:sp>
      <p:sp>
        <p:nvSpPr>
          <p:cNvPr id="196611" name="Rectangle 2"/>
          <p:cNvSpPr>
            <a:spLocks noGrp="1" noRot="1" noChangeAspect="1" noChangeArrowheads="1" noTextEdit="1"/>
          </p:cNvSpPr>
          <p:nvPr>
            <p:ph type="sldImg"/>
          </p:nvPr>
        </p:nvSpPr>
        <p:spPr>
          <a:ln/>
        </p:spPr>
      </p:sp>
      <p:sp>
        <p:nvSpPr>
          <p:cNvPr id="19661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Rectangle 7"/>
          <p:cNvSpPr>
            <a:spLocks noGrp="1" noChangeArrowheads="1"/>
          </p:cNvSpPr>
          <p:nvPr>
            <p:ph type="sldNum" sz="quarter" idx="5"/>
          </p:nvPr>
        </p:nvSpPr>
        <p:spPr>
          <a:noFill/>
          <a:ln>
            <a:miter lim="800000"/>
            <a:headEnd/>
            <a:tailEnd/>
          </a:ln>
        </p:spPr>
        <p:txBody>
          <a:bodyPr/>
          <a:lstStyle/>
          <a:p>
            <a:fld id="{D2354A9B-A19A-450B-AC12-115AE23D5D6B}" type="slidenum">
              <a:rPr lang="en-US" altLang="en-US" smtClean="0"/>
              <a:pPr/>
              <a:t>78</a:t>
            </a:fld>
            <a:endParaRPr lang="en-US" altLang="en-US"/>
          </a:p>
        </p:txBody>
      </p:sp>
      <p:sp>
        <p:nvSpPr>
          <p:cNvPr id="197635" name="Rectangle 2"/>
          <p:cNvSpPr>
            <a:spLocks noGrp="1" noRot="1" noChangeAspect="1" noChangeArrowheads="1" noTextEdit="1"/>
          </p:cNvSpPr>
          <p:nvPr>
            <p:ph type="sldImg"/>
          </p:nvPr>
        </p:nvSpPr>
        <p:spPr>
          <a:ln/>
        </p:spPr>
      </p:sp>
      <p:sp>
        <p:nvSpPr>
          <p:cNvPr id="19763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Rectangle 7"/>
          <p:cNvSpPr>
            <a:spLocks noGrp="1" noChangeArrowheads="1"/>
          </p:cNvSpPr>
          <p:nvPr>
            <p:ph type="sldNum" sz="quarter" idx="5"/>
          </p:nvPr>
        </p:nvSpPr>
        <p:spPr>
          <a:noFill/>
          <a:ln>
            <a:miter lim="800000"/>
            <a:headEnd/>
            <a:tailEnd/>
          </a:ln>
        </p:spPr>
        <p:txBody>
          <a:bodyPr/>
          <a:lstStyle/>
          <a:p>
            <a:fld id="{3EAE2666-D897-49A3-8DFA-0DA50B503E3C}" type="slidenum">
              <a:rPr lang="en-US" altLang="en-US" smtClean="0"/>
              <a:pPr/>
              <a:t>79</a:t>
            </a:fld>
            <a:endParaRPr lang="en-US" altLang="en-US"/>
          </a:p>
        </p:txBody>
      </p:sp>
      <p:sp>
        <p:nvSpPr>
          <p:cNvPr id="198659" name="Rectangle 2"/>
          <p:cNvSpPr>
            <a:spLocks noGrp="1" noRot="1" noChangeAspect="1" noChangeArrowheads="1" noTextEdit="1"/>
          </p:cNvSpPr>
          <p:nvPr>
            <p:ph type="sldImg"/>
          </p:nvPr>
        </p:nvSpPr>
        <p:spPr>
          <a:ln/>
        </p:spPr>
      </p:sp>
      <p:sp>
        <p:nvSpPr>
          <p:cNvPr id="19866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7"/>
          <p:cNvSpPr>
            <a:spLocks noGrp="1" noChangeArrowheads="1"/>
          </p:cNvSpPr>
          <p:nvPr>
            <p:ph type="sldNum" sz="quarter" idx="5"/>
          </p:nvPr>
        </p:nvSpPr>
        <p:spPr>
          <a:noFill/>
          <a:ln>
            <a:miter lim="800000"/>
            <a:headEnd/>
            <a:tailEnd/>
          </a:ln>
        </p:spPr>
        <p:txBody>
          <a:bodyPr/>
          <a:lstStyle/>
          <a:p>
            <a:fld id="{66F3129A-5094-439C-B33B-B5683FC4ACC4}" type="slidenum">
              <a:rPr lang="en-US" altLang="en-US" smtClean="0"/>
              <a:pPr/>
              <a:t>8</a:t>
            </a:fld>
            <a:endParaRPr lang="en-US" altLang="en-US"/>
          </a:p>
        </p:txBody>
      </p:sp>
      <p:sp>
        <p:nvSpPr>
          <p:cNvPr id="125955" name="Rectangle 2"/>
          <p:cNvSpPr>
            <a:spLocks noGrp="1" noRot="1" noChangeAspect="1" noChangeArrowheads="1" noTextEdit="1"/>
          </p:cNvSpPr>
          <p:nvPr>
            <p:ph type="sldImg"/>
          </p:nvPr>
        </p:nvSpPr>
        <p:spPr>
          <a:ln/>
        </p:spPr>
      </p:sp>
      <p:sp>
        <p:nvSpPr>
          <p:cNvPr id="12595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Rectangle 7"/>
          <p:cNvSpPr>
            <a:spLocks noGrp="1" noChangeArrowheads="1"/>
          </p:cNvSpPr>
          <p:nvPr>
            <p:ph type="sldNum" sz="quarter" idx="5"/>
          </p:nvPr>
        </p:nvSpPr>
        <p:spPr>
          <a:noFill/>
          <a:ln>
            <a:miter lim="800000"/>
            <a:headEnd/>
            <a:tailEnd/>
          </a:ln>
        </p:spPr>
        <p:txBody>
          <a:bodyPr/>
          <a:lstStyle/>
          <a:p>
            <a:fld id="{49A9E2DD-3252-4F5D-844C-EE3365A98117}" type="slidenum">
              <a:rPr lang="en-US" altLang="en-US" smtClean="0"/>
              <a:pPr/>
              <a:t>80</a:t>
            </a:fld>
            <a:endParaRPr lang="en-US" altLang="en-US"/>
          </a:p>
        </p:txBody>
      </p:sp>
      <p:sp>
        <p:nvSpPr>
          <p:cNvPr id="199683" name="Rectangle 2"/>
          <p:cNvSpPr>
            <a:spLocks noGrp="1" noRot="1" noChangeAspect="1" noChangeArrowheads="1" noTextEdit="1"/>
          </p:cNvSpPr>
          <p:nvPr>
            <p:ph type="sldImg"/>
          </p:nvPr>
        </p:nvSpPr>
        <p:spPr>
          <a:ln/>
        </p:spPr>
      </p:sp>
      <p:sp>
        <p:nvSpPr>
          <p:cNvPr id="19968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Rectangle 7"/>
          <p:cNvSpPr>
            <a:spLocks noGrp="1" noChangeArrowheads="1"/>
          </p:cNvSpPr>
          <p:nvPr>
            <p:ph type="sldNum" sz="quarter" idx="5"/>
          </p:nvPr>
        </p:nvSpPr>
        <p:spPr>
          <a:noFill/>
          <a:ln>
            <a:miter lim="800000"/>
            <a:headEnd/>
            <a:tailEnd/>
          </a:ln>
        </p:spPr>
        <p:txBody>
          <a:bodyPr/>
          <a:lstStyle/>
          <a:p>
            <a:fld id="{8432E715-70A4-4DA9-AF19-9AAEBDA68B4E}" type="slidenum">
              <a:rPr lang="en-US" altLang="en-US" smtClean="0"/>
              <a:pPr/>
              <a:t>81</a:t>
            </a:fld>
            <a:endParaRPr lang="en-US" altLang="en-US"/>
          </a:p>
        </p:txBody>
      </p:sp>
      <p:sp>
        <p:nvSpPr>
          <p:cNvPr id="200707" name="Rectangle 2"/>
          <p:cNvSpPr>
            <a:spLocks noGrp="1" noRot="1" noChangeAspect="1" noChangeArrowheads="1" noTextEdit="1"/>
          </p:cNvSpPr>
          <p:nvPr>
            <p:ph type="sldImg"/>
          </p:nvPr>
        </p:nvSpPr>
        <p:spPr>
          <a:ln/>
        </p:spPr>
      </p:sp>
      <p:sp>
        <p:nvSpPr>
          <p:cNvPr id="20070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1730" name="Rectangle 7"/>
          <p:cNvSpPr>
            <a:spLocks noGrp="1" noChangeArrowheads="1"/>
          </p:cNvSpPr>
          <p:nvPr>
            <p:ph type="sldNum" sz="quarter" idx="5"/>
          </p:nvPr>
        </p:nvSpPr>
        <p:spPr>
          <a:noFill/>
          <a:ln>
            <a:miter lim="800000"/>
            <a:headEnd/>
            <a:tailEnd/>
          </a:ln>
        </p:spPr>
        <p:txBody>
          <a:bodyPr/>
          <a:lstStyle/>
          <a:p>
            <a:fld id="{A9AC2EF3-D0A7-45FF-BDD7-0E25A3DCA90B}" type="slidenum">
              <a:rPr lang="en-US" altLang="en-US" smtClean="0"/>
              <a:pPr/>
              <a:t>82</a:t>
            </a:fld>
            <a:endParaRPr lang="en-US" altLang="en-US"/>
          </a:p>
        </p:txBody>
      </p:sp>
      <p:sp>
        <p:nvSpPr>
          <p:cNvPr id="201731" name="Rectangle 2"/>
          <p:cNvSpPr>
            <a:spLocks noGrp="1" noRot="1" noChangeAspect="1" noChangeArrowheads="1" noTextEdit="1"/>
          </p:cNvSpPr>
          <p:nvPr>
            <p:ph type="sldImg"/>
          </p:nvPr>
        </p:nvSpPr>
        <p:spPr>
          <a:ln/>
        </p:spPr>
      </p:sp>
      <p:sp>
        <p:nvSpPr>
          <p:cNvPr id="20173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Rectangle 7"/>
          <p:cNvSpPr>
            <a:spLocks noGrp="1" noChangeArrowheads="1"/>
          </p:cNvSpPr>
          <p:nvPr>
            <p:ph type="sldNum" sz="quarter" idx="5"/>
          </p:nvPr>
        </p:nvSpPr>
        <p:spPr>
          <a:noFill/>
          <a:ln>
            <a:miter lim="800000"/>
            <a:headEnd/>
            <a:tailEnd/>
          </a:ln>
        </p:spPr>
        <p:txBody>
          <a:bodyPr/>
          <a:lstStyle/>
          <a:p>
            <a:fld id="{CD2EEBA1-8F44-401D-B21D-0355D5807DA9}" type="slidenum">
              <a:rPr lang="en-US" altLang="en-US" smtClean="0"/>
              <a:pPr/>
              <a:t>83</a:t>
            </a:fld>
            <a:endParaRPr lang="en-US" altLang="en-US"/>
          </a:p>
        </p:txBody>
      </p:sp>
      <p:sp>
        <p:nvSpPr>
          <p:cNvPr id="202755" name="Rectangle 2"/>
          <p:cNvSpPr>
            <a:spLocks noGrp="1" noRot="1" noChangeAspect="1" noChangeArrowheads="1" noTextEdit="1"/>
          </p:cNvSpPr>
          <p:nvPr>
            <p:ph type="sldImg"/>
          </p:nvPr>
        </p:nvSpPr>
        <p:spPr>
          <a:ln/>
        </p:spPr>
      </p:sp>
      <p:sp>
        <p:nvSpPr>
          <p:cNvPr id="20275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02" name="Rectangle 7"/>
          <p:cNvSpPr>
            <a:spLocks noGrp="1" noChangeArrowheads="1"/>
          </p:cNvSpPr>
          <p:nvPr>
            <p:ph type="sldNum" sz="quarter" idx="5"/>
          </p:nvPr>
        </p:nvSpPr>
        <p:spPr>
          <a:noFill/>
          <a:ln>
            <a:miter lim="800000"/>
            <a:headEnd/>
            <a:tailEnd/>
          </a:ln>
        </p:spPr>
        <p:txBody>
          <a:bodyPr/>
          <a:lstStyle/>
          <a:p>
            <a:fld id="{09BACBAC-54C7-4CC3-BEFD-A5425686413E}" type="slidenum">
              <a:rPr lang="en-US" altLang="en-US" smtClean="0"/>
              <a:pPr/>
              <a:t>84</a:t>
            </a:fld>
            <a:endParaRPr lang="en-US" altLang="en-US"/>
          </a:p>
        </p:txBody>
      </p:sp>
      <p:sp>
        <p:nvSpPr>
          <p:cNvPr id="204803" name="Rectangle 2"/>
          <p:cNvSpPr>
            <a:spLocks noGrp="1" noRot="1" noChangeAspect="1" noChangeArrowheads="1" noTextEdit="1"/>
          </p:cNvSpPr>
          <p:nvPr>
            <p:ph type="sldImg"/>
          </p:nvPr>
        </p:nvSpPr>
        <p:spPr>
          <a:ln/>
        </p:spPr>
      </p:sp>
      <p:sp>
        <p:nvSpPr>
          <p:cNvPr id="20480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Rectangle 7"/>
          <p:cNvSpPr>
            <a:spLocks noGrp="1" noChangeArrowheads="1"/>
          </p:cNvSpPr>
          <p:nvPr>
            <p:ph type="sldNum" sz="quarter" idx="5"/>
          </p:nvPr>
        </p:nvSpPr>
        <p:spPr>
          <a:noFill/>
          <a:ln>
            <a:miter lim="800000"/>
            <a:headEnd/>
            <a:tailEnd/>
          </a:ln>
        </p:spPr>
        <p:txBody>
          <a:bodyPr/>
          <a:lstStyle/>
          <a:p>
            <a:fld id="{5FCA41D1-F433-464A-AA84-D5311F55A0CF}" type="slidenum">
              <a:rPr lang="en-US" altLang="en-US" smtClean="0"/>
              <a:pPr/>
              <a:t>85</a:t>
            </a:fld>
            <a:endParaRPr lang="en-US" altLang="en-US"/>
          </a:p>
        </p:txBody>
      </p:sp>
      <p:sp>
        <p:nvSpPr>
          <p:cNvPr id="205827" name="Rectangle 2"/>
          <p:cNvSpPr>
            <a:spLocks noGrp="1" noRot="1" noChangeAspect="1" noChangeArrowheads="1" noTextEdit="1"/>
          </p:cNvSpPr>
          <p:nvPr>
            <p:ph type="sldImg"/>
          </p:nvPr>
        </p:nvSpPr>
        <p:spPr>
          <a:ln/>
        </p:spPr>
      </p:sp>
      <p:sp>
        <p:nvSpPr>
          <p:cNvPr id="20582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Rectangle 7"/>
          <p:cNvSpPr>
            <a:spLocks noGrp="1" noChangeArrowheads="1"/>
          </p:cNvSpPr>
          <p:nvPr>
            <p:ph type="sldNum" sz="quarter" idx="5"/>
          </p:nvPr>
        </p:nvSpPr>
        <p:spPr>
          <a:noFill/>
          <a:ln>
            <a:miter lim="800000"/>
            <a:headEnd/>
            <a:tailEnd/>
          </a:ln>
        </p:spPr>
        <p:txBody>
          <a:bodyPr/>
          <a:lstStyle/>
          <a:p>
            <a:fld id="{D44807B2-BBE6-4330-B653-43024809C687}" type="slidenum">
              <a:rPr lang="en-US" altLang="en-US" smtClean="0"/>
              <a:pPr/>
              <a:t>86</a:t>
            </a:fld>
            <a:endParaRPr lang="en-US" altLang="en-US"/>
          </a:p>
        </p:txBody>
      </p:sp>
      <p:sp>
        <p:nvSpPr>
          <p:cNvPr id="206851" name="Rectangle 2"/>
          <p:cNvSpPr>
            <a:spLocks noGrp="1" noRot="1" noChangeAspect="1" noChangeArrowheads="1" noTextEdit="1"/>
          </p:cNvSpPr>
          <p:nvPr>
            <p:ph type="sldImg"/>
          </p:nvPr>
        </p:nvSpPr>
        <p:spPr>
          <a:ln/>
        </p:spPr>
      </p:sp>
      <p:sp>
        <p:nvSpPr>
          <p:cNvPr id="20685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Rectangle 7"/>
          <p:cNvSpPr>
            <a:spLocks noGrp="1" noChangeArrowheads="1"/>
          </p:cNvSpPr>
          <p:nvPr>
            <p:ph type="sldNum" sz="quarter" idx="5"/>
          </p:nvPr>
        </p:nvSpPr>
        <p:spPr>
          <a:noFill/>
          <a:ln>
            <a:miter lim="800000"/>
            <a:headEnd/>
            <a:tailEnd/>
          </a:ln>
        </p:spPr>
        <p:txBody>
          <a:bodyPr/>
          <a:lstStyle/>
          <a:p>
            <a:fld id="{E6C584FA-5AC4-48F2-831D-936EA3FB720C}" type="slidenum">
              <a:rPr lang="en-US" altLang="en-US" smtClean="0"/>
              <a:pPr/>
              <a:t>87</a:t>
            </a:fld>
            <a:endParaRPr lang="en-US" altLang="en-US"/>
          </a:p>
        </p:txBody>
      </p:sp>
      <p:sp>
        <p:nvSpPr>
          <p:cNvPr id="207875" name="Rectangle 2"/>
          <p:cNvSpPr>
            <a:spLocks noGrp="1" noRot="1" noChangeAspect="1" noChangeArrowheads="1" noTextEdit="1"/>
          </p:cNvSpPr>
          <p:nvPr>
            <p:ph type="sldImg"/>
          </p:nvPr>
        </p:nvSpPr>
        <p:spPr>
          <a:ln/>
        </p:spPr>
      </p:sp>
      <p:sp>
        <p:nvSpPr>
          <p:cNvPr id="20787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8898" name="Rectangle 7"/>
          <p:cNvSpPr>
            <a:spLocks noGrp="1" noChangeArrowheads="1"/>
          </p:cNvSpPr>
          <p:nvPr>
            <p:ph type="sldNum" sz="quarter" idx="5"/>
          </p:nvPr>
        </p:nvSpPr>
        <p:spPr>
          <a:noFill/>
          <a:ln>
            <a:miter lim="800000"/>
            <a:headEnd/>
            <a:tailEnd/>
          </a:ln>
        </p:spPr>
        <p:txBody>
          <a:bodyPr/>
          <a:lstStyle/>
          <a:p>
            <a:fld id="{FF93260D-D621-4659-8E32-785AE8C6ABF3}" type="slidenum">
              <a:rPr lang="en-US" altLang="en-US" smtClean="0"/>
              <a:pPr/>
              <a:t>88</a:t>
            </a:fld>
            <a:endParaRPr lang="en-US" altLang="en-US"/>
          </a:p>
        </p:txBody>
      </p:sp>
      <p:sp>
        <p:nvSpPr>
          <p:cNvPr id="208899" name="Rectangle 2"/>
          <p:cNvSpPr>
            <a:spLocks noGrp="1" noRot="1" noChangeAspect="1" noChangeArrowheads="1" noTextEdit="1"/>
          </p:cNvSpPr>
          <p:nvPr>
            <p:ph type="sldImg"/>
          </p:nvPr>
        </p:nvSpPr>
        <p:spPr>
          <a:ln/>
        </p:spPr>
      </p:sp>
      <p:sp>
        <p:nvSpPr>
          <p:cNvPr id="20890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7"/>
          <p:cNvSpPr>
            <a:spLocks noGrp="1" noChangeArrowheads="1"/>
          </p:cNvSpPr>
          <p:nvPr>
            <p:ph type="sldNum" sz="quarter" idx="5"/>
          </p:nvPr>
        </p:nvSpPr>
        <p:spPr>
          <a:noFill/>
          <a:ln>
            <a:miter lim="800000"/>
            <a:headEnd/>
            <a:tailEnd/>
          </a:ln>
        </p:spPr>
        <p:txBody>
          <a:bodyPr/>
          <a:lstStyle/>
          <a:p>
            <a:fld id="{6BDA2C85-95D6-463A-BA95-B93A13B2B9E5}" type="slidenum">
              <a:rPr lang="en-US" altLang="en-US" smtClean="0"/>
              <a:pPr/>
              <a:t>89</a:t>
            </a:fld>
            <a:endParaRPr lang="en-US" altLang="en-US"/>
          </a:p>
        </p:txBody>
      </p:sp>
      <p:sp>
        <p:nvSpPr>
          <p:cNvPr id="209923" name="Rectangle 2"/>
          <p:cNvSpPr>
            <a:spLocks noGrp="1" noRot="1" noChangeAspect="1" noChangeArrowheads="1" noTextEdit="1"/>
          </p:cNvSpPr>
          <p:nvPr>
            <p:ph type="sldImg"/>
          </p:nvPr>
        </p:nvSpPr>
        <p:spPr>
          <a:ln/>
        </p:spPr>
      </p:sp>
      <p:sp>
        <p:nvSpPr>
          <p:cNvPr id="20992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7"/>
          <p:cNvSpPr>
            <a:spLocks noGrp="1" noChangeArrowheads="1"/>
          </p:cNvSpPr>
          <p:nvPr>
            <p:ph type="sldNum" sz="quarter" idx="5"/>
          </p:nvPr>
        </p:nvSpPr>
        <p:spPr>
          <a:noFill/>
          <a:ln>
            <a:miter lim="800000"/>
            <a:headEnd/>
            <a:tailEnd/>
          </a:ln>
        </p:spPr>
        <p:txBody>
          <a:bodyPr/>
          <a:lstStyle/>
          <a:p>
            <a:fld id="{D8A65FD0-1B50-4460-B03D-522325800790}" type="slidenum">
              <a:rPr lang="en-US" altLang="en-US" smtClean="0"/>
              <a:pPr/>
              <a:t>9</a:t>
            </a:fld>
            <a:endParaRPr lang="en-US" altLang="en-US"/>
          </a:p>
        </p:txBody>
      </p:sp>
      <p:sp>
        <p:nvSpPr>
          <p:cNvPr id="126979" name="Rectangle 2"/>
          <p:cNvSpPr>
            <a:spLocks noGrp="1" noRot="1" noChangeAspect="1" noChangeArrowheads="1" noTextEdit="1"/>
          </p:cNvSpPr>
          <p:nvPr>
            <p:ph type="sldImg"/>
          </p:nvPr>
        </p:nvSpPr>
        <p:spPr>
          <a:ln/>
        </p:spPr>
      </p:sp>
      <p:sp>
        <p:nvSpPr>
          <p:cNvPr id="12698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0946" name="Rectangle 7"/>
          <p:cNvSpPr>
            <a:spLocks noGrp="1" noChangeArrowheads="1"/>
          </p:cNvSpPr>
          <p:nvPr>
            <p:ph type="sldNum" sz="quarter" idx="5"/>
          </p:nvPr>
        </p:nvSpPr>
        <p:spPr>
          <a:noFill/>
          <a:ln>
            <a:miter lim="800000"/>
            <a:headEnd/>
            <a:tailEnd/>
          </a:ln>
        </p:spPr>
        <p:txBody>
          <a:bodyPr/>
          <a:lstStyle/>
          <a:p>
            <a:fld id="{3E6C6C2B-95A1-4CF7-95DB-258484168411}" type="slidenum">
              <a:rPr lang="en-US" altLang="en-US" smtClean="0"/>
              <a:pPr/>
              <a:t>90</a:t>
            </a:fld>
            <a:endParaRPr lang="en-US" altLang="en-US"/>
          </a:p>
        </p:txBody>
      </p:sp>
      <p:sp>
        <p:nvSpPr>
          <p:cNvPr id="210947" name="Rectangle 2"/>
          <p:cNvSpPr>
            <a:spLocks noGrp="1" noRot="1" noChangeAspect="1" noChangeArrowheads="1" noTextEdit="1"/>
          </p:cNvSpPr>
          <p:nvPr>
            <p:ph type="sldImg"/>
          </p:nvPr>
        </p:nvSpPr>
        <p:spPr>
          <a:ln/>
        </p:spPr>
      </p:sp>
      <p:sp>
        <p:nvSpPr>
          <p:cNvPr id="21094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7"/>
          <p:cNvSpPr>
            <a:spLocks noGrp="1" noChangeArrowheads="1"/>
          </p:cNvSpPr>
          <p:nvPr>
            <p:ph type="sldNum" sz="quarter" idx="5"/>
          </p:nvPr>
        </p:nvSpPr>
        <p:spPr>
          <a:noFill/>
          <a:ln>
            <a:miter lim="800000"/>
            <a:headEnd/>
            <a:tailEnd/>
          </a:ln>
        </p:spPr>
        <p:txBody>
          <a:bodyPr/>
          <a:lstStyle/>
          <a:p>
            <a:fld id="{A3CC190B-4783-4899-A566-9B66483216E2}" type="slidenum">
              <a:rPr lang="en-US" altLang="en-US" smtClean="0"/>
              <a:pPr/>
              <a:t>91</a:t>
            </a:fld>
            <a:endParaRPr lang="en-US" altLang="en-US"/>
          </a:p>
        </p:txBody>
      </p:sp>
      <p:sp>
        <p:nvSpPr>
          <p:cNvPr id="212995" name="Rectangle 2"/>
          <p:cNvSpPr>
            <a:spLocks noGrp="1" noRot="1" noChangeAspect="1" noChangeArrowheads="1" noTextEdit="1"/>
          </p:cNvSpPr>
          <p:nvPr>
            <p:ph type="sldImg"/>
          </p:nvPr>
        </p:nvSpPr>
        <p:spPr>
          <a:ln/>
        </p:spPr>
      </p:sp>
      <p:sp>
        <p:nvSpPr>
          <p:cNvPr id="212996"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7"/>
          <p:cNvSpPr>
            <a:spLocks noGrp="1" noChangeArrowheads="1"/>
          </p:cNvSpPr>
          <p:nvPr>
            <p:ph type="sldNum" sz="quarter" idx="5"/>
          </p:nvPr>
        </p:nvSpPr>
        <p:spPr>
          <a:noFill/>
          <a:ln>
            <a:miter lim="800000"/>
            <a:headEnd/>
            <a:tailEnd/>
          </a:ln>
        </p:spPr>
        <p:txBody>
          <a:bodyPr/>
          <a:lstStyle/>
          <a:p>
            <a:fld id="{E52A284B-8078-49CC-9D3D-BEBE1F4E98E7}" type="slidenum">
              <a:rPr lang="en-US" altLang="en-US" smtClean="0"/>
              <a:pPr/>
              <a:t>92</a:t>
            </a:fld>
            <a:endParaRPr lang="en-US" altLang="en-US"/>
          </a:p>
        </p:txBody>
      </p:sp>
      <p:sp>
        <p:nvSpPr>
          <p:cNvPr id="214019" name="Rectangle 2"/>
          <p:cNvSpPr>
            <a:spLocks noGrp="1" noRot="1" noChangeAspect="1" noChangeArrowheads="1" noTextEdit="1"/>
          </p:cNvSpPr>
          <p:nvPr>
            <p:ph type="sldImg"/>
          </p:nvPr>
        </p:nvSpPr>
        <p:spPr>
          <a:ln/>
        </p:spPr>
      </p:sp>
      <p:sp>
        <p:nvSpPr>
          <p:cNvPr id="214020"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7"/>
          <p:cNvSpPr>
            <a:spLocks noGrp="1" noChangeArrowheads="1"/>
          </p:cNvSpPr>
          <p:nvPr>
            <p:ph type="sldNum" sz="quarter" idx="5"/>
          </p:nvPr>
        </p:nvSpPr>
        <p:spPr>
          <a:noFill/>
          <a:ln>
            <a:miter lim="800000"/>
            <a:headEnd/>
            <a:tailEnd/>
          </a:ln>
        </p:spPr>
        <p:txBody>
          <a:bodyPr/>
          <a:lstStyle/>
          <a:p>
            <a:fld id="{9DFC015E-FA3F-40AD-979C-F9BC3C3E9C8A}" type="slidenum">
              <a:rPr lang="en-US" altLang="en-US" smtClean="0"/>
              <a:pPr/>
              <a:t>93</a:t>
            </a:fld>
            <a:endParaRPr lang="en-US" altLang="en-US"/>
          </a:p>
        </p:txBody>
      </p:sp>
      <p:sp>
        <p:nvSpPr>
          <p:cNvPr id="215043" name="Rectangle 2"/>
          <p:cNvSpPr>
            <a:spLocks noGrp="1" noRot="1" noChangeAspect="1" noChangeArrowheads="1" noTextEdit="1"/>
          </p:cNvSpPr>
          <p:nvPr>
            <p:ph type="sldImg"/>
          </p:nvPr>
        </p:nvSpPr>
        <p:spPr>
          <a:ln/>
        </p:spPr>
      </p:sp>
      <p:sp>
        <p:nvSpPr>
          <p:cNvPr id="21504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7"/>
          <p:cNvSpPr>
            <a:spLocks noGrp="1" noChangeArrowheads="1"/>
          </p:cNvSpPr>
          <p:nvPr>
            <p:ph type="sldNum" sz="quarter" idx="5"/>
          </p:nvPr>
        </p:nvSpPr>
        <p:spPr>
          <a:noFill/>
          <a:ln>
            <a:miter lim="800000"/>
            <a:headEnd/>
            <a:tailEnd/>
          </a:ln>
        </p:spPr>
        <p:txBody>
          <a:bodyPr/>
          <a:lstStyle/>
          <a:p>
            <a:fld id="{E1F5FA8C-A91A-4DBD-AB24-838E44C51751}" type="slidenum">
              <a:rPr lang="en-US" altLang="en-US" smtClean="0"/>
              <a:pPr/>
              <a:t>94</a:t>
            </a:fld>
            <a:endParaRPr lang="en-US" altLang="en-US"/>
          </a:p>
        </p:txBody>
      </p:sp>
      <p:sp>
        <p:nvSpPr>
          <p:cNvPr id="216067" name="Rectangle 2"/>
          <p:cNvSpPr>
            <a:spLocks noGrp="1" noRot="1" noChangeAspect="1" noChangeArrowheads="1" noTextEdit="1"/>
          </p:cNvSpPr>
          <p:nvPr>
            <p:ph type="sldImg"/>
          </p:nvPr>
        </p:nvSpPr>
        <p:spPr>
          <a:ln/>
        </p:spPr>
      </p:sp>
      <p:sp>
        <p:nvSpPr>
          <p:cNvPr id="21606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Rectangle 7"/>
          <p:cNvSpPr>
            <a:spLocks noGrp="1" noChangeArrowheads="1"/>
          </p:cNvSpPr>
          <p:nvPr>
            <p:ph type="sldNum" sz="quarter" idx="5"/>
          </p:nvPr>
        </p:nvSpPr>
        <p:spPr>
          <a:noFill/>
          <a:ln>
            <a:miter lim="800000"/>
            <a:headEnd/>
            <a:tailEnd/>
          </a:ln>
        </p:spPr>
        <p:txBody>
          <a:bodyPr/>
          <a:lstStyle/>
          <a:p>
            <a:fld id="{100D5EB0-4355-43F4-AAF3-6C0C73EAAE02}" type="slidenum">
              <a:rPr lang="en-US" altLang="en-US" smtClean="0"/>
              <a:pPr/>
              <a:t>95</a:t>
            </a:fld>
            <a:endParaRPr lang="en-US" altLang="en-US"/>
          </a:p>
        </p:txBody>
      </p:sp>
      <p:sp>
        <p:nvSpPr>
          <p:cNvPr id="217091" name="Rectangle 2"/>
          <p:cNvSpPr>
            <a:spLocks noGrp="1" noRot="1" noChangeAspect="1" noChangeArrowheads="1" noTextEdit="1"/>
          </p:cNvSpPr>
          <p:nvPr>
            <p:ph type="sldImg"/>
          </p:nvPr>
        </p:nvSpPr>
        <p:spPr>
          <a:ln/>
        </p:spPr>
      </p:sp>
      <p:sp>
        <p:nvSpPr>
          <p:cNvPr id="21709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a:ln>
            <a:miter lim="800000"/>
            <a:headEnd/>
            <a:tailEnd/>
          </a:ln>
        </p:spPr>
        <p:txBody>
          <a:bodyPr/>
          <a:lstStyle/>
          <a:p>
            <a:fld id="{FF9B98EE-9A97-4C44-9A7B-11E2ED7A8E29}" type="slidenum">
              <a:rPr lang="en-US" altLang="en-US" smtClean="0"/>
              <a:pPr/>
              <a:t>96</a:t>
            </a:fld>
            <a:endParaRPr lang="en-US" altLang="en-US"/>
          </a:p>
        </p:txBody>
      </p:sp>
      <p:sp>
        <p:nvSpPr>
          <p:cNvPr id="220163" name="Rectangle 2"/>
          <p:cNvSpPr>
            <a:spLocks noGrp="1" noRot="1" noChangeAspect="1" noChangeArrowheads="1" noTextEdit="1"/>
          </p:cNvSpPr>
          <p:nvPr>
            <p:ph type="sldImg"/>
          </p:nvPr>
        </p:nvSpPr>
        <p:spPr>
          <a:ln/>
        </p:spPr>
      </p:sp>
      <p:sp>
        <p:nvSpPr>
          <p:cNvPr id="220164"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1186" name="Rectangle 7"/>
          <p:cNvSpPr>
            <a:spLocks noGrp="1" noChangeArrowheads="1"/>
          </p:cNvSpPr>
          <p:nvPr>
            <p:ph type="sldNum" sz="quarter" idx="5"/>
          </p:nvPr>
        </p:nvSpPr>
        <p:spPr>
          <a:noFill/>
          <a:ln>
            <a:miter lim="800000"/>
            <a:headEnd/>
            <a:tailEnd/>
          </a:ln>
        </p:spPr>
        <p:txBody>
          <a:bodyPr/>
          <a:lstStyle/>
          <a:p>
            <a:fld id="{928F5F6B-816E-4A93-B97B-50EE76CBE7E7}" type="slidenum">
              <a:rPr lang="en-US" altLang="en-US" smtClean="0"/>
              <a:pPr/>
              <a:t>97</a:t>
            </a:fld>
            <a:endParaRPr lang="en-US" altLang="en-US"/>
          </a:p>
        </p:txBody>
      </p:sp>
      <p:sp>
        <p:nvSpPr>
          <p:cNvPr id="221187" name="Rectangle 2"/>
          <p:cNvSpPr>
            <a:spLocks noGrp="1" noRot="1" noChangeAspect="1" noChangeArrowheads="1" noTextEdit="1"/>
          </p:cNvSpPr>
          <p:nvPr>
            <p:ph type="sldImg"/>
          </p:nvPr>
        </p:nvSpPr>
        <p:spPr>
          <a:ln/>
        </p:spPr>
      </p:sp>
      <p:sp>
        <p:nvSpPr>
          <p:cNvPr id="22118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7"/>
          <p:cNvSpPr>
            <a:spLocks noGrp="1" noChangeArrowheads="1"/>
          </p:cNvSpPr>
          <p:nvPr>
            <p:ph type="sldNum" sz="quarter" idx="5"/>
          </p:nvPr>
        </p:nvSpPr>
        <p:spPr>
          <a:noFill/>
          <a:ln>
            <a:miter lim="800000"/>
            <a:headEnd/>
            <a:tailEnd/>
          </a:ln>
        </p:spPr>
        <p:txBody>
          <a:bodyPr/>
          <a:lstStyle/>
          <a:p>
            <a:fld id="{43F9208B-8772-4E07-9790-E5E33B87B82F}" type="slidenum">
              <a:rPr lang="en-US" altLang="en-US" smtClean="0"/>
              <a:pPr/>
              <a:t>98</a:t>
            </a:fld>
            <a:endParaRPr lang="en-US" altLang="en-US"/>
          </a:p>
        </p:txBody>
      </p:sp>
      <p:sp>
        <p:nvSpPr>
          <p:cNvPr id="222211" name="Rectangle 2"/>
          <p:cNvSpPr>
            <a:spLocks noGrp="1" noRot="1" noChangeAspect="1" noChangeArrowheads="1" noTextEdit="1"/>
          </p:cNvSpPr>
          <p:nvPr>
            <p:ph type="sldImg"/>
          </p:nvPr>
        </p:nvSpPr>
        <p:spPr>
          <a:ln/>
        </p:spPr>
      </p:sp>
      <p:sp>
        <p:nvSpPr>
          <p:cNvPr id="222212"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7"/>
          <p:cNvSpPr>
            <a:spLocks noGrp="1" noChangeArrowheads="1"/>
          </p:cNvSpPr>
          <p:nvPr>
            <p:ph type="sldNum" sz="quarter" idx="5"/>
          </p:nvPr>
        </p:nvSpPr>
        <p:spPr>
          <a:noFill/>
          <a:ln>
            <a:miter lim="800000"/>
            <a:headEnd/>
            <a:tailEnd/>
          </a:ln>
        </p:spPr>
        <p:txBody>
          <a:bodyPr/>
          <a:lstStyle/>
          <a:p>
            <a:fld id="{730EBAA0-3B47-48D3-9B04-9ADD8DEBEA10}" type="slidenum">
              <a:rPr lang="en-US" altLang="en-US" smtClean="0"/>
              <a:pPr/>
              <a:t>99</a:t>
            </a:fld>
            <a:endParaRPr lang="en-US" altLang="en-US"/>
          </a:p>
        </p:txBody>
      </p:sp>
      <p:sp>
        <p:nvSpPr>
          <p:cNvPr id="226307" name="Rectangle 2"/>
          <p:cNvSpPr>
            <a:spLocks noGrp="1" noRot="1" noChangeAspect="1" noChangeArrowheads="1" noTextEdit="1"/>
          </p:cNvSpPr>
          <p:nvPr>
            <p:ph type="sldImg"/>
          </p:nvPr>
        </p:nvSpPr>
        <p:spPr>
          <a:ln/>
        </p:spPr>
      </p:sp>
      <p:sp>
        <p:nvSpPr>
          <p:cNvPr id="226308" name="Rectangle 3"/>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2438400"/>
            <a:ext cx="9009063" cy="1052513"/>
            <a:chOff x="0" y="1536"/>
            <a:chExt cx="5675" cy="663"/>
          </a:xfrm>
        </p:grpSpPr>
        <p:grpSp>
          <p:nvGrpSpPr>
            <p:cNvPr id="5" name="Group 3"/>
            <p:cNvGrpSpPr>
              <a:grpSpLocks/>
            </p:cNvGrpSpPr>
            <p:nvPr/>
          </p:nvGrpSpPr>
          <p:grpSpPr bwMode="auto">
            <a:xfrm>
              <a:off x="185" y="1604"/>
              <a:ext cx="449" cy="299"/>
              <a:chOff x="720" y="336"/>
              <a:chExt cx="624" cy="432"/>
            </a:xfrm>
          </p:grpSpPr>
          <p:sp>
            <p:nvSpPr>
              <p:cNvPr id="12" name="Rectangle 4"/>
              <p:cNvSpPr>
                <a:spLocks noChangeArrowheads="1"/>
              </p:cNvSpPr>
              <p:nvPr/>
            </p:nvSpPr>
            <p:spPr bwMode="auto">
              <a:xfrm>
                <a:off x="720" y="336"/>
                <a:ext cx="384" cy="432"/>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13" name="Rectangle 5"/>
              <p:cNvSpPr>
                <a:spLocks noChangeArrowheads="1"/>
              </p:cNvSpPr>
              <p:nvPr/>
            </p:nvSpPr>
            <p:spPr bwMode="auto">
              <a:xfrm>
                <a:off x="1056" y="336"/>
                <a:ext cx="288" cy="432"/>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grpSp>
        <p:grpSp>
          <p:nvGrpSpPr>
            <p:cNvPr id="6" name="Group 6"/>
            <p:cNvGrpSpPr>
              <a:grpSpLocks/>
            </p:cNvGrpSpPr>
            <p:nvPr/>
          </p:nvGrpSpPr>
          <p:grpSpPr bwMode="auto">
            <a:xfrm>
              <a:off x="263" y="1870"/>
              <a:ext cx="466" cy="299"/>
              <a:chOff x="912" y="2640"/>
              <a:chExt cx="672" cy="432"/>
            </a:xfrm>
          </p:grpSpPr>
          <p:sp>
            <p:nvSpPr>
              <p:cNvPr id="10" name="Rectangle 7"/>
              <p:cNvSpPr>
                <a:spLocks noChangeArrowheads="1"/>
              </p:cNvSpPr>
              <p:nvPr/>
            </p:nvSpPr>
            <p:spPr bwMode="auto">
              <a:xfrm>
                <a:off x="912" y="2640"/>
                <a:ext cx="384" cy="43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11" name="Rectangle 8"/>
              <p:cNvSpPr>
                <a:spLocks noChangeArrowheads="1"/>
              </p:cNvSpPr>
              <p:nvPr/>
            </p:nvSpPr>
            <p:spPr bwMode="auto">
              <a:xfrm>
                <a:off x="1249" y="2640"/>
                <a:ext cx="335" cy="432"/>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grpSp>
        <p:sp>
          <p:nvSpPr>
            <p:cNvPr id="7" name="Rectangle 9"/>
            <p:cNvSpPr>
              <a:spLocks noChangeArrowheads="1"/>
            </p:cNvSpPr>
            <p:nvPr/>
          </p:nvSpPr>
          <p:spPr bwMode="auto">
            <a:xfrm>
              <a:off x="0" y="1824"/>
              <a:ext cx="353" cy="266"/>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8" name="Rectangle 10"/>
            <p:cNvSpPr>
              <a:spLocks noChangeArrowheads="1"/>
            </p:cNvSpPr>
            <p:nvPr/>
          </p:nvSpPr>
          <p:spPr bwMode="auto">
            <a:xfrm>
              <a:off x="400" y="1536"/>
              <a:ext cx="20" cy="663"/>
            </a:xfrm>
            <a:prstGeom prst="rect">
              <a:avLst/>
            </a:prstGeom>
            <a:solidFill>
              <a:schemeClr val="bg2"/>
            </a:solidFill>
            <a:ln>
              <a:noFill/>
            </a:ln>
            <a:effectLst/>
            <a:extLs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sp>
          <p:nvSpPr>
            <p:cNvPr id="9" name="Rectangle 11"/>
            <p:cNvSpPr>
              <a:spLocks noChangeArrowheads="1"/>
            </p:cNvSpPr>
            <p:nvPr/>
          </p:nvSpPr>
          <p:spPr bwMode="auto">
            <a:xfrm flipV="1">
              <a:off x="199" y="2054"/>
              <a:ext cx="5476" cy="35"/>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defRPr/>
              </a:pPr>
              <a:endParaRPr lang="en-US" altLang="en-US"/>
            </a:p>
          </p:txBody>
        </p:sp>
      </p:grpSp>
      <p:sp>
        <p:nvSpPr>
          <p:cNvPr id="26636" name="Rectangle 12"/>
          <p:cNvSpPr>
            <a:spLocks noGrp="1" noChangeArrowheads="1"/>
          </p:cNvSpPr>
          <p:nvPr>
            <p:ph type="ctrTitle"/>
          </p:nvPr>
        </p:nvSpPr>
        <p:spPr>
          <a:xfrm>
            <a:off x="990600" y="1676400"/>
            <a:ext cx="7772400" cy="1462088"/>
          </a:xfrm>
        </p:spPr>
        <p:txBody>
          <a:bodyPr/>
          <a:lstStyle>
            <a:lvl1pPr>
              <a:defRPr/>
            </a:lvl1pPr>
          </a:lstStyle>
          <a:p>
            <a:pPr lvl="0"/>
            <a:r>
              <a:rPr lang="en-US" altLang="en-US" noProof="0"/>
              <a:t>Click to edit Master title style</a:t>
            </a:r>
          </a:p>
        </p:txBody>
      </p:sp>
      <p:sp>
        <p:nvSpPr>
          <p:cNvPr id="26637" name="Rectangle 13"/>
          <p:cNvSpPr>
            <a:spLocks noGrp="1" noChangeArrowheads="1"/>
          </p:cNvSpPr>
          <p:nvPr>
            <p:ph type="subTitle" idx="1"/>
          </p:nvPr>
        </p:nvSpPr>
        <p:spPr>
          <a:xfrm>
            <a:off x="1371600" y="3886200"/>
            <a:ext cx="6400800" cy="1752600"/>
          </a:xfrm>
        </p:spPr>
        <p:txBody>
          <a:bodyPr/>
          <a:lstStyle>
            <a:lvl1pPr marL="0" indent="0" algn="ctr">
              <a:buFont typeface="Wingdings" pitchFamily="2" charset="2"/>
              <a:buNone/>
              <a:defRPr/>
            </a:lvl1pPr>
          </a:lstStyle>
          <a:p>
            <a:pPr lvl="0"/>
            <a:r>
              <a:rPr lang="en-US" altLang="en-US" noProof="0"/>
              <a:t>Click to edit Master subtitle style</a:t>
            </a:r>
          </a:p>
        </p:txBody>
      </p:sp>
      <p:sp>
        <p:nvSpPr>
          <p:cNvPr id="14" name="Rectangle 14"/>
          <p:cNvSpPr>
            <a:spLocks noGrp="1" noChangeArrowheads="1"/>
          </p:cNvSpPr>
          <p:nvPr>
            <p:ph type="dt" sz="half" idx="10"/>
          </p:nvPr>
        </p:nvSpPr>
        <p:spPr>
          <a:xfrm>
            <a:off x="990600" y="6248400"/>
            <a:ext cx="1905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bg2"/>
                </a:solidFill>
              </a:defRPr>
            </a:lvl1pPr>
          </a:lstStyle>
          <a:p>
            <a:pPr>
              <a:defRPr/>
            </a:pPr>
            <a:endParaRPr lang="en-US" altLang="en-US"/>
          </a:p>
        </p:txBody>
      </p:sp>
      <p:sp>
        <p:nvSpPr>
          <p:cNvPr id="15" name="Rectangle 15"/>
          <p:cNvSpPr>
            <a:spLocks noGrp="1" noChangeArrowheads="1"/>
          </p:cNvSpPr>
          <p:nvPr>
            <p:ph type="ftr" sz="quarter" idx="11"/>
          </p:nvPr>
        </p:nvSpPr>
        <p:spPr>
          <a:xfrm>
            <a:off x="3429000" y="6248400"/>
            <a:ext cx="28956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bg2"/>
                </a:solidFill>
              </a:defRPr>
            </a:lvl1pPr>
          </a:lstStyle>
          <a:p>
            <a:pPr>
              <a:defRPr/>
            </a:pPr>
            <a:r>
              <a:rPr lang="en-US" altLang="en-US"/>
              <a:t>Applied Statistical Computing and Graphics</a:t>
            </a:r>
          </a:p>
        </p:txBody>
      </p:sp>
      <p:sp>
        <p:nvSpPr>
          <p:cNvPr id="16" name="Rectangle 16"/>
          <p:cNvSpPr>
            <a:spLocks noGrp="1" noChangeArrowheads="1"/>
          </p:cNvSpPr>
          <p:nvPr>
            <p:ph type="sldNum" sz="quarter" idx="12"/>
          </p:nvPr>
        </p:nvSpPr>
        <p:spPr>
          <a:xfrm>
            <a:off x="6858000" y="6248400"/>
            <a:ext cx="1905000" cy="457200"/>
          </a:xfr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a:solidFill>
                  <a:schemeClr val="bg2"/>
                </a:solidFill>
              </a:defRPr>
            </a:lvl1pPr>
          </a:lstStyle>
          <a:p>
            <a:pPr>
              <a:defRPr/>
            </a:pPr>
            <a:fld id="{FF4C5261-AB0E-41A2-B17D-403F1243DAFF}" type="slidenum">
              <a:rPr lang="en-US" altLang="en-US"/>
              <a:pPr>
                <a:defRPr/>
              </a:pPr>
              <a:t>‹#›</a:t>
            </a:fld>
            <a:endParaRPr lang="en-US"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en-US"/>
              <a:t>Applied Statistical Computing and Graphics</a:t>
            </a:r>
          </a:p>
        </p:txBody>
      </p:sp>
      <p:sp>
        <p:nvSpPr>
          <p:cNvPr id="6" name="Rectangle 13"/>
          <p:cNvSpPr>
            <a:spLocks noGrp="1" noChangeArrowheads="1"/>
          </p:cNvSpPr>
          <p:nvPr>
            <p:ph type="sldNum" sz="quarter" idx="12"/>
          </p:nvPr>
        </p:nvSpPr>
        <p:spPr>
          <a:ln/>
        </p:spPr>
        <p:txBody>
          <a:bodyPr/>
          <a:lstStyle>
            <a:lvl1pPr>
              <a:defRPr/>
            </a:lvl1pPr>
          </a:lstStyle>
          <a:p>
            <a:pPr>
              <a:defRPr/>
            </a:pPr>
            <a:fld id="{678690D0-959B-45F5-96CC-7DE432620561}" type="slidenum">
              <a:rPr lang="en-US" altLang="en-US"/>
              <a:pPr>
                <a:defRPr/>
              </a:pPr>
              <a:t>‹#›</a:t>
            </a:fld>
            <a:endParaRPr lang="en-US"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04050" y="214313"/>
            <a:ext cx="1951038" cy="5918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150938" y="214313"/>
            <a:ext cx="5700712" cy="5918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en-US"/>
              <a:t>Applied Statistical Computing and Graphics</a:t>
            </a:r>
          </a:p>
        </p:txBody>
      </p:sp>
      <p:sp>
        <p:nvSpPr>
          <p:cNvPr id="6" name="Rectangle 13"/>
          <p:cNvSpPr>
            <a:spLocks noGrp="1" noChangeArrowheads="1"/>
          </p:cNvSpPr>
          <p:nvPr>
            <p:ph type="sldNum" sz="quarter" idx="12"/>
          </p:nvPr>
        </p:nvSpPr>
        <p:spPr>
          <a:ln/>
        </p:spPr>
        <p:txBody>
          <a:bodyPr/>
          <a:lstStyle>
            <a:lvl1pPr>
              <a:defRPr/>
            </a:lvl1pPr>
          </a:lstStyle>
          <a:p>
            <a:pPr>
              <a:defRPr/>
            </a:pPr>
            <a:fld id="{95CA7AB1-AAFF-42B4-9A57-614FA1F5E52F}" type="slidenum">
              <a:rPr lang="en-US" altLang="en-US"/>
              <a:pPr>
                <a:defRPr/>
              </a:pPr>
              <a:t>‹#›</a:t>
            </a:fld>
            <a:endParaRPr lang="en-US"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en-US"/>
              <a:t>Applied Statistical Computing and Graphics</a:t>
            </a:r>
          </a:p>
        </p:txBody>
      </p:sp>
      <p:sp>
        <p:nvSpPr>
          <p:cNvPr id="6" name="Rectangle 13"/>
          <p:cNvSpPr>
            <a:spLocks noGrp="1" noChangeArrowheads="1"/>
          </p:cNvSpPr>
          <p:nvPr>
            <p:ph type="sldNum" sz="quarter" idx="12"/>
          </p:nvPr>
        </p:nvSpPr>
        <p:spPr>
          <a:ln/>
        </p:spPr>
        <p:txBody>
          <a:bodyPr/>
          <a:lstStyle>
            <a:lvl1pPr>
              <a:defRPr/>
            </a:lvl1pPr>
          </a:lstStyle>
          <a:p>
            <a:pPr>
              <a:defRPr/>
            </a:pPr>
            <a:fld id="{B70FC0F3-4235-40FB-90CD-131F3512C635}" type="slidenum">
              <a:rPr lang="en-US" altLang="en-US"/>
              <a:pPr>
                <a:defRPr/>
              </a:pPr>
              <a:t>‹#›</a:t>
            </a:fld>
            <a:endParaRPr lang="en-US"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12"/>
          <p:cNvSpPr>
            <a:spLocks noGrp="1" noChangeArrowheads="1"/>
          </p:cNvSpPr>
          <p:nvPr>
            <p:ph type="ftr" sz="quarter" idx="11"/>
          </p:nvPr>
        </p:nvSpPr>
        <p:spPr>
          <a:ln/>
        </p:spPr>
        <p:txBody>
          <a:bodyPr/>
          <a:lstStyle>
            <a:lvl1pPr>
              <a:defRPr/>
            </a:lvl1pPr>
          </a:lstStyle>
          <a:p>
            <a:pPr>
              <a:defRPr/>
            </a:pPr>
            <a:r>
              <a:rPr lang="en-US" altLang="en-US"/>
              <a:t>Applied Statistical Computing and Graphics</a:t>
            </a:r>
          </a:p>
        </p:txBody>
      </p:sp>
      <p:sp>
        <p:nvSpPr>
          <p:cNvPr id="6" name="Rectangle 13"/>
          <p:cNvSpPr>
            <a:spLocks noGrp="1" noChangeArrowheads="1"/>
          </p:cNvSpPr>
          <p:nvPr>
            <p:ph type="sldNum" sz="quarter" idx="12"/>
          </p:nvPr>
        </p:nvSpPr>
        <p:spPr>
          <a:ln/>
        </p:spPr>
        <p:txBody>
          <a:bodyPr/>
          <a:lstStyle>
            <a:lvl1pPr>
              <a:defRPr/>
            </a:lvl1pPr>
          </a:lstStyle>
          <a:p>
            <a:pPr>
              <a:defRPr/>
            </a:pPr>
            <a:fld id="{75BAD5B5-DA01-44F9-A5FD-473EAC0E169C}" type="slidenum">
              <a:rPr lang="en-US" altLang="en-US"/>
              <a:pPr>
                <a:defRPr/>
              </a:pPr>
              <a:t>‹#›</a:t>
            </a:fld>
            <a:endParaRPr lang="en-US"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1826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145088" y="2017713"/>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en-US"/>
              <a:t>Applied Statistical Computing and Graphics</a:t>
            </a:r>
          </a:p>
        </p:txBody>
      </p:sp>
      <p:sp>
        <p:nvSpPr>
          <p:cNvPr id="7" name="Rectangle 13"/>
          <p:cNvSpPr>
            <a:spLocks noGrp="1" noChangeArrowheads="1"/>
          </p:cNvSpPr>
          <p:nvPr>
            <p:ph type="sldNum" sz="quarter" idx="12"/>
          </p:nvPr>
        </p:nvSpPr>
        <p:spPr>
          <a:ln/>
        </p:spPr>
        <p:txBody>
          <a:bodyPr/>
          <a:lstStyle>
            <a:lvl1pPr>
              <a:defRPr/>
            </a:lvl1pPr>
          </a:lstStyle>
          <a:p>
            <a:pPr>
              <a:defRPr/>
            </a:pPr>
            <a:fld id="{1B03E92D-5386-4851-B808-28030BEA1602}" type="slidenum">
              <a:rPr lang="en-US" altLang="en-US"/>
              <a:pPr>
                <a:defRPr/>
              </a:pPr>
              <a:t>‹#›</a:t>
            </a:fld>
            <a:endParaRPr lang="en-US"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8" name="Rectangle 12"/>
          <p:cNvSpPr>
            <a:spLocks noGrp="1" noChangeArrowheads="1"/>
          </p:cNvSpPr>
          <p:nvPr>
            <p:ph type="ftr" sz="quarter" idx="11"/>
          </p:nvPr>
        </p:nvSpPr>
        <p:spPr>
          <a:ln/>
        </p:spPr>
        <p:txBody>
          <a:bodyPr/>
          <a:lstStyle>
            <a:lvl1pPr>
              <a:defRPr/>
            </a:lvl1pPr>
          </a:lstStyle>
          <a:p>
            <a:pPr>
              <a:defRPr/>
            </a:pPr>
            <a:r>
              <a:rPr lang="en-US" altLang="en-US"/>
              <a:t>Applied Statistical Computing and Graphics</a:t>
            </a:r>
          </a:p>
        </p:txBody>
      </p:sp>
      <p:sp>
        <p:nvSpPr>
          <p:cNvPr id="9" name="Rectangle 13"/>
          <p:cNvSpPr>
            <a:spLocks noGrp="1" noChangeArrowheads="1"/>
          </p:cNvSpPr>
          <p:nvPr>
            <p:ph type="sldNum" sz="quarter" idx="12"/>
          </p:nvPr>
        </p:nvSpPr>
        <p:spPr>
          <a:ln/>
        </p:spPr>
        <p:txBody>
          <a:bodyPr/>
          <a:lstStyle>
            <a:lvl1pPr>
              <a:defRPr/>
            </a:lvl1pPr>
          </a:lstStyle>
          <a:p>
            <a:pPr>
              <a:defRPr/>
            </a:pPr>
            <a:fld id="{5BD915BB-F2FA-47BF-B6C4-F110694286DE}" type="slidenum">
              <a:rPr lang="en-US" altLang="en-US"/>
              <a:pPr>
                <a:defRPr/>
              </a:pPr>
              <a:t>‹#›</a:t>
            </a:fld>
            <a:endParaRPr lang="en-US"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4" name="Rectangle 12"/>
          <p:cNvSpPr>
            <a:spLocks noGrp="1" noChangeArrowheads="1"/>
          </p:cNvSpPr>
          <p:nvPr>
            <p:ph type="ftr" sz="quarter" idx="11"/>
          </p:nvPr>
        </p:nvSpPr>
        <p:spPr>
          <a:ln/>
        </p:spPr>
        <p:txBody>
          <a:bodyPr/>
          <a:lstStyle>
            <a:lvl1pPr>
              <a:defRPr/>
            </a:lvl1pPr>
          </a:lstStyle>
          <a:p>
            <a:pPr>
              <a:defRPr/>
            </a:pPr>
            <a:r>
              <a:rPr lang="en-US" altLang="en-US"/>
              <a:t>Applied Statistical Computing and Graphics</a:t>
            </a:r>
          </a:p>
        </p:txBody>
      </p:sp>
      <p:sp>
        <p:nvSpPr>
          <p:cNvPr id="5" name="Rectangle 13"/>
          <p:cNvSpPr>
            <a:spLocks noGrp="1" noChangeArrowheads="1"/>
          </p:cNvSpPr>
          <p:nvPr>
            <p:ph type="sldNum" sz="quarter" idx="12"/>
          </p:nvPr>
        </p:nvSpPr>
        <p:spPr>
          <a:ln/>
        </p:spPr>
        <p:txBody>
          <a:bodyPr/>
          <a:lstStyle>
            <a:lvl1pPr>
              <a:defRPr/>
            </a:lvl1pPr>
          </a:lstStyle>
          <a:p>
            <a:pPr>
              <a:defRPr/>
            </a:pPr>
            <a:fld id="{045EB22A-5A81-4F5B-8AC9-3F38262CE9DD}" type="slidenum">
              <a:rPr lang="en-US" altLang="en-US"/>
              <a:pPr>
                <a:defRPr/>
              </a:pPr>
              <a:t>‹#›</a:t>
            </a:fld>
            <a:endParaRPr lang="en-US"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3" name="Rectangle 12"/>
          <p:cNvSpPr>
            <a:spLocks noGrp="1" noChangeArrowheads="1"/>
          </p:cNvSpPr>
          <p:nvPr>
            <p:ph type="ftr" sz="quarter" idx="11"/>
          </p:nvPr>
        </p:nvSpPr>
        <p:spPr>
          <a:ln/>
        </p:spPr>
        <p:txBody>
          <a:bodyPr/>
          <a:lstStyle>
            <a:lvl1pPr>
              <a:defRPr/>
            </a:lvl1pPr>
          </a:lstStyle>
          <a:p>
            <a:pPr>
              <a:defRPr/>
            </a:pPr>
            <a:r>
              <a:rPr lang="en-US" altLang="en-US"/>
              <a:t>Applied Statistical Computing and Graphics</a:t>
            </a:r>
          </a:p>
        </p:txBody>
      </p:sp>
      <p:sp>
        <p:nvSpPr>
          <p:cNvPr id="4" name="Rectangle 13"/>
          <p:cNvSpPr>
            <a:spLocks noGrp="1" noChangeArrowheads="1"/>
          </p:cNvSpPr>
          <p:nvPr>
            <p:ph type="sldNum" sz="quarter" idx="12"/>
          </p:nvPr>
        </p:nvSpPr>
        <p:spPr>
          <a:ln/>
        </p:spPr>
        <p:txBody>
          <a:bodyPr/>
          <a:lstStyle>
            <a:lvl1pPr>
              <a:defRPr/>
            </a:lvl1pPr>
          </a:lstStyle>
          <a:p>
            <a:pPr>
              <a:defRPr/>
            </a:pPr>
            <a:fld id="{4E462F35-ABD4-4264-99AC-259D530B0DD3}" type="slidenum">
              <a:rPr lang="en-US" altLang="en-US"/>
              <a:pPr>
                <a:defRPr/>
              </a:pPr>
              <a:t>‹#›</a:t>
            </a:fld>
            <a:endParaRPr lang="en-US"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en-US"/>
              <a:t>Applied Statistical Computing and Graphics</a:t>
            </a:r>
          </a:p>
        </p:txBody>
      </p:sp>
      <p:sp>
        <p:nvSpPr>
          <p:cNvPr id="7" name="Rectangle 13"/>
          <p:cNvSpPr>
            <a:spLocks noGrp="1" noChangeArrowheads="1"/>
          </p:cNvSpPr>
          <p:nvPr>
            <p:ph type="sldNum" sz="quarter" idx="12"/>
          </p:nvPr>
        </p:nvSpPr>
        <p:spPr>
          <a:ln/>
        </p:spPr>
        <p:txBody>
          <a:bodyPr/>
          <a:lstStyle>
            <a:lvl1pPr>
              <a:defRPr/>
            </a:lvl1pPr>
          </a:lstStyle>
          <a:p>
            <a:pPr>
              <a:defRPr/>
            </a:pPr>
            <a:fld id="{CF44DB4A-B52E-4C2A-94CA-53554329D4CD}" type="slidenum">
              <a:rPr lang="en-US" altLang="en-US"/>
              <a:pPr>
                <a:defRPr/>
              </a:pPr>
              <a:t>‹#›</a:t>
            </a:fld>
            <a:endParaRPr lang="en-US"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1"/>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12"/>
          <p:cNvSpPr>
            <a:spLocks noGrp="1" noChangeArrowheads="1"/>
          </p:cNvSpPr>
          <p:nvPr>
            <p:ph type="ftr" sz="quarter" idx="11"/>
          </p:nvPr>
        </p:nvSpPr>
        <p:spPr>
          <a:ln/>
        </p:spPr>
        <p:txBody>
          <a:bodyPr/>
          <a:lstStyle>
            <a:lvl1pPr>
              <a:defRPr/>
            </a:lvl1pPr>
          </a:lstStyle>
          <a:p>
            <a:pPr>
              <a:defRPr/>
            </a:pPr>
            <a:r>
              <a:rPr lang="en-US" altLang="en-US"/>
              <a:t>Applied Statistical Computing and Graphics</a:t>
            </a:r>
          </a:p>
        </p:txBody>
      </p:sp>
      <p:sp>
        <p:nvSpPr>
          <p:cNvPr id="7" name="Rectangle 13"/>
          <p:cNvSpPr>
            <a:spLocks noGrp="1" noChangeArrowheads="1"/>
          </p:cNvSpPr>
          <p:nvPr>
            <p:ph type="sldNum" sz="quarter" idx="12"/>
          </p:nvPr>
        </p:nvSpPr>
        <p:spPr>
          <a:ln/>
        </p:spPr>
        <p:txBody>
          <a:bodyPr/>
          <a:lstStyle>
            <a:lvl1pPr>
              <a:defRPr/>
            </a:lvl1pPr>
          </a:lstStyle>
          <a:p>
            <a:pPr>
              <a:defRPr/>
            </a:pPr>
            <a:fld id="{64091E44-DFC5-4972-8722-20ACE43D49C7}" type="slidenum">
              <a:rPr lang="en-US" altLang="en-US"/>
              <a:pPr>
                <a:defRPr/>
              </a:pPr>
              <a:t>‹#›</a:t>
            </a:fld>
            <a:endParaRPr lang="en-US"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417513" y="1098550"/>
            <a:ext cx="438150" cy="474663"/>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27" name="Rectangle 3"/>
          <p:cNvSpPr>
            <a:spLocks noChangeArrowheads="1"/>
          </p:cNvSpPr>
          <p:nvPr/>
        </p:nvSpPr>
        <p:spPr bwMode="ltGray">
          <a:xfrm>
            <a:off x="800100" y="1098550"/>
            <a:ext cx="328613" cy="474663"/>
          </a:xfrm>
          <a:prstGeom prst="rect">
            <a:avLst/>
          </a:prstGeom>
          <a:gradFill rotWithShape="0">
            <a:gsLst>
              <a:gs pos="0">
                <a:schemeClr val="accent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28" name="Rectangle 4"/>
          <p:cNvSpPr>
            <a:spLocks noChangeArrowheads="1"/>
          </p:cNvSpPr>
          <p:nvPr/>
        </p:nvSpPr>
        <p:spPr bwMode="ltGray">
          <a:xfrm>
            <a:off x="541338" y="1520825"/>
            <a:ext cx="422275" cy="474663"/>
          </a:xfrm>
          <a:prstGeom prst="rect">
            <a:avLst/>
          </a:prstGeom>
          <a:solidFill>
            <a:schemeClr val="fo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29" name="Rectangle 5"/>
          <p:cNvSpPr>
            <a:spLocks noChangeArrowheads="1"/>
          </p:cNvSpPr>
          <p:nvPr/>
        </p:nvSpPr>
        <p:spPr bwMode="ltGray">
          <a:xfrm>
            <a:off x="911225" y="1520825"/>
            <a:ext cx="368300" cy="474663"/>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0" name="Rectangle 6"/>
          <p:cNvSpPr>
            <a:spLocks noChangeArrowheads="1"/>
          </p:cNvSpPr>
          <p:nvPr/>
        </p:nvSpPr>
        <p:spPr bwMode="ltGray">
          <a:xfrm>
            <a:off x="127000" y="1447800"/>
            <a:ext cx="560388" cy="422275"/>
          </a:xfrm>
          <a:prstGeom prst="rect">
            <a:avLst/>
          </a:prstGeom>
          <a:gradFill rotWithShape="0">
            <a:gsLst>
              <a:gs pos="0">
                <a:schemeClr val="bg1"/>
              </a:gs>
              <a:gs pos="100000">
                <a:schemeClr val="hlink"/>
              </a:gs>
            </a:gsLst>
            <a:lin ang="1890000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1" name="Rectangle 7"/>
          <p:cNvSpPr>
            <a:spLocks noChangeArrowheads="1"/>
          </p:cNvSpPr>
          <p:nvPr/>
        </p:nvSpPr>
        <p:spPr bwMode="gray">
          <a:xfrm>
            <a:off x="762000" y="990600"/>
            <a:ext cx="31750" cy="1052513"/>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2" name="Rectangle 8"/>
          <p:cNvSpPr>
            <a:spLocks noChangeArrowheads="1"/>
          </p:cNvSpPr>
          <p:nvPr/>
        </p:nvSpPr>
        <p:spPr bwMode="gray">
          <a:xfrm>
            <a:off x="442913" y="1781175"/>
            <a:ext cx="8226425" cy="31750"/>
          </a:xfrm>
          <a:prstGeom prst="rect">
            <a:avLst/>
          </a:prstGeom>
          <a:gradFill rotWithShape="0">
            <a:gsLst>
              <a:gs pos="0">
                <a:schemeClr val="bg2"/>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Tahoma" pitchFamily="34" charset="0"/>
              </a:defRPr>
            </a:lvl1pPr>
            <a:lvl2pPr marL="742950" indent="-285750">
              <a:defRPr>
                <a:solidFill>
                  <a:schemeClr val="tx1"/>
                </a:solidFill>
                <a:latin typeface="Tahoma" pitchFamily="34" charset="0"/>
              </a:defRPr>
            </a:lvl2pPr>
            <a:lvl3pPr marL="1143000" indent="-228600">
              <a:defRPr>
                <a:solidFill>
                  <a:schemeClr val="tx1"/>
                </a:solidFill>
                <a:latin typeface="Tahoma" pitchFamily="34" charset="0"/>
              </a:defRPr>
            </a:lvl3pPr>
            <a:lvl4pPr marL="1600200" indent="-228600">
              <a:defRPr>
                <a:solidFill>
                  <a:schemeClr val="tx1"/>
                </a:solidFill>
                <a:latin typeface="Tahoma" pitchFamily="34" charset="0"/>
              </a:defRPr>
            </a:lvl4pPr>
            <a:lvl5pPr marL="2057400" indent="-22860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algn="ctr" eaLnBrk="1" hangingPunct="1">
              <a:defRPr/>
            </a:pPr>
            <a:endParaRPr kumimoji="1" lang="en-US" altLang="en-US" sz="2400"/>
          </a:p>
        </p:txBody>
      </p:sp>
      <p:sp>
        <p:nvSpPr>
          <p:cNvPr id="1033" name="Rectangle 9"/>
          <p:cNvSpPr>
            <a:spLocks noGrp="1" noChangeArrowheads="1"/>
          </p:cNvSpPr>
          <p:nvPr>
            <p:ph type="title"/>
          </p:nvPr>
        </p:nvSpPr>
        <p:spPr bwMode="auto">
          <a:xfrm>
            <a:off x="1150938" y="214313"/>
            <a:ext cx="7793037" cy="1462087"/>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34" name="Rectangle 10"/>
          <p:cNvSpPr>
            <a:spLocks noGrp="1" noChangeArrowheads="1"/>
          </p:cNvSpPr>
          <p:nvPr>
            <p:ph type="body" idx="1"/>
          </p:nvPr>
        </p:nvSpPr>
        <p:spPr bwMode="auto">
          <a:xfrm>
            <a:off x="1182688" y="2017713"/>
            <a:ext cx="7772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25611" name="Rectangle 11"/>
          <p:cNvSpPr>
            <a:spLocks noGrp="1" noChangeArrowheads="1"/>
          </p:cNvSpPr>
          <p:nvPr>
            <p:ph type="dt" sz="half" idx="2"/>
          </p:nvPr>
        </p:nvSpPr>
        <p:spPr bwMode="auto">
          <a:xfrm>
            <a:off x="11620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400"/>
            </a:lvl1pPr>
          </a:lstStyle>
          <a:p>
            <a:pPr>
              <a:defRPr/>
            </a:pPr>
            <a:endParaRPr lang="en-US" altLang="en-US"/>
          </a:p>
        </p:txBody>
      </p:sp>
      <p:sp>
        <p:nvSpPr>
          <p:cNvPr id="25612" name="Rectangle 12"/>
          <p:cNvSpPr>
            <a:spLocks noGrp="1" noChangeArrowheads="1"/>
          </p:cNvSpPr>
          <p:nvPr>
            <p:ph type="ftr" sz="quarter" idx="3"/>
          </p:nvPr>
        </p:nvSpPr>
        <p:spPr bwMode="auto">
          <a:xfrm>
            <a:off x="3657600" y="6243638"/>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400"/>
            </a:lvl1pPr>
          </a:lstStyle>
          <a:p>
            <a:pPr>
              <a:defRPr/>
            </a:pPr>
            <a:r>
              <a:rPr lang="en-US" altLang="en-US"/>
              <a:t>Applied Statistical Computing and Graphics</a:t>
            </a:r>
          </a:p>
        </p:txBody>
      </p:sp>
      <p:sp>
        <p:nvSpPr>
          <p:cNvPr id="25613" name="Rectangle 13"/>
          <p:cNvSpPr>
            <a:spLocks noGrp="1" noChangeArrowheads="1"/>
          </p:cNvSpPr>
          <p:nvPr>
            <p:ph type="sldNum" sz="quarter" idx="4"/>
          </p:nvPr>
        </p:nvSpPr>
        <p:spPr bwMode="auto">
          <a:xfrm>
            <a:off x="7042150" y="6243638"/>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400"/>
            </a:lvl1pPr>
          </a:lstStyle>
          <a:p>
            <a:pPr>
              <a:defRPr/>
            </a:pPr>
            <a:fld id="{5419E7B1-6BE0-48B0-9375-6DE3495E9A0F}"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sldLayoutIdLst>
    <p:sldLayoutId id="2147483710"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hdr="0" dt="0"/>
  <p:txStyles>
    <p:titleStyle>
      <a:lvl1pPr algn="l" rtl="0" eaLnBrk="0" fontAlgn="base" hangingPunct="0">
        <a:spcBef>
          <a:spcPct val="0"/>
        </a:spcBef>
        <a:spcAft>
          <a:spcPct val="0"/>
        </a:spcAft>
        <a:defRPr sz="4400">
          <a:solidFill>
            <a:schemeClr val="tx2"/>
          </a:solidFill>
          <a:latin typeface="+mj-lt"/>
          <a:ea typeface="+mj-ea"/>
          <a:cs typeface="+mj-cs"/>
        </a:defRPr>
      </a:lvl1pPr>
      <a:lvl2pPr algn="l" rtl="0" eaLnBrk="0" fontAlgn="base" hangingPunct="0">
        <a:spcBef>
          <a:spcPct val="0"/>
        </a:spcBef>
        <a:spcAft>
          <a:spcPct val="0"/>
        </a:spcAft>
        <a:defRPr sz="4400">
          <a:solidFill>
            <a:schemeClr val="tx2"/>
          </a:solidFill>
          <a:latin typeface="Tahoma" pitchFamily="34" charset="0"/>
        </a:defRPr>
      </a:lvl2pPr>
      <a:lvl3pPr algn="l" rtl="0" eaLnBrk="0" fontAlgn="base" hangingPunct="0">
        <a:spcBef>
          <a:spcPct val="0"/>
        </a:spcBef>
        <a:spcAft>
          <a:spcPct val="0"/>
        </a:spcAft>
        <a:defRPr sz="4400">
          <a:solidFill>
            <a:schemeClr val="tx2"/>
          </a:solidFill>
          <a:latin typeface="Tahoma" pitchFamily="34" charset="0"/>
        </a:defRPr>
      </a:lvl3pPr>
      <a:lvl4pPr algn="l" rtl="0" eaLnBrk="0" fontAlgn="base" hangingPunct="0">
        <a:spcBef>
          <a:spcPct val="0"/>
        </a:spcBef>
        <a:spcAft>
          <a:spcPct val="0"/>
        </a:spcAft>
        <a:defRPr sz="4400">
          <a:solidFill>
            <a:schemeClr val="tx2"/>
          </a:solidFill>
          <a:latin typeface="Tahoma" pitchFamily="34" charset="0"/>
        </a:defRPr>
      </a:lvl4pPr>
      <a:lvl5pPr algn="l" rtl="0" eaLnBrk="0" fontAlgn="base" hangingPunct="0">
        <a:spcBef>
          <a:spcPct val="0"/>
        </a:spcBef>
        <a:spcAft>
          <a:spcPct val="0"/>
        </a:spcAft>
        <a:defRPr sz="4400">
          <a:solidFill>
            <a:schemeClr val="tx2"/>
          </a:solidFill>
          <a:latin typeface="Tahoma" pitchFamily="34" charset="0"/>
        </a:defRPr>
      </a:lvl5pPr>
      <a:lvl6pPr marL="457200" algn="l" rtl="0" fontAlgn="base">
        <a:spcBef>
          <a:spcPct val="0"/>
        </a:spcBef>
        <a:spcAft>
          <a:spcPct val="0"/>
        </a:spcAft>
        <a:defRPr sz="4400">
          <a:solidFill>
            <a:schemeClr val="tx2"/>
          </a:solidFill>
          <a:latin typeface="Tahoma" pitchFamily="34" charset="0"/>
        </a:defRPr>
      </a:lvl6pPr>
      <a:lvl7pPr marL="914400" algn="l" rtl="0" fontAlgn="base">
        <a:spcBef>
          <a:spcPct val="0"/>
        </a:spcBef>
        <a:spcAft>
          <a:spcPct val="0"/>
        </a:spcAft>
        <a:defRPr sz="4400">
          <a:solidFill>
            <a:schemeClr val="tx2"/>
          </a:solidFill>
          <a:latin typeface="Tahoma" pitchFamily="34" charset="0"/>
        </a:defRPr>
      </a:lvl7pPr>
      <a:lvl8pPr marL="1371600" algn="l" rtl="0" fontAlgn="base">
        <a:spcBef>
          <a:spcPct val="0"/>
        </a:spcBef>
        <a:spcAft>
          <a:spcPct val="0"/>
        </a:spcAft>
        <a:defRPr sz="4400">
          <a:solidFill>
            <a:schemeClr val="tx2"/>
          </a:solidFill>
          <a:latin typeface="Tahoma" pitchFamily="34" charset="0"/>
        </a:defRPr>
      </a:lvl8pPr>
      <a:lvl9pPr marL="1828800" algn="l" rtl="0" fontAlgn="base">
        <a:spcBef>
          <a:spcPct val="0"/>
        </a:spcBef>
        <a:spcAft>
          <a:spcPct val="0"/>
        </a:spcAft>
        <a:defRPr sz="4400">
          <a:solidFill>
            <a:schemeClr val="tx2"/>
          </a:solidFill>
          <a:latin typeface="Tahoma" pitchFamily="34" charset="0"/>
        </a:defRPr>
      </a:lvl9pPr>
    </p:titleStyle>
    <p:bodyStyle>
      <a:lvl1pPr marL="342900" indent="-342900" algn="l" rtl="0" eaLnBrk="0" fontAlgn="base" hangingPunct="0">
        <a:spcBef>
          <a:spcPct val="20000"/>
        </a:spcBef>
        <a:spcAft>
          <a:spcPct val="0"/>
        </a:spcAft>
        <a:buClr>
          <a:schemeClr val="folHlink"/>
        </a:buClr>
        <a:buSzPct val="60000"/>
        <a:buFont typeface="Wingdings" pitchFamily="2" charset="2"/>
        <a:buChar char="n"/>
        <a:defRPr sz="3200">
          <a:solidFill>
            <a:schemeClr val="tx1"/>
          </a:solidFill>
          <a:latin typeface="+mn-lt"/>
          <a:ea typeface="+mn-ea"/>
          <a:cs typeface="+mn-cs"/>
        </a:defRPr>
      </a:lvl1pPr>
      <a:lvl2pPr marL="742950" indent="-285750" algn="l" rtl="0" eaLnBrk="0" fontAlgn="base" hangingPunct="0">
        <a:spcBef>
          <a:spcPct val="20000"/>
        </a:spcBef>
        <a:spcAft>
          <a:spcPct val="0"/>
        </a:spcAft>
        <a:buClr>
          <a:schemeClr val="hlink"/>
        </a:buClr>
        <a:buSzPct val="55000"/>
        <a:buFont typeface="Wingdings" pitchFamily="2" charset="2"/>
        <a:buChar char="n"/>
        <a:defRPr sz="2800">
          <a:solidFill>
            <a:schemeClr val="tx1"/>
          </a:solidFill>
          <a:latin typeface="+mn-lt"/>
        </a:defRPr>
      </a:lvl2pPr>
      <a:lvl3pPr marL="1143000" indent="-228600" algn="l" rtl="0" eaLnBrk="0" fontAlgn="base" hangingPunct="0">
        <a:spcBef>
          <a:spcPct val="20000"/>
        </a:spcBef>
        <a:spcAft>
          <a:spcPct val="0"/>
        </a:spcAft>
        <a:buClr>
          <a:schemeClr val="folHlink"/>
        </a:buClr>
        <a:buSzPct val="50000"/>
        <a:buFont typeface="Wingdings" pitchFamily="2" charset="2"/>
        <a:buChar char="n"/>
        <a:defRPr sz="2400">
          <a:solidFill>
            <a:schemeClr val="tx1"/>
          </a:solidFill>
          <a:latin typeface="+mn-lt"/>
        </a:defRPr>
      </a:lvl3pPr>
      <a:lvl4pPr marL="1600200" indent="-228600" algn="l" rtl="0" eaLnBrk="0" fontAlgn="base" hangingPunct="0">
        <a:spcBef>
          <a:spcPct val="20000"/>
        </a:spcBef>
        <a:spcAft>
          <a:spcPct val="0"/>
        </a:spcAft>
        <a:buClr>
          <a:schemeClr val="accent2"/>
        </a:buClr>
        <a:buSzPct val="55000"/>
        <a:buFont typeface="Wingdings" pitchFamily="2" charset="2"/>
        <a:buChar char="n"/>
        <a:defRPr sz="2000">
          <a:solidFill>
            <a:schemeClr val="tx1"/>
          </a:solidFill>
          <a:latin typeface="+mn-lt"/>
        </a:defRPr>
      </a:lvl4pPr>
      <a:lvl5pPr marL="2057400" indent="-228600" algn="l" rtl="0" eaLnBrk="0" fontAlgn="base" hangingPunct="0">
        <a:spcBef>
          <a:spcPct val="20000"/>
        </a:spcBef>
        <a:spcAft>
          <a:spcPct val="0"/>
        </a:spcAft>
        <a:buClr>
          <a:schemeClr val="accent1"/>
        </a:buClr>
        <a:buSzPct val="50000"/>
        <a:buFont typeface="Wingdings" pitchFamily="2" charset="2"/>
        <a:buChar char="n"/>
        <a:defRPr sz="2000">
          <a:solidFill>
            <a:schemeClr val="tx1"/>
          </a:solidFill>
          <a:latin typeface="+mn-lt"/>
        </a:defRPr>
      </a:lvl5pPr>
      <a:lvl6pPr marL="25146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6pPr>
      <a:lvl7pPr marL="29718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7pPr>
      <a:lvl8pPr marL="34290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8pPr>
      <a:lvl9pPr marL="3886200" indent="-228600" algn="l" rtl="0" fontAlgn="base">
        <a:spcBef>
          <a:spcPct val="20000"/>
        </a:spcBef>
        <a:spcAft>
          <a:spcPct val="0"/>
        </a:spcAft>
        <a:buClr>
          <a:schemeClr val="accent1"/>
        </a:buClr>
        <a:buSzPct val="50000"/>
        <a:buFont typeface="Wingdings" pitchFamily="2" charset="2"/>
        <a:buChar char="n"/>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hyperlink" Target="http://cran.r-project.org/doc/manuals/R-data.html" TargetMode="External"/><Relationship Id="rId3" Type="http://schemas.openxmlformats.org/officeDocument/2006/relationships/hyperlink" Target="http://casoilresource.lawr.ucdavis.edu/drupal/node/100" TargetMode="External"/><Relationship Id="rId7" Type="http://schemas.openxmlformats.org/officeDocument/2006/relationships/hyperlink" Target="http://cran.r-project.org/doc/manuals/R-intro.pdf"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wiki.r-project.org/rwiki/doku.php" TargetMode="External"/><Relationship Id="rId5" Type="http://schemas.openxmlformats.org/officeDocument/2006/relationships/hyperlink" Target="http://www.rni.helsinki.fi/~pek/s-tools/lm-more.r" TargetMode="External"/><Relationship Id="rId4" Type="http://schemas.openxmlformats.org/officeDocument/2006/relationships/hyperlink" Target="http://www.stat.wisc.edu/~deepayan/SIBS2005/slides/language-overview-4.pdf" TargetMode="External"/><Relationship Id="rId9" Type="http://schemas.openxmlformats.org/officeDocument/2006/relationships/hyperlink" Target="http://cran.r-project.org/doc/contrib/Short-refcard.pdf" TargetMode="Externa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hyperlink" Target="http://www.statmethods.net/management/subset.html" TargetMode="External"/><Relationship Id="rId2" Type="http://schemas.openxmlformats.org/officeDocument/2006/relationships/notesSlide" Target="../notesSlides/notesSlide102.xml"/><Relationship Id="rId1" Type="http://schemas.openxmlformats.org/officeDocument/2006/relationships/slideLayout" Target="../slideLayouts/slideLayout2.xml"/><Relationship Id="rId4" Type="http://schemas.openxmlformats.org/officeDocument/2006/relationships/hyperlink" Target="http://www.statmethods.net/input/missingdata.html" TargetMode="External"/></Relationships>
</file>

<file path=ppt/slides/_rels/slide11.xml.rels><?xml version="1.0" encoding="UTF-8" standalone="yes"?>
<Relationships xmlns="http://schemas.openxmlformats.org/package/2006/relationships"><Relationship Id="rId8" Type="http://schemas.openxmlformats.org/officeDocument/2006/relationships/hyperlink" Target="http://cran.r-project.org/src/contrib/Descriptions/HSAUR.html" TargetMode="External"/><Relationship Id="rId3" Type="http://schemas.openxmlformats.org/officeDocument/2006/relationships/hyperlink" Target="http://cran.r-project.org/doc/contrib/Lemon-kickstart/index.html" TargetMode="External"/><Relationship Id="rId7" Type="http://schemas.openxmlformats.org/officeDocument/2006/relationships/hyperlink" Target="http://stats.math.uni-augsburg.de/JGR/"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cran.r-project.org/doc/contrib/Fox-Companion/" TargetMode="External"/><Relationship Id="rId5" Type="http://schemas.openxmlformats.org/officeDocument/2006/relationships/hyperlink" Target="http://www.stat.lsa.umich.edu/~faraway/book/" TargetMode="External"/><Relationship Id="rId4" Type="http://schemas.openxmlformats.org/officeDocument/2006/relationships/hyperlink" Target="http://www.stat.auckland.ac.nz/~paul/RGraphics/rgraphics.html" TargetMode="Externa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hyperlink" Target="http://www.statmethods.net/interface/packages.html"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hyperlink" Target="http://www.statmethods.net/input/datatypes.html" TargetMode="External"/><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hyperlink" Target="http://cran.r-project.org/web/packages/foreign/index.html" TargetMode="External"/><Relationship Id="rId2" Type="http://schemas.openxmlformats.org/officeDocument/2006/relationships/notesSlide" Target="../notesSlides/notesSlide65.xml"/><Relationship Id="rId1" Type="http://schemas.openxmlformats.org/officeDocument/2006/relationships/slideLayout" Target="../slideLayouts/slideLayout2.xml"/><Relationship Id="rId5" Type="http://schemas.openxmlformats.org/officeDocument/2006/relationships/hyperlink" Target="http://www.statmethods.net/interface/packages.html" TargetMode="External"/><Relationship Id="rId4" Type="http://schemas.openxmlformats.org/officeDocument/2006/relationships/hyperlink" Target="http://cran.r-project.org/web/packages/Hmisc/index.html" TargetMode="Externa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hyperlink" Target="http://www.statmethods.net/input/importingdata.html" TargetMode="External"/><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hyperlink" Target="http://cran.r-project.org/web/packages/foreign/index.html" TargetMode="External"/><Relationship Id="rId2" Type="http://schemas.openxmlformats.org/officeDocument/2006/relationships/notesSlide" Target="../notesSlides/notesSlide71.xml"/><Relationship Id="rId1" Type="http://schemas.openxmlformats.org/officeDocument/2006/relationships/slideLayout" Target="../slideLayouts/slideLayout2.xml"/><Relationship Id="rId4" Type="http://schemas.openxmlformats.org/officeDocument/2006/relationships/hyperlink" Target="http://cran.r-project.org/web/packages/xlsReadWrite/index.html" TargetMode="Externa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3" Type="http://schemas.openxmlformats.org/officeDocument/2006/relationships/hyperlink" Target="http://cran.r-project.org/web/packages/Hmisc/index.html" TargetMode="External"/><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hyperlink" Target="http://www.statmethods.net/input/datatypes.html" TargetMode="External"/><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hyperlink" Target="http://cran.r-project.org/doc/manuals/R-intro.pdf" TargetMode="External"/><Relationship Id="rId3" Type="http://schemas.openxmlformats.org/officeDocument/2006/relationships/hyperlink" Target="http://cran.r-project.org/doc/contrib/Kuhnert+Venables-R_Course_Notes.zip" TargetMode="External"/><Relationship Id="rId7" Type="http://schemas.openxmlformats.org/officeDocument/2006/relationships/hyperlink" Target="http://cran.r-project.org/doc/contrib/Rossiter-RIntro-ITC.pdf"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cran.r-project.org/doc/contrib/Owen-TheRGuide.pdf" TargetMode="External"/><Relationship Id="rId5" Type="http://schemas.openxmlformats.org/officeDocument/2006/relationships/hyperlink" Target="http://rforsasandspssusers.googlepages.com/RforSASSPSSusers.pdf" TargetMode="External"/><Relationship Id="rId4" Type="http://schemas.openxmlformats.org/officeDocument/2006/relationships/hyperlink" Target="http://cran.r-project.org/doc/contrib/usingR.pdf" TargetMode="Externa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hyperlink" Target="http://gking.harvard.edu/amelia/" TargetMode="External"/><Relationship Id="rId2" Type="http://schemas.openxmlformats.org/officeDocument/2006/relationships/notesSlide" Target="../notesSlides/notesSlide82.xml"/><Relationship Id="rId1" Type="http://schemas.openxmlformats.org/officeDocument/2006/relationships/slideLayout" Target="../slideLayouts/slideLayout2.xml"/><Relationship Id="rId5" Type="http://schemas.openxmlformats.org/officeDocument/2006/relationships/hyperlink" Target="http://cran.us.r-project.org/web/packages/mitools/index.html" TargetMode="External"/><Relationship Id="rId4" Type="http://schemas.openxmlformats.org/officeDocument/2006/relationships/hyperlink" Target="http://web.inter.nl.net/users/S.van.Buuren/mi/hmtl/mice.htm" TargetMode="Externa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8" Type="http://schemas.openxmlformats.org/officeDocument/2006/relationships/hyperlink" Target="http://www.statmethods.net/management/reshape.html" TargetMode="External"/><Relationship Id="rId3" Type="http://schemas.openxmlformats.org/officeDocument/2006/relationships/hyperlink" Target="http://www.statmethods.net/input/index.html" TargetMode="External"/><Relationship Id="rId7" Type="http://schemas.openxmlformats.org/officeDocument/2006/relationships/hyperlink" Target="http://www.statmethods.net/management/aggregate.html" TargetMode="External"/><Relationship Id="rId2" Type="http://schemas.openxmlformats.org/officeDocument/2006/relationships/notesSlide" Target="../notesSlides/notesSlide87.xml"/><Relationship Id="rId1" Type="http://schemas.openxmlformats.org/officeDocument/2006/relationships/slideLayout" Target="../slideLayouts/slideLayout2.xml"/><Relationship Id="rId6" Type="http://schemas.openxmlformats.org/officeDocument/2006/relationships/hyperlink" Target="http://www.statmethods.net/management/merging.html" TargetMode="External"/><Relationship Id="rId5" Type="http://schemas.openxmlformats.org/officeDocument/2006/relationships/hyperlink" Target="http://www.statmethods.net/management/sorting.html" TargetMode="External"/><Relationship Id="rId4" Type="http://schemas.openxmlformats.org/officeDocument/2006/relationships/hyperlink" Target="http://www.statmethods.net/management/variables.html" TargetMode="External"/><Relationship Id="rId9" Type="http://schemas.openxmlformats.org/officeDocument/2006/relationships/hyperlink" Target="http://www.statmethods.net/management/subset.html" TargetMode="External"/></Relationships>
</file>

<file path=ppt/slides/_rels/slide88.xml.rels><?xml version="1.0" encoding="UTF-8" standalone="yes"?>
<Relationships xmlns="http://schemas.openxmlformats.org/package/2006/relationships"><Relationship Id="rId3" Type="http://schemas.openxmlformats.org/officeDocument/2006/relationships/hyperlink" Target="http://www.statmethods.net/management/operators.html" TargetMode="External"/><Relationship Id="rId7" Type="http://schemas.openxmlformats.org/officeDocument/2006/relationships/hyperlink" Target="http://www.statmethods.net/management/typeconversion.html" TargetMode="External"/><Relationship Id="rId2" Type="http://schemas.openxmlformats.org/officeDocument/2006/relationships/notesSlide" Target="../notesSlides/notesSlide88.xml"/><Relationship Id="rId1" Type="http://schemas.openxmlformats.org/officeDocument/2006/relationships/slideLayout" Target="../slideLayouts/slideLayout2.xml"/><Relationship Id="rId6" Type="http://schemas.openxmlformats.org/officeDocument/2006/relationships/hyperlink" Target="http://www.statmethods.net/management/userfunctions.html" TargetMode="External"/><Relationship Id="rId5" Type="http://schemas.openxmlformats.org/officeDocument/2006/relationships/hyperlink" Target="http://www.statmethods.net/management/controlstructures.html" TargetMode="External"/><Relationship Id="rId4" Type="http://schemas.openxmlformats.org/officeDocument/2006/relationships/hyperlink" Target="http://www.statmethods.net/management/functions.html" TargetMode="External"/></Relationships>
</file>

<file path=ppt/slides/_rels/slide89.xml.rels><?xml version="1.0" encoding="UTF-8" standalone="yes"?>
<Relationships xmlns="http://schemas.openxmlformats.org/package/2006/relationships"><Relationship Id="rId3" Type="http://schemas.openxmlformats.org/officeDocument/2006/relationships/hyperlink" Target="http://www.statmethods.net/management/operators.html" TargetMode="External"/><Relationship Id="rId2" Type="http://schemas.openxmlformats.org/officeDocument/2006/relationships/notesSlide" Target="../notesSlides/notesSlide89.xml"/><Relationship Id="rId1" Type="http://schemas.openxmlformats.org/officeDocument/2006/relationships/slideLayout" Target="../slideLayouts/slideLayout2.xml"/><Relationship Id="rId4" Type="http://schemas.openxmlformats.org/officeDocument/2006/relationships/hyperlink" Target="http://www.statmethods.net/management/functions.html" TargetMode="External"/></Relationships>
</file>

<file path=ppt/slides/_rels/slide9.xml.rels><?xml version="1.0" encoding="UTF-8" standalone="yes"?>
<Relationships xmlns="http://schemas.openxmlformats.org/package/2006/relationships"><Relationship Id="rId8" Type="http://schemas.openxmlformats.org/officeDocument/2006/relationships/hyperlink" Target="http://www.r-cookbook.com/node/40" TargetMode="External"/><Relationship Id="rId3" Type="http://schemas.openxmlformats.org/officeDocument/2006/relationships/hyperlink" Target="http://casoilresource.lawr.ucdavis.edu/drupal/node/www.fort.usgs.gov/BRDScience/LearnR.htm" TargetMode="External"/><Relationship Id="rId7" Type="http://schemas.openxmlformats.org/officeDocument/2006/relationships/hyperlink" Target="http://zoonek2.free.fr/UNIX/48_R/all.html"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hyperlink" Target="http://www.statmethods.net/index.html" TargetMode="External"/><Relationship Id="rId5" Type="http://schemas.openxmlformats.org/officeDocument/2006/relationships/hyperlink" Target="http://www.itc.nl/personal/rossiter/pubs/list.html" TargetMode="External"/><Relationship Id="rId4" Type="http://schemas.openxmlformats.org/officeDocument/2006/relationships/hyperlink" Target="http://ecology.msu.montana.edu/labdsv/R/labs/" TargetMode="External"/><Relationship Id="rId9" Type="http://schemas.openxmlformats.org/officeDocument/2006/relationships/hyperlink" Target="http://wiki.r-project.org/rwiki/doku.php?id=guides:overview-data-manip" TargetMode="External"/></Relationships>
</file>

<file path=ppt/slides/_rels/slide90.xml.rels><?xml version="1.0" encoding="UTF-8" standalone="yes"?>
<Relationships xmlns="http://schemas.openxmlformats.org/package/2006/relationships"><Relationship Id="rId3" Type="http://schemas.openxmlformats.org/officeDocument/2006/relationships/hyperlink" Target="http://www.statmethods.net/management/controlstructures.html" TargetMode="External"/><Relationship Id="rId2" Type="http://schemas.openxmlformats.org/officeDocument/2006/relationships/notesSlide" Target="../notesSlides/notesSlide90.xml"/><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hyperlink" Target="http://regexlib.com/CheatSheet.aspx" TargetMode="External"/><Relationship Id="rId2" Type="http://schemas.openxmlformats.org/officeDocument/2006/relationships/notesSlide" Target="../notesSlides/notesSlide98.xml"/><Relationship Id="rId1" Type="http://schemas.openxmlformats.org/officeDocument/2006/relationships/slideLayout" Target="../slideLayouts/slideLayout2.xml"/><Relationship Id="rId4" Type="http://schemas.openxmlformats.org/officeDocument/2006/relationships/hyperlink" Target="http://www.ilovejackdaniels.com/regular_expressions_cheat_sheet.pdf" TargetMode="Externa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p:txBody>
          <a:bodyPr/>
          <a:lstStyle/>
          <a:p>
            <a:pPr eaLnBrk="1" hangingPunct="1"/>
            <a:r>
              <a:rPr lang="en-US" altLang="en-US" sz="5400"/>
              <a:t>Lecture 1: R Basics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Slide Number Placeholder 5"/>
          <p:cNvSpPr>
            <a:spLocks noGrp="1"/>
          </p:cNvSpPr>
          <p:nvPr>
            <p:ph type="sldNum" sz="quarter" idx="12"/>
          </p:nvPr>
        </p:nvSpPr>
        <p:spPr>
          <a:noFill/>
          <a:ln>
            <a:miter lim="800000"/>
            <a:headEnd/>
            <a:tailEnd/>
          </a:ln>
        </p:spPr>
        <p:txBody>
          <a:bodyPr/>
          <a:lstStyle/>
          <a:p>
            <a:fld id="{FFFA3B88-3EAF-48EA-91B3-E06A66EC1B84}" type="slidenum">
              <a:rPr lang="en-US" altLang="en-US" smtClean="0"/>
              <a:pPr/>
              <a:t>10</a:t>
            </a:fld>
            <a:endParaRPr lang="en-US" altLang="en-US"/>
          </a:p>
        </p:txBody>
      </p:sp>
      <p:sp>
        <p:nvSpPr>
          <p:cNvPr id="12291" name="Rectangle 2"/>
          <p:cNvSpPr>
            <a:spLocks noGrp="1" noChangeArrowheads="1"/>
          </p:cNvSpPr>
          <p:nvPr>
            <p:ph type="title"/>
          </p:nvPr>
        </p:nvSpPr>
        <p:spPr/>
        <p:txBody>
          <a:bodyPr/>
          <a:lstStyle/>
          <a:p>
            <a:pPr eaLnBrk="1" hangingPunct="1"/>
            <a:r>
              <a:rPr lang="en-US" altLang="en-US" b="1"/>
              <a:t>Web links</a:t>
            </a:r>
            <a:endParaRPr lang="en-US" altLang="en-US"/>
          </a:p>
        </p:txBody>
      </p:sp>
      <p:sp>
        <p:nvSpPr>
          <p:cNvPr id="12292" name="Rectangle 3"/>
          <p:cNvSpPr>
            <a:spLocks noGrp="1" noChangeArrowheads="1"/>
          </p:cNvSpPr>
          <p:nvPr>
            <p:ph type="body" idx="1"/>
          </p:nvPr>
        </p:nvSpPr>
        <p:spPr>
          <a:xfrm>
            <a:off x="1066800" y="1828800"/>
            <a:ext cx="7772400" cy="1752600"/>
          </a:xfrm>
        </p:spPr>
        <p:txBody>
          <a:bodyPr/>
          <a:lstStyle/>
          <a:p>
            <a:pPr marL="800100" lvl="1" indent="-342900" eaLnBrk="1" hangingPunct="1">
              <a:lnSpc>
                <a:spcPct val="80000"/>
              </a:lnSpc>
            </a:pPr>
            <a:r>
              <a:rPr lang="en-US" altLang="en-US" sz="3200">
                <a:hlinkClick r:id="rId3"/>
              </a:rPr>
              <a:t>R time series tutorial</a:t>
            </a:r>
            <a:r>
              <a:rPr lang="en-US" altLang="en-US" sz="3200"/>
              <a:t> </a:t>
            </a:r>
          </a:p>
          <a:p>
            <a:pPr marL="800100" lvl="1" indent="-342900" eaLnBrk="1" hangingPunct="1">
              <a:lnSpc>
                <a:spcPct val="80000"/>
              </a:lnSpc>
            </a:pPr>
            <a:r>
              <a:rPr lang="en-US" altLang="en-US" sz="3200">
                <a:hlinkClick r:id="rId4"/>
              </a:rPr>
              <a:t>R Concepts and Data Types</a:t>
            </a:r>
            <a:endParaRPr lang="en-US" altLang="en-US" sz="3200"/>
          </a:p>
          <a:p>
            <a:pPr marL="800100" lvl="1" indent="-342900" eaLnBrk="1" hangingPunct="1">
              <a:lnSpc>
                <a:spcPct val="80000"/>
              </a:lnSpc>
            </a:pPr>
            <a:r>
              <a:rPr lang="en-US" altLang="en-US" sz="3200">
                <a:hlinkClick r:id="rId5"/>
              </a:rPr>
              <a:t>Interpreting Output From lm()</a:t>
            </a:r>
            <a:r>
              <a:rPr lang="en-US" altLang="en-US" sz="3200"/>
              <a:t> </a:t>
            </a:r>
          </a:p>
          <a:p>
            <a:pPr marL="800100" lvl="1" indent="-342900" eaLnBrk="1" hangingPunct="1">
              <a:lnSpc>
                <a:spcPct val="80000"/>
              </a:lnSpc>
            </a:pPr>
            <a:r>
              <a:rPr lang="en-US" altLang="en-US" sz="3200">
                <a:hlinkClick r:id="rId6"/>
              </a:rPr>
              <a:t>The R Wiki</a:t>
            </a:r>
            <a:r>
              <a:rPr lang="en-US" altLang="en-US" sz="3200"/>
              <a:t> </a:t>
            </a:r>
          </a:p>
          <a:p>
            <a:pPr marL="800100" lvl="1" indent="-342900" eaLnBrk="1" hangingPunct="1">
              <a:lnSpc>
                <a:spcPct val="80000"/>
              </a:lnSpc>
            </a:pPr>
            <a:r>
              <a:rPr lang="en-US" altLang="en-US" sz="3200">
                <a:hlinkClick r:id="rId7"/>
              </a:rPr>
              <a:t>An Introduction to R</a:t>
            </a:r>
            <a:r>
              <a:rPr lang="en-US" altLang="en-US" sz="3200"/>
              <a:t> </a:t>
            </a:r>
          </a:p>
          <a:p>
            <a:pPr marL="800100" lvl="1" indent="-342900" eaLnBrk="1" hangingPunct="1">
              <a:lnSpc>
                <a:spcPct val="80000"/>
              </a:lnSpc>
            </a:pPr>
            <a:r>
              <a:rPr lang="en-US" altLang="en-US" sz="3200">
                <a:hlinkClick r:id="rId8"/>
              </a:rPr>
              <a:t>Import / Export Manual</a:t>
            </a:r>
            <a:r>
              <a:rPr lang="en-US" altLang="en-US" sz="3200"/>
              <a:t> </a:t>
            </a:r>
          </a:p>
          <a:p>
            <a:pPr marL="800100" lvl="1" indent="-342900" eaLnBrk="1" hangingPunct="1">
              <a:lnSpc>
                <a:spcPct val="80000"/>
              </a:lnSpc>
            </a:pPr>
            <a:r>
              <a:rPr lang="en-US" altLang="en-US" sz="3200">
                <a:hlinkClick r:id="rId9"/>
              </a:rPr>
              <a:t>R Reference Cards</a:t>
            </a:r>
            <a:r>
              <a:rPr lang="en-US" altLang="en-US" sz="3200"/>
              <a:t> </a:t>
            </a: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Slide Number Placeholder 5"/>
          <p:cNvSpPr>
            <a:spLocks noGrp="1"/>
          </p:cNvSpPr>
          <p:nvPr>
            <p:ph type="sldNum" sz="quarter" idx="12"/>
          </p:nvPr>
        </p:nvSpPr>
        <p:spPr>
          <a:noFill/>
          <a:ln>
            <a:miter lim="800000"/>
            <a:headEnd/>
            <a:tailEnd/>
          </a:ln>
        </p:spPr>
        <p:txBody>
          <a:bodyPr/>
          <a:lstStyle/>
          <a:p>
            <a:fld id="{2D541E51-6418-4154-89F0-66577160945F}" type="slidenum">
              <a:rPr lang="en-US" altLang="en-US" smtClean="0"/>
              <a:pPr/>
              <a:t>100</a:t>
            </a:fld>
            <a:endParaRPr lang="en-US" altLang="en-US"/>
          </a:p>
        </p:txBody>
      </p:sp>
      <p:sp>
        <p:nvSpPr>
          <p:cNvPr id="111619" name="Rectangle 2"/>
          <p:cNvSpPr>
            <a:spLocks noGrp="1" noChangeArrowheads="1"/>
          </p:cNvSpPr>
          <p:nvPr>
            <p:ph type="title"/>
          </p:nvPr>
        </p:nvSpPr>
        <p:spPr/>
        <p:txBody>
          <a:bodyPr/>
          <a:lstStyle/>
          <a:p>
            <a:pPr eaLnBrk="1" hangingPunct="1"/>
            <a:r>
              <a:rPr lang="en-US" altLang="en-US" sz="5400" b="1"/>
              <a:t>Sorting</a:t>
            </a:r>
          </a:p>
        </p:txBody>
      </p:sp>
      <p:sp>
        <p:nvSpPr>
          <p:cNvPr id="111620" name="Rectangle 3"/>
          <p:cNvSpPr>
            <a:spLocks noGrp="1" noChangeArrowheads="1"/>
          </p:cNvSpPr>
          <p:nvPr>
            <p:ph type="body" idx="1"/>
          </p:nvPr>
        </p:nvSpPr>
        <p:spPr>
          <a:xfrm>
            <a:off x="838200" y="1828800"/>
            <a:ext cx="7772400" cy="3886200"/>
          </a:xfrm>
        </p:spPr>
        <p:txBody>
          <a:bodyPr/>
          <a:lstStyle/>
          <a:p>
            <a:pPr marL="1219200" lvl="2" indent="-304800" eaLnBrk="1" hangingPunct="1"/>
            <a:r>
              <a:rPr lang="en-US" altLang="en-US" sz="2000"/>
              <a:t>To sort a dataframe in R, use the </a:t>
            </a:r>
            <a:r>
              <a:rPr lang="en-US" altLang="en-US" sz="2000" b="1"/>
              <a:t>order( ) </a:t>
            </a:r>
            <a:r>
              <a:rPr lang="en-US" altLang="en-US" sz="2000"/>
              <a:t>function. By default, sorting is ASCENDING. Prepend the sorting variable by a minus sign to indicate DESCENDING order. Here are some examples.</a:t>
            </a:r>
          </a:p>
          <a:p>
            <a:pPr marL="1219200" lvl="2" indent="-304800" eaLnBrk="1" hangingPunct="1"/>
            <a:r>
              <a:rPr lang="en-US" altLang="en-US" sz="2000"/>
              <a:t># sorting examples using the mtcars dataset</a:t>
            </a:r>
            <a:br>
              <a:rPr lang="en-US" altLang="en-US" sz="2000"/>
            </a:br>
            <a:r>
              <a:rPr lang="en-US" altLang="en-US" sz="2000"/>
              <a:t>data(mtcars)</a:t>
            </a:r>
            <a:br>
              <a:rPr lang="en-US" altLang="en-US" sz="2000"/>
            </a:br>
            <a:r>
              <a:rPr lang="en-US" altLang="en-US" sz="2000"/>
              <a:t># sort by mpg</a:t>
            </a:r>
            <a:br>
              <a:rPr lang="en-US" altLang="en-US" sz="2000"/>
            </a:br>
            <a:r>
              <a:rPr lang="en-US" altLang="en-US" sz="2000"/>
              <a:t>newdata = mtcars[order(mtcars$mpg),] </a:t>
            </a:r>
            <a:br>
              <a:rPr lang="en-US" altLang="en-US" sz="2000"/>
            </a:br>
            <a:r>
              <a:rPr lang="en-US" altLang="en-US" sz="2000"/>
              <a:t># sort by mpg and cyl</a:t>
            </a:r>
            <a:br>
              <a:rPr lang="en-US" altLang="en-US" sz="2000"/>
            </a:br>
            <a:r>
              <a:rPr lang="en-US" altLang="en-US" sz="2000"/>
              <a:t>newdata &lt;- mtcars[order(mtcars$mpg, mtcars$cyl),]</a:t>
            </a:r>
            <a:br>
              <a:rPr lang="en-US" altLang="en-US" sz="2000"/>
            </a:br>
            <a:r>
              <a:rPr lang="en-US" altLang="en-US" sz="2000"/>
              <a:t>#sort by mpg (ascending) and cyl (descending)</a:t>
            </a:r>
            <a:br>
              <a:rPr lang="en-US" altLang="en-US" sz="2000"/>
            </a:br>
            <a:r>
              <a:rPr lang="en-US" altLang="en-US" sz="2000"/>
              <a:t>newdata &lt;- mtcars[order(mtcars$mpg, -mtcars$cyl),] </a:t>
            </a:r>
          </a:p>
        </p:txBody>
      </p:sp>
      <p:sp>
        <p:nvSpPr>
          <p:cNvPr id="111621" name="Rectangle 4"/>
          <p:cNvSpPr>
            <a:spLocks noChangeArrowheads="1"/>
          </p:cNvSpPr>
          <p:nvPr/>
        </p:nvSpPr>
        <p:spPr bwMode="auto">
          <a:xfrm>
            <a:off x="0" y="2330450"/>
            <a:ext cx="91440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Slide Number Placeholder 5"/>
          <p:cNvSpPr>
            <a:spLocks noGrp="1"/>
          </p:cNvSpPr>
          <p:nvPr>
            <p:ph type="sldNum" sz="quarter" idx="12"/>
          </p:nvPr>
        </p:nvSpPr>
        <p:spPr>
          <a:noFill/>
          <a:ln>
            <a:miter lim="800000"/>
            <a:headEnd/>
            <a:tailEnd/>
          </a:ln>
        </p:spPr>
        <p:txBody>
          <a:bodyPr/>
          <a:lstStyle/>
          <a:p>
            <a:fld id="{395657D6-BE9D-4697-B332-85E86A05E193}" type="slidenum">
              <a:rPr lang="en-US" altLang="en-US" smtClean="0"/>
              <a:pPr/>
              <a:t>101</a:t>
            </a:fld>
            <a:endParaRPr lang="en-US" altLang="en-US"/>
          </a:p>
        </p:txBody>
      </p:sp>
      <p:sp>
        <p:nvSpPr>
          <p:cNvPr id="112643" name="Rectangle 2"/>
          <p:cNvSpPr>
            <a:spLocks noGrp="1" noChangeArrowheads="1"/>
          </p:cNvSpPr>
          <p:nvPr>
            <p:ph type="title"/>
          </p:nvPr>
        </p:nvSpPr>
        <p:spPr/>
        <p:txBody>
          <a:bodyPr/>
          <a:lstStyle/>
          <a:p>
            <a:pPr eaLnBrk="1" hangingPunct="1"/>
            <a:r>
              <a:rPr lang="en-US" altLang="en-US" sz="5400" b="1"/>
              <a:t>Merging</a:t>
            </a:r>
          </a:p>
        </p:txBody>
      </p:sp>
      <p:sp>
        <p:nvSpPr>
          <p:cNvPr id="112644" name="Rectangle 3"/>
          <p:cNvSpPr>
            <a:spLocks noGrp="1" noChangeArrowheads="1"/>
          </p:cNvSpPr>
          <p:nvPr>
            <p:ph type="body" idx="1"/>
          </p:nvPr>
        </p:nvSpPr>
        <p:spPr>
          <a:xfrm>
            <a:off x="838200" y="1828800"/>
            <a:ext cx="7772400" cy="3886200"/>
          </a:xfrm>
        </p:spPr>
        <p:txBody>
          <a:bodyPr/>
          <a:lstStyle/>
          <a:p>
            <a:pPr marL="1219200" lvl="2" indent="-304800" eaLnBrk="1" hangingPunct="1">
              <a:buFont typeface="Wingdings" pitchFamily="2" charset="2"/>
              <a:buNone/>
            </a:pPr>
            <a:r>
              <a:rPr lang="en-US" altLang="en-US" sz="2000"/>
              <a:t>To merge two dataframes (datasets) horizontally, use the </a:t>
            </a:r>
            <a:r>
              <a:rPr lang="en-US" altLang="en-US" sz="2000" b="1"/>
              <a:t>merge</a:t>
            </a:r>
            <a:r>
              <a:rPr lang="en-US" altLang="en-US" sz="2000"/>
              <a:t> function. In most cases, you join two dataframes by one or more common key variables (i.e., an inner join). </a:t>
            </a:r>
          </a:p>
          <a:p>
            <a:pPr marL="1219200" lvl="2" indent="-304800" eaLnBrk="1" hangingPunct="1">
              <a:buFont typeface="Wingdings" pitchFamily="2" charset="2"/>
              <a:buNone/>
            </a:pPr>
            <a:r>
              <a:rPr lang="en-US" altLang="en-US" sz="2000"/>
              <a:t># merge two dataframes by ID</a:t>
            </a:r>
            <a:br>
              <a:rPr lang="en-US" altLang="en-US" sz="2000"/>
            </a:br>
            <a:r>
              <a:rPr lang="en-US" altLang="en-US" sz="2000"/>
              <a:t>total &lt;- merge(dataframeA,dataframeB,by="ID")</a:t>
            </a:r>
          </a:p>
          <a:p>
            <a:pPr marL="1219200" lvl="2" indent="-304800" eaLnBrk="1" hangingPunct="1">
              <a:buFont typeface="Wingdings" pitchFamily="2" charset="2"/>
              <a:buNone/>
            </a:pPr>
            <a:r>
              <a:rPr lang="en-US" altLang="en-US" sz="2000"/>
              <a:t># merge two dataframes by ID and Country</a:t>
            </a:r>
            <a:br>
              <a:rPr lang="en-US" altLang="en-US" sz="2000"/>
            </a:br>
            <a:r>
              <a:rPr lang="en-US" altLang="en-US" sz="2000"/>
              <a:t>total &lt;- merge(dataframeA,dataframeB,by=c("ID","Country")) </a:t>
            </a:r>
          </a:p>
        </p:txBody>
      </p:sp>
      <p:sp>
        <p:nvSpPr>
          <p:cNvPr id="112645" name="Rectangle 4"/>
          <p:cNvSpPr>
            <a:spLocks noChangeArrowheads="1"/>
          </p:cNvSpPr>
          <p:nvPr/>
        </p:nvSpPr>
        <p:spPr bwMode="auto">
          <a:xfrm>
            <a:off x="0" y="2330450"/>
            <a:ext cx="91440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Slide Number Placeholder 5"/>
          <p:cNvSpPr>
            <a:spLocks noGrp="1"/>
          </p:cNvSpPr>
          <p:nvPr>
            <p:ph type="sldNum" sz="quarter" idx="12"/>
          </p:nvPr>
        </p:nvSpPr>
        <p:spPr>
          <a:noFill/>
          <a:ln>
            <a:miter lim="800000"/>
            <a:headEnd/>
            <a:tailEnd/>
          </a:ln>
        </p:spPr>
        <p:txBody>
          <a:bodyPr/>
          <a:lstStyle/>
          <a:p>
            <a:fld id="{0D0FF871-9526-4624-992B-1E33B96099BC}" type="slidenum">
              <a:rPr lang="en-US" altLang="en-US" smtClean="0"/>
              <a:pPr/>
              <a:t>102</a:t>
            </a:fld>
            <a:endParaRPr lang="en-US" altLang="en-US"/>
          </a:p>
        </p:txBody>
      </p:sp>
      <p:sp>
        <p:nvSpPr>
          <p:cNvPr id="113667" name="Rectangle 2"/>
          <p:cNvSpPr>
            <a:spLocks noGrp="1" noChangeArrowheads="1"/>
          </p:cNvSpPr>
          <p:nvPr>
            <p:ph type="title"/>
          </p:nvPr>
        </p:nvSpPr>
        <p:spPr/>
        <p:txBody>
          <a:bodyPr/>
          <a:lstStyle/>
          <a:p>
            <a:pPr eaLnBrk="1" hangingPunct="1"/>
            <a:r>
              <a:rPr lang="en-US" altLang="en-US" sz="5400" b="1"/>
              <a:t>Merging</a:t>
            </a:r>
          </a:p>
        </p:txBody>
      </p:sp>
      <p:sp>
        <p:nvSpPr>
          <p:cNvPr id="113668" name="Rectangle 3"/>
          <p:cNvSpPr>
            <a:spLocks noGrp="1" noChangeArrowheads="1"/>
          </p:cNvSpPr>
          <p:nvPr>
            <p:ph type="body" idx="1"/>
          </p:nvPr>
        </p:nvSpPr>
        <p:spPr>
          <a:xfrm>
            <a:off x="838200" y="1828800"/>
            <a:ext cx="7772400" cy="3886200"/>
          </a:xfrm>
        </p:spPr>
        <p:txBody>
          <a:bodyPr/>
          <a:lstStyle/>
          <a:p>
            <a:pPr marL="1219200" lvl="2" indent="-304800" eaLnBrk="1" hangingPunct="1">
              <a:buFont typeface="Wingdings" pitchFamily="2" charset="2"/>
              <a:buNone/>
            </a:pPr>
            <a:r>
              <a:rPr lang="en-US" altLang="en-US" sz="2000" b="1"/>
              <a:t>ADDING ROWS </a:t>
            </a:r>
          </a:p>
          <a:p>
            <a:pPr marL="1219200" lvl="2" indent="-304800" eaLnBrk="1" hangingPunct="1">
              <a:buFont typeface="Wingdings" pitchFamily="2" charset="2"/>
              <a:buNone/>
            </a:pPr>
            <a:r>
              <a:rPr lang="en-US" altLang="en-US" sz="2000"/>
              <a:t>To join two dataframes (datasets) vertically, use the</a:t>
            </a:r>
            <a:r>
              <a:rPr lang="en-US" altLang="en-US" sz="2000" b="1"/>
              <a:t> rbind</a:t>
            </a:r>
            <a:r>
              <a:rPr lang="en-US" altLang="en-US" sz="2000"/>
              <a:t> function. The two dataframes </a:t>
            </a:r>
            <a:r>
              <a:rPr lang="en-US" altLang="en-US" sz="2000" b="1"/>
              <a:t>must</a:t>
            </a:r>
            <a:r>
              <a:rPr lang="en-US" altLang="en-US" sz="2000"/>
              <a:t> have the same variables, but they do not have to be in the same order.</a:t>
            </a:r>
          </a:p>
          <a:p>
            <a:pPr marL="1219200" lvl="2" indent="-304800" eaLnBrk="1" hangingPunct="1">
              <a:buFont typeface="Wingdings" pitchFamily="2" charset="2"/>
              <a:buNone/>
            </a:pPr>
            <a:r>
              <a:rPr lang="en-US" altLang="en-US" sz="2000"/>
              <a:t>total &lt;- rbind(dataframeA, dataframeB) </a:t>
            </a:r>
          </a:p>
          <a:p>
            <a:pPr marL="1638300" lvl="3" indent="-266700" eaLnBrk="1" hangingPunct="1">
              <a:buFont typeface="Wingdings" pitchFamily="2" charset="2"/>
              <a:buNone/>
            </a:pPr>
            <a:endParaRPr lang="en-US" altLang="en-US" sz="1600"/>
          </a:p>
          <a:p>
            <a:pPr marL="1638300" lvl="3" indent="-266700" eaLnBrk="1" hangingPunct="1">
              <a:buFont typeface="Wingdings" pitchFamily="2" charset="2"/>
              <a:buNone/>
            </a:pPr>
            <a:r>
              <a:rPr lang="en-US" altLang="en-US" sz="1600"/>
              <a:t>If dataframeA has variables that dataframeB does not, then either:</a:t>
            </a:r>
            <a:endParaRPr lang="en-US" altLang="en-US" sz="1600">
              <a:hlinkClick r:id="rId3"/>
            </a:endParaRPr>
          </a:p>
          <a:p>
            <a:pPr marL="1638300" lvl="3" indent="-266700" eaLnBrk="1" hangingPunct="1">
              <a:buFont typeface="Wingdings" pitchFamily="2" charset="2"/>
              <a:buNone/>
            </a:pPr>
            <a:r>
              <a:rPr lang="en-US" altLang="en-US" sz="1600">
                <a:hlinkClick r:id="rId3"/>
              </a:rPr>
              <a:t>Delete</a:t>
            </a:r>
            <a:r>
              <a:rPr lang="en-US" altLang="en-US" sz="1600"/>
              <a:t> the extra variables in dataframeA or </a:t>
            </a:r>
          </a:p>
          <a:p>
            <a:pPr marL="1638300" lvl="3" indent="-266700" eaLnBrk="1" hangingPunct="1">
              <a:buFont typeface="Wingdings" pitchFamily="2" charset="2"/>
              <a:buNone/>
            </a:pPr>
            <a:r>
              <a:rPr lang="en-US" altLang="en-US" sz="1600"/>
              <a:t>Create the additional variables in dataframeB and </a:t>
            </a:r>
            <a:r>
              <a:rPr lang="en-US" altLang="en-US" sz="1600">
                <a:hlinkClick r:id="rId4"/>
              </a:rPr>
              <a:t>set them to NA</a:t>
            </a:r>
            <a:r>
              <a:rPr lang="en-US" altLang="en-US" sz="1600"/>
              <a:t> (missing) </a:t>
            </a:r>
          </a:p>
          <a:p>
            <a:pPr marL="1638300" lvl="3" indent="-266700" eaLnBrk="1" hangingPunct="1">
              <a:buFont typeface="Wingdings" pitchFamily="2" charset="2"/>
              <a:buNone/>
            </a:pPr>
            <a:r>
              <a:rPr lang="en-US" altLang="en-US" sz="1600"/>
              <a:t>before joining them with rbind. </a:t>
            </a:r>
          </a:p>
        </p:txBody>
      </p:sp>
      <p:sp>
        <p:nvSpPr>
          <p:cNvPr id="113669" name="Rectangle 4"/>
          <p:cNvSpPr>
            <a:spLocks noChangeArrowheads="1"/>
          </p:cNvSpPr>
          <p:nvPr/>
        </p:nvSpPr>
        <p:spPr bwMode="auto">
          <a:xfrm>
            <a:off x="0" y="2330450"/>
            <a:ext cx="91440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Slide Number Placeholder 5"/>
          <p:cNvSpPr>
            <a:spLocks noGrp="1"/>
          </p:cNvSpPr>
          <p:nvPr>
            <p:ph type="sldNum" sz="quarter" idx="12"/>
          </p:nvPr>
        </p:nvSpPr>
        <p:spPr>
          <a:noFill/>
          <a:ln>
            <a:miter lim="800000"/>
            <a:headEnd/>
            <a:tailEnd/>
          </a:ln>
        </p:spPr>
        <p:txBody>
          <a:bodyPr/>
          <a:lstStyle/>
          <a:p>
            <a:fld id="{AAAF3C3F-CA1E-4D42-89F3-CBF42102445F}" type="slidenum">
              <a:rPr lang="en-US" altLang="en-US" smtClean="0"/>
              <a:pPr/>
              <a:t>11</a:t>
            </a:fld>
            <a:endParaRPr lang="en-US" altLang="en-US"/>
          </a:p>
        </p:txBody>
      </p:sp>
      <p:sp>
        <p:nvSpPr>
          <p:cNvPr id="13315" name="Rectangle 2"/>
          <p:cNvSpPr>
            <a:spLocks noGrp="1" noChangeArrowheads="1"/>
          </p:cNvSpPr>
          <p:nvPr>
            <p:ph type="title"/>
          </p:nvPr>
        </p:nvSpPr>
        <p:spPr/>
        <p:txBody>
          <a:bodyPr/>
          <a:lstStyle/>
          <a:p>
            <a:pPr eaLnBrk="1" hangingPunct="1"/>
            <a:r>
              <a:rPr lang="en-US" altLang="en-US" b="1"/>
              <a:t>Web links</a:t>
            </a:r>
            <a:endParaRPr lang="en-US" altLang="en-US"/>
          </a:p>
        </p:txBody>
      </p:sp>
      <p:sp>
        <p:nvSpPr>
          <p:cNvPr id="13316" name="Rectangle 3"/>
          <p:cNvSpPr>
            <a:spLocks noGrp="1" noChangeArrowheads="1"/>
          </p:cNvSpPr>
          <p:nvPr>
            <p:ph type="body" idx="1"/>
          </p:nvPr>
        </p:nvSpPr>
        <p:spPr>
          <a:xfrm>
            <a:off x="1066800" y="1828800"/>
            <a:ext cx="7772400" cy="1447800"/>
          </a:xfrm>
        </p:spPr>
        <p:txBody>
          <a:bodyPr/>
          <a:lstStyle/>
          <a:p>
            <a:pPr marL="800100" lvl="1" indent="-342900" eaLnBrk="1" hangingPunct="1">
              <a:lnSpc>
                <a:spcPct val="80000"/>
              </a:lnSpc>
            </a:pPr>
            <a:r>
              <a:rPr lang="en-US" altLang="en-US">
                <a:hlinkClick r:id="rId3"/>
              </a:rPr>
              <a:t>KickStart</a:t>
            </a:r>
            <a:r>
              <a:rPr lang="en-US" altLang="en-US"/>
              <a:t> </a:t>
            </a:r>
          </a:p>
          <a:p>
            <a:pPr marL="800100" lvl="1" indent="-342900" eaLnBrk="1" hangingPunct="1">
              <a:lnSpc>
                <a:spcPct val="80000"/>
              </a:lnSpc>
            </a:pPr>
            <a:r>
              <a:rPr lang="en-US" altLang="en-US">
                <a:hlinkClick r:id="rId4"/>
              </a:rPr>
              <a:t>Hints on plotting data in R</a:t>
            </a:r>
            <a:r>
              <a:rPr lang="en-US" altLang="en-US"/>
              <a:t> </a:t>
            </a:r>
          </a:p>
          <a:p>
            <a:pPr marL="800100" lvl="1" indent="-342900" eaLnBrk="1" hangingPunct="1">
              <a:lnSpc>
                <a:spcPct val="80000"/>
              </a:lnSpc>
            </a:pPr>
            <a:r>
              <a:rPr lang="en-US" altLang="en-US">
                <a:hlinkClick r:id="rId5"/>
              </a:rPr>
              <a:t>Regression and ANOVA</a:t>
            </a:r>
            <a:r>
              <a:rPr lang="en-US" altLang="en-US"/>
              <a:t> </a:t>
            </a:r>
          </a:p>
          <a:p>
            <a:pPr marL="800100" lvl="1" indent="-342900" eaLnBrk="1" hangingPunct="1">
              <a:lnSpc>
                <a:spcPct val="80000"/>
              </a:lnSpc>
            </a:pPr>
            <a:r>
              <a:rPr lang="en-US" altLang="en-US">
                <a:hlinkClick r:id="rId6"/>
              </a:rPr>
              <a:t>Appendices to Fox Book on Regression</a:t>
            </a:r>
            <a:r>
              <a:rPr lang="en-US" altLang="en-US"/>
              <a:t> </a:t>
            </a:r>
          </a:p>
          <a:p>
            <a:pPr marL="800100" lvl="1" indent="-342900" eaLnBrk="1" hangingPunct="1">
              <a:lnSpc>
                <a:spcPct val="80000"/>
              </a:lnSpc>
            </a:pPr>
            <a:r>
              <a:rPr lang="en-US" altLang="en-US">
                <a:hlinkClick r:id="rId7"/>
              </a:rPr>
              <a:t>JGR</a:t>
            </a:r>
            <a:r>
              <a:rPr lang="en-US" altLang="en-US"/>
              <a:t> a Java-based GUI for R [Mac|Windows|Linux] </a:t>
            </a:r>
          </a:p>
          <a:p>
            <a:pPr marL="800100" lvl="1" indent="-342900" eaLnBrk="1" hangingPunct="1">
              <a:lnSpc>
                <a:spcPct val="80000"/>
              </a:lnSpc>
            </a:pPr>
            <a:r>
              <a:rPr lang="en-US" altLang="en-US">
                <a:hlinkClick r:id="rId8"/>
              </a:rPr>
              <a:t>A Handbook of Statistical Analyses Using R</a:t>
            </a:r>
            <a:r>
              <a:rPr lang="en-US" altLang="en-US"/>
              <a:t>(Brian S. Everitt and Torsten Hothorn)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Slide Number Placeholder 5"/>
          <p:cNvSpPr>
            <a:spLocks noGrp="1"/>
          </p:cNvSpPr>
          <p:nvPr>
            <p:ph type="sldNum" sz="quarter" idx="12"/>
          </p:nvPr>
        </p:nvSpPr>
        <p:spPr>
          <a:noFill/>
          <a:ln>
            <a:miter lim="800000"/>
            <a:headEnd/>
            <a:tailEnd/>
          </a:ln>
        </p:spPr>
        <p:txBody>
          <a:bodyPr/>
          <a:lstStyle/>
          <a:p>
            <a:fld id="{05952687-A505-4D18-A5A6-E1DBA4549FB8}" type="slidenum">
              <a:rPr lang="en-US" altLang="en-US" smtClean="0"/>
              <a:pPr/>
              <a:t>12</a:t>
            </a:fld>
            <a:endParaRPr lang="en-US" altLang="en-US"/>
          </a:p>
        </p:txBody>
      </p:sp>
      <p:sp>
        <p:nvSpPr>
          <p:cNvPr id="14339" name="Rectangle 2"/>
          <p:cNvSpPr>
            <a:spLocks noGrp="1" noChangeArrowheads="1"/>
          </p:cNvSpPr>
          <p:nvPr>
            <p:ph type="title"/>
          </p:nvPr>
        </p:nvSpPr>
        <p:spPr/>
        <p:txBody>
          <a:bodyPr/>
          <a:lstStyle/>
          <a:p>
            <a:pPr eaLnBrk="1" hangingPunct="1"/>
            <a:r>
              <a:rPr lang="en-US" altLang="en-US" sz="5400" b="1"/>
              <a:t>R Overview</a:t>
            </a:r>
          </a:p>
        </p:txBody>
      </p:sp>
      <p:sp>
        <p:nvSpPr>
          <p:cNvPr id="14340" name="Rectangle 3"/>
          <p:cNvSpPr>
            <a:spLocks noGrp="1" noChangeArrowheads="1"/>
          </p:cNvSpPr>
          <p:nvPr>
            <p:ph type="body" idx="1"/>
          </p:nvPr>
        </p:nvSpPr>
        <p:spPr>
          <a:xfrm>
            <a:off x="1066800" y="1905000"/>
            <a:ext cx="7772400" cy="4114800"/>
          </a:xfrm>
        </p:spPr>
        <p:txBody>
          <a:bodyPr/>
          <a:lstStyle/>
          <a:p>
            <a:pPr marL="381000" indent="-381000" eaLnBrk="1" hangingPunct="1">
              <a:lnSpc>
                <a:spcPct val="80000"/>
              </a:lnSpc>
              <a:buFont typeface="Wingdings" pitchFamily="2" charset="2"/>
              <a:buNone/>
            </a:pPr>
            <a:r>
              <a:rPr lang="en-US" altLang="en-US" sz="2800"/>
              <a:t>R is a comprehensive statistical and graphical programming language and is a dialect of the S language:</a:t>
            </a:r>
          </a:p>
          <a:p>
            <a:pPr marL="1638300" lvl="3" indent="-266700" eaLnBrk="1" hangingPunct="1">
              <a:lnSpc>
                <a:spcPct val="80000"/>
              </a:lnSpc>
              <a:buFont typeface="Wingdings" pitchFamily="2" charset="2"/>
              <a:buNone/>
            </a:pPr>
            <a:r>
              <a:rPr lang="en-US" altLang="en-US" sz="1800"/>
              <a:t>1988 - S2: </a:t>
            </a:r>
            <a:r>
              <a:rPr lang="de-DE" altLang="zh-TW" sz="1800">
                <a:ea typeface="新細明體" pitchFamily="18" charset="-120"/>
              </a:rPr>
              <a:t>R</a:t>
            </a:r>
            <a:r>
              <a:rPr lang="en-US" altLang="en-US" sz="1800"/>
              <a:t>A</a:t>
            </a:r>
            <a:r>
              <a:rPr lang="de-DE" altLang="zh-TW" sz="1800">
                <a:ea typeface="新細明體" pitchFamily="18" charset="-120"/>
              </a:rPr>
              <a:t> Becker, J</a:t>
            </a:r>
            <a:r>
              <a:rPr lang="en-US" altLang="en-US" sz="1800"/>
              <a:t>M</a:t>
            </a:r>
            <a:r>
              <a:rPr lang="de-DE" altLang="zh-TW" sz="1800">
                <a:ea typeface="新細明體" pitchFamily="18" charset="-120"/>
              </a:rPr>
              <a:t> Chambers</a:t>
            </a:r>
            <a:r>
              <a:rPr lang="en-US" altLang="en-US" sz="1800"/>
              <a:t>,</a:t>
            </a:r>
            <a:r>
              <a:rPr lang="de-DE" altLang="zh-TW" sz="1800">
                <a:ea typeface="新細明體" pitchFamily="18" charset="-120"/>
              </a:rPr>
              <a:t> A Wilks </a:t>
            </a:r>
          </a:p>
          <a:p>
            <a:pPr marL="1638300" lvl="3" indent="-266700" eaLnBrk="1" hangingPunct="1">
              <a:lnSpc>
                <a:spcPct val="80000"/>
              </a:lnSpc>
              <a:buFont typeface="Wingdings" pitchFamily="2" charset="2"/>
              <a:buNone/>
            </a:pPr>
            <a:r>
              <a:rPr lang="en-US" altLang="en-US" sz="1800"/>
              <a:t>1992 - S3: </a:t>
            </a:r>
            <a:r>
              <a:rPr lang="de-DE" altLang="zh-TW" sz="1800">
                <a:ea typeface="新細明體" pitchFamily="18" charset="-120"/>
              </a:rPr>
              <a:t>J</a:t>
            </a:r>
            <a:r>
              <a:rPr lang="en-US" altLang="en-US" sz="1800"/>
              <a:t>M</a:t>
            </a:r>
            <a:r>
              <a:rPr lang="de-DE" altLang="zh-TW" sz="1800">
                <a:ea typeface="新細明體" pitchFamily="18" charset="-120"/>
              </a:rPr>
              <a:t> Chambers</a:t>
            </a:r>
            <a:r>
              <a:rPr lang="en-US" altLang="en-US" sz="1800"/>
              <a:t>, TJ Hastie</a:t>
            </a:r>
          </a:p>
          <a:p>
            <a:pPr marL="1638300" lvl="3" indent="-266700" eaLnBrk="1" hangingPunct="1">
              <a:lnSpc>
                <a:spcPct val="80000"/>
              </a:lnSpc>
              <a:buFont typeface="Wingdings" pitchFamily="2" charset="2"/>
              <a:buNone/>
            </a:pPr>
            <a:r>
              <a:rPr lang="en-US" altLang="en-US" sz="1800"/>
              <a:t>1998 - S4: </a:t>
            </a:r>
            <a:r>
              <a:rPr lang="de-DE" altLang="zh-TW" sz="1800">
                <a:ea typeface="新細明體" pitchFamily="18" charset="-120"/>
              </a:rPr>
              <a:t>J</a:t>
            </a:r>
            <a:r>
              <a:rPr lang="en-US" altLang="en-US" sz="1800"/>
              <a:t>M</a:t>
            </a:r>
            <a:r>
              <a:rPr lang="de-DE" altLang="zh-TW" sz="1800">
                <a:ea typeface="新細明體" pitchFamily="18" charset="-120"/>
              </a:rPr>
              <a:t> Chambers</a:t>
            </a:r>
          </a:p>
          <a:p>
            <a:pPr marL="381000" indent="-381000" eaLnBrk="1" hangingPunct="1">
              <a:lnSpc>
                <a:spcPct val="80000"/>
              </a:lnSpc>
              <a:buFont typeface="Wingdings" pitchFamily="2" charset="2"/>
              <a:buNone/>
            </a:pPr>
            <a:r>
              <a:rPr lang="en-US" altLang="en-US" sz="2800"/>
              <a:t>R: initially written by Ross Ihaka and Robert Gentleman at </a:t>
            </a:r>
            <a:r>
              <a:rPr lang="de-DE" altLang="zh-TW" sz="2800">
                <a:ea typeface="新細明體" pitchFamily="18" charset="-120"/>
              </a:rPr>
              <a:t>Dep</a:t>
            </a:r>
            <a:r>
              <a:rPr lang="en-US" altLang="en-US" sz="2800"/>
              <a:t>.</a:t>
            </a:r>
            <a:r>
              <a:rPr lang="de-DE" altLang="zh-TW" sz="2800">
                <a:ea typeface="新細明體" pitchFamily="18" charset="-120"/>
              </a:rPr>
              <a:t> of Statistics of U of Auckland, New Zealand</a:t>
            </a:r>
            <a:r>
              <a:rPr lang="en-US" altLang="en-US" sz="2800"/>
              <a:t> during 1990s.</a:t>
            </a:r>
          </a:p>
          <a:p>
            <a:pPr marL="381000" indent="-381000" eaLnBrk="1" hangingPunct="1">
              <a:lnSpc>
                <a:spcPct val="80000"/>
              </a:lnSpc>
              <a:buFont typeface="Wingdings" pitchFamily="2" charset="2"/>
              <a:buNone/>
            </a:pPr>
            <a:r>
              <a:rPr lang="en-US" altLang="en-US" sz="2800"/>
              <a:t>Since 1997: international “R-core” team of 15 people with access to common CVS archive.</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Slide Number Placeholder 5"/>
          <p:cNvSpPr>
            <a:spLocks noGrp="1"/>
          </p:cNvSpPr>
          <p:nvPr>
            <p:ph type="sldNum" sz="quarter" idx="12"/>
          </p:nvPr>
        </p:nvSpPr>
        <p:spPr>
          <a:noFill/>
          <a:ln>
            <a:miter lim="800000"/>
            <a:headEnd/>
            <a:tailEnd/>
          </a:ln>
        </p:spPr>
        <p:txBody>
          <a:bodyPr/>
          <a:lstStyle/>
          <a:p>
            <a:fld id="{7BC35029-BD3D-4E9A-831E-97E61B0D45CA}" type="slidenum">
              <a:rPr lang="en-US" altLang="en-US" smtClean="0"/>
              <a:pPr/>
              <a:t>13</a:t>
            </a:fld>
            <a:endParaRPr lang="en-US" altLang="en-US"/>
          </a:p>
        </p:txBody>
      </p:sp>
      <p:sp>
        <p:nvSpPr>
          <p:cNvPr id="15363" name="Rectangle 2"/>
          <p:cNvSpPr>
            <a:spLocks noGrp="1" noChangeArrowheads="1"/>
          </p:cNvSpPr>
          <p:nvPr>
            <p:ph type="title"/>
          </p:nvPr>
        </p:nvSpPr>
        <p:spPr/>
        <p:txBody>
          <a:bodyPr/>
          <a:lstStyle/>
          <a:p>
            <a:pPr eaLnBrk="1" hangingPunct="1"/>
            <a:r>
              <a:rPr lang="en-US" altLang="en-US" sz="5400" b="1"/>
              <a:t>R Overview</a:t>
            </a:r>
          </a:p>
        </p:txBody>
      </p:sp>
      <p:sp>
        <p:nvSpPr>
          <p:cNvPr id="15364" name="Rectangle 3"/>
          <p:cNvSpPr>
            <a:spLocks noGrp="1" noChangeArrowheads="1"/>
          </p:cNvSpPr>
          <p:nvPr>
            <p:ph type="body" idx="1"/>
          </p:nvPr>
        </p:nvSpPr>
        <p:spPr>
          <a:xfrm>
            <a:off x="1066800" y="1752600"/>
            <a:ext cx="7772400" cy="4114800"/>
          </a:xfrm>
        </p:spPr>
        <p:txBody>
          <a:bodyPr/>
          <a:lstStyle/>
          <a:p>
            <a:pPr marL="1219200" lvl="2" indent="-304800" eaLnBrk="1" hangingPunct="1">
              <a:buFont typeface="Wingdings" pitchFamily="2" charset="2"/>
              <a:buNone/>
            </a:pPr>
            <a:r>
              <a:rPr lang="en-US" altLang="en-US"/>
              <a:t>You can enter commands one at a time at the command prompt (&gt;) or run a set of commands from a source file. </a:t>
            </a:r>
          </a:p>
          <a:p>
            <a:pPr marL="1219200" lvl="2" indent="-304800" eaLnBrk="1" hangingPunct="1">
              <a:buFont typeface="Wingdings" pitchFamily="2" charset="2"/>
              <a:buNone/>
            </a:pPr>
            <a:r>
              <a:rPr lang="en-US" altLang="en-US"/>
              <a:t>There is a wide variety of data types, including vectors (numerical, character, logical), matrices, data frames, and lists. </a:t>
            </a:r>
          </a:p>
          <a:p>
            <a:pPr marL="1219200" lvl="2" indent="-304800" eaLnBrk="1" hangingPunct="1">
              <a:buFont typeface="Wingdings" pitchFamily="2" charset="2"/>
              <a:buNone/>
            </a:pPr>
            <a:r>
              <a:rPr lang="en-US" altLang="en-US"/>
              <a:t>To quit R, use </a:t>
            </a:r>
          </a:p>
          <a:p>
            <a:pPr marL="1219200" lvl="2" indent="-304800" eaLnBrk="1" hangingPunct="1">
              <a:buFont typeface="Wingdings" pitchFamily="2" charset="2"/>
              <a:buNone/>
            </a:pPr>
            <a:r>
              <a:rPr lang="en-US" altLang="en-US"/>
              <a:t>&gt;q()</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Number Placeholder 5"/>
          <p:cNvSpPr>
            <a:spLocks noGrp="1"/>
          </p:cNvSpPr>
          <p:nvPr>
            <p:ph type="sldNum" sz="quarter" idx="12"/>
          </p:nvPr>
        </p:nvSpPr>
        <p:spPr>
          <a:noFill/>
          <a:ln>
            <a:miter lim="800000"/>
            <a:headEnd/>
            <a:tailEnd/>
          </a:ln>
        </p:spPr>
        <p:txBody>
          <a:bodyPr/>
          <a:lstStyle/>
          <a:p>
            <a:fld id="{4DC509B6-3CBB-4CF3-ADE0-7A7985D529CB}" type="slidenum">
              <a:rPr lang="en-US" altLang="en-US" smtClean="0"/>
              <a:pPr/>
              <a:t>14</a:t>
            </a:fld>
            <a:endParaRPr lang="en-US" altLang="en-US"/>
          </a:p>
        </p:txBody>
      </p:sp>
      <p:sp>
        <p:nvSpPr>
          <p:cNvPr id="16387" name="Rectangle 2"/>
          <p:cNvSpPr>
            <a:spLocks noGrp="1" noChangeArrowheads="1"/>
          </p:cNvSpPr>
          <p:nvPr>
            <p:ph type="title"/>
          </p:nvPr>
        </p:nvSpPr>
        <p:spPr/>
        <p:txBody>
          <a:bodyPr/>
          <a:lstStyle/>
          <a:p>
            <a:pPr eaLnBrk="1" hangingPunct="1"/>
            <a:r>
              <a:rPr lang="en-US" altLang="en-US" sz="5400" b="1"/>
              <a:t>R Overview</a:t>
            </a:r>
          </a:p>
        </p:txBody>
      </p:sp>
      <p:sp>
        <p:nvSpPr>
          <p:cNvPr id="16388" name="Rectangle 3"/>
          <p:cNvSpPr>
            <a:spLocks noGrp="1" noChangeArrowheads="1"/>
          </p:cNvSpPr>
          <p:nvPr>
            <p:ph type="body" idx="1"/>
          </p:nvPr>
        </p:nvSpPr>
        <p:spPr>
          <a:xfrm>
            <a:off x="1066800" y="1752600"/>
            <a:ext cx="7772400" cy="4114800"/>
          </a:xfrm>
        </p:spPr>
        <p:txBody>
          <a:bodyPr/>
          <a:lstStyle/>
          <a:p>
            <a:pPr marL="1219200" lvl="2" indent="-304800" eaLnBrk="1" hangingPunct="1">
              <a:buFont typeface="Wingdings" pitchFamily="2" charset="2"/>
              <a:buNone/>
            </a:pPr>
            <a:r>
              <a:rPr lang="en-US" altLang="en-US"/>
              <a:t>Most functionality is provided through built-in and user-created functions and all data objects are kept in memory during an interactive session. </a:t>
            </a:r>
          </a:p>
          <a:p>
            <a:pPr marL="1219200" lvl="2" indent="-304800" eaLnBrk="1" hangingPunct="1">
              <a:buFont typeface="Wingdings" pitchFamily="2" charset="2"/>
              <a:buNone/>
            </a:pPr>
            <a:r>
              <a:rPr lang="en-US" altLang="en-US"/>
              <a:t>Basic functions are available by default. Other functions are contained in packages that can be attached to a current session as needed </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Slide Number Placeholder 5"/>
          <p:cNvSpPr>
            <a:spLocks noGrp="1"/>
          </p:cNvSpPr>
          <p:nvPr>
            <p:ph type="sldNum" sz="quarter" idx="12"/>
          </p:nvPr>
        </p:nvSpPr>
        <p:spPr>
          <a:noFill/>
          <a:ln>
            <a:miter lim="800000"/>
            <a:headEnd/>
            <a:tailEnd/>
          </a:ln>
        </p:spPr>
        <p:txBody>
          <a:bodyPr/>
          <a:lstStyle/>
          <a:p>
            <a:fld id="{E2656E8C-ACCB-4D14-AE18-726C9C38CD6B}" type="slidenum">
              <a:rPr lang="en-US" altLang="en-US" smtClean="0"/>
              <a:pPr/>
              <a:t>15</a:t>
            </a:fld>
            <a:endParaRPr lang="en-US" altLang="en-US"/>
          </a:p>
        </p:txBody>
      </p:sp>
      <p:sp>
        <p:nvSpPr>
          <p:cNvPr id="17411" name="Rectangle 2"/>
          <p:cNvSpPr>
            <a:spLocks noGrp="1" noChangeArrowheads="1"/>
          </p:cNvSpPr>
          <p:nvPr>
            <p:ph type="title"/>
          </p:nvPr>
        </p:nvSpPr>
        <p:spPr/>
        <p:txBody>
          <a:bodyPr/>
          <a:lstStyle/>
          <a:p>
            <a:pPr eaLnBrk="1" hangingPunct="1"/>
            <a:r>
              <a:rPr lang="en-US" altLang="en-US" sz="5400" b="1"/>
              <a:t>R Overview</a:t>
            </a:r>
          </a:p>
        </p:txBody>
      </p:sp>
      <p:sp>
        <p:nvSpPr>
          <p:cNvPr id="17412" name="Rectangle 3"/>
          <p:cNvSpPr>
            <a:spLocks noGrp="1" noChangeArrowheads="1"/>
          </p:cNvSpPr>
          <p:nvPr>
            <p:ph type="body" idx="1"/>
          </p:nvPr>
        </p:nvSpPr>
        <p:spPr>
          <a:xfrm>
            <a:off x="1066800" y="1981200"/>
            <a:ext cx="7772400" cy="4114800"/>
          </a:xfrm>
        </p:spPr>
        <p:txBody>
          <a:bodyPr/>
          <a:lstStyle/>
          <a:p>
            <a:pPr marL="1219200" lvl="2" indent="-304800" eaLnBrk="1" hangingPunct="1">
              <a:lnSpc>
                <a:spcPct val="90000"/>
              </a:lnSpc>
              <a:buFont typeface="Wingdings" pitchFamily="2" charset="2"/>
              <a:buNone/>
            </a:pPr>
            <a:r>
              <a:rPr lang="en-US" altLang="en-US"/>
              <a:t>A key skill to using </a:t>
            </a:r>
            <a:r>
              <a:rPr lang="en-US" altLang="en-US" b="1"/>
              <a:t>R</a:t>
            </a:r>
            <a:r>
              <a:rPr lang="en-US" altLang="en-US"/>
              <a:t> effectively is learning how to use the built-in help system. Other sections describe the working environment, inputting programs and outputting results, installing new functionality through packages and etc. </a:t>
            </a:r>
          </a:p>
          <a:p>
            <a:pPr marL="1219200" lvl="2" indent="-304800" eaLnBrk="1" hangingPunct="1">
              <a:lnSpc>
                <a:spcPct val="90000"/>
              </a:lnSpc>
              <a:buFont typeface="Wingdings" pitchFamily="2" charset="2"/>
              <a:buNone/>
            </a:pPr>
            <a:endParaRPr lang="en-US" altLang="en-US"/>
          </a:p>
          <a:p>
            <a:pPr marL="1219200" lvl="2" indent="-304800" eaLnBrk="1" hangingPunct="1">
              <a:lnSpc>
                <a:spcPct val="90000"/>
              </a:lnSpc>
              <a:buFont typeface="Wingdings" pitchFamily="2" charset="2"/>
              <a:buNone/>
            </a:pPr>
            <a:r>
              <a:rPr lang="en-US" altLang="en-US"/>
              <a:t>A fundamental design feature of </a:t>
            </a:r>
            <a:r>
              <a:rPr lang="en-US" altLang="en-US" b="1"/>
              <a:t>R</a:t>
            </a:r>
            <a:r>
              <a:rPr lang="en-US" altLang="en-US"/>
              <a:t> is that the output from most functions can be used as input to other functions. This is described in reusing results. </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Slide Number Placeholder 5"/>
          <p:cNvSpPr>
            <a:spLocks noGrp="1"/>
          </p:cNvSpPr>
          <p:nvPr>
            <p:ph type="sldNum" sz="quarter" idx="12"/>
          </p:nvPr>
        </p:nvSpPr>
        <p:spPr>
          <a:noFill/>
          <a:ln>
            <a:miter lim="800000"/>
            <a:headEnd/>
            <a:tailEnd/>
          </a:ln>
        </p:spPr>
        <p:txBody>
          <a:bodyPr/>
          <a:lstStyle/>
          <a:p>
            <a:fld id="{29C7DF2A-A945-4E95-B5BB-F1B8EBFA45E2}" type="slidenum">
              <a:rPr lang="en-US" altLang="en-US" smtClean="0"/>
              <a:pPr/>
              <a:t>16</a:t>
            </a:fld>
            <a:endParaRPr lang="en-US" altLang="en-US"/>
          </a:p>
        </p:txBody>
      </p:sp>
      <p:sp>
        <p:nvSpPr>
          <p:cNvPr id="18435" name="Rectangle 2"/>
          <p:cNvSpPr>
            <a:spLocks noGrp="1" noChangeArrowheads="1"/>
          </p:cNvSpPr>
          <p:nvPr>
            <p:ph type="title"/>
          </p:nvPr>
        </p:nvSpPr>
        <p:spPr/>
        <p:txBody>
          <a:bodyPr/>
          <a:lstStyle/>
          <a:p>
            <a:pPr eaLnBrk="1" hangingPunct="1"/>
            <a:r>
              <a:rPr lang="en-US" altLang="en-US" sz="5400" b="1"/>
              <a:t>R Interface</a:t>
            </a:r>
          </a:p>
        </p:txBody>
      </p:sp>
      <p:sp>
        <p:nvSpPr>
          <p:cNvPr id="18436" name="Rectangle 3"/>
          <p:cNvSpPr>
            <a:spLocks noGrp="1" noChangeArrowheads="1"/>
          </p:cNvSpPr>
          <p:nvPr>
            <p:ph type="body" idx="1"/>
          </p:nvPr>
        </p:nvSpPr>
        <p:spPr>
          <a:xfrm>
            <a:off x="1066800" y="1828800"/>
            <a:ext cx="7772400" cy="3886200"/>
          </a:xfrm>
        </p:spPr>
        <p:txBody>
          <a:bodyPr/>
          <a:lstStyle/>
          <a:p>
            <a:pPr marL="381000" indent="-381000" eaLnBrk="1" hangingPunct="1">
              <a:buFont typeface="Wingdings" pitchFamily="2" charset="2"/>
              <a:buNone/>
            </a:pPr>
            <a:r>
              <a:rPr lang="en-US" altLang="en-US"/>
              <a:t>Start the R system, the main window (RGui) with a sub window (R Console) will appear</a:t>
            </a:r>
          </a:p>
          <a:p>
            <a:pPr marL="381000" indent="-381000" eaLnBrk="1" hangingPunct="1">
              <a:buFont typeface="Wingdings" pitchFamily="2" charset="2"/>
              <a:buNone/>
            </a:pPr>
            <a:r>
              <a:rPr lang="en-US" altLang="en-US"/>
              <a:t>In the `Console' window the cursor is waiting for you to type in some R commands. </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Slide Number Placeholder 5"/>
          <p:cNvSpPr>
            <a:spLocks noGrp="1"/>
          </p:cNvSpPr>
          <p:nvPr>
            <p:ph type="sldNum" sz="quarter" idx="12"/>
          </p:nvPr>
        </p:nvSpPr>
        <p:spPr>
          <a:noFill/>
          <a:ln>
            <a:miter lim="800000"/>
            <a:headEnd/>
            <a:tailEnd/>
          </a:ln>
        </p:spPr>
        <p:txBody>
          <a:bodyPr/>
          <a:lstStyle/>
          <a:p>
            <a:fld id="{973921D7-6FBC-41A1-A5C5-E6C94E3D67DA}" type="slidenum">
              <a:rPr lang="en-US" altLang="en-US" smtClean="0"/>
              <a:pPr/>
              <a:t>17</a:t>
            </a:fld>
            <a:endParaRPr lang="en-US" altLang="en-US"/>
          </a:p>
        </p:txBody>
      </p:sp>
      <p:sp>
        <p:nvSpPr>
          <p:cNvPr id="19459" name="Rectangle 2"/>
          <p:cNvSpPr>
            <a:spLocks noGrp="1" noChangeArrowheads="1"/>
          </p:cNvSpPr>
          <p:nvPr>
            <p:ph type="title"/>
          </p:nvPr>
        </p:nvSpPr>
        <p:spPr/>
        <p:txBody>
          <a:bodyPr/>
          <a:lstStyle/>
          <a:p>
            <a:pPr eaLnBrk="1" hangingPunct="1"/>
            <a:r>
              <a:rPr lang="en-US" altLang="en-US" sz="5400" b="1"/>
              <a:t>Your First R Session</a:t>
            </a:r>
          </a:p>
        </p:txBody>
      </p:sp>
      <p:pic>
        <p:nvPicPr>
          <p:cNvPr id="19460" name="Picture 5"/>
          <p:cNvPicPr>
            <a:picLocks noChangeAspect="1" noChangeArrowheads="1"/>
          </p:cNvPicPr>
          <p:nvPr/>
        </p:nvPicPr>
        <p:blipFill>
          <a:blip r:embed="rId3"/>
          <a:srcRect/>
          <a:stretch>
            <a:fillRect/>
          </a:stretch>
        </p:blipFill>
        <p:spPr bwMode="auto">
          <a:xfrm>
            <a:off x="2057400" y="2000250"/>
            <a:ext cx="5457825" cy="4476750"/>
          </a:xfrm>
          <a:prstGeom prst="rect">
            <a:avLst/>
          </a:prstGeom>
          <a:noFill/>
          <a:ln w="9525">
            <a:noFill/>
            <a:miter lim="800000"/>
            <a:headEnd/>
            <a:tailEnd/>
          </a:ln>
          <a:effectLst/>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Number Placeholder 5"/>
          <p:cNvSpPr>
            <a:spLocks noGrp="1"/>
          </p:cNvSpPr>
          <p:nvPr>
            <p:ph type="sldNum" sz="quarter" idx="12"/>
          </p:nvPr>
        </p:nvSpPr>
        <p:spPr>
          <a:noFill/>
          <a:ln>
            <a:miter lim="800000"/>
            <a:headEnd/>
            <a:tailEnd/>
          </a:ln>
        </p:spPr>
        <p:txBody>
          <a:bodyPr/>
          <a:lstStyle/>
          <a:p>
            <a:fld id="{0B445573-EFD1-4A28-A40A-9E57AABCE4BB}" type="slidenum">
              <a:rPr lang="en-US" altLang="en-US" smtClean="0"/>
              <a:pPr/>
              <a:t>18</a:t>
            </a:fld>
            <a:endParaRPr lang="en-US" altLang="en-US"/>
          </a:p>
        </p:txBody>
      </p:sp>
      <p:sp>
        <p:nvSpPr>
          <p:cNvPr id="20483" name="Rectangle 2"/>
          <p:cNvSpPr>
            <a:spLocks noGrp="1" noChangeArrowheads="1"/>
          </p:cNvSpPr>
          <p:nvPr>
            <p:ph type="title"/>
          </p:nvPr>
        </p:nvSpPr>
        <p:spPr/>
        <p:txBody>
          <a:bodyPr/>
          <a:lstStyle/>
          <a:p>
            <a:pPr eaLnBrk="1" hangingPunct="1"/>
            <a:r>
              <a:rPr lang="en-US" altLang="en-US" sz="5400" b="1"/>
              <a:t>R Introduction</a:t>
            </a:r>
          </a:p>
        </p:txBody>
      </p:sp>
      <p:sp>
        <p:nvSpPr>
          <p:cNvPr id="20484" name="Rectangle 3"/>
          <p:cNvSpPr>
            <a:spLocks noGrp="1" noChangeArrowheads="1"/>
          </p:cNvSpPr>
          <p:nvPr>
            <p:ph type="body" idx="1"/>
          </p:nvPr>
        </p:nvSpPr>
        <p:spPr>
          <a:xfrm>
            <a:off x="914400" y="2286000"/>
            <a:ext cx="7772400" cy="2362200"/>
          </a:xfrm>
        </p:spPr>
        <p:txBody>
          <a:bodyPr/>
          <a:lstStyle/>
          <a:p>
            <a:pPr marL="381000" indent="-381000" eaLnBrk="1" hangingPunct="1">
              <a:lnSpc>
                <a:spcPct val="80000"/>
              </a:lnSpc>
            </a:pPr>
            <a:r>
              <a:rPr lang="en-US" altLang="en-US" sz="2400"/>
              <a:t>Results of calculations can be stored in objects using the assignment operators:</a:t>
            </a:r>
          </a:p>
          <a:p>
            <a:pPr marL="800100" lvl="1" indent="-342900" eaLnBrk="1" hangingPunct="1">
              <a:lnSpc>
                <a:spcPct val="80000"/>
              </a:lnSpc>
            </a:pPr>
            <a:r>
              <a:rPr lang="en-US" altLang="en-US" sz="2000"/>
              <a:t> An arrow (&lt;-) formed by a smaller than character and a hyphen without a space!</a:t>
            </a:r>
          </a:p>
          <a:p>
            <a:pPr marL="800100" lvl="1" indent="-342900" eaLnBrk="1" hangingPunct="1">
              <a:lnSpc>
                <a:spcPct val="80000"/>
              </a:lnSpc>
            </a:pPr>
            <a:r>
              <a:rPr lang="en-US" altLang="en-US" sz="2000"/>
              <a:t> The equal character (=).</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Slide Number Placeholder 5"/>
          <p:cNvSpPr>
            <a:spLocks noGrp="1"/>
          </p:cNvSpPr>
          <p:nvPr>
            <p:ph type="sldNum" sz="quarter" idx="12"/>
          </p:nvPr>
        </p:nvSpPr>
        <p:spPr>
          <a:noFill/>
          <a:ln>
            <a:miter lim="800000"/>
            <a:headEnd/>
            <a:tailEnd/>
          </a:ln>
        </p:spPr>
        <p:txBody>
          <a:bodyPr/>
          <a:lstStyle/>
          <a:p>
            <a:fld id="{6429A391-ABF0-44FB-B0CF-878041FC6E2A}" type="slidenum">
              <a:rPr lang="en-US" altLang="en-US" smtClean="0"/>
              <a:pPr/>
              <a:t>19</a:t>
            </a:fld>
            <a:endParaRPr lang="en-US" altLang="en-US"/>
          </a:p>
        </p:txBody>
      </p:sp>
      <p:sp>
        <p:nvSpPr>
          <p:cNvPr id="21507" name="Rectangle 2"/>
          <p:cNvSpPr>
            <a:spLocks noGrp="1" noChangeArrowheads="1"/>
          </p:cNvSpPr>
          <p:nvPr>
            <p:ph type="title"/>
          </p:nvPr>
        </p:nvSpPr>
        <p:spPr/>
        <p:txBody>
          <a:bodyPr/>
          <a:lstStyle/>
          <a:p>
            <a:pPr eaLnBrk="1" hangingPunct="1"/>
            <a:r>
              <a:rPr lang="en-US" altLang="en-US" sz="5400" b="1"/>
              <a:t>R Introduction</a:t>
            </a:r>
          </a:p>
        </p:txBody>
      </p:sp>
      <p:sp>
        <p:nvSpPr>
          <p:cNvPr id="21508" name="Rectangle 3"/>
          <p:cNvSpPr>
            <a:spLocks noGrp="1" noChangeArrowheads="1"/>
          </p:cNvSpPr>
          <p:nvPr>
            <p:ph type="body" idx="1"/>
          </p:nvPr>
        </p:nvSpPr>
        <p:spPr>
          <a:xfrm>
            <a:off x="1066800" y="1828800"/>
            <a:ext cx="7772400" cy="3886200"/>
          </a:xfrm>
        </p:spPr>
        <p:txBody>
          <a:bodyPr/>
          <a:lstStyle/>
          <a:p>
            <a:pPr marL="381000" indent="-381000" eaLnBrk="1" hangingPunct="1">
              <a:lnSpc>
                <a:spcPct val="80000"/>
              </a:lnSpc>
            </a:pPr>
            <a:r>
              <a:rPr lang="en-US" altLang="en-US" sz="2400"/>
              <a:t>These objects can then be used in other calculations. To print the object just enter the name of the object. There are some restrictions when giving an object a name:</a:t>
            </a:r>
          </a:p>
          <a:p>
            <a:pPr marL="800100" lvl="1" indent="-342900" eaLnBrk="1" hangingPunct="1">
              <a:lnSpc>
                <a:spcPct val="80000"/>
              </a:lnSpc>
            </a:pPr>
            <a:r>
              <a:rPr lang="en-US" altLang="en-US" sz="2000"/>
              <a:t> Object names cannot contain `strange' symbols like !, +, -, #.</a:t>
            </a:r>
          </a:p>
          <a:p>
            <a:pPr marL="800100" lvl="1" indent="-342900" eaLnBrk="1" hangingPunct="1">
              <a:lnSpc>
                <a:spcPct val="80000"/>
              </a:lnSpc>
            </a:pPr>
            <a:r>
              <a:rPr lang="en-US" altLang="en-US" sz="2000"/>
              <a:t> A dot (.) and an underscore ( ) are allowed, also a name starting with a dot.</a:t>
            </a:r>
          </a:p>
          <a:p>
            <a:pPr marL="800100" lvl="1" indent="-342900" eaLnBrk="1" hangingPunct="1">
              <a:lnSpc>
                <a:spcPct val="80000"/>
              </a:lnSpc>
            </a:pPr>
            <a:r>
              <a:rPr lang="en-US" altLang="en-US" sz="2000"/>
              <a:t> Object names can contain a number but cannot start with a number.</a:t>
            </a:r>
          </a:p>
          <a:p>
            <a:pPr marL="800100" lvl="1" indent="-342900" eaLnBrk="1" hangingPunct="1">
              <a:lnSpc>
                <a:spcPct val="80000"/>
              </a:lnSpc>
            </a:pPr>
            <a:r>
              <a:rPr lang="en-US" altLang="en-US" sz="2000"/>
              <a:t> R is case sensitive, X and x are two different objects, as well as temp and temP.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lide Number Placeholder 5"/>
          <p:cNvSpPr>
            <a:spLocks noGrp="1"/>
          </p:cNvSpPr>
          <p:nvPr>
            <p:ph type="sldNum" sz="quarter" idx="12"/>
          </p:nvPr>
        </p:nvSpPr>
        <p:spPr>
          <a:noFill/>
          <a:ln>
            <a:miter lim="800000"/>
            <a:headEnd/>
            <a:tailEnd/>
          </a:ln>
        </p:spPr>
        <p:txBody>
          <a:bodyPr/>
          <a:lstStyle/>
          <a:p>
            <a:fld id="{F2CB5512-D5BF-47B8-BB9E-AA95310167B4}" type="slidenum">
              <a:rPr lang="en-US" altLang="en-US" smtClean="0"/>
              <a:pPr/>
              <a:t>2</a:t>
            </a:fld>
            <a:endParaRPr lang="en-US" altLang="en-US"/>
          </a:p>
        </p:txBody>
      </p:sp>
      <p:sp>
        <p:nvSpPr>
          <p:cNvPr id="4099" name="Rectangle 2"/>
          <p:cNvSpPr>
            <a:spLocks noGrp="1" noChangeArrowheads="1"/>
          </p:cNvSpPr>
          <p:nvPr>
            <p:ph type="title"/>
          </p:nvPr>
        </p:nvSpPr>
        <p:spPr>
          <a:xfrm>
            <a:off x="1143000" y="533400"/>
            <a:ext cx="7793038" cy="990600"/>
          </a:xfrm>
        </p:spPr>
        <p:txBody>
          <a:bodyPr/>
          <a:lstStyle/>
          <a:p>
            <a:pPr eaLnBrk="1" hangingPunct="1"/>
            <a:r>
              <a:rPr lang="en-US" altLang="en-US" sz="4800" b="1"/>
              <a:t>Outline</a:t>
            </a:r>
          </a:p>
        </p:txBody>
      </p:sp>
      <p:sp>
        <p:nvSpPr>
          <p:cNvPr id="4100" name="Rectangle 3"/>
          <p:cNvSpPr>
            <a:spLocks noGrp="1" noChangeArrowheads="1"/>
          </p:cNvSpPr>
          <p:nvPr>
            <p:ph type="body" idx="1"/>
          </p:nvPr>
        </p:nvSpPr>
        <p:spPr>
          <a:xfrm>
            <a:off x="609600" y="1905000"/>
            <a:ext cx="7772400" cy="3733800"/>
          </a:xfrm>
        </p:spPr>
        <p:txBody>
          <a:bodyPr/>
          <a:lstStyle/>
          <a:p>
            <a:pPr marL="1219200" lvl="2" indent="-304800" eaLnBrk="1" hangingPunct="1">
              <a:lnSpc>
                <a:spcPct val="90000"/>
              </a:lnSpc>
            </a:pPr>
            <a:r>
              <a:rPr lang="en-US" altLang="en-US"/>
              <a:t>Why R, and R Paradigm</a:t>
            </a:r>
          </a:p>
          <a:p>
            <a:pPr marL="1219200" lvl="2" indent="-304800" eaLnBrk="1" hangingPunct="1">
              <a:lnSpc>
                <a:spcPct val="90000"/>
              </a:lnSpc>
            </a:pPr>
            <a:r>
              <a:rPr lang="en-US" altLang="en-US"/>
              <a:t>References, Tutorials and links</a:t>
            </a:r>
          </a:p>
          <a:p>
            <a:pPr marL="1219200" lvl="2" indent="-304800" eaLnBrk="1" hangingPunct="1">
              <a:lnSpc>
                <a:spcPct val="90000"/>
              </a:lnSpc>
            </a:pPr>
            <a:r>
              <a:rPr lang="en-US" altLang="en-US"/>
              <a:t>R Overview</a:t>
            </a:r>
          </a:p>
          <a:p>
            <a:pPr marL="1219200" lvl="2" indent="-304800" eaLnBrk="1" hangingPunct="1">
              <a:lnSpc>
                <a:spcPct val="90000"/>
              </a:lnSpc>
            </a:pPr>
            <a:r>
              <a:rPr lang="en-US" altLang="en-US"/>
              <a:t>R Interface</a:t>
            </a:r>
          </a:p>
          <a:p>
            <a:pPr marL="1219200" lvl="2" indent="-304800" eaLnBrk="1" hangingPunct="1">
              <a:lnSpc>
                <a:spcPct val="90000"/>
              </a:lnSpc>
            </a:pPr>
            <a:r>
              <a:rPr lang="en-US" altLang="en-US"/>
              <a:t>R Workspace</a:t>
            </a:r>
          </a:p>
          <a:p>
            <a:pPr marL="1219200" lvl="2" indent="-304800" eaLnBrk="1" hangingPunct="1">
              <a:lnSpc>
                <a:spcPct val="90000"/>
              </a:lnSpc>
            </a:pPr>
            <a:r>
              <a:rPr lang="en-US" altLang="en-US"/>
              <a:t>Help</a:t>
            </a:r>
          </a:p>
          <a:p>
            <a:pPr marL="1219200" lvl="2" indent="-304800" eaLnBrk="1" hangingPunct="1">
              <a:lnSpc>
                <a:spcPct val="90000"/>
              </a:lnSpc>
            </a:pPr>
            <a:r>
              <a:rPr lang="en-US" altLang="en-US"/>
              <a:t>R Packages</a:t>
            </a:r>
          </a:p>
          <a:p>
            <a:pPr marL="1219200" lvl="2" indent="-304800" eaLnBrk="1" hangingPunct="1">
              <a:lnSpc>
                <a:spcPct val="90000"/>
              </a:lnSpc>
            </a:pPr>
            <a:r>
              <a:rPr lang="en-US" altLang="en-US"/>
              <a:t>Input/Output</a:t>
            </a:r>
          </a:p>
          <a:p>
            <a:pPr marL="1219200" lvl="2" indent="-304800" eaLnBrk="1" hangingPunct="1">
              <a:lnSpc>
                <a:spcPct val="90000"/>
              </a:lnSpc>
            </a:pPr>
            <a:r>
              <a:rPr lang="en-US" altLang="en-US"/>
              <a:t>Reusing Results</a:t>
            </a:r>
          </a:p>
          <a:p>
            <a:pPr marL="1219200" lvl="2" indent="-304800" eaLnBrk="1" hangingPunct="1">
              <a:lnSpc>
                <a:spcPct val="90000"/>
              </a:lnSpc>
            </a:pPr>
            <a:endParaRPr lang="en-US"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Slide Number Placeholder 5"/>
          <p:cNvSpPr>
            <a:spLocks noGrp="1"/>
          </p:cNvSpPr>
          <p:nvPr>
            <p:ph type="sldNum" sz="quarter" idx="12"/>
          </p:nvPr>
        </p:nvSpPr>
        <p:spPr>
          <a:noFill/>
          <a:ln>
            <a:miter lim="800000"/>
            <a:headEnd/>
            <a:tailEnd/>
          </a:ln>
        </p:spPr>
        <p:txBody>
          <a:bodyPr/>
          <a:lstStyle/>
          <a:p>
            <a:fld id="{E779D381-2827-4BE0-8139-2336E3745F80}" type="slidenum">
              <a:rPr lang="en-US" altLang="en-US" smtClean="0"/>
              <a:pPr/>
              <a:t>20</a:t>
            </a:fld>
            <a:endParaRPr lang="en-US" altLang="en-US"/>
          </a:p>
        </p:txBody>
      </p:sp>
      <p:sp>
        <p:nvSpPr>
          <p:cNvPr id="22531" name="Rectangle 2"/>
          <p:cNvSpPr>
            <a:spLocks noGrp="1" noChangeArrowheads="1"/>
          </p:cNvSpPr>
          <p:nvPr>
            <p:ph type="title"/>
          </p:nvPr>
        </p:nvSpPr>
        <p:spPr/>
        <p:txBody>
          <a:bodyPr/>
          <a:lstStyle/>
          <a:p>
            <a:pPr eaLnBrk="1" hangingPunct="1"/>
            <a:r>
              <a:rPr lang="en-US" altLang="en-US" sz="5400" b="1"/>
              <a:t>An example</a:t>
            </a:r>
          </a:p>
        </p:txBody>
      </p:sp>
      <p:sp>
        <p:nvSpPr>
          <p:cNvPr id="22532" name="Rectangle 3"/>
          <p:cNvSpPr>
            <a:spLocks noGrp="1" noChangeArrowheads="1"/>
          </p:cNvSpPr>
          <p:nvPr>
            <p:ph type="body" idx="1"/>
          </p:nvPr>
        </p:nvSpPr>
        <p:spPr>
          <a:xfrm>
            <a:off x="1066800" y="1752600"/>
            <a:ext cx="7772400" cy="3886200"/>
          </a:xfrm>
        </p:spPr>
        <p:txBody>
          <a:bodyPr/>
          <a:lstStyle/>
          <a:p>
            <a:pPr marL="1257300" lvl="2" indent="-342900" eaLnBrk="1" hangingPunct="1">
              <a:lnSpc>
                <a:spcPct val="80000"/>
              </a:lnSpc>
              <a:buFont typeface="Wingdings" pitchFamily="2" charset="2"/>
              <a:buNone/>
            </a:pPr>
            <a:r>
              <a:rPr lang="en-US" altLang="en-US" sz="2000"/>
              <a:t>&gt; # An example </a:t>
            </a:r>
          </a:p>
          <a:p>
            <a:pPr marL="1257300" lvl="2" indent="-342900" eaLnBrk="1" hangingPunct="1">
              <a:lnSpc>
                <a:spcPct val="80000"/>
              </a:lnSpc>
              <a:buFont typeface="Wingdings" pitchFamily="2" charset="2"/>
              <a:buNone/>
            </a:pPr>
            <a:r>
              <a:rPr lang="en-US" altLang="en-US" sz="2000"/>
              <a:t>&gt; x &lt;- c(1:10)</a:t>
            </a:r>
          </a:p>
          <a:p>
            <a:pPr marL="1257300" lvl="2" indent="-342900" eaLnBrk="1" hangingPunct="1">
              <a:lnSpc>
                <a:spcPct val="80000"/>
              </a:lnSpc>
              <a:buFont typeface="Wingdings" pitchFamily="2" charset="2"/>
              <a:buNone/>
            </a:pPr>
            <a:r>
              <a:rPr lang="en-US" altLang="en-US" sz="2000"/>
              <a:t>&gt; x[(x&gt;8) | (x&lt;5)]</a:t>
            </a:r>
          </a:p>
          <a:p>
            <a:pPr marL="1257300" lvl="2" indent="-342900" eaLnBrk="1" hangingPunct="1">
              <a:lnSpc>
                <a:spcPct val="80000"/>
              </a:lnSpc>
              <a:buFont typeface="Wingdings" pitchFamily="2" charset="2"/>
              <a:buNone/>
            </a:pPr>
            <a:r>
              <a:rPr lang="en-US" altLang="en-US" sz="2000"/>
              <a:t>&gt; # yields 1 2 3 4 9 10</a:t>
            </a:r>
          </a:p>
          <a:p>
            <a:pPr marL="1257300" lvl="2" indent="-342900" eaLnBrk="1" hangingPunct="1">
              <a:lnSpc>
                <a:spcPct val="80000"/>
              </a:lnSpc>
              <a:buFont typeface="Wingdings" pitchFamily="2" charset="2"/>
              <a:buNone/>
            </a:pPr>
            <a:r>
              <a:rPr lang="en-US" altLang="en-US" sz="2000"/>
              <a:t>&gt; # How it works </a:t>
            </a:r>
          </a:p>
          <a:p>
            <a:pPr marL="1257300" lvl="2" indent="-342900" eaLnBrk="1" hangingPunct="1">
              <a:lnSpc>
                <a:spcPct val="80000"/>
              </a:lnSpc>
              <a:buFont typeface="Wingdings" pitchFamily="2" charset="2"/>
              <a:buNone/>
            </a:pPr>
            <a:r>
              <a:rPr lang="en-US" altLang="en-US" sz="2000"/>
              <a:t>&gt; x &lt;- c(1:10)</a:t>
            </a:r>
          </a:p>
          <a:p>
            <a:pPr marL="1257300" lvl="2" indent="-342900" eaLnBrk="1" hangingPunct="1">
              <a:lnSpc>
                <a:spcPct val="80000"/>
              </a:lnSpc>
              <a:buFont typeface="Wingdings" pitchFamily="2" charset="2"/>
              <a:buNone/>
            </a:pPr>
            <a:r>
              <a:rPr lang="en-US" altLang="en-US" sz="2000"/>
              <a:t>&gt; x</a:t>
            </a:r>
          </a:p>
          <a:p>
            <a:pPr marL="1257300" lvl="2" indent="-342900" eaLnBrk="1" hangingPunct="1">
              <a:lnSpc>
                <a:spcPct val="80000"/>
              </a:lnSpc>
              <a:buFont typeface="Wingdings" pitchFamily="2" charset="2"/>
              <a:buNone/>
            </a:pPr>
            <a:r>
              <a:rPr lang="en-US" altLang="en-US" sz="2000"/>
              <a:t>&gt;1 2 3 4 5 6 7 8 9 10</a:t>
            </a:r>
          </a:p>
          <a:p>
            <a:pPr marL="1257300" lvl="2" indent="-342900" eaLnBrk="1" hangingPunct="1">
              <a:lnSpc>
                <a:spcPct val="80000"/>
              </a:lnSpc>
              <a:buFont typeface="Wingdings" pitchFamily="2" charset="2"/>
              <a:buNone/>
            </a:pPr>
            <a:r>
              <a:rPr lang="en-US" altLang="en-US" sz="2000"/>
              <a:t>&gt; x &gt; 8</a:t>
            </a:r>
          </a:p>
          <a:p>
            <a:pPr marL="1257300" lvl="2" indent="-342900" eaLnBrk="1" hangingPunct="1">
              <a:lnSpc>
                <a:spcPct val="80000"/>
              </a:lnSpc>
              <a:buFont typeface="Wingdings" pitchFamily="2" charset="2"/>
              <a:buNone/>
            </a:pPr>
            <a:r>
              <a:rPr lang="en-US" altLang="en-US" sz="2000"/>
              <a:t>&gt; F F F F F F F F T T</a:t>
            </a:r>
          </a:p>
          <a:p>
            <a:pPr marL="1257300" lvl="2" indent="-342900" eaLnBrk="1" hangingPunct="1">
              <a:lnSpc>
                <a:spcPct val="80000"/>
              </a:lnSpc>
              <a:buFont typeface="Wingdings" pitchFamily="2" charset="2"/>
              <a:buNone/>
            </a:pPr>
            <a:r>
              <a:rPr lang="en-US" altLang="en-US" sz="2000"/>
              <a:t>&gt; x &lt; 5</a:t>
            </a:r>
          </a:p>
          <a:p>
            <a:pPr marL="1257300" lvl="2" indent="-342900" eaLnBrk="1" hangingPunct="1">
              <a:lnSpc>
                <a:spcPct val="80000"/>
              </a:lnSpc>
              <a:buFont typeface="Wingdings" pitchFamily="2" charset="2"/>
              <a:buNone/>
            </a:pPr>
            <a:r>
              <a:rPr lang="en-US" altLang="en-US" sz="2000"/>
              <a:t>&gt; T T T T F F F F F F</a:t>
            </a:r>
          </a:p>
          <a:p>
            <a:pPr marL="1257300" lvl="2" indent="-342900" eaLnBrk="1" hangingPunct="1">
              <a:lnSpc>
                <a:spcPct val="80000"/>
              </a:lnSpc>
              <a:buFont typeface="Wingdings" pitchFamily="2" charset="2"/>
              <a:buNone/>
            </a:pPr>
            <a:r>
              <a:rPr lang="en-US" altLang="en-US" sz="2000"/>
              <a:t>&gt; x &gt; 8 | x &lt; 5</a:t>
            </a:r>
          </a:p>
          <a:p>
            <a:pPr marL="1257300" lvl="2" indent="-342900" eaLnBrk="1" hangingPunct="1">
              <a:lnSpc>
                <a:spcPct val="80000"/>
              </a:lnSpc>
              <a:buFont typeface="Wingdings" pitchFamily="2" charset="2"/>
              <a:buNone/>
            </a:pPr>
            <a:r>
              <a:rPr lang="en-US" altLang="en-US" sz="2000"/>
              <a:t>&gt; T T T T F F F F T T</a:t>
            </a:r>
          </a:p>
          <a:p>
            <a:pPr marL="1257300" lvl="2" indent="-342900" eaLnBrk="1" hangingPunct="1">
              <a:lnSpc>
                <a:spcPct val="80000"/>
              </a:lnSpc>
              <a:buFont typeface="Wingdings" pitchFamily="2" charset="2"/>
              <a:buNone/>
            </a:pPr>
            <a:r>
              <a:rPr lang="en-US" altLang="en-US" sz="2000"/>
              <a:t>&gt; x[c(T,T,T,T,F,F,F,F,T,T)]</a:t>
            </a:r>
          </a:p>
          <a:p>
            <a:pPr marL="1257300" lvl="2" indent="-342900" eaLnBrk="1" hangingPunct="1">
              <a:lnSpc>
                <a:spcPct val="80000"/>
              </a:lnSpc>
              <a:buFont typeface="Wingdings" pitchFamily="2" charset="2"/>
              <a:buNone/>
            </a:pPr>
            <a:r>
              <a:rPr lang="en-US" altLang="en-US" sz="2000"/>
              <a:t>&gt; 1 2 3 4 9 10 </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Slide Number Placeholder 5"/>
          <p:cNvSpPr>
            <a:spLocks noGrp="1"/>
          </p:cNvSpPr>
          <p:nvPr>
            <p:ph type="sldNum" sz="quarter" idx="12"/>
          </p:nvPr>
        </p:nvSpPr>
        <p:spPr>
          <a:noFill/>
          <a:ln>
            <a:miter lim="800000"/>
            <a:headEnd/>
            <a:tailEnd/>
          </a:ln>
        </p:spPr>
        <p:txBody>
          <a:bodyPr/>
          <a:lstStyle/>
          <a:p>
            <a:fld id="{14D3600E-1938-40C0-A3D1-ED5D034AA27A}" type="slidenum">
              <a:rPr lang="en-US" altLang="en-US" smtClean="0"/>
              <a:pPr/>
              <a:t>21</a:t>
            </a:fld>
            <a:endParaRPr lang="en-US" altLang="en-US"/>
          </a:p>
        </p:txBody>
      </p:sp>
      <p:sp>
        <p:nvSpPr>
          <p:cNvPr id="23555" name="Rectangle 2"/>
          <p:cNvSpPr>
            <a:spLocks noGrp="1" noChangeArrowheads="1"/>
          </p:cNvSpPr>
          <p:nvPr>
            <p:ph type="title"/>
          </p:nvPr>
        </p:nvSpPr>
        <p:spPr/>
        <p:txBody>
          <a:bodyPr/>
          <a:lstStyle/>
          <a:p>
            <a:pPr eaLnBrk="1" hangingPunct="1"/>
            <a:r>
              <a:rPr lang="en-US" altLang="en-US" sz="5400" b="1"/>
              <a:t>R Introduction</a:t>
            </a:r>
          </a:p>
        </p:txBody>
      </p:sp>
      <p:sp>
        <p:nvSpPr>
          <p:cNvPr id="23556" name="Rectangle 3"/>
          <p:cNvSpPr>
            <a:spLocks noGrp="1" noChangeArrowheads="1"/>
          </p:cNvSpPr>
          <p:nvPr>
            <p:ph type="body" idx="1"/>
          </p:nvPr>
        </p:nvSpPr>
        <p:spPr>
          <a:xfrm>
            <a:off x="1066800" y="1828800"/>
            <a:ext cx="7772400" cy="3886200"/>
          </a:xfrm>
        </p:spPr>
        <p:txBody>
          <a:bodyPr/>
          <a:lstStyle/>
          <a:p>
            <a:pPr marL="1219200" lvl="2" indent="-304800" eaLnBrk="1" hangingPunct="1">
              <a:lnSpc>
                <a:spcPct val="80000"/>
              </a:lnSpc>
            </a:pPr>
            <a:r>
              <a:rPr lang="en-US" altLang="en-US" sz="2000"/>
              <a:t>To list the objects that you have in your current R session use the function ls or the function objects.</a:t>
            </a:r>
          </a:p>
          <a:p>
            <a:pPr marL="2095500" lvl="4" indent="-266700" eaLnBrk="1" hangingPunct="1">
              <a:lnSpc>
                <a:spcPct val="80000"/>
              </a:lnSpc>
              <a:buFont typeface="Wingdings" pitchFamily="2" charset="2"/>
              <a:buNone/>
            </a:pPr>
            <a:r>
              <a:rPr lang="en-US" altLang="en-US" sz="1800"/>
              <a:t>&gt; ls()</a:t>
            </a:r>
          </a:p>
          <a:p>
            <a:pPr marL="2095500" lvl="4" indent="-266700" eaLnBrk="1" hangingPunct="1">
              <a:lnSpc>
                <a:spcPct val="80000"/>
              </a:lnSpc>
              <a:buFont typeface="Wingdings" pitchFamily="2" charset="2"/>
              <a:buNone/>
            </a:pPr>
            <a:r>
              <a:rPr lang="en-US" altLang="en-US" sz="1800"/>
              <a:t>[1] "x" "y"</a:t>
            </a:r>
          </a:p>
          <a:p>
            <a:pPr marL="1219200" lvl="2" indent="-304800" eaLnBrk="1" hangingPunct="1">
              <a:lnSpc>
                <a:spcPct val="80000"/>
              </a:lnSpc>
            </a:pPr>
            <a:r>
              <a:rPr lang="en-US" altLang="en-US" sz="2000"/>
              <a:t>So to run the function ls we need to enter the name followed by an opening ( and a closing ). Entering only ls will just print the object, you will see the underlying R code of the the function ls. Most functions in R accept certain arguments. For example, one of the arguments of the function ls is pattern. To list all objects starting with the letter x:</a:t>
            </a:r>
          </a:p>
          <a:p>
            <a:pPr marL="2095500" lvl="4" indent="-266700" eaLnBrk="1" hangingPunct="1">
              <a:lnSpc>
                <a:spcPct val="80000"/>
              </a:lnSpc>
              <a:buFont typeface="Wingdings" pitchFamily="2" charset="2"/>
              <a:buNone/>
            </a:pPr>
            <a:r>
              <a:rPr lang="en-US" altLang="en-US" sz="1800"/>
              <a:t>&gt; x2 = 9</a:t>
            </a:r>
          </a:p>
          <a:p>
            <a:pPr marL="2095500" lvl="4" indent="-266700" eaLnBrk="1" hangingPunct="1">
              <a:lnSpc>
                <a:spcPct val="80000"/>
              </a:lnSpc>
              <a:buFont typeface="Wingdings" pitchFamily="2" charset="2"/>
              <a:buNone/>
            </a:pPr>
            <a:r>
              <a:rPr lang="en-US" altLang="en-US" sz="1800"/>
              <a:t>&gt; y2 = 10</a:t>
            </a:r>
          </a:p>
          <a:p>
            <a:pPr marL="2095500" lvl="4" indent="-266700" eaLnBrk="1" hangingPunct="1">
              <a:lnSpc>
                <a:spcPct val="80000"/>
              </a:lnSpc>
              <a:buFont typeface="Wingdings" pitchFamily="2" charset="2"/>
              <a:buNone/>
            </a:pPr>
            <a:r>
              <a:rPr lang="en-US" altLang="en-US" sz="1800"/>
              <a:t>&gt; ls(pattern="x")</a:t>
            </a:r>
          </a:p>
          <a:p>
            <a:pPr marL="2095500" lvl="4" indent="-266700" eaLnBrk="1" hangingPunct="1">
              <a:lnSpc>
                <a:spcPct val="80000"/>
              </a:lnSpc>
              <a:buFont typeface="Wingdings" pitchFamily="2" charset="2"/>
              <a:buNone/>
            </a:pPr>
            <a:r>
              <a:rPr lang="en-US" altLang="en-US" sz="1800"/>
              <a:t>[1] "x" "x2"</a:t>
            </a:r>
          </a:p>
          <a:p>
            <a:pPr marL="2095500" lvl="4" indent="-266700" eaLnBrk="1" hangingPunct="1">
              <a:lnSpc>
                <a:spcPct val="80000"/>
              </a:lnSpc>
              <a:buFont typeface="Wingdings" pitchFamily="2" charset="2"/>
              <a:buNone/>
            </a:pPr>
            <a:endParaRPr lang="en-US" altLang="en-US" sz="280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Number Placeholder 5"/>
          <p:cNvSpPr>
            <a:spLocks noGrp="1"/>
          </p:cNvSpPr>
          <p:nvPr>
            <p:ph type="sldNum" sz="quarter" idx="12"/>
          </p:nvPr>
        </p:nvSpPr>
        <p:spPr>
          <a:noFill/>
          <a:ln>
            <a:miter lim="800000"/>
            <a:headEnd/>
            <a:tailEnd/>
          </a:ln>
        </p:spPr>
        <p:txBody>
          <a:bodyPr/>
          <a:lstStyle/>
          <a:p>
            <a:fld id="{68FF9AA0-083C-4FA5-B43B-51F268D3D0C8}" type="slidenum">
              <a:rPr lang="en-US" altLang="en-US" smtClean="0"/>
              <a:pPr/>
              <a:t>22</a:t>
            </a:fld>
            <a:endParaRPr lang="en-US" altLang="en-US"/>
          </a:p>
        </p:txBody>
      </p:sp>
      <p:sp>
        <p:nvSpPr>
          <p:cNvPr id="24579" name="Rectangle 2"/>
          <p:cNvSpPr>
            <a:spLocks noGrp="1" noChangeArrowheads="1"/>
          </p:cNvSpPr>
          <p:nvPr>
            <p:ph type="title"/>
          </p:nvPr>
        </p:nvSpPr>
        <p:spPr/>
        <p:txBody>
          <a:bodyPr/>
          <a:lstStyle/>
          <a:p>
            <a:pPr eaLnBrk="1" hangingPunct="1"/>
            <a:r>
              <a:rPr lang="en-US" altLang="en-US" sz="5400" b="1"/>
              <a:t>R Introduction</a:t>
            </a:r>
          </a:p>
        </p:txBody>
      </p:sp>
      <p:sp>
        <p:nvSpPr>
          <p:cNvPr id="24580" name="Rectangle 3"/>
          <p:cNvSpPr>
            <a:spLocks noGrp="1" noChangeArrowheads="1"/>
          </p:cNvSpPr>
          <p:nvPr>
            <p:ph type="body" idx="1"/>
          </p:nvPr>
        </p:nvSpPr>
        <p:spPr>
          <a:xfrm>
            <a:off x="1066800" y="1981200"/>
            <a:ext cx="7772400" cy="3886200"/>
          </a:xfrm>
        </p:spPr>
        <p:txBody>
          <a:bodyPr/>
          <a:lstStyle/>
          <a:p>
            <a:pPr marL="1219200" lvl="2" indent="-304800" eaLnBrk="1" hangingPunct="1">
              <a:lnSpc>
                <a:spcPct val="80000"/>
              </a:lnSpc>
            </a:pPr>
            <a:r>
              <a:rPr lang="en-US" altLang="en-US" sz="2000"/>
              <a:t>If you assign a value to an object that already exists then the contents of the object will be overwritten with the new value (without a warning!). Use the function rm to remove one or more objects from your session.</a:t>
            </a:r>
          </a:p>
          <a:p>
            <a:pPr marL="2095500" lvl="4" indent="-266700" eaLnBrk="1" hangingPunct="1">
              <a:lnSpc>
                <a:spcPct val="80000"/>
              </a:lnSpc>
              <a:buFont typeface="Wingdings" pitchFamily="2" charset="2"/>
              <a:buNone/>
            </a:pPr>
            <a:r>
              <a:rPr lang="en-US" altLang="en-US" sz="1800"/>
              <a:t>&gt; rm(x, x2)</a:t>
            </a:r>
          </a:p>
          <a:p>
            <a:pPr marL="1219200" lvl="2" indent="-304800" eaLnBrk="1" hangingPunct="1">
              <a:lnSpc>
                <a:spcPct val="80000"/>
              </a:lnSpc>
            </a:pPr>
            <a:endParaRPr lang="en-US" altLang="en-US" sz="2000"/>
          </a:p>
          <a:p>
            <a:pPr marL="1219200" lvl="2" indent="-304800" eaLnBrk="1" hangingPunct="1">
              <a:lnSpc>
                <a:spcPct val="80000"/>
              </a:lnSpc>
            </a:pPr>
            <a:r>
              <a:rPr lang="en-US" altLang="en-US" sz="2000"/>
              <a:t>Lets create two small vectors with data and a scatterplot.</a:t>
            </a:r>
          </a:p>
          <a:p>
            <a:pPr marL="2095500" lvl="4" indent="-266700" eaLnBrk="1" hangingPunct="1">
              <a:lnSpc>
                <a:spcPct val="80000"/>
              </a:lnSpc>
              <a:buFont typeface="Wingdings" pitchFamily="2" charset="2"/>
              <a:buNone/>
            </a:pPr>
            <a:r>
              <a:rPr lang="en-US" altLang="en-US" sz="1800"/>
              <a:t>z2 &lt;- c(1,2,3,4,5,6)</a:t>
            </a:r>
          </a:p>
          <a:p>
            <a:pPr marL="2095500" lvl="4" indent="-266700" eaLnBrk="1" hangingPunct="1">
              <a:lnSpc>
                <a:spcPct val="80000"/>
              </a:lnSpc>
              <a:buFont typeface="Wingdings" pitchFamily="2" charset="2"/>
              <a:buNone/>
            </a:pPr>
            <a:r>
              <a:rPr lang="en-US" altLang="en-US" sz="1800"/>
              <a:t>z3 &lt;- c(6,8,3,5,7,1)</a:t>
            </a:r>
          </a:p>
          <a:p>
            <a:pPr marL="2095500" lvl="4" indent="-266700" eaLnBrk="1" hangingPunct="1">
              <a:lnSpc>
                <a:spcPct val="80000"/>
              </a:lnSpc>
              <a:buFont typeface="Wingdings" pitchFamily="2" charset="2"/>
              <a:buNone/>
            </a:pPr>
            <a:r>
              <a:rPr lang="en-US" altLang="en-US" sz="1800"/>
              <a:t>plot(z2,z3)</a:t>
            </a:r>
          </a:p>
          <a:p>
            <a:pPr marL="2095500" lvl="4" indent="-266700" eaLnBrk="1" hangingPunct="1">
              <a:lnSpc>
                <a:spcPct val="80000"/>
              </a:lnSpc>
              <a:buFont typeface="Wingdings" pitchFamily="2" charset="2"/>
              <a:buNone/>
            </a:pPr>
            <a:r>
              <a:rPr lang="en-US" altLang="en-US" sz="1800"/>
              <a:t>title("My first scatterplot")</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Slide Number Placeholder 5"/>
          <p:cNvSpPr>
            <a:spLocks noGrp="1"/>
          </p:cNvSpPr>
          <p:nvPr>
            <p:ph type="sldNum" sz="quarter" idx="12"/>
          </p:nvPr>
        </p:nvSpPr>
        <p:spPr>
          <a:noFill/>
          <a:ln>
            <a:miter lim="800000"/>
            <a:headEnd/>
            <a:tailEnd/>
          </a:ln>
        </p:spPr>
        <p:txBody>
          <a:bodyPr/>
          <a:lstStyle/>
          <a:p>
            <a:fld id="{68C1FC9E-4638-4151-AA68-18CA6AD9D4E5}" type="slidenum">
              <a:rPr lang="en-US" altLang="en-US" smtClean="0"/>
              <a:pPr/>
              <a:t>23</a:t>
            </a:fld>
            <a:endParaRPr lang="en-US" altLang="en-US"/>
          </a:p>
        </p:txBody>
      </p:sp>
      <p:sp>
        <p:nvSpPr>
          <p:cNvPr id="25603" name="Rectangle 2"/>
          <p:cNvSpPr>
            <a:spLocks noGrp="1" noChangeArrowheads="1"/>
          </p:cNvSpPr>
          <p:nvPr>
            <p:ph type="title"/>
          </p:nvPr>
        </p:nvSpPr>
        <p:spPr/>
        <p:txBody>
          <a:bodyPr/>
          <a:lstStyle/>
          <a:p>
            <a:pPr eaLnBrk="1" hangingPunct="1"/>
            <a:r>
              <a:rPr lang="en-US" altLang="en-US" sz="5400" b="1"/>
              <a:t>R Warning !</a:t>
            </a:r>
          </a:p>
        </p:txBody>
      </p:sp>
      <p:sp>
        <p:nvSpPr>
          <p:cNvPr id="25604" name="Rectangle 3"/>
          <p:cNvSpPr>
            <a:spLocks noGrp="1" noChangeArrowheads="1"/>
          </p:cNvSpPr>
          <p:nvPr>
            <p:ph type="body" idx="1"/>
          </p:nvPr>
        </p:nvSpPr>
        <p:spPr>
          <a:xfrm>
            <a:off x="990600" y="2209800"/>
            <a:ext cx="7772400" cy="838200"/>
          </a:xfrm>
        </p:spPr>
        <p:txBody>
          <a:bodyPr/>
          <a:lstStyle/>
          <a:p>
            <a:pPr marL="1219200" lvl="2" indent="-304800" eaLnBrk="1" hangingPunct="1">
              <a:lnSpc>
                <a:spcPct val="90000"/>
              </a:lnSpc>
              <a:buFont typeface="Wingdings" pitchFamily="2" charset="2"/>
              <a:buNone/>
            </a:pPr>
            <a:r>
              <a:rPr lang="en-US" altLang="en-US" sz="4400">
                <a:solidFill>
                  <a:schemeClr val="hlink"/>
                </a:solidFill>
              </a:rPr>
              <a:t>R is a case sensitive language. </a:t>
            </a:r>
          </a:p>
          <a:p>
            <a:pPr marL="1219200" lvl="2" indent="-304800" eaLnBrk="1" hangingPunct="1">
              <a:lnSpc>
                <a:spcPct val="90000"/>
              </a:lnSpc>
              <a:buFont typeface="Wingdings" pitchFamily="2" charset="2"/>
              <a:buNone/>
            </a:pPr>
            <a:r>
              <a:rPr lang="en-US" altLang="en-US" sz="4400">
                <a:solidFill>
                  <a:schemeClr val="hlink"/>
                </a:solidFill>
              </a:rPr>
              <a:t>FOO, Foo, and foo are three different objects </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Slide Number Placeholder 5"/>
          <p:cNvSpPr>
            <a:spLocks noGrp="1"/>
          </p:cNvSpPr>
          <p:nvPr>
            <p:ph type="sldNum" sz="quarter" idx="12"/>
          </p:nvPr>
        </p:nvSpPr>
        <p:spPr>
          <a:noFill/>
          <a:ln>
            <a:miter lim="800000"/>
            <a:headEnd/>
            <a:tailEnd/>
          </a:ln>
        </p:spPr>
        <p:txBody>
          <a:bodyPr/>
          <a:lstStyle/>
          <a:p>
            <a:fld id="{363FB021-69E6-494C-9B79-C79BF29402A8}" type="slidenum">
              <a:rPr lang="en-US" altLang="en-US" smtClean="0"/>
              <a:pPr/>
              <a:t>24</a:t>
            </a:fld>
            <a:endParaRPr lang="en-US" altLang="en-US"/>
          </a:p>
        </p:txBody>
      </p:sp>
      <p:sp>
        <p:nvSpPr>
          <p:cNvPr id="26627" name="Rectangle 2"/>
          <p:cNvSpPr>
            <a:spLocks noGrp="1" noChangeArrowheads="1"/>
          </p:cNvSpPr>
          <p:nvPr>
            <p:ph type="title"/>
          </p:nvPr>
        </p:nvSpPr>
        <p:spPr/>
        <p:txBody>
          <a:bodyPr/>
          <a:lstStyle/>
          <a:p>
            <a:pPr eaLnBrk="1" hangingPunct="1"/>
            <a:r>
              <a:rPr lang="en-US" altLang="en-US" sz="5400" b="1"/>
              <a:t>R Introduction</a:t>
            </a:r>
          </a:p>
        </p:txBody>
      </p:sp>
      <p:sp>
        <p:nvSpPr>
          <p:cNvPr id="26628" name="Rectangle 3"/>
          <p:cNvSpPr>
            <a:spLocks noGrp="1" noChangeArrowheads="1"/>
          </p:cNvSpPr>
          <p:nvPr>
            <p:ph type="body" idx="1"/>
          </p:nvPr>
        </p:nvSpPr>
        <p:spPr>
          <a:xfrm>
            <a:off x="1066800" y="1905000"/>
            <a:ext cx="7772400" cy="3886200"/>
          </a:xfrm>
        </p:spPr>
        <p:txBody>
          <a:bodyPr/>
          <a:lstStyle/>
          <a:p>
            <a:pPr marL="1219200" lvl="2" indent="-304800" eaLnBrk="1" hangingPunct="1">
              <a:lnSpc>
                <a:spcPct val="80000"/>
              </a:lnSpc>
              <a:buFont typeface="Wingdings" pitchFamily="2" charset="2"/>
              <a:buNone/>
            </a:pPr>
            <a:r>
              <a:rPr lang="en-US" altLang="en-US" sz="2000"/>
              <a:t>&gt; x = sin(9)/75</a:t>
            </a:r>
          </a:p>
          <a:p>
            <a:pPr marL="1219200" lvl="2" indent="-304800" eaLnBrk="1" hangingPunct="1">
              <a:lnSpc>
                <a:spcPct val="80000"/>
              </a:lnSpc>
              <a:buFont typeface="Wingdings" pitchFamily="2" charset="2"/>
              <a:buNone/>
            </a:pPr>
            <a:r>
              <a:rPr lang="en-US" altLang="en-US" sz="2000"/>
              <a:t>&gt; y = log(x) + x^2</a:t>
            </a:r>
          </a:p>
          <a:p>
            <a:pPr marL="1219200" lvl="2" indent="-304800" eaLnBrk="1" hangingPunct="1">
              <a:lnSpc>
                <a:spcPct val="80000"/>
              </a:lnSpc>
              <a:buFont typeface="Wingdings" pitchFamily="2" charset="2"/>
              <a:buNone/>
            </a:pPr>
            <a:r>
              <a:rPr lang="en-US" altLang="en-US" sz="2000"/>
              <a:t>&gt; x</a:t>
            </a:r>
          </a:p>
          <a:p>
            <a:pPr marL="1219200" lvl="2" indent="-304800" eaLnBrk="1" hangingPunct="1">
              <a:lnSpc>
                <a:spcPct val="80000"/>
              </a:lnSpc>
              <a:buFont typeface="Wingdings" pitchFamily="2" charset="2"/>
              <a:buNone/>
            </a:pPr>
            <a:r>
              <a:rPr lang="en-US" altLang="en-US" sz="2000"/>
              <a:t>[1] 0.005494913</a:t>
            </a:r>
          </a:p>
          <a:p>
            <a:pPr marL="1219200" lvl="2" indent="-304800" eaLnBrk="1" hangingPunct="1">
              <a:lnSpc>
                <a:spcPct val="80000"/>
              </a:lnSpc>
              <a:buFont typeface="Wingdings" pitchFamily="2" charset="2"/>
              <a:buNone/>
            </a:pPr>
            <a:r>
              <a:rPr lang="en-US" altLang="en-US" sz="2000"/>
              <a:t>&gt; y</a:t>
            </a:r>
          </a:p>
          <a:p>
            <a:pPr marL="1219200" lvl="2" indent="-304800" eaLnBrk="1" hangingPunct="1">
              <a:lnSpc>
                <a:spcPct val="80000"/>
              </a:lnSpc>
              <a:buFont typeface="Wingdings" pitchFamily="2" charset="2"/>
              <a:buNone/>
            </a:pPr>
            <a:r>
              <a:rPr lang="en-US" altLang="en-US" sz="2000"/>
              <a:t>[1] -5.203902</a:t>
            </a:r>
          </a:p>
          <a:p>
            <a:pPr marL="1219200" lvl="2" indent="-304800" eaLnBrk="1" hangingPunct="1">
              <a:lnSpc>
                <a:spcPct val="80000"/>
              </a:lnSpc>
              <a:buFont typeface="Wingdings" pitchFamily="2" charset="2"/>
              <a:buNone/>
            </a:pPr>
            <a:r>
              <a:rPr lang="en-US" altLang="en-US" sz="2000"/>
              <a:t>&gt; m &lt;- matrix(c(1,2,4,1), ncol=2)</a:t>
            </a:r>
          </a:p>
          <a:p>
            <a:pPr marL="1219200" lvl="2" indent="-304800" eaLnBrk="1" hangingPunct="1">
              <a:lnSpc>
                <a:spcPct val="80000"/>
              </a:lnSpc>
              <a:buFont typeface="Wingdings" pitchFamily="2" charset="2"/>
              <a:buNone/>
            </a:pPr>
            <a:r>
              <a:rPr lang="en-US" altLang="en-US" sz="2000"/>
              <a:t>&gt; m</a:t>
            </a:r>
          </a:p>
          <a:p>
            <a:pPr marL="1219200" lvl="2" indent="-304800" eaLnBrk="1" hangingPunct="1">
              <a:lnSpc>
                <a:spcPct val="80000"/>
              </a:lnSpc>
              <a:buFont typeface="Wingdings" pitchFamily="2" charset="2"/>
              <a:buNone/>
            </a:pPr>
            <a:r>
              <a:rPr lang="en-US" altLang="en-US" sz="2000"/>
              <a:t>&gt; [,1] [,2]</a:t>
            </a:r>
          </a:p>
          <a:p>
            <a:pPr marL="1219200" lvl="2" indent="-304800" eaLnBrk="1" hangingPunct="1">
              <a:lnSpc>
                <a:spcPct val="80000"/>
              </a:lnSpc>
              <a:buFont typeface="Wingdings" pitchFamily="2" charset="2"/>
              <a:buNone/>
            </a:pPr>
            <a:r>
              <a:rPr lang="en-US" altLang="en-US" sz="2000"/>
              <a:t>[1,] 1 4</a:t>
            </a:r>
          </a:p>
          <a:p>
            <a:pPr marL="1219200" lvl="2" indent="-304800" eaLnBrk="1" hangingPunct="1">
              <a:lnSpc>
                <a:spcPct val="80000"/>
              </a:lnSpc>
              <a:buFont typeface="Wingdings" pitchFamily="2" charset="2"/>
              <a:buNone/>
            </a:pPr>
            <a:r>
              <a:rPr lang="en-US" altLang="en-US" sz="2000"/>
              <a:t>[2,] 2 1</a:t>
            </a:r>
          </a:p>
          <a:p>
            <a:pPr marL="1219200" lvl="2" indent="-304800" eaLnBrk="1" hangingPunct="1">
              <a:lnSpc>
                <a:spcPct val="80000"/>
              </a:lnSpc>
              <a:buFont typeface="Wingdings" pitchFamily="2" charset="2"/>
              <a:buNone/>
            </a:pPr>
            <a:r>
              <a:rPr lang="en-US" altLang="en-US" sz="2000"/>
              <a:t>&gt; solve(m)</a:t>
            </a:r>
          </a:p>
          <a:p>
            <a:pPr marL="1219200" lvl="2" indent="-304800" eaLnBrk="1" hangingPunct="1">
              <a:lnSpc>
                <a:spcPct val="80000"/>
              </a:lnSpc>
              <a:buFont typeface="Wingdings" pitchFamily="2" charset="2"/>
              <a:buNone/>
            </a:pPr>
            <a:r>
              <a:rPr lang="en-US" altLang="en-US" sz="2000"/>
              <a:t>[,1] [,2]</a:t>
            </a:r>
          </a:p>
          <a:p>
            <a:pPr marL="1219200" lvl="2" indent="-304800" eaLnBrk="1" hangingPunct="1">
              <a:lnSpc>
                <a:spcPct val="80000"/>
              </a:lnSpc>
              <a:buFont typeface="Wingdings" pitchFamily="2" charset="2"/>
              <a:buNone/>
            </a:pPr>
            <a:r>
              <a:rPr lang="en-US" altLang="en-US" sz="2000"/>
              <a:t>[1,] -0.1428571 0.5714286</a:t>
            </a:r>
          </a:p>
          <a:p>
            <a:pPr marL="1219200" lvl="2" indent="-304800" eaLnBrk="1" hangingPunct="1">
              <a:lnSpc>
                <a:spcPct val="80000"/>
              </a:lnSpc>
              <a:buFont typeface="Wingdings" pitchFamily="2" charset="2"/>
              <a:buNone/>
            </a:pPr>
            <a:r>
              <a:rPr lang="en-US" altLang="en-US" sz="2000"/>
              <a:t>[2,] 0.2857143 -0.1428571</a:t>
            </a:r>
          </a:p>
          <a:p>
            <a:pPr marL="1219200" lvl="2" indent="-304800" eaLnBrk="1" hangingPunct="1">
              <a:lnSpc>
                <a:spcPct val="80000"/>
              </a:lnSpc>
              <a:buFont typeface="Wingdings" pitchFamily="2" charset="2"/>
              <a:buNone/>
            </a:pPr>
            <a:endParaRPr lang="en-US" altLang="en-US" sz="2000"/>
          </a:p>
          <a:p>
            <a:pPr marL="381000" indent="-381000" eaLnBrk="1" hangingPunct="1">
              <a:lnSpc>
                <a:spcPct val="80000"/>
              </a:lnSpc>
              <a:buFont typeface="Wingdings" pitchFamily="2" charset="2"/>
              <a:buNone/>
            </a:pPr>
            <a:endParaRPr lang="en-US" altLang="en-US" sz="280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Number Placeholder 5"/>
          <p:cNvSpPr>
            <a:spLocks noGrp="1"/>
          </p:cNvSpPr>
          <p:nvPr>
            <p:ph type="sldNum" sz="quarter" idx="12"/>
          </p:nvPr>
        </p:nvSpPr>
        <p:spPr>
          <a:noFill/>
          <a:ln>
            <a:miter lim="800000"/>
            <a:headEnd/>
            <a:tailEnd/>
          </a:ln>
        </p:spPr>
        <p:txBody>
          <a:bodyPr/>
          <a:lstStyle/>
          <a:p>
            <a:fld id="{F22A2556-D138-4583-9636-42568EBB712A}" type="slidenum">
              <a:rPr lang="en-US" altLang="en-US" smtClean="0"/>
              <a:pPr/>
              <a:t>25</a:t>
            </a:fld>
            <a:endParaRPr lang="en-US" altLang="en-US"/>
          </a:p>
        </p:txBody>
      </p:sp>
      <p:sp>
        <p:nvSpPr>
          <p:cNvPr id="27651" name="Rectangle 2"/>
          <p:cNvSpPr>
            <a:spLocks noGrp="1" noChangeArrowheads="1"/>
          </p:cNvSpPr>
          <p:nvPr>
            <p:ph type="title"/>
          </p:nvPr>
        </p:nvSpPr>
        <p:spPr/>
        <p:txBody>
          <a:bodyPr/>
          <a:lstStyle/>
          <a:p>
            <a:pPr eaLnBrk="1" hangingPunct="1"/>
            <a:r>
              <a:rPr lang="en-US" altLang="en-US" sz="5400" b="1"/>
              <a:t>R Workspace</a:t>
            </a:r>
          </a:p>
        </p:txBody>
      </p:sp>
      <p:sp>
        <p:nvSpPr>
          <p:cNvPr id="27652" name="Rectangle 3"/>
          <p:cNvSpPr>
            <a:spLocks noGrp="1" noChangeArrowheads="1"/>
          </p:cNvSpPr>
          <p:nvPr>
            <p:ph type="body" idx="1"/>
          </p:nvPr>
        </p:nvSpPr>
        <p:spPr>
          <a:xfrm>
            <a:off x="1066800" y="2057400"/>
            <a:ext cx="7772400" cy="3886200"/>
          </a:xfrm>
        </p:spPr>
        <p:txBody>
          <a:bodyPr/>
          <a:lstStyle/>
          <a:p>
            <a:pPr marL="800100" lvl="1" indent="-342900" eaLnBrk="1" hangingPunct="1">
              <a:lnSpc>
                <a:spcPct val="80000"/>
              </a:lnSpc>
              <a:buFont typeface="Wingdings" pitchFamily="2" charset="2"/>
              <a:buNone/>
            </a:pPr>
            <a:r>
              <a:rPr lang="en-US" altLang="en-US" sz="3200"/>
              <a:t>Objects that you create during an R session are hold in memory, the collection of objects that you currently have is called the workspace. This workspace is not saved on disk unless you tell R to do so. This means that your objects are lost when you close R and not save the objects, or worse when R or your system crashes on you during a session.</a:t>
            </a: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Slide Number Placeholder 5"/>
          <p:cNvSpPr>
            <a:spLocks noGrp="1"/>
          </p:cNvSpPr>
          <p:nvPr>
            <p:ph type="sldNum" sz="quarter" idx="12"/>
          </p:nvPr>
        </p:nvSpPr>
        <p:spPr>
          <a:noFill/>
          <a:ln>
            <a:miter lim="800000"/>
            <a:headEnd/>
            <a:tailEnd/>
          </a:ln>
        </p:spPr>
        <p:txBody>
          <a:bodyPr/>
          <a:lstStyle/>
          <a:p>
            <a:fld id="{BDB4C575-8907-499E-B7F3-039CB8B32F18}" type="slidenum">
              <a:rPr lang="en-US" altLang="en-US" smtClean="0"/>
              <a:pPr/>
              <a:t>26</a:t>
            </a:fld>
            <a:endParaRPr lang="en-US" altLang="en-US"/>
          </a:p>
        </p:txBody>
      </p:sp>
      <p:sp>
        <p:nvSpPr>
          <p:cNvPr id="28675" name="Rectangle 2"/>
          <p:cNvSpPr>
            <a:spLocks noGrp="1" noChangeArrowheads="1"/>
          </p:cNvSpPr>
          <p:nvPr>
            <p:ph type="title"/>
          </p:nvPr>
        </p:nvSpPr>
        <p:spPr/>
        <p:txBody>
          <a:bodyPr/>
          <a:lstStyle/>
          <a:p>
            <a:pPr eaLnBrk="1" hangingPunct="1"/>
            <a:r>
              <a:rPr lang="en-US" altLang="en-US" sz="5400" b="1"/>
              <a:t>R Workspace</a:t>
            </a:r>
          </a:p>
        </p:txBody>
      </p:sp>
      <p:sp>
        <p:nvSpPr>
          <p:cNvPr id="28676" name="Rectangle 3"/>
          <p:cNvSpPr>
            <a:spLocks noGrp="1" noChangeArrowheads="1"/>
          </p:cNvSpPr>
          <p:nvPr>
            <p:ph type="body" idx="1"/>
          </p:nvPr>
        </p:nvSpPr>
        <p:spPr>
          <a:xfrm>
            <a:off x="1066800" y="2057400"/>
            <a:ext cx="7772400" cy="3886200"/>
          </a:xfrm>
        </p:spPr>
        <p:txBody>
          <a:bodyPr/>
          <a:lstStyle/>
          <a:p>
            <a:pPr marL="800100" lvl="1" indent="-342900" eaLnBrk="1" hangingPunct="1">
              <a:lnSpc>
                <a:spcPct val="80000"/>
              </a:lnSpc>
              <a:buFont typeface="Wingdings" pitchFamily="2" charset="2"/>
              <a:buNone/>
            </a:pPr>
            <a:r>
              <a:rPr lang="en-US" altLang="en-US" sz="3200"/>
              <a:t>When you close the RGui or the R console window, the system will ask if you want to save the workspace image. If you select to save the workspace image then all the objects in your current R session are saved in a file .RData. This is a binary file located in the working directory of R, which is by default the installation directory of R.</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Slide Number Placeholder 5"/>
          <p:cNvSpPr>
            <a:spLocks noGrp="1"/>
          </p:cNvSpPr>
          <p:nvPr>
            <p:ph type="sldNum" sz="quarter" idx="12"/>
          </p:nvPr>
        </p:nvSpPr>
        <p:spPr>
          <a:noFill/>
          <a:ln>
            <a:miter lim="800000"/>
            <a:headEnd/>
            <a:tailEnd/>
          </a:ln>
        </p:spPr>
        <p:txBody>
          <a:bodyPr/>
          <a:lstStyle/>
          <a:p>
            <a:fld id="{6340A2C5-3D1B-40D6-9590-332B1876D31C}" type="slidenum">
              <a:rPr lang="en-US" altLang="en-US" smtClean="0"/>
              <a:pPr/>
              <a:t>27</a:t>
            </a:fld>
            <a:endParaRPr lang="en-US" altLang="en-US"/>
          </a:p>
        </p:txBody>
      </p:sp>
      <p:sp>
        <p:nvSpPr>
          <p:cNvPr id="29699" name="Rectangle 2"/>
          <p:cNvSpPr>
            <a:spLocks noGrp="1" noChangeArrowheads="1"/>
          </p:cNvSpPr>
          <p:nvPr>
            <p:ph type="title"/>
          </p:nvPr>
        </p:nvSpPr>
        <p:spPr/>
        <p:txBody>
          <a:bodyPr/>
          <a:lstStyle/>
          <a:p>
            <a:pPr eaLnBrk="1" hangingPunct="1"/>
            <a:r>
              <a:rPr lang="en-US" altLang="en-US" sz="5400" b="1"/>
              <a:t>R Workspace</a:t>
            </a:r>
          </a:p>
        </p:txBody>
      </p:sp>
      <p:sp>
        <p:nvSpPr>
          <p:cNvPr id="29700" name="Rectangle 3"/>
          <p:cNvSpPr>
            <a:spLocks noGrp="1" noChangeArrowheads="1"/>
          </p:cNvSpPr>
          <p:nvPr>
            <p:ph type="body" idx="1"/>
          </p:nvPr>
        </p:nvSpPr>
        <p:spPr>
          <a:xfrm>
            <a:off x="1066800" y="1981200"/>
            <a:ext cx="7772400" cy="3886200"/>
          </a:xfrm>
        </p:spPr>
        <p:txBody>
          <a:bodyPr/>
          <a:lstStyle/>
          <a:p>
            <a:pPr marL="800100" lvl="1" indent="-342900" eaLnBrk="1" hangingPunct="1">
              <a:lnSpc>
                <a:spcPct val="80000"/>
              </a:lnSpc>
            </a:pPr>
            <a:r>
              <a:rPr lang="en-US" altLang="en-US"/>
              <a:t>During your R session you can also explicitly save the workspace image. Go to the `File‘ menu and then select `Save Workspace...', or use the save.image function.</a:t>
            </a:r>
          </a:p>
          <a:p>
            <a:pPr marL="1638300" lvl="3" indent="-266700" eaLnBrk="1" hangingPunct="1">
              <a:lnSpc>
                <a:spcPct val="80000"/>
              </a:lnSpc>
              <a:buFont typeface="Wingdings" pitchFamily="2" charset="2"/>
              <a:buNone/>
            </a:pPr>
            <a:r>
              <a:rPr lang="en-US" altLang="en-US"/>
              <a:t>## save to the current working directory</a:t>
            </a:r>
          </a:p>
          <a:p>
            <a:pPr marL="1638300" lvl="3" indent="-266700" eaLnBrk="1" hangingPunct="1">
              <a:lnSpc>
                <a:spcPct val="80000"/>
              </a:lnSpc>
              <a:buFont typeface="Wingdings" pitchFamily="2" charset="2"/>
              <a:buNone/>
            </a:pPr>
            <a:r>
              <a:rPr lang="en-US" altLang="en-US"/>
              <a:t>save.image()</a:t>
            </a:r>
          </a:p>
          <a:p>
            <a:pPr marL="1638300" lvl="3" indent="-266700" eaLnBrk="1" hangingPunct="1">
              <a:lnSpc>
                <a:spcPct val="80000"/>
              </a:lnSpc>
              <a:buFont typeface="Wingdings" pitchFamily="2" charset="2"/>
              <a:buNone/>
            </a:pPr>
            <a:r>
              <a:rPr lang="en-US" altLang="en-US"/>
              <a:t>## just checking what the current working directory is</a:t>
            </a:r>
          </a:p>
          <a:p>
            <a:pPr marL="1638300" lvl="3" indent="-266700" eaLnBrk="1" hangingPunct="1">
              <a:lnSpc>
                <a:spcPct val="80000"/>
              </a:lnSpc>
              <a:buFont typeface="Wingdings" pitchFamily="2" charset="2"/>
              <a:buNone/>
            </a:pPr>
            <a:r>
              <a:rPr lang="en-US" altLang="en-US"/>
              <a:t>getwd()</a:t>
            </a:r>
          </a:p>
          <a:p>
            <a:pPr marL="1638300" lvl="3" indent="-266700" eaLnBrk="1" hangingPunct="1">
              <a:lnSpc>
                <a:spcPct val="80000"/>
              </a:lnSpc>
              <a:buFont typeface="Wingdings" pitchFamily="2" charset="2"/>
              <a:buNone/>
            </a:pPr>
            <a:r>
              <a:rPr lang="en-US" altLang="en-US"/>
              <a:t>## save to a specific file and location</a:t>
            </a:r>
          </a:p>
          <a:p>
            <a:pPr marL="1638300" lvl="3" indent="-266700" eaLnBrk="1" hangingPunct="1">
              <a:lnSpc>
                <a:spcPct val="80000"/>
              </a:lnSpc>
              <a:buFont typeface="Wingdings" pitchFamily="2" charset="2"/>
              <a:buNone/>
            </a:pPr>
            <a:r>
              <a:rPr lang="en-US" altLang="en-US"/>
              <a:t>save.image("C:\\Program Files\\R\\R-2.5.0\\bin\\.RData")</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Slide Number Placeholder 5"/>
          <p:cNvSpPr>
            <a:spLocks noGrp="1"/>
          </p:cNvSpPr>
          <p:nvPr>
            <p:ph type="sldNum" sz="quarter" idx="12"/>
          </p:nvPr>
        </p:nvSpPr>
        <p:spPr>
          <a:noFill/>
          <a:ln>
            <a:miter lim="800000"/>
            <a:headEnd/>
            <a:tailEnd/>
          </a:ln>
        </p:spPr>
        <p:txBody>
          <a:bodyPr/>
          <a:lstStyle/>
          <a:p>
            <a:fld id="{F00A9439-9D44-44CE-B1D7-0DC6273ABC8F}" type="slidenum">
              <a:rPr lang="en-US" altLang="en-US" smtClean="0"/>
              <a:pPr/>
              <a:t>28</a:t>
            </a:fld>
            <a:endParaRPr lang="en-US" altLang="en-US"/>
          </a:p>
        </p:txBody>
      </p:sp>
      <p:sp>
        <p:nvSpPr>
          <p:cNvPr id="30723" name="Rectangle 2"/>
          <p:cNvSpPr>
            <a:spLocks noGrp="1" noChangeArrowheads="1"/>
          </p:cNvSpPr>
          <p:nvPr>
            <p:ph type="title"/>
          </p:nvPr>
        </p:nvSpPr>
        <p:spPr/>
        <p:txBody>
          <a:bodyPr/>
          <a:lstStyle/>
          <a:p>
            <a:pPr eaLnBrk="1" hangingPunct="1"/>
            <a:r>
              <a:rPr lang="en-US" altLang="en-US" sz="5400" b="1"/>
              <a:t>R Workspace</a:t>
            </a:r>
          </a:p>
        </p:txBody>
      </p:sp>
      <p:sp>
        <p:nvSpPr>
          <p:cNvPr id="30724" name="Rectangle 3"/>
          <p:cNvSpPr>
            <a:spLocks noGrp="1" noChangeArrowheads="1"/>
          </p:cNvSpPr>
          <p:nvPr>
            <p:ph type="body" idx="1"/>
          </p:nvPr>
        </p:nvSpPr>
        <p:spPr>
          <a:xfrm>
            <a:off x="762000" y="2133600"/>
            <a:ext cx="7772400" cy="3886200"/>
          </a:xfrm>
        </p:spPr>
        <p:txBody>
          <a:bodyPr/>
          <a:lstStyle/>
          <a:p>
            <a:pPr marL="800100" lvl="1" indent="-342900" eaLnBrk="1" hangingPunct="1">
              <a:lnSpc>
                <a:spcPct val="80000"/>
              </a:lnSpc>
              <a:buFont typeface="Wingdings" pitchFamily="2" charset="2"/>
              <a:buNone/>
            </a:pPr>
            <a:r>
              <a:rPr lang="en-US" altLang="en-US"/>
              <a:t>If you have saved a workspace image and you start R the next time, it will restore the workspace. So all your previously saved objects are available again. You can also explicitly load a saved workspace, that could be the workspace image of someone else. Go the `File' menu and select `Load workspace...'.</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Slide Number Placeholder 5"/>
          <p:cNvSpPr>
            <a:spLocks noGrp="1"/>
          </p:cNvSpPr>
          <p:nvPr>
            <p:ph type="sldNum" sz="quarter" idx="12"/>
          </p:nvPr>
        </p:nvSpPr>
        <p:spPr>
          <a:noFill/>
          <a:ln>
            <a:miter lim="800000"/>
            <a:headEnd/>
            <a:tailEnd/>
          </a:ln>
        </p:spPr>
        <p:txBody>
          <a:bodyPr/>
          <a:lstStyle/>
          <a:p>
            <a:fld id="{B715984E-BCF9-4491-85BF-2CDE15694FE0}" type="slidenum">
              <a:rPr lang="en-US" altLang="en-US" smtClean="0"/>
              <a:pPr/>
              <a:t>29</a:t>
            </a:fld>
            <a:endParaRPr lang="en-US" altLang="en-US"/>
          </a:p>
        </p:txBody>
      </p:sp>
      <p:sp>
        <p:nvSpPr>
          <p:cNvPr id="31747" name="Rectangle 2"/>
          <p:cNvSpPr>
            <a:spLocks noGrp="1" noChangeArrowheads="1"/>
          </p:cNvSpPr>
          <p:nvPr>
            <p:ph type="title"/>
          </p:nvPr>
        </p:nvSpPr>
        <p:spPr/>
        <p:txBody>
          <a:bodyPr/>
          <a:lstStyle/>
          <a:p>
            <a:pPr eaLnBrk="1" hangingPunct="1"/>
            <a:r>
              <a:rPr lang="en-US" altLang="en-US" sz="5400" b="1"/>
              <a:t>R Workspace</a:t>
            </a:r>
          </a:p>
        </p:txBody>
      </p:sp>
      <p:sp>
        <p:nvSpPr>
          <p:cNvPr id="31748" name="Rectangle 3"/>
          <p:cNvSpPr>
            <a:spLocks noGrp="1" noChangeArrowheads="1"/>
          </p:cNvSpPr>
          <p:nvPr>
            <p:ph type="body" idx="1"/>
          </p:nvPr>
        </p:nvSpPr>
        <p:spPr>
          <a:xfrm>
            <a:off x="762000" y="2133600"/>
            <a:ext cx="7772400" cy="3886200"/>
          </a:xfrm>
        </p:spPr>
        <p:txBody>
          <a:bodyPr/>
          <a:lstStyle/>
          <a:p>
            <a:pPr marL="800100" lvl="1" indent="-342900" eaLnBrk="1" hangingPunct="1">
              <a:buFont typeface="Wingdings" pitchFamily="2" charset="2"/>
              <a:buNone/>
            </a:pPr>
            <a:r>
              <a:rPr lang="en-US" altLang="en-US"/>
              <a:t>Commands are entered interactively at the </a:t>
            </a:r>
            <a:r>
              <a:rPr lang="en-US" altLang="en-US" b="1"/>
              <a:t>R</a:t>
            </a:r>
            <a:r>
              <a:rPr lang="en-US" altLang="en-US"/>
              <a:t> user prompt. </a:t>
            </a:r>
            <a:r>
              <a:rPr lang="en-US" altLang="en-US" b="1"/>
              <a:t>Up</a:t>
            </a:r>
            <a:r>
              <a:rPr lang="en-US" altLang="en-US"/>
              <a:t> and </a:t>
            </a:r>
            <a:r>
              <a:rPr lang="en-US" altLang="en-US" b="1"/>
              <a:t>down arrow keys</a:t>
            </a:r>
            <a:r>
              <a:rPr lang="en-US" altLang="en-US"/>
              <a:t> scroll through your command history. </a:t>
            </a:r>
          </a:p>
          <a:p>
            <a:pPr marL="800100" lvl="1" indent="-342900" eaLnBrk="1" hangingPunct="1">
              <a:buFont typeface="Wingdings" pitchFamily="2" charset="2"/>
              <a:buNone/>
            </a:pPr>
            <a:r>
              <a:rPr lang="en-US" altLang="en-US"/>
              <a:t>You will probably want to keep different projects in different physical directories.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a:ln>
            <a:miter lim="800000"/>
            <a:headEnd/>
            <a:tailEnd/>
          </a:ln>
        </p:spPr>
        <p:txBody>
          <a:bodyPr/>
          <a:lstStyle/>
          <a:p>
            <a:fld id="{43BE9931-3620-47D3-9A5B-F1C25B58B2B3}" type="slidenum">
              <a:rPr lang="en-US" altLang="en-US" smtClean="0"/>
              <a:pPr/>
              <a:t>3</a:t>
            </a:fld>
            <a:endParaRPr lang="en-US" altLang="en-US"/>
          </a:p>
        </p:txBody>
      </p:sp>
      <p:sp>
        <p:nvSpPr>
          <p:cNvPr id="5123" name="Rectangle 2"/>
          <p:cNvSpPr>
            <a:spLocks noGrp="1" noChangeArrowheads="1"/>
          </p:cNvSpPr>
          <p:nvPr>
            <p:ph type="title"/>
          </p:nvPr>
        </p:nvSpPr>
        <p:spPr/>
        <p:txBody>
          <a:bodyPr/>
          <a:lstStyle/>
          <a:p>
            <a:pPr eaLnBrk="1" hangingPunct="1"/>
            <a:r>
              <a:rPr lang="en-US" altLang="en-US" sz="5400" b="1"/>
              <a:t>Why R?</a:t>
            </a:r>
          </a:p>
        </p:txBody>
      </p:sp>
      <p:sp>
        <p:nvSpPr>
          <p:cNvPr id="5124" name="Rectangle 3"/>
          <p:cNvSpPr>
            <a:spLocks noGrp="1" noChangeArrowheads="1"/>
          </p:cNvSpPr>
          <p:nvPr>
            <p:ph type="body" idx="1"/>
          </p:nvPr>
        </p:nvSpPr>
        <p:spPr>
          <a:xfrm>
            <a:off x="1066800" y="1752600"/>
            <a:ext cx="7772400" cy="4114800"/>
          </a:xfrm>
        </p:spPr>
        <p:txBody>
          <a:bodyPr/>
          <a:lstStyle/>
          <a:p>
            <a:pPr marL="1219200" lvl="2" indent="-304800" eaLnBrk="1" hangingPunct="1">
              <a:lnSpc>
                <a:spcPct val="90000"/>
              </a:lnSpc>
              <a:buFont typeface="Wingdings" pitchFamily="2" charset="2"/>
              <a:buNone/>
            </a:pPr>
            <a:endParaRPr lang="en-US" altLang="en-US" b="1"/>
          </a:p>
          <a:p>
            <a:pPr marL="1219200" lvl="2" indent="-304800" eaLnBrk="1" hangingPunct="1">
              <a:lnSpc>
                <a:spcPct val="90000"/>
              </a:lnSpc>
              <a:buFont typeface="Wingdings" pitchFamily="2" charset="2"/>
              <a:buNone/>
            </a:pPr>
            <a:r>
              <a:rPr lang="en-US" altLang="en-US"/>
              <a:t>It's free! </a:t>
            </a:r>
          </a:p>
          <a:p>
            <a:pPr marL="1219200" lvl="2" indent="-304800" eaLnBrk="1" hangingPunct="1">
              <a:lnSpc>
                <a:spcPct val="90000"/>
              </a:lnSpc>
              <a:buFont typeface="Wingdings" pitchFamily="2" charset="2"/>
              <a:buNone/>
            </a:pPr>
            <a:r>
              <a:rPr lang="en-US" altLang="en-US"/>
              <a:t>It runs on a variety of platforms including Windows, Unix and MacOS. </a:t>
            </a:r>
          </a:p>
          <a:p>
            <a:pPr marL="1219200" lvl="2" indent="-304800" eaLnBrk="1" hangingPunct="1">
              <a:lnSpc>
                <a:spcPct val="90000"/>
              </a:lnSpc>
              <a:buFont typeface="Wingdings" pitchFamily="2" charset="2"/>
              <a:buNone/>
            </a:pPr>
            <a:r>
              <a:rPr lang="en-US" altLang="en-US"/>
              <a:t>It provides an unparalleled platform for programming new statistical methods in an easy and straightforward manner. </a:t>
            </a:r>
          </a:p>
          <a:p>
            <a:pPr marL="1219200" lvl="2" indent="-304800" eaLnBrk="1" hangingPunct="1">
              <a:lnSpc>
                <a:spcPct val="90000"/>
              </a:lnSpc>
              <a:buFont typeface="Wingdings" pitchFamily="2" charset="2"/>
              <a:buNone/>
            </a:pPr>
            <a:r>
              <a:rPr lang="en-US" altLang="en-US"/>
              <a:t>It contains advanced statistical routines not yet available in other packages. </a:t>
            </a:r>
          </a:p>
          <a:p>
            <a:pPr marL="1219200" lvl="2" indent="-304800" eaLnBrk="1" hangingPunct="1">
              <a:lnSpc>
                <a:spcPct val="90000"/>
              </a:lnSpc>
              <a:buFont typeface="Wingdings" pitchFamily="2" charset="2"/>
              <a:buNone/>
            </a:pPr>
            <a:r>
              <a:rPr lang="en-US" altLang="en-US"/>
              <a:t>It has state-of-the-art graphics capabilities.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Slide Number Placeholder 5"/>
          <p:cNvSpPr>
            <a:spLocks noGrp="1"/>
          </p:cNvSpPr>
          <p:nvPr>
            <p:ph type="sldNum" sz="quarter" idx="12"/>
          </p:nvPr>
        </p:nvSpPr>
        <p:spPr>
          <a:noFill/>
          <a:ln>
            <a:miter lim="800000"/>
            <a:headEnd/>
            <a:tailEnd/>
          </a:ln>
        </p:spPr>
        <p:txBody>
          <a:bodyPr/>
          <a:lstStyle/>
          <a:p>
            <a:fld id="{2698B0AA-2DEA-4EA8-97DE-C7795C0B8C0E}" type="slidenum">
              <a:rPr lang="en-US" altLang="en-US" smtClean="0"/>
              <a:pPr/>
              <a:t>30</a:t>
            </a:fld>
            <a:endParaRPr lang="en-US" altLang="en-US"/>
          </a:p>
        </p:txBody>
      </p:sp>
      <p:sp>
        <p:nvSpPr>
          <p:cNvPr id="32771" name="Rectangle 2"/>
          <p:cNvSpPr>
            <a:spLocks noGrp="1" noChangeArrowheads="1"/>
          </p:cNvSpPr>
          <p:nvPr>
            <p:ph type="title"/>
          </p:nvPr>
        </p:nvSpPr>
        <p:spPr/>
        <p:txBody>
          <a:bodyPr/>
          <a:lstStyle/>
          <a:p>
            <a:pPr eaLnBrk="1" hangingPunct="1"/>
            <a:r>
              <a:rPr lang="en-US" altLang="en-US" sz="5400" b="1"/>
              <a:t>R Workspace</a:t>
            </a:r>
          </a:p>
        </p:txBody>
      </p:sp>
      <p:sp>
        <p:nvSpPr>
          <p:cNvPr id="32772" name="Rectangle 3"/>
          <p:cNvSpPr>
            <a:spLocks noGrp="1" noChangeArrowheads="1"/>
          </p:cNvSpPr>
          <p:nvPr>
            <p:ph type="body" idx="1"/>
          </p:nvPr>
        </p:nvSpPr>
        <p:spPr>
          <a:xfrm>
            <a:off x="762000" y="1981200"/>
            <a:ext cx="7772400" cy="3886200"/>
          </a:xfrm>
        </p:spPr>
        <p:txBody>
          <a:bodyPr/>
          <a:lstStyle/>
          <a:p>
            <a:pPr marL="800100" lvl="1" indent="-342900" eaLnBrk="1" hangingPunct="1">
              <a:buFont typeface="Wingdings" pitchFamily="2" charset="2"/>
              <a:buNone/>
            </a:pPr>
            <a:r>
              <a:rPr lang="en-US" altLang="en-US" b="1"/>
              <a:t>R</a:t>
            </a:r>
            <a:r>
              <a:rPr lang="en-US" altLang="en-US"/>
              <a:t> gets confused if you use a path in your code like</a:t>
            </a:r>
            <a:br>
              <a:rPr lang="en-US" altLang="en-US"/>
            </a:br>
            <a:r>
              <a:rPr lang="en-US" altLang="en-US"/>
              <a:t>  </a:t>
            </a:r>
            <a:r>
              <a:rPr lang="en-US" altLang="en-US" i="1"/>
              <a:t>     c:\mydocuments\myfile.txt</a:t>
            </a:r>
            <a:endParaRPr lang="en-US" altLang="en-US"/>
          </a:p>
          <a:p>
            <a:pPr marL="800100" lvl="1" indent="-342900" eaLnBrk="1" hangingPunct="1">
              <a:buFont typeface="Wingdings" pitchFamily="2" charset="2"/>
              <a:buNone/>
            </a:pPr>
            <a:r>
              <a:rPr lang="en-US" altLang="en-US"/>
              <a:t>This is because R sees "\" as an escape character. Instead, use </a:t>
            </a:r>
          </a:p>
          <a:p>
            <a:pPr marL="800100" lvl="1" indent="-342900" eaLnBrk="1" hangingPunct="1">
              <a:buFont typeface="Wingdings" pitchFamily="2" charset="2"/>
              <a:buNone/>
            </a:pPr>
            <a:r>
              <a:rPr lang="en-US" altLang="en-US" i="1"/>
              <a:t>c:\\my documents\\myfile.txt</a:t>
            </a:r>
            <a:br>
              <a:rPr lang="en-US" altLang="en-US"/>
            </a:br>
            <a:r>
              <a:rPr lang="en-US" altLang="en-US"/>
              <a:t>    </a:t>
            </a:r>
            <a:r>
              <a:rPr lang="en-US" altLang="en-US" i="1"/>
              <a:t>  or</a:t>
            </a:r>
          </a:p>
          <a:p>
            <a:pPr marL="800100" lvl="1" indent="-342900" eaLnBrk="1" hangingPunct="1">
              <a:buFont typeface="Wingdings" pitchFamily="2" charset="2"/>
              <a:buNone/>
            </a:pPr>
            <a:r>
              <a:rPr lang="en-US" altLang="en-US" i="1"/>
              <a:t> c:/mydocuments/myfile.txt</a:t>
            </a:r>
            <a:br>
              <a:rPr lang="en-US" altLang="en-US" i="1"/>
            </a:br>
            <a:r>
              <a:rPr lang="en-US" altLang="en-US"/>
              <a:t>   </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Slide Number Placeholder 5"/>
          <p:cNvSpPr>
            <a:spLocks noGrp="1"/>
          </p:cNvSpPr>
          <p:nvPr>
            <p:ph type="sldNum" sz="quarter" idx="12"/>
          </p:nvPr>
        </p:nvSpPr>
        <p:spPr>
          <a:noFill/>
          <a:ln>
            <a:miter lim="800000"/>
            <a:headEnd/>
            <a:tailEnd/>
          </a:ln>
        </p:spPr>
        <p:txBody>
          <a:bodyPr/>
          <a:lstStyle/>
          <a:p>
            <a:fld id="{F5B45DE3-5813-4AD1-9D10-5EFA54775DA1}" type="slidenum">
              <a:rPr lang="en-US" altLang="en-US" smtClean="0"/>
              <a:pPr/>
              <a:t>31</a:t>
            </a:fld>
            <a:endParaRPr lang="en-US" altLang="en-US"/>
          </a:p>
        </p:txBody>
      </p:sp>
      <p:sp>
        <p:nvSpPr>
          <p:cNvPr id="33795" name="Rectangle 2"/>
          <p:cNvSpPr>
            <a:spLocks noGrp="1" noChangeArrowheads="1"/>
          </p:cNvSpPr>
          <p:nvPr>
            <p:ph type="title"/>
          </p:nvPr>
        </p:nvSpPr>
        <p:spPr/>
        <p:txBody>
          <a:bodyPr/>
          <a:lstStyle/>
          <a:p>
            <a:pPr eaLnBrk="1" hangingPunct="1"/>
            <a:r>
              <a:rPr lang="en-US" altLang="en-US" sz="5400" b="1"/>
              <a:t>R Workspace</a:t>
            </a:r>
          </a:p>
        </p:txBody>
      </p:sp>
      <p:sp>
        <p:nvSpPr>
          <p:cNvPr id="33796" name="Rectangle 3"/>
          <p:cNvSpPr>
            <a:spLocks noGrp="1" noChangeArrowheads="1"/>
          </p:cNvSpPr>
          <p:nvPr>
            <p:ph type="body" idx="1"/>
          </p:nvPr>
        </p:nvSpPr>
        <p:spPr>
          <a:xfrm>
            <a:off x="762000" y="2133600"/>
            <a:ext cx="8077200" cy="3886200"/>
          </a:xfrm>
        </p:spPr>
        <p:txBody>
          <a:bodyPr/>
          <a:lstStyle/>
          <a:p>
            <a:pPr marL="800100" lvl="1" indent="-342900" eaLnBrk="1" hangingPunct="1">
              <a:buFont typeface="Wingdings" pitchFamily="2" charset="2"/>
              <a:buNone/>
            </a:pPr>
            <a:r>
              <a:rPr lang="en-US" altLang="en-US"/>
              <a:t>getwd() # print the current working directory </a:t>
            </a:r>
            <a:br>
              <a:rPr lang="en-US" altLang="en-US"/>
            </a:br>
            <a:endParaRPr lang="en-US" altLang="en-US"/>
          </a:p>
          <a:p>
            <a:pPr marL="800100" lvl="1" indent="-342900" eaLnBrk="1" hangingPunct="1">
              <a:buFont typeface="Wingdings" pitchFamily="2" charset="2"/>
              <a:buNone/>
            </a:pPr>
            <a:r>
              <a:rPr lang="en-US" altLang="en-US"/>
              <a:t>ls()  # list the objects in the current workspace</a:t>
            </a:r>
          </a:p>
          <a:p>
            <a:pPr marL="800100" lvl="1" indent="-342900" eaLnBrk="1" hangingPunct="1">
              <a:buFont typeface="Wingdings" pitchFamily="2" charset="2"/>
              <a:buNone/>
            </a:pPr>
            <a:r>
              <a:rPr lang="en-US" altLang="en-US"/>
              <a:t>setwd(mydirectory)   # change to mydirectory</a:t>
            </a:r>
          </a:p>
          <a:p>
            <a:pPr marL="800100" lvl="1" indent="-342900" eaLnBrk="1" hangingPunct="1">
              <a:buFont typeface="Wingdings" pitchFamily="2" charset="2"/>
              <a:buNone/>
            </a:pPr>
            <a:r>
              <a:rPr lang="en-US" altLang="en-US"/>
              <a:t>setwd("c:/docs/mydir")  </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Slide Number Placeholder 5"/>
          <p:cNvSpPr>
            <a:spLocks noGrp="1"/>
          </p:cNvSpPr>
          <p:nvPr>
            <p:ph type="sldNum" sz="quarter" idx="12"/>
          </p:nvPr>
        </p:nvSpPr>
        <p:spPr>
          <a:noFill/>
          <a:ln>
            <a:miter lim="800000"/>
            <a:headEnd/>
            <a:tailEnd/>
          </a:ln>
        </p:spPr>
        <p:txBody>
          <a:bodyPr/>
          <a:lstStyle/>
          <a:p>
            <a:fld id="{D137112B-A16F-4A39-AC3A-F9AB5F0D0329}" type="slidenum">
              <a:rPr lang="en-US" altLang="en-US" smtClean="0"/>
              <a:pPr/>
              <a:t>32</a:t>
            </a:fld>
            <a:endParaRPr lang="en-US" altLang="en-US"/>
          </a:p>
        </p:txBody>
      </p:sp>
      <p:sp>
        <p:nvSpPr>
          <p:cNvPr id="34819" name="Rectangle 2"/>
          <p:cNvSpPr>
            <a:spLocks noGrp="1" noChangeArrowheads="1"/>
          </p:cNvSpPr>
          <p:nvPr>
            <p:ph type="title"/>
          </p:nvPr>
        </p:nvSpPr>
        <p:spPr/>
        <p:txBody>
          <a:bodyPr/>
          <a:lstStyle/>
          <a:p>
            <a:pPr eaLnBrk="1" hangingPunct="1"/>
            <a:r>
              <a:rPr lang="en-US" altLang="en-US" sz="5400" b="1"/>
              <a:t>R Workspace</a:t>
            </a:r>
          </a:p>
        </p:txBody>
      </p:sp>
      <p:sp>
        <p:nvSpPr>
          <p:cNvPr id="34820" name="Rectangle 3"/>
          <p:cNvSpPr>
            <a:spLocks noGrp="1" noChangeArrowheads="1"/>
          </p:cNvSpPr>
          <p:nvPr>
            <p:ph type="body" idx="1"/>
          </p:nvPr>
        </p:nvSpPr>
        <p:spPr>
          <a:xfrm>
            <a:off x="762000" y="2133600"/>
            <a:ext cx="8077200" cy="3886200"/>
          </a:xfrm>
        </p:spPr>
        <p:txBody>
          <a:bodyPr/>
          <a:lstStyle/>
          <a:p>
            <a:pPr marL="800100" lvl="1" indent="-342900" eaLnBrk="1" hangingPunct="1">
              <a:buFont typeface="Wingdings" pitchFamily="2" charset="2"/>
              <a:buNone/>
            </a:pPr>
            <a:r>
              <a:rPr lang="en-US" altLang="en-US"/>
              <a:t>#view and set options for the session</a:t>
            </a:r>
            <a:br>
              <a:rPr lang="en-US" altLang="en-US"/>
            </a:br>
            <a:r>
              <a:rPr lang="en-US" altLang="en-US"/>
              <a:t>help(options) # learn about available options</a:t>
            </a:r>
            <a:br>
              <a:rPr lang="en-US" altLang="en-US"/>
            </a:br>
            <a:r>
              <a:rPr lang="en-US" altLang="en-US"/>
              <a:t>options() # view current option settings</a:t>
            </a:r>
            <a:br>
              <a:rPr lang="en-US" altLang="en-US"/>
            </a:br>
            <a:r>
              <a:rPr lang="en-US" altLang="en-US"/>
              <a:t>options(digits=3) # number of digits to print on output </a:t>
            </a:r>
          </a:p>
          <a:p>
            <a:pPr marL="800100" lvl="1" indent="-342900" eaLnBrk="1" hangingPunct="1">
              <a:buFont typeface="Wingdings" pitchFamily="2" charset="2"/>
              <a:buNone/>
            </a:pPr>
            <a:r>
              <a:rPr lang="en-US" altLang="en-US"/>
              <a:t># work with your previous commands</a:t>
            </a:r>
            <a:br>
              <a:rPr lang="en-US" altLang="en-US"/>
            </a:br>
            <a:r>
              <a:rPr lang="en-US" altLang="en-US"/>
              <a:t>history() # display last 25 commands</a:t>
            </a:r>
            <a:br>
              <a:rPr lang="en-US" altLang="en-US"/>
            </a:br>
            <a:r>
              <a:rPr lang="en-US" altLang="en-US"/>
              <a:t>history(max.show=Inf) </a:t>
            </a:r>
            <a:r>
              <a:rPr lang="en-US" altLang="en-US" sz="1800"/>
              <a:t># display all previous commands</a:t>
            </a:r>
            <a:br>
              <a:rPr lang="en-US" altLang="en-US" sz="1800"/>
            </a:br>
            <a:endParaRPr lang="en-US" altLang="en-US" sz="180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Slide Number Placeholder 5"/>
          <p:cNvSpPr>
            <a:spLocks noGrp="1"/>
          </p:cNvSpPr>
          <p:nvPr>
            <p:ph type="sldNum" sz="quarter" idx="12"/>
          </p:nvPr>
        </p:nvSpPr>
        <p:spPr>
          <a:noFill/>
          <a:ln>
            <a:miter lim="800000"/>
            <a:headEnd/>
            <a:tailEnd/>
          </a:ln>
        </p:spPr>
        <p:txBody>
          <a:bodyPr/>
          <a:lstStyle/>
          <a:p>
            <a:fld id="{ADDE7F5A-7B6D-4D80-BED9-6FC59DDD9DD2}" type="slidenum">
              <a:rPr lang="en-US" altLang="en-US" smtClean="0"/>
              <a:pPr/>
              <a:t>33</a:t>
            </a:fld>
            <a:endParaRPr lang="en-US" altLang="en-US"/>
          </a:p>
        </p:txBody>
      </p:sp>
      <p:sp>
        <p:nvSpPr>
          <p:cNvPr id="35843" name="Rectangle 2"/>
          <p:cNvSpPr>
            <a:spLocks noGrp="1" noChangeArrowheads="1"/>
          </p:cNvSpPr>
          <p:nvPr>
            <p:ph type="title"/>
          </p:nvPr>
        </p:nvSpPr>
        <p:spPr/>
        <p:txBody>
          <a:bodyPr/>
          <a:lstStyle/>
          <a:p>
            <a:pPr eaLnBrk="1" hangingPunct="1"/>
            <a:r>
              <a:rPr lang="en-US" altLang="en-US" sz="5400" b="1"/>
              <a:t>R Workspace</a:t>
            </a:r>
          </a:p>
        </p:txBody>
      </p:sp>
      <p:sp>
        <p:nvSpPr>
          <p:cNvPr id="35844" name="Rectangle 3"/>
          <p:cNvSpPr>
            <a:spLocks noGrp="1" noChangeArrowheads="1"/>
          </p:cNvSpPr>
          <p:nvPr>
            <p:ph type="body" idx="1"/>
          </p:nvPr>
        </p:nvSpPr>
        <p:spPr>
          <a:xfrm>
            <a:off x="762000" y="2133600"/>
            <a:ext cx="8077200" cy="3886200"/>
          </a:xfrm>
        </p:spPr>
        <p:txBody>
          <a:bodyPr/>
          <a:lstStyle/>
          <a:p>
            <a:pPr marL="381000" indent="-381000" eaLnBrk="1" hangingPunct="1">
              <a:buFont typeface="Wingdings" pitchFamily="2" charset="2"/>
              <a:buNone/>
            </a:pPr>
            <a:r>
              <a:rPr lang="en-US" altLang="en-US"/>
              <a:t># save your command history </a:t>
            </a:r>
            <a:br>
              <a:rPr lang="en-US" altLang="en-US"/>
            </a:br>
            <a:r>
              <a:rPr lang="en-US" altLang="en-US"/>
              <a:t>savehistory(file="</a:t>
            </a:r>
            <a:r>
              <a:rPr lang="en-US" altLang="en-US" i="1"/>
              <a:t>myfile</a:t>
            </a:r>
            <a:r>
              <a:rPr lang="en-US" altLang="en-US"/>
              <a:t>") </a:t>
            </a:r>
            <a:r>
              <a:rPr lang="en-US" altLang="en-US" sz="2000"/>
              <a:t># default is ".Rhistory" </a:t>
            </a:r>
          </a:p>
          <a:p>
            <a:pPr marL="381000" indent="-381000" eaLnBrk="1" hangingPunct="1">
              <a:buFont typeface="Wingdings" pitchFamily="2" charset="2"/>
              <a:buNone/>
            </a:pPr>
            <a:r>
              <a:rPr lang="en-US" altLang="en-US"/>
              <a:t># recall your command history </a:t>
            </a:r>
            <a:br>
              <a:rPr lang="en-US" altLang="en-US"/>
            </a:br>
            <a:r>
              <a:rPr lang="en-US" altLang="en-US"/>
              <a:t>loadhistory(file="</a:t>
            </a:r>
            <a:r>
              <a:rPr lang="en-US" altLang="en-US" i="1"/>
              <a:t>myfile</a:t>
            </a:r>
            <a:r>
              <a:rPr lang="en-US" altLang="en-US"/>
              <a:t>") </a:t>
            </a:r>
            <a:r>
              <a:rPr lang="en-US" altLang="en-US" sz="2000"/>
              <a:t># default is ".Rhistory“</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Slide Number Placeholder 5"/>
          <p:cNvSpPr>
            <a:spLocks noGrp="1"/>
          </p:cNvSpPr>
          <p:nvPr>
            <p:ph type="sldNum" sz="quarter" idx="12"/>
          </p:nvPr>
        </p:nvSpPr>
        <p:spPr>
          <a:noFill/>
          <a:ln>
            <a:miter lim="800000"/>
            <a:headEnd/>
            <a:tailEnd/>
          </a:ln>
        </p:spPr>
        <p:txBody>
          <a:bodyPr/>
          <a:lstStyle/>
          <a:p>
            <a:fld id="{1CEAA945-89C1-4D8F-A4B8-21BF27E7F2E5}" type="slidenum">
              <a:rPr lang="en-US" altLang="en-US" smtClean="0"/>
              <a:pPr/>
              <a:t>34</a:t>
            </a:fld>
            <a:endParaRPr lang="en-US" altLang="en-US"/>
          </a:p>
        </p:txBody>
      </p:sp>
      <p:sp>
        <p:nvSpPr>
          <p:cNvPr id="36867" name="Rectangle 2"/>
          <p:cNvSpPr>
            <a:spLocks noGrp="1" noChangeArrowheads="1"/>
          </p:cNvSpPr>
          <p:nvPr>
            <p:ph type="title"/>
          </p:nvPr>
        </p:nvSpPr>
        <p:spPr/>
        <p:txBody>
          <a:bodyPr/>
          <a:lstStyle/>
          <a:p>
            <a:pPr eaLnBrk="1" hangingPunct="1"/>
            <a:r>
              <a:rPr lang="en-US" altLang="en-US" sz="5400" b="1"/>
              <a:t>R Help</a:t>
            </a:r>
          </a:p>
        </p:txBody>
      </p:sp>
      <p:sp>
        <p:nvSpPr>
          <p:cNvPr id="36868" name="Rectangle 3"/>
          <p:cNvSpPr>
            <a:spLocks noGrp="1" noChangeArrowheads="1"/>
          </p:cNvSpPr>
          <p:nvPr>
            <p:ph type="body" idx="1"/>
          </p:nvPr>
        </p:nvSpPr>
        <p:spPr>
          <a:xfrm>
            <a:off x="1066800" y="1828800"/>
            <a:ext cx="7772400" cy="3886200"/>
          </a:xfrm>
        </p:spPr>
        <p:txBody>
          <a:bodyPr/>
          <a:lstStyle/>
          <a:p>
            <a:pPr marL="800100" lvl="1" indent="-342900" eaLnBrk="1" hangingPunct="1">
              <a:buFont typeface="Wingdings" pitchFamily="2" charset="2"/>
              <a:buNone/>
            </a:pPr>
            <a:r>
              <a:rPr lang="en-US" altLang="en-US"/>
              <a:t>Once </a:t>
            </a:r>
            <a:r>
              <a:rPr lang="en-US" altLang="en-US" b="1"/>
              <a:t>R</a:t>
            </a:r>
            <a:r>
              <a:rPr lang="en-US" altLang="en-US"/>
              <a:t> is installed, there is a comprehensive built-in help system. At the program's command prompt you can use any of the following:</a:t>
            </a:r>
          </a:p>
          <a:p>
            <a:pPr marL="800100" lvl="1" indent="-342900" eaLnBrk="1" hangingPunct="1">
              <a:buFont typeface="Wingdings" pitchFamily="2" charset="2"/>
              <a:buNone/>
            </a:pPr>
            <a:r>
              <a:rPr lang="en-US" altLang="en-US"/>
              <a:t>help.start()   # general help</a:t>
            </a:r>
            <a:br>
              <a:rPr lang="en-US" altLang="en-US"/>
            </a:br>
            <a:r>
              <a:rPr lang="en-US" altLang="en-US"/>
              <a:t>help(</a:t>
            </a:r>
            <a:r>
              <a:rPr lang="en-US" altLang="en-US" i="1"/>
              <a:t>foo</a:t>
            </a:r>
            <a:r>
              <a:rPr lang="en-US" altLang="en-US"/>
              <a:t>)      # help about function </a:t>
            </a:r>
            <a:r>
              <a:rPr lang="en-US" altLang="en-US" i="1"/>
              <a:t>foo</a:t>
            </a:r>
            <a:br>
              <a:rPr lang="en-US" altLang="en-US"/>
            </a:br>
            <a:r>
              <a:rPr lang="en-US" altLang="en-US"/>
              <a:t>?</a:t>
            </a:r>
            <a:r>
              <a:rPr lang="en-US" altLang="en-US" i="1"/>
              <a:t>foo</a:t>
            </a:r>
            <a:r>
              <a:rPr lang="en-US" altLang="en-US"/>
              <a:t>           # same thing </a:t>
            </a:r>
            <a:br>
              <a:rPr lang="en-US" altLang="en-US"/>
            </a:br>
            <a:r>
              <a:rPr lang="en-US" altLang="en-US"/>
              <a:t>apropos("</a:t>
            </a:r>
            <a:r>
              <a:rPr lang="en-US" altLang="en-US" i="1"/>
              <a:t>foo</a:t>
            </a:r>
            <a:r>
              <a:rPr lang="en-US" altLang="en-US"/>
              <a:t>") </a:t>
            </a:r>
            <a:r>
              <a:rPr lang="en-US" altLang="en-US" sz="2000"/>
              <a:t># list all function containing string foo</a:t>
            </a:r>
            <a:br>
              <a:rPr lang="en-US" altLang="en-US"/>
            </a:br>
            <a:r>
              <a:rPr lang="en-US" altLang="en-US"/>
              <a:t>example(</a:t>
            </a:r>
            <a:r>
              <a:rPr lang="en-US" altLang="en-US" i="1"/>
              <a:t>foo</a:t>
            </a:r>
            <a:r>
              <a:rPr lang="en-US" altLang="en-US"/>
              <a:t>)   </a:t>
            </a:r>
            <a:r>
              <a:rPr lang="en-US" altLang="en-US" sz="2000"/>
              <a:t># show an example of function </a:t>
            </a:r>
            <a:r>
              <a:rPr lang="en-US" altLang="en-US" sz="2000" i="1"/>
              <a:t>foo</a:t>
            </a:r>
            <a:r>
              <a:rPr lang="en-US" altLang="en-US" sz="2000"/>
              <a:t> </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Slide Number Placeholder 5"/>
          <p:cNvSpPr>
            <a:spLocks noGrp="1"/>
          </p:cNvSpPr>
          <p:nvPr>
            <p:ph type="sldNum" sz="quarter" idx="12"/>
          </p:nvPr>
        </p:nvSpPr>
        <p:spPr>
          <a:noFill/>
          <a:ln>
            <a:miter lim="800000"/>
            <a:headEnd/>
            <a:tailEnd/>
          </a:ln>
        </p:spPr>
        <p:txBody>
          <a:bodyPr/>
          <a:lstStyle/>
          <a:p>
            <a:fld id="{8882CD4B-3DC9-4D9E-8A4C-5AE6BEAFDAA8}" type="slidenum">
              <a:rPr lang="en-US" altLang="en-US" smtClean="0"/>
              <a:pPr/>
              <a:t>35</a:t>
            </a:fld>
            <a:endParaRPr lang="en-US" altLang="en-US"/>
          </a:p>
        </p:txBody>
      </p:sp>
      <p:sp>
        <p:nvSpPr>
          <p:cNvPr id="37891" name="Rectangle 2"/>
          <p:cNvSpPr>
            <a:spLocks noGrp="1" noChangeArrowheads="1"/>
          </p:cNvSpPr>
          <p:nvPr>
            <p:ph type="title"/>
          </p:nvPr>
        </p:nvSpPr>
        <p:spPr/>
        <p:txBody>
          <a:bodyPr/>
          <a:lstStyle/>
          <a:p>
            <a:pPr eaLnBrk="1" hangingPunct="1"/>
            <a:r>
              <a:rPr lang="en-US" altLang="en-US" sz="5400" b="1"/>
              <a:t>R Help</a:t>
            </a:r>
          </a:p>
        </p:txBody>
      </p:sp>
      <p:sp>
        <p:nvSpPr>
          <p:cNvPr id="37892" name="Rectangle 3"/>
          <p:cNvSpPr>
            <a:spLocks noGrp="1" noChangeArrowheads="1"/>
          </p:cNvSpPr>
          <p:nvPr>
            <p:ph type="body" idx="1"/>
          </p:nvPr>
        </p:nvSpPr>
        <p:spPr>
          <a:xfrm>
            <a:off x="1066800" y="1828800"/>
            <a:ext cx="7772400" cy="3886200"/>
          </a:xfrm>
        </p:spPr>
        <p:txBody>
          <a:bodyPr/>
          <a:lstStyle/>
          <a:p>
            <a:pPr marL="800100" lvl="1" indent="-342900" eaLnBrk="1" hangingPunct="1">
              <a:buFont typeface="Wingdings" pitchFamily="2" charset="2"/>
              <a:buNone/>
            </a:pPr>
            <a:r>
              <a:rPr lang="en-US" altLang="en-US" sz="2000"/>
              <a:t># search for foo in help manuals and archived mailing lists</a:t>
            </a:r>
            <a:br>
              <a:rPr lang="en-US" altLang="en-US" sz="2000"/>
            </a:br>
            <a:r>
              <a:rPr lang="en-US" altLang="en-US"/>
              <a:t>RSiteSearch("</a:t>
            </a:r>
            <a:r>
              <a:rPr lang="en-US" altLang="en-US" i="1"/>
              <a:t>foo</a:t>
            </a:r>
            <a:r>
              <a:rPr lang="en-US" altLang="en-US"/>
              <a:t>") </a:t>
            </a:r>
          </a:p>
          <a:p>
            <a:pPr marL="800100" lvl="1" indent="-342900" eaLnBrk="1" hangingPunct="1">
              <a:buFont typeface="Wingdings" pitchFamily="2" charset="2"/>
              <a:buNone/>
            </a:pPr>
            <a:r>
              <a:rPr lang="en-US" altLang="en-US"/>
              <a:t># get vignettes on using installed packages</a:t>
            </a:r>
            <a:br>
              <a:rPr lang="en-US" altLang="en-US"/>
            </a:br>
            <a:r>
              <a:rPr lang="en-US" altLang="en-US"/>
              <a:t>vignette()      # show available vingettes</a:t>
            </a:r>
            <a:br>
              <a:rPr lang="en-US" altLang="en-US"/>
            </a:br>
            <a:r>
              <a:rPr lang="en-US" altLang="en-US"/>
              <a:t>vignette("</a:t>
            </a:r>
            <a:r>
              <a:rPr lang="en-US" altLang="en-US" i="1"/>
              <a:t>foo</a:t>
            </a:r>
            <a:r>
              <a:rPr lang="en-US" altLang="en-US"/>
              <a:t>") # show specific vignette </a:t>
            </a: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Number Placeholder 5"/>
          <p:cNvSpPr>
            <a:spLocks noGrp="1"/>
          </p:cNvSpPr>
          <p:nvPr>
            <p:ph type="sldNum" sz="quarter" idx="12"/>
          </p:nvPr>
        </p:nvSpPr>
        <p:spPr>
          <a:noFill/>
          <a:ln>
            <a:miter lim="800000"/>
            <a:headEnd/>
            <a:tailEnd/>
          </a:ln>
        </p:spPr>
        <p:txBody>
          <a:bodyPr/>
          <a:lstStyle/>
          <a:p>
            <a:fld id="{37EB990F-7774-40AA-B5CD-FEA94905A630}" type="slidenum">
              <a:rPr lang="en-US" altLang="en-US" smtClean="0"/>
              <a:pPr/>
              <a:t>36</a:t>
            </a:fld>
            <a:endParaRPr lang="en-US" altLang="en-US"/>
          </a:p>
        </p:txBody>
      </p:sp>
      <p:sp>
        <p:nvSpPr>
          <p:cNvPr id="38915" name="Rectangle 2"/>
          <p:cNvSpPr>
            <a:spLocks noGrp="1" noChangeArrowheads="1"/>
          </p:cNvSpPr>
          <p:nvPr>
            <p:ph type="title"/>
          </p:nvPr>
        </p:nvSpPr>
        <p:spPr/>
        <p:txBody>
          <a:bodyPr/>
          <a:lstStyle/>
          <a:p>
            <a:pPr eaLnBrk="1" hangingPunct="1"/>
            <a:r>
              <a:rPr lang="en-US" altLang="en-US" sz="5400" b="1"/>
              <a:t>R Datasets</a:t>
            </a:r>
          </a:p>
        </p:txBody>
      </p:sp>
      <p:sp>
        <p:nvSpPr>
          <p:cNvPr id="38916" name="Rectangle 3"/>
          <p:cNvSpPr>
            <a:spLocks noGrp="1" noChangeArrowheads="1"/>
          </p:cNvSpPr>
          <p:nvPr>
            <p:ph type="body" idx="1"/>
          </p:nvPr>
        </p:nvSpPr>
        <p:spPr>
          <a:xfrm>
            <a:off x="1066800" y="1828800"/>
            <a:ext cx="7772400" cy="3886200"/>
          </a:xfrm>
        </p:spPr>
        <p:txBody>
          <a:bodyPr/>
          <a:lstStyle/>
          <a:p>
            <a:pPr marL="800100" lvl="1" indent="-342900" eaLnBrk="1" hangingPunct="1">
              <a:buFont typeface="Wingdings" pitchFamily="2" charset="2"/>
              <a:buNone/>
            </a:pPr>
            <a:r>
              <a:rPr lang="en-US" altLang="en-US" b="1"/>
              <a:t>R</a:t>
            </a:r>
            <a:r>
              <a:rPr lang="en-US" altLang="en-US"/>
              <a:t> comes with a number of sample datasets that you can experiment with. Type </a:t>
            </a:r>
          </a:p>
          <a:p>
            <a:pPr marL="800100" lvl="1" indent="-342900" eaLnBrk="1" hangingPunct="1">
              <a:buFont typeface="Wingdings" pitchFamily="2" charset="2"/>
              <a:buNone/>
            </a:pPr>
            <a:r>
              <a:rPr lang="en-US" altLang="en-US" b="1"/>
              <a:t>&gt; data( )</a:t>
            </a:r>
          </a:p>
          <a:p>
            <a:pPr marL="800100" lvl="1" indent="-342900" eaLnBrk="1" hangingPunct="1">
              <a:buFont typeface="Wingdings" pitchFamily="2" charset="2"/>
              <a:buNone/>
            </a:pPr>
            <a:r>
              <a:rPr lang="en-US" altLang="en-US"/>
              <a:t> to see the available datasets. The results will depend on which </a:t>
            </a:r>
            <a:r>
              <a:rPr lang="en-US" altLang="en-US">
                <a:hlinkClick r:id="rId3"/>
              </a:rPr>
              <a:t>packages</a:t>
            </a:r>
            <a:r>
              <a:rPr lang="en-US" altLang="en-US"/>
              <a:t> you have loaded. Type </a:t>
            </a:r>
          </a:p>
          <a:p>
            <a:pPr marL="800100" lvl="1" indent="-342900" eaLnBrk="1" hangingPunct="1">
              <a:buFont typeface="Wingdings" pitchFamily="2" charset="2"/>
              <a:buNone/>
            </a:pPr>
            <a:r>
              <a:rPr lang="en-US" altLang="en-US" b="1"/>
              <a:t>help(</a:t>
            </a:r>
            <a:r>
              <a:rPr lang="en-US" altLang="en-US" i="1"/>
              <a:t>datasetname</a:t>
            </a:r>
            <a:r>
              <a:rPr lang="en-US" altLang="en-US" b="1"/>
              <a:t>)</a:t>
            </a:r>
            <a:r>
              <a:rPr lang="en-US" altLang="en-US"/>
              <a:t> </a:t>
            </a:r>
          </a:p>
          <a:p>
            <a:pPr marL="800100" lvl="1" indent="-342900" eaLnBrk="1" hangingPunct="1">
              <a:buFont typeface="Wingdings" pitchFamily="2" charset="2"/>
              <a:buNone/>
            </a:pPr>
            <a:r>
              <a:rPr lang="en-US" altLang="en-US"/>
              <a:t>for details on a sample dataset. </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Slide Number Placeholder 5"/>
          <p:cNvSpPr>
            <a:spLocks noGrp="1"/>
          </p:cNvSpPr>
          <p:nvPr>
            <p:ph type="sldNum" sz="quarter" idx="12"/>
          </p:nvPr>
        </p:nvSpPr>
        <p:spPr>
          <a:noFill/>
          <a:ln>
            <a:miter lim="800000"/>
            <a:headEnd/>
            <a:tailEnd/>
          </a:ln>
        </p:spPr>
        <p:txBody>
          <a:bodyPr/>
          <a:lstStyle/>
          <a:p>
            <a:fld id="{A75BC47A-4D66-494E-BAA6-4151F79BD2F7}" type="slidenum">
              <a:rPr lang="en-US" altLang="en-US" smtClean="0"/>
              <a:pPr/>
              <a:t>37</a:t>
            </a:fld>
            <a:endParaRPr lang="en-US" altLang="en-US"/>
          </a:p>
        </p:txBody>
      </p:sp>
      <p:sp>
        <p:nvSpPr>
          <p:cNvPr id="39939" name="Rectangle 2"/>
          <p:cNvSpPr>
            <a:spLocks noGrp="1" noChangeArrowheads="1"/>
          </p:cNvSpPr>
          <p:nvPr>
            <p:ph type="title"/>
          </p:nvPr>
        </p:nvSpPr>
        <p:spPr/>
        <p:txBody>
          <a:bodyPr/>
          <a:lstStyle/>
          <a:p>
            <a:pPr eaLnBrk="1" hangingPunct="1"/>
            <a:r>
              <a:rPr lang="en-US" altLang="en-US" sz="5400" b="1"/>
              <a:t>R Packages</a:t>
            </a:r>
          </a:p>
        </p:txBody>
      </p:sp>
      <p:sp>
        <p:nvSpPr>
          <p:cNvPr id="39940" name="Rectangle 3"/>
          <p:cNvSpPr>
            <a:spLocks noGrp="1" noChangeArrowheads="1"/>
          </p:cNvSpPr>
          <p:nvPr>
            <p:ph type="body" idx="1"/>
          </p:nvPr>
        </p:nvSpPr>
        <p:spPr>
          <a:xfrm>
            <a:off x="762000" y="2133600"/>
            <a:ext cx="7772400" cy="3886200"/>
          </a:xfrm>
        </p:spPr>
        <p:txBody>
          <a:bodyPr/>
          <a:lstStyle/>
          <a:p>
            <a:pPr marL="800100" lvl="1" indent="-342900" eaLnBrk="1" hangingPunct="1">
              <a:lnSpc>
                <a:spcPct val="80000"/>
              </a:lnSpc>
            </a:pPr>
            <a:r>
              <a:rPr lang="en-US" altLang="en-US" sz="2400"/>
              <a:t>One of the strengths of R is that the system can easily be extended. The system allows you to write new functions and package those functions in a so called `R package' (or `R library'). The R package may also contain other R objects, for example data sets or documentation. There is a lively R user community and many R packages have been written and made available on CRAN for other users. Just a few examples, there are packages for portfolio optimization, drawing maps, exporting objects to html, time series analysis, spatial statistics and the list goes on and on. </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Slide Number Placeholder 5"/>
          <p:cNvSpPr>
            <a:spLocks noGrp="1"/>
          </p:cNvSpPr>
          <p:nvPr>
            <p:ph type="sldNum" sz="quarter" idx="12"/>
          </p:nvPr>
        </p:nvSpPr>
        <p:spPr>
          <a:noFill/>
          <a:ln>
            <a:miter lim="800000"/>
            <a:headEnd/>
            <a:tailEnd/>
          </a:ln>
        </p:spPr>
        <p:txBody>
          <a:bodyPr/>
          <a:lstStyle/>
          <a:p>
            <a:fld id="{29172DAA-3109-4DBF-8351-409C5A60664F}" type="slidenum">
              <a:rPr lang="en-US" altLang="en-US" smtClean="0"/>
              <a:pPr/>
              <a:t>38</a:t>
            </a:fld>
            <a:endParaRPr lang="en-US" altLang="en-US"/>
          </a:p>
        </p:txBody>
      </p:sp>
      <p:sp>
        <p:nvSpPr>
          <p:cNvPr id="40963" name="Rectangle 2"/>
          <p:cNvSpPr>
            <a:spLocks noGrp="1" noChangeArrowheads="1"/>
          </p:cNvSpPr>
          <p:nvPr>
            <p:ph type="title"/>
          </p:nvPr>
        </p:nvSpPr>
        <p:spPr/>
        <p:txBody>
          <a:bodyPr/>
          <a:lstStyle/>
          <a:p>
            <a:pPr eaLnBrk="1" hangingPunct="1"/>
            <a:r>
              <a:rPr lang="en-US" altLang="en-US" sz="5400" b="1"/>
              <a:t>R Packages</a:t>
            </a:r>
          </a:p>
        </p:txBody>
      </p:sp>
      <p:sp>
        <p:nvSpPr>
          <p:cNvPr id="40964" name="Rectangle 3"/>
          <p:cNvSpPr>
            <a:spLocks noGrp="1" noChangeArrowheads="1"/>
          </p:cNvSpPr>
          <p:nvPr>
            <p:ph type="body" idx="1"/>
          </p:nvPr>
        </p:nvSpPr>
        <p:spPr>
          <a:xfrm>
            <a:off x="762000" y="2133600"/>
            <a:ext cx="7772400" cy="3886200"/>
          </a:xfrm>
        </p:spPr>
        <p:txBody>
          <a:bodyPr/>
          <a:lstStyle/>
          <a:p>
            <a:pPr marL="800100" lvl="1" indent="-342900" eaLnBrk="1" hangingPunct="1">
              <a:lnSpc>
                <a:spcPct val="80000"/>
              </a:lnSpc>
            </a:pPr>
            <a:r>
              <a:rPr lang="en-US" altLang="en-US" sz="2400"/>
              <a:t>When you download R, already a number (around 30) of packages are downloaded as well. To use a function in an R package, that package has to be attached to the system. When you start R not all of the downloaded packages are attached, only seven packages are attached to the system by default. You can use the function search to see a list of packages that are currently attached to the system, this list is also called the search path.</a:t>
            </a:r>
          </a:p>
          <a:p>
            <a:pPr marL="1638300" lvl="3" indent="-266700" eaLnBrk="1" hangingPunct="1">
              <a:lnSpc>
                <a:spcPct val="80000"/>
              </a:lnSpc>
              <a:buFont typeface="Wingdings" pitchFamily="2" charset="2"/>
              <a:buNone/>
            </a:pPr>
            <a:r>
              <a:rPr lang="en-US" altLang="en-US" sz="1800"/>
              <a:t>&gt; search()</a:t>
            </a:r>
          </a:p>
          <a:p>
            <a:pPr marL="1638300" lvl="3" indent="-266700" eaLnBrk="1" hangingPunct="1">
              <a:lnSpc>
                <a:spcPct val="80000"/>
              </a:lnSpc>
              <a:buFont typeface="Wingdings" pitchFamily="2" charset="2"/>
              <a:buNone/>
            </a:pPr>
            <a:r>
              <a:rPr lang="en-US" altLang="en-US" sz="1800"/>
              <a:t>[1] ".GlobalEnv" "package:stats" "package:graphics"</a:t>
            </a:r>
          </a:p>
          <a:p>
            <a:pPr marL="1638300" lvl="3" indent="-266700" eaLnBrk="1" hangingPunct="1">
              <a:lnSpc>
                <a:spcPct val="80000"/>
              </a:lnSpc>
              <a:buFont typeface="Wingdings" pitchFamily="2" charset="2"/>
              <a:buNone/>
            </a:pPr>
            <a:r>
              <a:rPr lang="en-US" altLang="en-US" sz="1800"/>
              <a:t>[4] "package:grDevices" "package:datasets" "package:utils"</a:t>
            </a:r>
          </a:p>
          <a:p>
            <a:pPr marL="1638300" lvl="3" indent="-266700" eaLnBrk="1" hangingPunct="1">
              <a:lnSpc>
                <a:spcPct val="80000"/>
              </a:lnSpc>
              <a:buFont typeface="Wingdings" pitchFamily="2" charset="2"/>
              <a:buNone/>
            </a:pPr>
            <a:r>
              <a:rPr lang="en-US" altLang="en-US" sz="1800"/>
              <a:t>[7] "package:methods" "Autoloads" "package:base"</a:t>
            </a:r>
          </a:p>
          <a:p>
            <a:pPr marL="1638300" lvl="3" indent="-266700" eaLnBrk="1" hangingPunct="1">
              <a:lnSpc>
                <a:spcPct val="80000"/>
              </a:lnSpc>
              <a:buFont typeface="Wingdings" pitchFamily="2" charset="2"/>
              <a:buNone/>
            </a:pPr>
            <a:endParaRPr lang="en-US" altLang="en-US" sz="180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Slide Number Placeholder 5"/>
          <p:cNvSpPr>
            <a:spLocks noGrp="1"/>
          </p:cNvSpPr>
          <p:nvPr>
            <p:ph type="sldNum" sz="quarter" idx="12"/>
          </p:nvPr>
        </p:nvSpPr>
        <p:spPr>
          <a:noFill/>
          <a:ln>
            <a:miter lim="800000"/>
            <a:headEnd/>
            <a:tailEnd/>
          </a:ln>
        </p:spPr>
        <p:txBody>
          <a:bodyPr/>
          <a:lstStyle/>
          <a:p>
            <a:fld id="{D3C92705-0D06-4E5C-9F1A-F90DDE13E105}" type="slidenum">
              <a:rPr lang="en-US" altLang="en-US" smtClean="0"/>
              <a:pPr/>
              <a:t>39</a:t>
            </a:fld>
            <a:endParaRPr lang="en-US" altLang="en-US"/>
          </a:p>
        </p:txBody>
      </p:sp>
      <p:sp>
        <p:nvSpPr>
          <p:cNvPr id="41987" name="Rectangle 2"/>
          <p:cNvSpPr>
            <a:spLocks noGrp="1" noChangeArrowheads="1"/>
          </p:cNvSpPr>
          <p:nvPr>
            <p:ph type="title"/>
          </p:nvPr>
        </p:nvSpPr>
        <p:spPr/>
        <p:txBody>
          <a:bodyPr/>
          <a:lstStyle/>
          <a:p>
            <a:pPr eaLnBrk="1" hangingPunct="1"/>
            <a:r>
              <a:rPr lang="en-US" altLang="en-US" sz="5400" b="1"/>
              <a:t>R Packages</a:t>
            </a:r>
          </a:p>
        </p:txBody>
      </p:sp>
      <p:sp>
        <p:nvSpPr>
          <p:cNvPr id="41988" name="Rectangle 3"/>
          <p:cNvSpPr>
            <a:spLocks noGrp="1" noChangeArrowheads="1"/>
          </p:cNvSpPr>
          <p:nvPr>
            <p:ph type="body" idx="1"/>
          </p:nvPr>
        </p:nvSpPr>
        <p:spPr>
          <a:xfrm>
            <a:off x="762000" y="2133600"/>
            <a:ext cx="7772400" cy="3886200"/>
          </a:xfrm>
        </p:spPr>
        <p:txBody>
          <a:bodyPr/>
          <a:lstStyle/>
          <a:p>
            <a:pPr marL="800100" lvl="1" indent="-342900" eaLnBrk="1" hangingPunct="1">
              <a:lnSpc>
                <a:spcPct val="90000"/>
              </a:lnSpc>
              <a:buFont typeface="Wingdings" pitchFamily="2" charset="2"/>
              <a:buNone/>
            </a:pPr>
            <a:r>
              <a:rPr lang="en-US" altLang="en-US" sz="2000"/>
              <a:t>To attach another package to the system you can use the menu or the library function. Via the menu: </a:t>
            </a:r>
          </a:p>
          <a:p>
            <a:pPr marL="1219200" lvl="2" indent="-304800" eaLnBrk="1" hangingPunct="1">
              <a:lnSpc>
                <a:spcPct val="90000"/>
              </a:lnSpc>
              <a:buFont typeface="Wingdings" pitchFamily="2" charset="2"/>
              <a:buNone/>
            </a:pPr>
            <a:endParaRPr lang="en-US" altLang="en-US" sz="1800"/>
          </a:p>
          <a:p>
            <a:pPr marL="1219200" lvl="2" indent="-304800" eaLnBrk="1" hangingPunct="1">
              <a:lnSpc>
                <a:spcPct val="90000"/>
              </a:lnSpc>
              <a:buFont typeface="Wingdings" pitchFamily="2" charset="2"/>
              <a:buNone/>
            </a:pPr>
            <a:r>
              <a:rPr lang="en-US" altLang="en-US" sz="1800"/>
              <a:t>Select the `Packages' menu and select `Load package...', a list of available packages on your system will be displayed. Select one and click `OK', the package is now attached to your current R session. Via the library function:</a:t>
            </a:r>
          </a:p>
          <a:p>
            <a:pPr marL="1638300" lvl="3" indent="-266700" eaLnBrk="1" hangingPunct="1">
              <a:lnSpc>
                <a:spcPct val="90000"/>
              </a:lnSpc>
              <a:buFont typeface="Wingdings" pitchFamily="2" charset="2"/>
              <a:buNone/>
            </a:pPr>
            <a:r>
              <a:rPr lang="en-US" altLang="en-US" sz="1600"/>
              <a:t>&gt; library(MASS)</a:t>
            </a:r>
          </a:p>
          <a:p>
            <a:pPr marL="1638300" lvl="3" indent="-266700" eaLnBrk="1" hangingPunct="1">
              <a:lnSpc>
                <a:spcPct val="90000"/>
              </a:lnSpc>
              <a:buFont typeface="Wingdings" pitchFamily="2" charset="2"/>
              <a:buNone/>
            </a:pPr>
            <a:r>
              <a:rPr lang="en-US" altLang="en-US" sz="1600"/>
              <a:t>&gt; shoes</a:t>
            </a:r>
          </a:p>
          <a:p>
            <a:pPr marL="1638300" lvl="3" indent="-266700" eaLnBrk="1" hangingPunct="1">
              <a:lnSpc>
                <a:spcPct val="90000"/>
              </a:lnSpc>
              <a:buFont typeface="Wingdings" pitchFamily="2" charset="2"/>
              <a:buNone/>
            </a:pPr>
            <a:r>
              <a:rPr lang="en-US" altLang="en-US" sz="1600"/>
              <a:t>$A</a:t>
            </a:r>
          </a:p>
          <a:p>
            <a:pPr marL="1638300" lvl="3" indent="-266700" eaLnBrk="1" hangingPunct="1">
              <a:lnSpc>
                <a:spcPct val="90000"/>
              </a:lnSpc>
              <a:buFont typeface="Wingdings" pitchFamily="2" charset="2"/>
              <a:buNone/>
            </a:pPr>
            <a:r>
              <a:rPr lang="en-US" altLang="en-US" sz="1600"/>
              <a:t>[1] 13.2 8.2 10.9 14.3 10.7 6.6 9.5 10.8 8.8 13.3</a:t>
            </a:r>
          </a:p>
          <a:p>
            <a:pPr marL="1638300" lvl="3" indent="-266700" eaLnBrk="1" hangingPunct="1">
              <a:lnSpc>
                <a:spcPct val="90000"/>
              </a:lnSpc>
              <a:buFont typeface="Wingdings" pitchFamily="2" charset="2"/>
              <a:buNone/>
            </a:pPr>
            <a:r>
              <a:rPr lang="en-US" altLang="en-US" sz="1600"/>
              <a:t>$B</a:t>
            </a:r>
          </a:p>
          <a:p>
            <a:pPr marL="1638300" lvl="3" indent="-266700" eaLnBrk="1" hangingPunct="1">
              <a:lnSpc>
                <a:spcPct val="90000"/>
              </a:lnSpc>
              <a:buFont typeface="Wingdings" pitchFamily="2" charset="2"/>
              <a:buNone/>
            </a:pPr>
            <a:r>
              <a:rPr lang="en-US" altLang="en-US" sz="1600"/>
              <a:t>[1] 14.0 8.8 11.2 14.2 11.8 6.4 9.8 11.3 9.3 13.6</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Number Placeholder 5"/>
          <p:cNvSpPr>
            <a:spLocks noGrp="1"/>
          </p:cNvSpPr>
          <p:nvPr>
            <p:ph type="sldNum" sz="quarter" idx="12"/>
          </p:nvPr>
        </p:nvSpPr>
        <p:spPr>
          <a:noFill/>
          <a:ln>
            <a:miter lim="800000"/>
            <a:headEnd/>
            <a:tailEnd/>
          </a:ln>
        </p:spPr>
        <p:txBody>
          <a:bodyPr/>
          <a:lstStyle/>
          <a:p>
            <a:fld id="{C88CE256-5CEE-4FD3-8C81-A1032857089C}" type="slidenum">
              <a:rPr lang="en-US" altLang="en-US" smtClean="0"/>
              <a:pPr/>
              <a:t>4</a:t>
            </a:fld>
            <a:endParaRPr lang="en-US" altLang="en-US"/>
          </a:p>
        </p:txBody>
      </p:sp>
      <p:sp>
        <p:nvSpPr>
          <p:cNvPr id="6147" name="Rectangle 2"/>
          <p:cNvSpPr>
            <a:spLocks noGrp="1" noChangeArrowheads="1"/>
          </p:cNvSpPr>
          <p:nvPr>
            <p:ph type="title"/>
          </p:nvPr>
        </p:nvSpPr>
        <p:spPr>
          <a:xfrm>
            <a:off x="1143000" y="1371600"/>
            <a:ext cx="7793038" cy="1143000"/>
          </a:xfrm>
        </p:spPr>
        <p:txBody>
          <a:bodyPr/>
          <a:lstStyle/>
          <a:p>
            <a:pPr eaLnBrk="1" hangingPunct="1"/>
            <a:br>
              <a:rPr lang="en-US" altLang="en-US" sz="4800" b="1"/>
            </a:br>
            <a:br>
              <a:rPr lang="en-US" altLang="en-US" sz="4800" b="1"/>
            </a:br>
            <a:r>
              <a:rPr lang="en-US" altLang="en-US" sz="4800" b="1"/>
              <a:t>R has a Steep </a:t>
            </a:r>
            <a:br>
              <a:rPr lang="en-US" altLang="en-US" sz="4800" b="1"/>
            </a:br>
            <a:r>
              <a:rPr lang="en-US" altLang="en-US" sz="4800" b="1"/>
              <a:t>Learning Curve</a:t>
            </a:r>
            <a:r>
              <a:rPr lang="en-US" altLang="en-US" sz="3600" b="1"/>
              <a:t> </a:t>
            </a:r>
            <a:br>
              <a:rPr lang="en-US" altLang="en-US" sz="3600" b="1"/>
            </a:br>
            <a:endParaRPr lang="en-US" altLang="en-US" sz="4800" b="1"/>
          </a:p>
        </p:txBody>
      </p:sp>
      <p:sp>
        <p:nvSpPr>
          <p:cNvPr id="6148" name="Rectangle 3"/>
          <p:cNvSpPr>
            <a:spLocks noGrp="1" noChangeArrowheads="1"/>
          </p:cNvSpPr>
          <p:nvPr>
            <p:ph type="body" idx="1"/>
          </p:nvPr>
        </p:nvSpPr>
        <p:spPr>
          <a:xfrm>
            <a:off x="685800" y="2133600"/>
            <a:ext cx="7772400" cy="3200400"/>
          </a:xfrm>
        </p:spPr>
        <p:txBody>
          <a:bodyPr/>
          <a:lstStyle/>
          <a:p>
            <a:pPr marL="1219200" lvl="2" indent="-304800" eaLnBrk="1" hangingPunct="1">
              <a:lnSpc>
                <a:spcPct val="90000"/>
              </a:lnSpc>
              <a:buFont typeface="Wingdings" pitchFamily="2" charset="2"/>
              <a:buNone/>
            </a:pPr>
            <a:r>
              <a:rPr lang="en-US" altLang="en-US" b="1"/>
              <a:t>First</a:t>
            </a:r>
            <a:r>
              <a:rPr lang="en-US" altLang="en-US"/>
              <a:t>, while there are many introductory tutorials (covering data types, basic commands, the interface), none alone are comprehensive. In part, this is because much of the advanced functionality of </a:t>
            </a:r>
            <a:r>
              <a:rPr lang="en-US" altLang="en-US" b="1"/>
              <a:t>R</a:t>
            </a:r>
            <a:r>
              <a:rPr lang="en-US" altLang="en-US"/>
              <a:t> comes from hundreds of user contributed packages. Hunting for what you want can be time consuming, and it can be hard to get a clear overview of what procedures are available. </a:t>
            </a:r>
          </a:p>
          <a:p>
            <a:pPr marL="1219200" lvl="2" indent="-304800" eaLnBrk="1" hangingPunct="1">
              <a:lnSpc>
                <a:spcPct val="90000"/>
              </a:lnSpc>
              <a:buFont typeface="Wingdings" pitchFamily="2" charset="2"/>
              <a:buNone/>
            </a:pPr>
            <a:endParaRPr lang="en-US" alt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Number Placeholder 5"/>
          <p:cNvSpPr>
            <a:spLocks noGrp="1"/>
          </p:cNvSpPr>
          <p:nvPr>
            <p:ph type="sldNum" sz="quarter" idx="12"/>
          </p:nvPr>
        </p:nvSpPr>
        <p:spPr>
          <a:noFill/>
          <a:ln>
            <a:miter lim="800000"/>
            <a:headEnd/>
            <a:tailEnd/>
          </a:ln>
        </p:spPr>
        <p:txBody>
          <a:bodyPr/>
          <a:lstStyle/>
          <a:p>
            <a:fld id="{4753B1A0-9873-4578-8BB1-1623FD0B0983}" type="slidenum">
              <a:rPr lang="en-US" altLang="en-US" smtClean="0"/>
              <a:pPr/>
              <a:t>40</a:t>
            </a:fld>
            <a:endParaRPr lang="en-US" altLang="en-US"/>
          </a:p>
        </p:txBody>
      </p:sp>
      <p:sp>
        <p:nvSpPr>
          <p:cNvPr id="43011" name="Rectangle 2"/>
          <p:cNvSpPr>
            <a:spLocks noGrp="1" noChangeArrowheads="1"/>
          </p:cNvSpPr>
          <p:nvPr>
            <p:ph type="title"/>
          </p:nvPr>
        </p:nvSpPr>
        <p:spPr/>
        <p:txBody>
          <a:bodyPr/>
          <a:lstStyle/>
          <a:p>
            <a:pPr eaLnBrk="1" hangingPunct="1"/>
            <a:r>
              <a:rPr lang="en-US" altLang="en-US" sz="5400" b="1"/>
              <a:t>R Packages</a:t>
            </a:r>
          </a:p>
        </p:txBody>
      </p:sp>
      <p:sp>
        <p:nvSpPr>
          <p:cNvPr id="43012" name="Rectangle 3"/>
          <p:cNvSpPr>
            <a:spLocks noGrp="1" noChangeArrowheads="1"/>
          </p:cNvSpPr>
          <p:nvPr>
            <p:ph type="body" idx="1"/>
          </p:nvPr>
        </p:nvSpPr>
        <p:spPr>
          <a:xfrm>
            <a:off x="152400" y="2057400"/>
            <a:ext cx="9067800" cy="3886200"/>
          </a:xfrm>
        </p:spPr>
        <p:txBody>
          <a:bodyPr/>
          <a:lstStyle/>
          <a:p>
            <a:pPr marL="800100" lvl="1" indent="-342900" eaLnBrk="1" hangingPunct="1">
              <a:lnSpc>
                <a:spcPct val="80000"/>
              </a:lnSpc>
            </a:pPr>
            <a:r>
              <a:rPr lang="en-US" altLang="en-US" sz="2400"/>
              <a:t>The function library can also be used to list all the available libraries on your system with a short description. Run the function without any arguments</a:t>
            </a:r>
          </a:p>
          <a:p>
            <a:pPr marL="1638300" lvl="3" indent="-266700" eaLnBrk="1" hangingPunct="1">
              <a:lnSpc>
                <a:spcPct val="80000"/>
              </a:lnSpc>
              <a:buFont typeface="Wingdings" pitchFamily="2" charset="2"/>
              <a:buNone/>
            </a:pPr>
            <a:r>
              <a:rPr lang="en-US" altLang="en-US" sz="1800"/>
              <a:t>&gt; library()</a:t>
            </a:r>
          </a:p>
          <a:p>
            <a:pPr marL="1638300" lvl="3" indent="-266700" eaLnBrk="1" hangingPunct="1">
              <a:lnSpc>
                <a:spcPct val="80000"/>
              </a:lnSpc>
              <a:buFont typeface="Wingdings" pitchFamily="2" charset="2"/>
              <a:buNone/>
            </a:pPr>
            <a:r>
              <a:rPr lang="en-US" altLang="en-US" sz="1800"/>
              <a:t>Packages in library 'C:/PROGRA~1/R/R-25~1.0/library':</a:t>
            </a:r>
          </a:p>
          <a:p>
            <a:pPr marL="1638300" lvl="3" indent="-266700" eaLnBrk="1" hangingPunct="1">
              <a:lnSpc>
                <a:spcPct val="80000"/>
              </a:lnSpc>
              <a:buFont typeface="Wingdings" pitchFamily="2" charset="2"/>
              <a:buNone/>
            </a:pPr>
            <a:r>
              <a:rPr lang="en-US" altLang="en-US" sz="1800"/>
              <a:t>base 		The R Base Package</a:t>
            </a:r>
          </a:p>
          <a:p>
            <a:pPr marL="1638300" lvl="3" indent="-266700" eaLnBrk="1" hangingPunct="1">
              <a:lnSpc>
                <a:spcPct val="80000"/>
              </a:lnSpc>
              <a:buFont typeface="Wingdings" pitchFamily="2" charset="2"/>
              <a:buNone/>
            </a:pPr>
            <a:r>
              <a:rPr lang="en-US" altLang="en-US" sz="1800"/>
              <a:t>Boot		 Bootstrap R (S-Plus) Functions  (Canty)</a:t>
            </a:r>
          </a:p>
          <a:p>
            <a:pPr marL="1638300" lvl="3" indent="-266700" eaLnBrk="1" hangingPunct="1">
              <a:lnSpc>
                <a:spcPct val="80000"/>
              </a:lnSpc>
              <a:buFont typeface="Wingdings" pitchFamily="2" charset="2"/>
              <a:buNone/>
            </a:pPr>
            <a:r>
              <a:rPr lang="en-US" altLang="en-US" sz="1800"/>
              <a:t>class 		Functions for Classification</a:t>
            </a:r>
          </a:p>
          <a:p>
            <a:pPr marL="1638300" lvl="3" indent="-266700" eaLnBrk="1" hangingPunct="1">
              <a:lnSpc>
                <a:spcPct val="80000"/>
              </a:lnSpc>
              <a:buFont typeface="Wingdings" pitchFamily="2" charset="2"/>
              <a:buNone/>
            </a:pPr>
            <a:r>
              <a:rPr lang="en-US" altLang="en-US" sz="1800"/>
              <a:t>cluster 		Cluster Analysis Extended Rousseeuw  et al.</a:t>
            </a:r>
          </a:p>
          <a:p>
            <a:pPr marL="1638300" lvl="3" indent="-266700" eaLnBrk="1" hangingPunct="1">
              <a:lnSpc>
                <a:spcPct val="80000"/>
              </a:lnSpc>
              <a:buFont typeface="Wingdings" pitchFamily="2" charset="2"/>
              <a:buNone/>
            </a:pPr>
            <a:r>
              <a:rPr lang="en-US" altLang="en-US" sz="1800"/>
              <a:t>codetools 		Code Analysis Tools for R</a:t>
            </a:r>
          </a:p>
          <a:p>
            <a:pPr marL="1638300" lvl="3" indent="-266700" eaLnBrk="1" hangingPunct="1">
              <a:lnSpc>
                <a:spcPct val="80000"/>
              </a:lnSpc>
              <a:buFont typeface="Wingdings" pitchFamily="2" charset="2"/>
              <a:buNone/>
            </a:pPr>
            <a:r>
              <a:rPr lang="en-US" altLang="en-US" sz="1800"/>
              <a:t>datasets 		The R Datasets Package</a:t>
            </a:r>
          </a:p>
          <a:p>
            <a:pPr marL="1638300" lvl="3" indent="-266700" eaLnBrk="1" hangingPunct="1">
              <a:lnSpc>
                <a:spcPct val="80000"/>
              </a:lnSpc>
              <a:buFont typeface="Wingdings" pitchFamily="2" charset="2"/>
              <a:buNone/>
            </a:pPr>
            <a:r>
              <a:rPr lang="en-US" altLang="en-US" sz="1800"/>
              <a:t>DBI		 	R Database Interface</a:t>
            </a:r>
          </a:p>
          <a:p>
            <a:pPr marL="1638300" lvl="3" indent="-266700" eaLnBrk="1" hangingPunct="1">
              <a:lnSpc>
                <a:spcPct val="80000"/>
              </a:lnSpc>
              <a:buFont typeface="Wingdings" pitchFamily="2" charset="2"/>
              <a:buNone/>
            </a:pPr>
            <a:r>
              <a:rPr lang="en-US" altLang="en-US" sz="1800"/>
              <a:t>foreign 		Read Data Stored by Minitab, S, SAS, 			SPSS, Stata, Systat, dBase, ...</a:t>
            </a:r>
          </a:p>
          <a:p>
            <a:pPr marL="1638300" lvl="3" indent="-266700" eaLnBrk="1" hangingPunct="1">
              <a:lnSpc>
                <a:spcPct val="80000"/>
              </a:lnSpc>
              <a:buFont typeface="Wingdings" pitchFamily="2" charset="2"/>
              <a:buNone/>
            </a:pPr>
            <a:r>
              <a:rPr lang="en-US" altLang="en-US" sz="1800"/>
              <a:t>graphics 		The R Graphics Package</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Number Placeholder 5"/>
          <p:cNvSpPr>
            <a:spLocks noGrp="1"/>
          </p:cNvSpPr>
          <p:nvPr>
            <p:ph type="sldNum" sz="quarter" idx="12"/>
          </p:nvPr>
        </p:nvSpPr>
        <p:spPr>
          <a:noFill/>
          <a:ln>
            <a:miter lim="800000"/>
            <a:headEnd/>
            <a:tailEnd/>
          </a:ln>
        </p:spPr>
        <p:txBody>
          <a:bodyPr/>
          <a:lstStyle/>
          <a:p>
            <a:fld id="{DB1FF848-EBE7-4A03-B4D6-BB91E7308346}" type="slidenum">
              <a:rPr lang="en-US" altLang="en-US" smtClean="0"/>
              <a:pPr/>
              <a:t>41</a:t>
            </a:fld>
            <a:endParaRPr lang="en-US" altLang="en-US"/>
          </a:p>
        </p:txBody>
      </p:sp>
      <p:sp>
        <p:nvSpPr>
          <p:cNvPr id="44035" name="Rectangle 2"/>
          <p:cNvSpPr>
            <a:spLocks noGrp="1" noChangeArrowheads="1"/>
          </p:cNvSpPr>
          <p:nvPr>
            <p:ph type="title"/>
          </p:nvPr>
        </p:nvSpPr>
        <p:spPr/>
        <p:txBody>
          <a:bodyPr/>
          <a:lstStyle/>
          <a:p>
            <a:pPr eaLnBrk="1" hangingPunct="1"/>
            <a:r>
              <a:rPr lang="en-US" altLang="en-US" sz="5400" b="1"/>
              <a:t>R Packages</a:t>
            </a:r>
          </a:p>
        </p:txBody>
      </p:sp>
      <p:sp>
        <p:nvSpPr>
          <p:cNvPr id="44036" name="Rectangle 4"/>
          <p:cNvSpPr>
            <a:spLocks noChangeArrowheads="1"/>
          </p:cNvSpPr>
          <p:nvPr/>
        </p:nvSpPr>
        <p:spPr bwMode="auto">
          <a:xfrm>
            <a:off x="1066800" y="2133600"/>
            <a:ext cx="7391400" cy="1616075"/>
          </a:xfrm>
          <a:prstGeom prst="rect">
            <a:avLst/>
          </a:prstGeom>
          <a:noFill/>
          <a:ln w="9525">
            <a:noFill/>
            <a:miter lim="800000"/>
            <a:headEnd/>
            <a:tailEnd/>
          </a:ln>
          <a:effectLst/>
        </p:spPr>
        <p:txBody>
          <a:bodyPr>
            <a:spAutoFit/>
          </a:bodyPr>
          <a:lstStyle/>
          <a:p>
            <a:r>
              <a:rPr lang="en-US" altLang="en-US" sz="2000"/>
              <a:t>install = function() {</a:t>
            </a:r>
          </a:p>
          <a:p>
            <a:r>
              <a:rPr lang="en-US" altLang="en-US" sz="2000"/>
              <a:t>install.packages(c("moments","graphics","Rcmdr","hexbin"),</a:t>
            </a:r>
          </a:p>
          <a:p>
            <a:r>
              <a:rPr lang="en-US" altLang="en-US" sz="2000"/>
              <a:t>repos="http://lib.stat.cmu.edu/R/CRAN")</a:t>
            </a:r>
          </a:p>
          <a:p>
            <a:r>
              <a:rPr lang="en-US" altLang="en-US" sz="2000"/>
              <a:t>}</a:t>
            </a:r>
          </a:p>
          <a:p>
            <a:r>
              <a:rPr lang="en-US" altLang="en-US" sz="2000"/>
              <a:t>install()</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Slide Number Placeholder 5"/>
          <p:cNvSpPr>
            <a:spLocks noGrp="1"/>
          </p:cNvSpPr>
          <p:nvPr>
            <p:ph type="sldNum" sz="quarter" idx="12"/>
          </p:nvPr>
        </p:nvSpPr>
        <p:spPr>
          <a:noFill/>
          <a:ln>
            <a:miter lim="800000"/>
            <a:headEnd/>
            <a:tailEnd/>
          </a:ln>
        </p:spPr>
        <p:txBody>
          <a:bodyPr/>
          <a:lstStyle/>
          <a:p>
            <a:fld id="{B36C7F7A-FE95-4A32-966B-2C2312CC9BFA}" type="slidenum">
              <a:rPr lang="en-US" altLang="en-US" smtClean="0"/>
              <a:pPr/>
              <a:t>42</a:t>
            </a:fld>
            <a:endParaRPr lang="en-US" altLang="en-US"/>
          </a:p>
        </p:txBody>
      </p:sp>
      <p:sp>
        <p:nvSpPr>
          <p:cNvPr id="45059" name="Rectangle 2"/>
          <p:cNvSpPr>
            <a:spLocks noGrp="1" noChangeArrowheads="1"/>
          </p:cNvSpPr>
          <p:nvPr>
            <p:ph type="title"/>
          </p:nvPr>
        </p:nvSpPr>
        <p:spPr/>
        <p:txBody>
          <a:bodyPr/>
          <a:lstStyle/>
          <a:p>
            <a:pPr eaLnBrk="1" hangingPunct="1"/>
            <a:r>
              <a:rPr lang="en-US" altLang="en-US" sz="5400" b="1"/>
              <a:t>R Conflicting objects</a:t>
            </a:r>
          </a:p>
        </p:txBody>
      </p:sp>
      <p:sp>
        <p:nvSpPr>
          <p:cNvPr id="45060" name="Rectangle 3"/>
          <p:cNvSpPr>
            <a:spLocks noGrp="1" noChangeArrowheads="1"/>
          </p:cNvSpPr>
          <p:nvPr>
            <p:ph type="body" idx="1"/>
          </p:nvPr>
        </p:nvSpPr>
        <p:spPr>
          <a:xfrm>
            <a:off x="152400" y="1905000"/>
            <a:ext cx="9067800" cy="3886200"/>
          </a:xfrm>
        </p:spPr>
        <p:txBody>
          <a:bodyPr/>
          <a:lstStyle/>
          <a:p>
            <a:pPr marL="800100" lvl="1" indent="-342900" eaLnBrk="1" hangingPunct="1">
              <a:lnSpc>
                <a:spcPct val="80000"/>
              </a:lnSpc>
            </a:pPr>
            <a:r>
              <a:rPr lang="en-US" altLang="en-US" sz="2400"/>
              <a:t>It is not recommended to do, but R allows the user to give an object a name that already exists. If you are not sure if a name already exists, just enter the name in the R console and see if R can find it. R will look for the object in all the libraries (packages) that are currently attached to the R system. R will not warn you when you use an existing name.</a:t>
            </a:r>
          </a:p>
          <a:p>
            <a:pPr marL="1638300" lvl="3" indent="-266700" eaLnBrk="1" hangingPunct="1">
              <a:lnSpc>
                <a:spcPct val="80000"/>
              </a:lnSpc>
              <a:buFont typeface="Wingdings" pitchFamily="2" charset="2"/>
              <a:buNone/>
            </a:pPr>
            <a:r>
              <a:rPr lang="en-US" altLang="en-US" sz="1800"/>
              <a:t>&gt; mean = 10</a:t>
            </a:r>
          </a:p>
          <a:p>
            <a:pPr marL="1638300" lvl="3" indent="-266700" eaLnBrk="1" hangingPunct="1">
              <a:lnSpc>
                <a:spcPct val="80000"/>
              </a:lnSpc>
              <a:buFont typeface="Wingdings" pitchFamily="2" charset="2"/>
              <a:buNone/>
            </a:pPr>
            <a:r>
              <a:rPr lang="en-US" altLang="en-US" sz="1800"/>
              <a:t>&gt; mean</a:t>
            </a:r>
          </a:p>
          <a:p>
            <a:pPr marL="1638300" lvl="3" indent="-266700" eaLnBrk="1" hangingPunct="1">
              <a:lnSpc>
                <a:spcPct val="80000"/>
              </a:lnSpc>
              <a:buFont typeface="Wingdings" pitchFamily="2" charset="2"/>
              <a:buNone/>
            </a:pPr>
            <a:r>
              <a:rPr lang="en-US" altLang="en-US" sz="1800"/>
              <a:t>[1] 10</a:t>
            </a:r>
          </a:p>
          <a:p>
            <a:pPr marL="800100" lvl="1" indent="-342900" eaLnBrk="1" hangingPunct="1">
              <a:lnSpc>
                <a:spcPct val="80000"/>
              </a:lnSpc>
            </a:pPr>
            <a:r>
              <a:rPr lang="en-US" altLang="en-US" sz="2400"/>
              <a:t>The object mean already exists in the base package, but is now masked by your object mean. To get a list of all masked objects use the function conflicts.</a:t>
            </a:r>
          </a:p>
          <a:p>
            <a:pPr marL="1638300" lvl="3" indent="-266700" eaLnBrk="1" hangingPunct="1">
              <a:lnSpc>
                <a:spcPct val="80000"/>
              </a:lnSpc>
              <a:buFont typeface="Wingdings" pitchFamily="2" charset="2"/>
              <a:buNone/>
            </a:pPr>
            <a:r>
              <a:rPr lang="en-US" altLang="en-US" sz="1800"/>
              <a:t>&gt; 	</a:t>
            </a:r>
          </a:p>
          <a:p>
            <a:pPr marL="1638300" lvl="3" indent="-266700" eaLnBrk="1" hangingPunct="1">
              <a:lnSpc>
                <a:spcPct val="80000"/>
              </a:lnSpc>
              <a:buFont typeface="Wingdings" pitchFamily="2" charset="2"/>
              <a:buNone/>
            </a:pPr>
            <a:r>
              <a:rPr lang="en-US" altLang="en-US" sz="1800"/>
              <a:t>[1] "body&lt;-" "mean"</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Slide Number Placeholder 5"/>
          <p:cNvSpPr>
            <a:spLocks noGrp="1"/>
          </p:cNvSpPr>
          <p:nvPr>
            <p:ph type="sldNum" sz="quarter" idx="12"/>
          </p:nvPr>
        </p:nvSpPr>
        <p:spPr>
          <a:noFill/>
          <a:ln>
            <a:miter lim="800000"/>
            <a:headEnd/>
            <a:tailEnd/>
          </a:ln>
        </p:spPr>
        <p:txBody>
          <a:bodyPr/>
          <a:lstStyle/>
          <a:p>
            <a:fld id="{76D92AF8-5B7B-4FB5-B8A3-3A9B0BDBB7D1}" type="slidenum">
              <a:rPr lang="en-US" altLang="en-US" smtClean="0"/>
              <a:pPr/>
              <a:t>43</a:t>
            </a:fld>
            <a:endParaRPr lang="en-US" altLang="en-US"/>
          </a:p>
        </p:txBody>
      </p:sp>
      <p:sp>
        <p:nvSpPr>
          <p:cNvPr id="46083" name="Rectangle 2"/>
          <p:cNvSpPr>
            <a:spLocks noGrp="1" noChangeArrowheads="1"/>
          </p:cNvSpPr>
          <p:nvPr>
            <p:ph type="title"/>
          </p:nvPr>
        </p:nvSpPr>
        <p:spPr/>
        <p:txBody>
          <a:bodyPr/>
          <a:lstStyle/>
          <a:p>
            <a:pPr eaLnBrk="1" hangingPunct="1"/>
            <a:r>
              <a:rPr lang="en-US" altLang="en-US" sz="5400" b="1"/>
              <a:t>R Conflicting objects</a:t>
            </a:r>
          </a:p>
        </p:txBody>
      </p:sp>
      <p:sp>
        <p:nvSpPr>
          <p:cNvPr id="46084" name="Rectangle 3"/>
          <p:cNvSpPr>
            <a:spLocks noGrp="1" noChangeArrowheads="1"/>
          </p:cNvSpPr>
          <p:nvPr>
            <p:ph type="body" idx="1"/>
          </p:nvPr>
        </p:nvSpPr>
        <p:spPr>
          <a:xfrm>
            <a:off x="152400" y="1905000"/>
            <a:ext cx="9067800" cy="3886200"/>
          </a:xfrm>
        </p:spPr>
        <p:txBody>
          <a:bodyPr/>
          <a:lstStyle/>
          <a:p>
            <a:pPr marL="800100" lvl="1" indent="-342900" eaLnBrk="1" hangingPunct="1">
              <a:lnSpc>
                <a:spcPct val="80000"/>
              </a:lnSpc>
              <a:buFont typeface="Wingdings" pitchFamily="2" charset="2"/>
              <a:buNone/>
            </a:pPr>
            <a:endParaRPr lang="en-US" altLang="en-US" sz="2400"/>
          </a:p>
          <a:p>
            <a:pPr marL="800100" lvl="1" indent="-342900" eaLnBrk="1" hangingPunct="1">
              <a:lnSpc>
                <a:spcPct val="80000"/>
              </a:lnSpc>
              <a:buFont typeface="Wingdings" pitchFamily="2" charset="2"/>
              <a:buNone/>
            </a:pPr>
            <a:r>
              <a:rPr lang="en-US" altLang="en-US" sz="2400"/>
              <a:t>The object mean already exists in the base package, but is now masked by your object mean. To get a list of all masked objects use the function conflicts.</a:t>
            </a:r>
          </a:p>
          <a:p>
            <a:pPr marL="1638300" lvl="3" indent="-266700" eaLnBrk="1" hangingPunct="1">
              <a:lnSpc>
                <a:spcPct val="80000"/>
              </a:lnSpc>
              <a:buFont typeface="Wingdings" pitchFamily="2" charset="2"/>
              <a:buNone/>
            </a:pPr>
            <a:r>
              <a:rPr lang="en-US" altLang="en-US" sz="1800"/>
              <a:t>&gt; conflicts()</a:t>
            </a:r>
          </a:p>
          <a:p>
            <a:pPr marL="1638300" lvl="3" indent="-266700" eaLnBrk="1" hangingPunct="1">
              <a:lnSpc>
                <a:spcPct val="80000"/>
              </a:lnSpc>
              <a:buFont typeface="Wingdings" pitchFamily="2" charset="2"/>
              <a:buNone/>
            </a:pPr>
            <a:r>
              <a:rPr lang="en-US" altLang="en-US" sz="1800"/>
              <a:t>[1] "body&lt;-" "mean“</a:t>
            </a:r>
          </a:p>
          <a:p>
            <a:pPr marL="1638300" lvl="3" indent="-266700" eaLnBrk="1" hangingPunct="1">
              <a:lnSpc>
                <a:spcPct val="80000"/>
              </a:lnSpc>
              <a:buFont typeface="Wingdings" pitchFamily="2" charset="2"/>
              <a:buNone/>
            </a:pPr>
            <a:endParaRPr lang="en-US" altLang="en-US" sz="1800"/>
          </a:p>
          <a:p>
            <a:pPr marL="800100" lvl="1" indent="-342900" eaLnBrk="1" hangingPunct="1">
              <a:lnSpc>
                <a:spcPct val="80000"/>
              </a:lnSpc>
              <a:buFont typeface="Wingdings" pitchFamily="2" charset="2"/>
              <a:buNone/>
            </a:pPr>
            <a:r>
              <a:rPr lang="en-US" altLang="en-US" sz="2400"/>
              <a:t>You can safely remove the object mean with the function </a:t>
            </a:r>
          </a:p>
          <a:p>
            <a:pPr marL="800100" lvl="1" indent="-342900" eaLnBrk="1" hangingPunct="1">
              <a:lnSpc>
                <a:spcPct val="80000"/>
              </a:lnSpc>
              <a:buFont typeface="Wingdings" pitchFamily="2" charset="2"/>
              <a:buNone/>
            </a:pPr>
            <a:r>
              <a:rPr lang="en-US" altLang="en-US" sz="2400"/>
              <a:t>rm() without risking deletion of the mean function. </a:t>
            </a:r>
          </a:p>
          <a:p>
            <a:pPr marL="800100" lvl="1" indent="-342900" eaLnBrk="1" hangingPunct="1">
              <a:lnSpc>
                <a:spcPct val="80000"/>
              </a:lnSpc>
              <a:buFont typeface="Wingdings" pitchFamily="2" charset="2"/>
              <a:buNone/>
            </a:pPr>
            <a:endParaRPr lang="en-US" altLang="en-US" sz="2400"/>
          </a:p>
          <a:p>
            <a:pPr marL="800100" lvl="1" indent="-342900" eaLnBrk="1" hangingPunct="1">
              <a:lnSpc>
                <a:spcPct val="80000"/>
              </a:lnSpc>
              <a:buFont typeface="Wingdings" pitchFamily="2" charset="2"/>
              <a:buNone/>
            </a:pPr>
            <a:r>
              <a:rPr lang="en-US" altLang="en-US" sz="2400"/>
              <a:t>Calling  rm() removes only objects in your working environment by default.</a:t>
            </a:r>
          </a:p>
          <a:p>
            <a:pPr marL="1638300" lvl="3" indent="-266700" eaLnBrk="1" hangingPunct="1">
              <a:lnSpc>
                <a:spcPct val="80000"/>
              </a:lnSpc>
              <a:buFont typeface="Wingdings" pitchFamily="2" charset="2"/>
              <a:buNone/>
            </a:pPr>
            <a:endParaRPr lang="en-US" altLang="en-US" sz="320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Slide Number Placeholder 5"/>
          <p:cNvSpPr>
            <a:spLocks noGrp="1"/>
          </p:cNvSpPr>
          <p:nvPr>
            <p:ph type="sldNum" sz="quarter" idx="12"/>
          </p:nvPr>
        </p:nvSpPr>
        <p:spPr>
          <a:noFill/>
          <a:ln>
            <a:miter lim="800000"/>
            <a:headEnd/>
            <a:tailEnd/>
          </a:ln>
        </p:spPr>
        <p:txBody>
          <a:bodyPr/>
          <a:lstStyle/>
          <a:p>
            <a:fld id="{89E50432-24D9-4668-BE72-E0D2782D9CA2}" type="slidenum">
              <a:rPr lang="en-US" altLang="en-US" smtClean="0"/>
              <a:pPr/>
              <a:t>44</a:t>
            </a:fld>
            <a:endParaRPr lang="en-US" altLang="en-US"/>
          </a:p>
        </p:txBody>
      </p:sp>
      <p:sp>
        <p:nvSpPr>
          <p:cNvPr id="47107" name="Rectangle 2"/>
          <p:cNvSpPr>
            <a:spLocks noGrp="1" noChangeArrowheads="1"/>
          </p:cNvSpPr>
          <p:nvPr>
            <p:ph type="title"/>
          </p:nvPr>
        </p:nvSpPr>
        <p:spPr/>
        <p:txBody>
          <a:bodyPr/>
          <a:lstStyle/>
          <a:p>
            <a:pPr eaLnBrk="1" hangingPunct="1"/>
            <a:r>
              <a:rPr lang="en-US" altLang="en-US" sz="5400" b="1"/>
              <a:t>Source Codes</a:t>
            </a:r>
          </a:p>
        </p:txBody>
      </p:sp>
      <p:sp>
        <p:nvSpPr>
          <p:cNvPr id="47108" name="Rectangle 3"/>
          <p:cNvSpPr>
            <a:spLocks noGrp="1" noChangeArrowheads="1"/>
          </p:cNvSpPr>
          <p:nvPr>
            <p:ph type="body" idx="1"/>
          </p:nvPr>
        </p:nvSpPr>
        <p:spPr>
          <a:xfrm>
            <a:off x="152400" y="1905000"/>
            <a:ext cx="9067800" cy="3886200"/>
          </a:xfrm>
        </p:spPr>
        <p:txBody>
          <a:bodyPr/>
          <a:lstStyle/>
          <a:p>
            <a:pPr marL="800100" lvl="1" indent="-342900" eaLnBrk="1" hangingPunct="1">
              <a:buFont typeface="Wingdings" pitchFamily="2" charset="2"/>
              <a:buNone/>
            </a:pPr>
            <a:r>
              <a:rPr lang="en-US" altLang="en-US"/>
              <a:t>you can have input come from a script file (a file containing </a:t>
            </a:r>
            <a:r>
              <a:rPr lang="en-US" altLang="en-US" b="1"/>
              <a:t>R</a:t>
            </a:r>
            <a:r>
              <a:rPr lang="en-US" altLang="en-US"/>
              <a:t> commands) and direct output to a variety of destinations.</a:t>
            </a:r>
            <a:endParaRPr lang="en-US" altLang="en-US" b="1"/>
          </a:p>
          <a:p>
            <a:pPr marL="800100" lvl="1" indent="-342900" eaLnBrk="1" hangingPunct="1">
              <a:buFont typeface="Wingdings" pitchFamily="2" charset="2"/>
              <a:buNone/>
            </a:pPr>
            <a:r>
              <a:rPr lang="en-US" altLang="en-US" b="1"/>
              <a:t>Input </a:t>
            </a:r>
          </a:p>
          <a:p>
            <a:pPr marL="800100" lvl="1" indent="-342900" eaLnBrk="1" hangingPunct="1">
              <a:buFont typeface="Wingdings" pitchFamily="2" charset="2"/>
              <a:buNone/>
            </a:pPr>
            <a:r>
              <a:rPr lang="en-US" altLang="en-US"/>
              <a:t>The </a:t>
            </a:r>
            <a:r>
              <a:rPr lang="en-US" altLang="en-US" b="1"/>
              <a:t>source( )</a:t>
            </a:r>
            <a:r>
              <a:rPr lang="en-US" altLang="en-US"/>
              <a:t> function runs a script in the current session. If the filename does not include a path, the file is taken from the current working directory. </a:t>
            </a:r>
          </a:p>
          <a:p>
            <a:pPr marL="800100" lvl="1" indent="-342900" eaLnBrk="1" hangingPunct="1">
              <a:buFont typeface="Wingdings" pitchFamily="2" charset="2"/>
              <a:buNone/>
            </a:pPr>
            <a:r>
              <a:rPr lang="en-US" altLang="en-US"/>
              <a:t># input a script</a:t>
            </a:r>
            <a:br>
              <a:rPr lang="en-US" altLang="en-US"/>
            </a:br>
            <a:r>
              <a:rPr lang="en-US" altLang="en-US"/>
              <a:t>source("myfile") </a:t>
            </a:r>
            <a:endParaRPr lang="en-US" altLang="en-US" b="1"/>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Slide Number Placeholder 5"/>
          <p:cNvSpPr>
            <a:spLocks noGrp="1"/>
          </p:cNvSpPr>
          <p:nvPr>
            <p:ph type="sldNum" sz="quarter" idx="12"/>
          </p:nvPr>
        </p:nvSpPr>
        <p:spPr>
          <a:noFill/>
          <a:ln>
            <a:miter lim="800000"/>
            <a:headEnd/>
            <a:tailEnd/>
          </a:ln>
        </p:spPr>
        <p:txBody>
          <a:bodyPr/>
          <a:lstStyle/>
          <a:p>
            <a:fld id="{E21225A9-24D9-4E55-B71E-05CE3E60D85E}" type="slidenum">
              <a:rPr lang="en-US" altLang="en-US" smtClean="0"/>
              <a:pPr/>
              <a:t>45</a:t>
            </a:fld>
            <a:endParaRPr lang="en-US" altLang="en-US"/>
          </a:p>
        </p:txBody>
      </p:sp>
      <p:sp>
        <p:nvSpPr>
          <p:cNvPr id="48131" name="Rectangle 2"/>
          <p:cNvSpPr>
            <a:spLocks noGrp="1" noChangeArrowheads="1"/>
          </p:cNvSpPr>
          <p:nvPr>
            <p:ph type="title"/>
          </p:nvPr>
        </p:nvSpPr>
        <p:spPr/>
        <p:txBody>
          <a:bodyPr/>
          <a:lstStyle/>
          <a:p>
            <a:pPr eaLnBrk="1" hangingPunct="1"/>
            <a:r>
              <a:rPr lang="en-US" altLang="en-US" sz="5400" b="1"/>
              <a:t>Output</a:t>
            </a:r>
          </a:p>
        </p:txBody>
      </p:sp>
      <p:sp>
        <p:nvSpPr>
          <p:cNvPr id="48132" name="Rectangle 3"/>
          <p:cNvSpPr>
            <a:spLocks noGrp="1" noChangeArrowheads="1"/>
          </p:cNvSpPr>
          <p:nvPr>
            <p:ph type="body" idx="1"/>
          </p:nvPr>
        </p:nvSpPr>
        <p:spPr>
          <a:xfrm>
            <a:off x="152400" y="1905000"/>
            <a:ext cx="9067800" cy="3886200"/>
          </a:xfrm>
        </p:spPr>
        <p:txBody>
          <a:bodyPr/>
          <a:lstStyle/>
          <a:p>
            <a:pPr marL="800100" lvl="1" indent="-342900" eaLnBrk="1" hangingPunct="1">
              <a:buFont typeface="Wingdings" pitchFamily="2" charset="2"/>
              <a:buNone/>
            </a:pPr>
            <a:r>
              <a:rPr lang="en-US" altLang="en-US" b="1"/>
              <a:t>Output</a:t>
            </a:r>
          </a:p>
          <a:p>
            <a:pPr marL="800100" lvl="1" indent="-342900" eaLnBrk="1" hangingPunct="1">
              <a:buFont typeface="Wingdings" pitchFamily="2" charset="2"/>
              <a:buNone/>
            </a:pPr>
            <a:r>
              <a:rPr lang="en-US" altLang="en-US"/>
              <a:t>The </a:t>
            </a:r>
            <a:r>
              <a:rPr lang="en-US" altLang="en-US" b="1"/>
              <a:t>sink( )</a:t>
            </a:r>
            <a:r>
              <a:rPr lang="en-US" altLang="en-US"/>
              <a:t> function defines the direction of the output. </a:t>
            </a:r>
          </a:p>
          <a:p>
            <a:pPr marL="800100" lvl="1" indent="-342900" eaLnBrk="1" hangingPunct="1">
              <a:buFont typeface="Wingdings" pitchFamily="2" charset="2"/>
              <a:buNone/>
            </a:pPr>
            <a:r>
              <a:rPr lang="en-US" altLang="en-US"/>
              <a:t># direct output to a file </a:t>
            </a:r>
            <a:br>
              <a:rPr lang="en-US" altLang="en-US"/>
            </a:br>
            <a:r>
              <a:rPr lang="en-US" altLang="en-US"/>
              <a:t>sink("myfile", append=FALSE, split=FALSE)</a:t>
            </a:r>
            <a:br>
              <a:rPr lang="en-US" altLang="en-US"/>
            </a:br>
            <a:br>
              <a:rPr lang="en-US" altLang="en-US"/>
            </a:br>
            <a:r>
              <a:rPr lang="en-US" altLang="en-US"/>
              <a:t># return output to the terminal </a:t>
            </a:r>
            <a:br>
              <a:rPr lang="en-US" altLang="en-US"/>
            </a:br>
            <a:r>
              <a:rPr lang="en-US" altLang="en-US"/>
              <a:t>sink()</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Slide Number Placeholder 5"/>
          <p:cNvSpPr>
            <a:spLocks noGrp="1"/>
          </p:cNvSpPr>
          <p:nvPr>
            <p:ph type="sldNum" sz="quarter" idx="12"/>
          </p:nvPr>
        </p:nvSpPr>
        <p:spPr>
          <a:noFill/>
          <a:ln>
            <a:miter lim="800000"/>
            <a:headEnd/>
            <a:tailEnd/>
          </a:ln>
        </p:spPr>
        <p:txBody>
          <a:bodyPr/>
          <a:lstStyle/>
          <a:p>
            <a:fld id="{3724D0A2-9DC9-44C4-8FF0-DE6F65B6E222}" type="slidenum">
              <a:rPr lang="en-US" altLang="en-US" smtClean="0"/>
              <a:pPr/>
              <a:t>46</a:t>
            </a:fld>
            <a:endParaRPr lang="en-US" altLang="en-US"/>
          </a:p>
        </p:txBody>
      </p:sp>
      <p:sp>
        <p:nvSpPr>
          <p:cNvPr id="49155" name="Rectangle 2"/>
          <p:cNvSpPr>
            <a:spLocks noGrp="1" noChangeArrowheads="1"/>
          </p:cNvSpPr>
          <p:nvPr>
            <p:ph type="title"/>
          </p:nvPr>
        </p:nvSpPr>
        <p:spPr/>
        <p:txBody>
          <a:bodyPr/>
          <a:lstStyle/>
          <a:p>
            <a:pPr eaLnBrk="1" hangingPunct="1"/>
            <a:r>
              <a:rPr lang="en-US" altLang="en-US" sz="5400" b="1"/>
              <a:t>Output</a:t>
            </a:r>
          </a:p>
        </p:txBody>
      </p:sp>
      <p:sp>
        <p:nvSpPr>
          <p:cNvPr id="49156" name="Rectangle 3"/>
          <p:cNvSpPr>
            <a:spLocks noGrp="1" noChangeArrowheads="1"/>
          </p:cNvSpPr>
          <p:nvPr>
            <p:ph type="body" idx="1"/>
          </p:nvPr>
        </p:nvSpPr>
        <p:spPr>
          <a:xfrm>
            <a:off x="152400" y="1905000"/>
            <a:ext cx="9067800" cy="3886200"/>
          </a:xfrm>
        </p:spPr>
        <p:txBody>
          <a:bodyPr/>
          <a:lstStyle/>
          <a:p>
            <a:pPr marL="800100" lvl="1" indent="-342900" eaLnBrk="1" hangingPunct="1">
              <a:lnSpc>
                <a:spcPct val="80000"/>
              </a:lnSpc>
              <a:buFont typeface="Wingdings" pitchFamily="2" charset="2"/>
              <a:buNone/>
            </a:pPr>
            <a:r>
              <a:rPr lang="en-US" altLang="en-US"/>
              <a:t>The </a:t>
            </a:r>
            <a:r>
              <a:rPr lang="en-US" altLang="en-US" b="1"/>
              <a:t>append</a:t>
            </a:r>
            <a:r>
              <a:rPr lang="en-US" altLang="en-US"/>
              <a:t> option controls whether output overwrites or adds to a file.</a:t>
            </a:r>
          </a:p>
          <a:p>
            <a:pPr marL="800100" lvl="1" indent="-342900" eaLnBrk="1" hangingPunct="1">
              <a:lnSpc>
                <a:spcPct val="80000"/>
              </a:lnSpc>
              <a:buFont typeface="Wingdings" pitchFamily="2" charset="2"/>
              <a:buNone/>
            </a:pPr>
            <a:r>
              <a:rPr lang="en-US" altLang="en-US"/>
              <a:t>The </a:t>
            </a:r>
            <a:r>
              <a:rPr lang="en-US" altLang="en-US" b="1"/>
              <a:t>split</a:t>
            </a:r>
            <a:r>
              <a:rPr lang="en-US" altLang="en-US"/>
              <a:t> option determines if output is also sent to the screen as well as the output file.</a:t>
            </a:r>
          </a:p>
          <a:p>
            <a:pPr marL="800100" lvl="1" indent="-342900" eaLnBrk="1" hangingPunct="1">
              <a:lnSpc>
                <a:spcPct val="80000"/>
              </a:lnSpc>
              <a:buFont typeface="Wingdings" pitchFamily="2" charset="2"/>
              <a:buNone/>
            </a:pPr>
            <a:r>
              <a:rPr lang="en-US" altLang="en-US"/>
              <a:t>Here are some examples of the </a:t>
            </a:r>
            <a:r>
              <a:rPr lang="en-US" altLang="en-US" b="1"/>
              <a:t>sink() </a:t>
            </a:r>
            <a:r>
              <a:rPr lang="en-US" altLang="en-US"/>
              <a:t>function. </a:t>
            </a:r>
          </a:p>
          <a:p>
            <a:pPr marL="800100" lvl="1" indent="-342900" eaLnBrk="1" hangingPunct="1">
              <a:lnSpc>
                <a:spcPct val="80000"/>
              </a:lnSpc>
              <a:buFont typeface="Wingdings" pitchFamily="2" charset="2"/>
              <a:buNone/>
            </a:pPr>
            <a:r>
              <a:rPr lang="en-US" altLang="en-US" sz="2400"/>
              <a:t># output directed to output.txt in c:\projects directory.</a:t>
            </a:r>
          </a:p>
          <a:p>
            <a:pPr marL="800100" lvl="1" indent="-342900" eaLnBrk="1" hangingPunct="1">
              <a:lnSpc>
                <a:spcPct val="80000"/>
              </a:lnSpc>
              <a:buFont typeface="Wingdings" pitchFamily="2" charset="2"/>
              <a:buNone/>
            </a:pPr>
            <a:r>
              <a:rPr lang="en-US" altLang="en-US" sz="2400"/>
              <a:t># output overwrites existing file. no output to terminal. </a:t>
            </a:r>
            <a:br>
              <a:rPr lang="en-US" altLang="en-US" sz="2400"/>
            </a:br>
            <a:r>
              <a:rPr lang="en-US" altLang="en-US"/>
              <a:t>sink("myfile.txt", append=TRUE, split=TRUE) </a:t>
            </a:r>
          </a:p>
          <a:p>
            <a:pPr marL="800100" lvl="1" indent="-342900" eaLnBrk="1" hangingPunct="1">
              <a:lnSpc>
                <a:spcPct val="80000"/>
              </a:lnSpc>
              <a:buFont typeface="Wingdings" pitchFamily="2" charset="2"/>
              <a:buNone/>
            </a:pPr>
            <a:endParaRPr lang="en-US"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Slide Number Placeholder 5"/>
          <p:cNvSpPr>
            <a:spLocks noGrp="1"/>
          </p:cNvSpPr>
          <p:nvPr>
            <p:ph type="sldNum" sz="quarter" idx="12"/>
          </p:nvPr>
        </p:nvSpPr>
        <p:spPr>
          <a:noFill/>
          <a:ln>
            <a:miter lim="800000"/>
            <a:headEnd/>
            <a:tailEnd/>
          </a:ln>
        </p:spPr>
        <p:txBody>
          <a:bodyPr/>
          <a:lstStyle/>
          <a:p>
            <a:fld id="{921DFF0A-B669-4731-B144-B5BDCCD4965D}" type="slidenum">
              <a:rPr lang="en-US" altLang="en-US" smtClean="0"/>
              <a:pPr/>
              <a:t>47</a:t>
            </a:fld>
            <a:endParaRPr lang="en-US" altLang="en-US"/>
          </a:p>
        </p:txBody>
      </p:sp>
      <p:sp>
        <p:nvSpPr>
          <p:cNvPr id="50179" name="Rectangle 2"/>
          <p:cNvSpPr>
            <a:spLocks noGrp="1" noChangeArrowheads="1"/>
          </p:cNvSpPr>
          <p:nvPr>
            <p:ph type="title"/>
          </p:nvPr>
        </p:nvSpPr>
        <p:spPr/>
        <p:txBody>
          <a:bodyPr/>
          <a:lstStyle/>
          <a:p>
            <a:pPr eaLnBrk="1" hangingPunct="1"/>
            <a:r>
              <a:rPr lang="en-US" altLang="en-US" sz="5400" b="1"/>
              <a:t>Graphs</a:t>
            </a:r>
          </a:p>
        </p:txBody>
      </p:sp>
      <p:sp>
        <p:nvSpPr>
          <p:cNvPr id="50180" name="Rectangle 3"/>
          <p:cNvSpPr>
            <a:spLocks noGrp="1" noChangeArrowheads="1"/>
          </p:cNvSpPr>
          <p:nvPr>
            <p:ph type="body" idx="1"/>
          </p:nvPr>
        </p:nvSpPr>
        <p:spPr>
          <a:xfrm>
            <a:off x="152400" y="1905000"/>
            <a:ext cx="9067800" cy="3886200"/>
          </a:xfrm>
        </p:spPr>
        <p:txBody>
          <a:bodyPr/>
          <a:lstStyle/>
          <a:p>
            <a:pPr marL="800100" lvl="1" indent="-342900" eaLnBrk="1" hangingPunct="1">
              <a:buFont typeface="Wingdings" pitchFamily="2" charset="2"/>
              <a:buNone/>
            </a:pPr>
            <a:r>
              <a:rPr lang="en-US" altLang="en-US"/>
              <a:t>To redirect graphic output use one of the following functions. Use </a:t>
            </a:r>
            <a:r>
              <a:rPr lang="en-US" altLang="en-US" b="1"/>
              <a:t>dev.off( )</a:t>
            </a:r>
            <a:r>
              <a:rPr lang="en-US" altLang="en-US"/>
              <a:t> to return output to the terminal. </a:t>
            </a:r>
            <a:endParaRPr lang="en-US" altLang="en-US" b="1"/>
          </a:p>
        </p:txBody>
      </p:sp>
      <p:sp>
        <p:nvSpPr>
          <p:cNvPr id="50181" name="Rectangle 4"/>
          <p:cNvSpPr>
            <a:spLocks noChangeArrowheads="1"/>
          </p:cNvSpPr>
          <p:nvPr/>
        </p:nvSpPr>
        <p:spPr bwMode="auto">
          <a:xfrm>
            <a:off x="457200" y="2468563"/>
            <a:ext cx="82296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graphicFrame>
        <p:nvGraphicFramePr>
          <p:cNvPr id="1451052" name="Group 44"/>
          <p:cNvGraphicFramePr>
            <a:graphicFrameLocks noGrp="1"/>
          </p:cNvGraphicFramePr>
          <p:nvPr/>
        </p:nvGraphicFramePr>
        <p:xfrm>
          <a:off x="2286000" y="3352800"/>
          <a:ext cx="4876800" cy="2684464"/>
        </p:xfrm>
        <a:graphic>
          <a:graphicData uri="http://schemas.openxmlformats.org/drawingml/2006/table">
            <a:tbl>
              <a:tblPr/>
              <a:tblGrid>
                <a:gridCol w="2667000">
                  <a:extLst>
                    <a:ext uri="{9D8B030D-6E8A-4147-A177-3AD203B41FA5}">
                      <a16:colId xmlns:a16="http://schemas.microsoft.com/office/drawing/2014/main" val="20000"/>
                    </a:ext>
                  </a:extLst>
                </a:gridCol>
                <a:gridCol w="2209800">
                  <a:extLst>
                    <a:ext uri="{9D8B030D-6E8A-4147-A177-3AD203B41FA5}">
                      <a16:colId xmlns:a16="http://schemas.microsoft.com/office/drawing/2014/main" val="20001"/>
                    </a:ext>
                  </a:extLst>
                </a:gridCol>
              </a:tblGrid>
              <a:tr h="3841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Function</a:t>
                      </a:r>
                      <a:endParaRPr kumimoji="0" lang="en-US" altLang="en-US" sz="1800" b="0" i="0" u="none" strike="noStrike" cap="none" normalizeH="0" baseline="0">
                        <a:ln>
                          <a:noFill/>
                        </a:ln>
                        <a:solidFill>
                          <a:schemeClr val="tx1"/>
                        </a:solidFill>
                        <a:effectLst/>
                        <a:latin typeface="Arial" charset="0"/>
                      </a:endParaRPr>
                    </a:p>
                  </a:txBody>
                  <a:tcPr horzOverflow="overflow">
                    <a:lnL cap="flat">
                      <a:noFill/>
                    </a:lnL>
                    <a:lnR>
                      <a:noFill/>
                    </a:lnR>
                    <a:lnT cap="fla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Output to </a:t>
                      </a:r>
                      <a:endParaRPr kumimoji="0" lang="en-US" altLang="en-US" sz="1800" b="0" i="0" u="none" strike="noStrike" cap="none" normalizeH="0" baseline="0">
                        <a:ln>
                          <a:noFill/>
                        </a:ln>
                        <a:solidFill>
                          <a:schemeClr val="tx1"/>
                        </a:solidFill>
                        <a:effectLst/>
                        <a:latin typeface="Arial" charset="0"/>
                      </a:endParaRPr>
                    </a:p>
                  </a:txBody>
                  <a:tcPr horzOverflow="overflow">
                    <a:lnL>
                      <a:noFill/>
                    </a:lnL>
                    <a:lnR cap="flat">
                      <a:noFill/>
                    </a:lnR>
                    <a:lnT cap="flat">
                      <a:noFill/>
                    </a:lnT>
                    <a:lnB>
                      <a:noFill/>
                    </a:lnB>
                    <a:lnTlToBr>
                      <a:noFill/>
                    </a:lnTlToBr>
                    <a:lnBlToTr>
                      <a:noFill/>
                    </a:lnBlToTr>
                    <a:solidFill>
                      <a:srgbClr val="F2F2F2"/>
                    </a:solidFill>
                  </a:tcPr>
                </a:tc>
                <a:extLst>
                  <a:ext uri="{0D108BD9-81ED-4DB2-BD59-A6C34878D82A}">
                    <a16:rowId xmlns:a16="http://schemas.microsoft.com/office/drawing/2014/main" val="10000"/>
                  </a:ext>
                </a:extLst>
              </a:tr>
              <a:tr h="382588">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pdf("mygraph.pdf")</a:t>
                      </a:r>
                      <a:endParaRPr kumimoji="0" lang="en-US" altLang="en-US" sz="1800" b="0"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pdf file </a:t>
                      </a:r>
                      <a:endParaRPr kumimoji="0" lang="en-US" altLang="en-US" sz="1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1"/>
                  </a:ext>
                </a:extLst>
              </a:tr>
              <a:tr h="3841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win.metafile("mygraph.wmf")</a:t>
                      </a:r>
                      <a:endParaRPr kumimoji="0" lang="en-US" altLang="en-US" sz="1800" b="0"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windows metafile </a:t>
                      </a:r>
                      <a:endParaRPr kumimoji="0" lang="en-US" altLang="en-US" sz="1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2"/>
                  </a:ext>
                </a:extLst>
              </a:tr>
              <a:tr h="382588">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png("mygraph.png")</a:t>
                      </a:r>
                      <a:endParaRPr kumimoji="0" lang="en-US" altLang="en-US" sz="1800" b="0"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png file </a:t>
                      </a:r>
                      <a:endParaRPr kumimoji="0" lang="en-US" altLang="en-US" sz="1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3"/>
                  </a:ext>
                </a:extLst>
              </a:tr>
              <a:tr h="3841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jpeg("mygraph.jpg")</a:t>
                      </a:r>
                      <a:endParaRPr kumimoji="0" lang="en-US" altLang="en-US" sz="1800" b="0"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jpeg file </a:t>
                      </a:r>
                      <a:endParaRPr kumimoji="0" lang="en-US" altLang="en-US" sz="1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4"/>
                  </a:ext>
                </a:extLst>
              </a:tr>
              <a:tr h="382588">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bmp("mygraph.bmp")</a:t>
                      </a:r>
                      <a:endParaRPr kumimoji="0" lang="en-US" altLang="en-US" sz="1800" b="0"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bmp file </a:t>
                      </a:r>
                      <a:endParaRPr kumimoji="0" lang="en-US" altLang="en-US" sz="1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5"/>
                  </a:ext>
                </a:extLst>
              </a:tr>
              <a:tr h="3841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postscript("mygraph.ps")</a:t>
                      </a:r>
                      <a:endParaRPr kumimoji="0" lang="en-US" altLang="en-US" sz="1800" b="0" i="0" u="none" strike="noStrike" cap="none" normalizeH="0" baseline="0">
                        <a:ln>
                          <a:noFill/>
                        </a:ln>
                        <a:solidFill>
                          <a:schemeClr val="tx1"/>
                        </a:solidFill>
                        <a:effectLst/>
                        <a:latin typeface="Arial" charset="0"/>
                      </a:endParaRPr>
                    </a:p>
                  </a:txBody>
                  <a:tcPr horzOverflow="overflow">
                    <a:lnL cap="flat">
                      <a:noFill/>
                    </a:lnL>
                    <a:lnR>
                      <a:noFill/>
                    </a:lnR>
                    <a:lnT>
                      <a:noFill/>
                    </a:lnT>
                    <a:lnB cap="flat">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postscript file </a:t>
                      </a:r>
                      <a:endParaRPr kumimoji="0" lang="en-US" altLang="en-US" sz="1800" b="0" i="0" u="none" strike="noStrike" cap="none" normalizeH="0" baseline="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solidFill>
                      <a:srgbClr val="F2F2F2"/>
                    </a:solidFill>
                  </a:tcPr>
                </a:tc>
                <a:extLst>
                  <a:ext uri="{0D108BD9-81ED-4DB2-BD59-A6C34878D82A}">
                    <a16:rowId xmlns:a16="http://schemas.microsoft.com/office/drawing/2014/main" val="10006"/>
                  </a:ext>
                </a:extLst>
              </a:tr>
            </a:tbl>
          </a:graphicData>
        </a:graphic>
      </p:graphicFrame>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Slide Number Placeholder 5"/>
          <p:cNvSpPr>
            <a:spLocks noGrp="1"/>
          </p:cNvSpPr>
          <p:nvPr>
            <p:ph type="sldNum" sz="quarter" idx="12"/>
          </p:nvPr>
        </p:nvSpPr>
        <p:spPr>
          <a:noFill/>
          <a:ln>
            <a:miter lim="800000"/>
            <a:headEnd/>
            <a:tailEnd/>
          </a:ln>
        </p:spPr>
        <p:txBody>
          <a:bodyPr/>
          <a:lstStyle/>
          <a:p>
            <a:fld id="{753552E4-48B7-4391-A41D-0352F716FB05}" type="slidenum">
              <a:rPr lang="en-US" altLang="en-US" smtClean="0"/>
              <a:pPr/>
              <a:t>48</a:t>
            </a:fld>
            <a:endParaRPr lang="en-US" altLang="en-US"/>
          </a:p>
        </p:txBody>
      </p:sp>
      <p:sp>
        <p:nvSpPr>
          <p:cNvPr id="51203" name="Rectangle 2"/>
          <p:cNvSpPr>
            <a:spLocks noGrp="1" noChangeArrowheads="1"/>
          </p:cNvSpPr>
          <p:nvPr>
            <p:ph type="title"/>
          </p:nvPr>
        </p:nvSpPr>
        <p:spPr/>
        <p:txBody>
          <a:bodyPr/>
          <a:lstStyle/>
          <a:p>
            <a:pPr eaLnBrk="1" hangingPunct="1"/>
            <a:r>
              <a:rPr lang="en-US" altLang="en-US" sz="5400" b="1"/>
              <a:t>Redirecting Graphs</a:t>
            </a:r>
          </a:p>
        </p:txBody>
      </p:sp>
      <p:sp>
        <p:nvSpPr>
          <p:cNvPr id="51204" name="Rectangle 3"/>
          <p:cNvSpPr>
            <a:spLocks noGrp="1" noChangeArrowheads="1"/>
          </p:cNvSpPr>
          <p:nvPr>
            <p:ph type="body" idx="1"/>
          </p:nvPr>
        </p:nvSpPr>
        <p:spPr>
          <a:xfrm>
            <a:off x="152400" y="1905000"/>
            <a:ext cx="9067800" cy="3886200"/>
          </a:xfrm>
        </p:spPr>
        <p:txBody>
          <a:bodyPr/>
          <a:lstStyle/>
          <a:p>
            <a:pPr marL="800100" lvl="1" indent="-342900" eaLnBrk="1" hangingPunct="1">
              <a:buFont typeface="Wingdings" pitchFamily="2" charset="2"/>
              <a:buNone/>
            </a:pPr>
            <a:r>
              <a:rPr lang="en-US" altLang="en-US"/>
              <a:t># example - output graph to jpeg file </a:t>
            </a:r>
            <a:br>
              <a:rPr lang="en-US" altLang="en-US" b="1"/>
            </a:br>
            <a:r>
              <a:rPr lang="en-US" altLang="en-US"/>
              <a:t>jpeg("c:/mygraphs/myplot.jpg")</a:t>
            </a:r>
            <a:br>
              <a:rPr lang="en-US" altLang="en-US" b="1"/>
            </a:br>
            <a:r>
              <a:rPr lang="en-US" altLang="en-US"/>
              <a:t>plot(x)</a:t>
            </a:r>
            <a:br>
              <a:rPr lang="en-US" altLang="en-US" b="1"/>
            </a:br>
            <a:r>
              <a:rPr lang="en-US" altLang="en-US"/>
              <a:t>dev.off()</a:t>
            </a:r>
          </a:p>
        </p:txBody>
      </p:sp>
      <p:sp>
        <p:nvSpPr>
          <p:cNvPr id="51205" name="Rectangle 4"/>
          <p:cNvSpPr>
            <a:spLocks noChangeArrowheads="1"/>
          </p:cNvSpPr>
          <p:nvPr/>
        </p:nvSpPr>
        <p:spPr bwMode="auto">
          <a:xfrm>
            <a:off x="457200" y="2468563"/>
            <a:ext cx="82296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Slide Number Placeholder 5"/>
          <p:cNvSpPr>
            <a:spLocks noGrp="1"/>
          </p:cNvSpPr>
          <p:nvPr>
            <p:ph type="sldNum" sz="quarter" idx="12"/>
          </p:nvPr>
        </p:nvSpPr>
        <p:spPr>
          <a:noFill/>
          <a:ln>
            <a:miter lim="800000"/>
            <a:headEnd/>
            <a:tailEnd/>
          </a:ln>
        </p:spPr>
        <p:txBody>
          <a:bodyPr/>
          <a:lstStyle/>
          <a:p>
            <a:fld id="{04D6446D-AEED-42B5-8803-5ECA0B9B5337}" type="slidenum">
              <a:rPr lang="en-US" altLang="en-US" smtClean="0"/>
              <a:pPr/>
              <a:t>49</a:t>
            </a:fld>
            <a:endParaRPr lang="en-US" altLang="en-US"/>
          </a:p>
        </p:txBody>
      </p:sp>
      <p:sp>
        <p:nvSpPr>
          <p:cNvPr id="52227" name="Rectangle 2"/>
          <p:cNvSpPr>
            <a:spLocks noGrp="1" noChangeArrowheads="1"/>
          </p:cNvSpPr>
          <p:nvPr>
            <p:ph type="title"/>
          </p:nvPr>
        </p:nvSpPr>
        <p:spPr/>
        <p:txBody>
          <a:bodyPr/>
          <a:lstStyle/>
          <a:p>
            <a:pPr eaLnBrk="1" hangingPunct="1"/>
            <a:r>
              <a:rPr lang="en-US" altLang="en-US" sz="5400" b="1"/>
              <a:t>Reusing Results</a:t>
            </a:r>
          </a:p>
        </p:txBody>
      </p:sp>
      <p:sp>
        <p:nvSpPr>
          <p:cNvPr id="52228" name="Rectangle 3"/>
          <p:cNvSpPr>
            <a:spLocks noGrp="1" noChangeArrowheads="1"/>
          </p:cNvSpPr>
          <p:nvPr>
            <p:ph type="body" idx="1"/>
          </p:nvPr>
        </p:nvSpPr>
        <p:spPr>
          <a:xfrm>
            <a:off x="152400" y="1905000"/>
            <a:ext cx="9067800" cy="3886200"/>
          </a:xfrm>
        </p:spPr>
        <p:txBody>
          <a:bodyPr/>
          <a:lstStyle/>
          <a:p>
            <a:pPr marL="800100" lvl="1" indent="-342900" eaLnBrk="1" hangingPunct="1">
              <a:buFont typeface="Wingdings" pitchFamily="2" charset="2"/>
              <a:buNone/>
            </a:pPr>
            <a:r>
              <a:rPr lang="en-US" altLang="en-US"/>
              <a:t>One of the most useful design features of </a:t>
            </a:r>
            <a:r>
              <a:rPr lang="en-US" altLang="en-US" b="1"/>
              <a:t>R</a:t>
            </a:r>
            <a:r>
              <a:rPr lang="en-US" altLang="en-US"/>
              <a:t> is that the output of analyses can easily be saved and used as input to additional analyses. </a:t>
            </a:r>
          </a:p>
          <a:p>
            <a:pPr marL="800100" lvl="1" indent="-342900" eaLnBrk="1" hangingPunct="1">
              <a:buFont typeface="Wingdings" pitchFamily="2" charset="2"/>
              <a:buNone/>
            </a:pPr>
            <a:r>
              <a:rPr lang="en-US" altLang="en-US"/>
              <a:t># Example 1 </a:t>
            </a:r>
            <a:br>
              <a:rPr lang="en-US" altLang="en-US"/>
            </a:br>
            <a:r>
              <a:rPr lang="en-US" altLang="en-US"/>
              <a:t>lm(mpg~wt, data=mtcars) </a:t>
            </a:r>
          </a:p>
          <a:p>
            <a:pPr marL="800100" lvl="1" indent="-342900" eaLnBrk="1" hangingPunct="1">
              <a:buFont typeface="Wingdings" pitchFamily="2" charset="2"/>
              <a:buNone/>
            </a:pPr>
            <a:r>
              <a:rPr lang="en-US" altLang="en-US"/>
              <a:t>This will run a simple linear regression of miles per gallon on car weight using the dataframe mtcars. Results are sent to the screen. Nothing is saved.</a:t>
            </a:r>
          </a:p>
        </p:txBody>
      </p:sp>
      <p:sp>
        <p:nvSpPr>
          <p:cNvPr id="52229" name="Rectangle 4"/>
          <p:cNvSpPr>
            <a:spLocks noChangeArrowheads="1"/>
          </p:cNvSpPr>
          <p:nvPr/>
        </p:nvSpPr>
        <p:spPr bwMode="auto">
          <a:xfrm>
            <a:off x="457200" y="2468563"/>
            <a:ext cx="82296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Number Placeholder 5"/>
          <p:cNvSpPr>
            <a:spLocks noGrp="1"/>
          </p:cNvSpPr>
          <p:nvPr>
            <p:ph type="sldNum" sz="quarter" idx="12"/>
          </p:nvPr>
        </p:nvSpPr>
        <p:spPr>
          <a:noFill/>
          <a:ln>
            <a:miter lim="800000"/>
            <a:headEnd/>
            <a:tailEnd/>
          </a:ln>
        </p:spPr>
        <p:txBody>
          <a:bodyPr/>
          <a:lstStyle/>
          <a:p>
            <a:fld id="{688F6DE6-EAC4-419E-B42E-0EDAF52773D4}" type="slidenum">
              <a:rPr lang="en-US" altLang="en-US" smtClean="0"/>
              <a:pPr/>
              <a:t>5</a:t>
            </a:fld>
            <a:endParaRPr lang="en-US" altLang="en-US"/>
          </a:p>
        </p:txBody>
      </p:sp>
      <p:sp>
        <p:nvSpPr>
          <p:cNvPr id="7171" name="Rectangle 2"/>
          <p:cNvSpPr>
            <a:spLocks noGrp="1" noChangeArrowheads="1"/>
          </p:cNvSpPr>
          <p:nvPr>
            <p:ph type="title"/>
          </p:nvPr>
        </p:nvSpPr>
        <p:spPr>
          <a:xfrm>
            <a:off x="1143000" y="762000"/>
            <a:ext cx="7793038" cy="1462088"/>
          </a:xfrm>
        </p:spPr>
        <p:txBody>
          <a:bodyPr/>
          <a:lstStyle/>
          <a:p>
            <a:pPr eaLnBrk="1" hangingPunct="1"/>
            <a:br>
              <a:rPr lang="en-US" altLang="en-US" sz="3600" b="1"/>
            </a:br>
            <a:br>
              <a:rPr lang="en-US" altLang="en-US" sz="3600" b="1"/>
            </a:br>
            <a:r>
              <a:rPr lang="en-US" altLang="en-US" sz="3600" b="1"/>
              <a:t>R has a Learning Curve</a:t>
            </a:r>
            <a:br>
              <a:rPr lang="en-US" altLang="en-US" sz="3600" b="1"/>
            </a:br>
            <a:endParaRPr lang="en-US" altLang="en-US" sz="4800" b="1"/>
          </a:p>
        </p:txBody>
      </p:sp>
      <p:sp>
        <p:nvSpPr>
          <p:cNvPr id="7172" name="Rectangle 3"/>
          <p:cNvSpPr>
            <a:spLocks noGrp="1" noChangeArrowheads="1"/>
          </p:cNvSpPr>
          <p:nvPr>
            <p:ph type="body" idx="1"/>
          </p:nvPr>
        </p:nvSpPr>
        <p:spPr>
          <a:xfrm>
            <a:off x="762000" y="2057400"/>
            <a:ext cx="7772400" cy="2133600"/>
          </a:xfrm>
        </p:spPr>
        <p:txBody>
          <a:bodyPr/>
          <a:lstStyle/>
          <a:p>
            <a:pPr marL="1219200" lvl="2" indent="-304800" eaLnBrk="1" hangingPunct="1">
              <a:lnSpc>
                <a:spcPct val="90000"/>
              </a:lnSpc>
              <a:buFont typeface="Wingdings" pitchFamily="2" charset="2"/>
              <a:buNone/>
            </a:pPr>
            <a:r>
              <a:rPr lang="en-US" altLang="en-US"/>
              <a:t>The </a:t>
            </a:r>
            <a:r>
              <a:rPr lang="en-US" altLang="en-US" b="1"/>
              <a:t>second </a:t>
            </a:r>
            <a:r>
              <a:rPr lang="en-US" altLang="en-US"/>
              <a:t>reason is more transient. As users of statistical packages, we tend to run one controlled procedure for each type of analysis. Think of PROC GLM in SAS. We can carefully set up the run with all the parameters and options that we need. When we run the procedure, the resulting output may be a hundred pages long. We then sift through this output pulling out what we need and discarding the rest.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Slide Number Placeholder 5"/>
          <p:cNvSpPr>
            <a:spLocks noGrp="1"/>
          </p:cNvSpPr>
          <p:nvPr>
            <p:ph type="sldNum" sz="quarter" idx="12"/>
          </p:nvPr>
        </p:nvSpPr>
        <p:spPr>
          <a:noFill/>
          <a:ln>
            <a:miter lim="800000"/>
            <a:headEnd/>
            <a:tailEnd/>
          </a:ln>
        </p:spPr>
        <p:txBody>
          <a:bodyPr/>
          <a:lstStyle/>
          <a:p>
            <a:fld id="{C9B3BEDE-BD5E-43B9-A4EB-E586AA6FF984}" type="slidenum">
              <a:rPr lang="en-US" altLang="en-US" smtClean="0"/>
              <a:pPr/>
              <a:t>50</a:t>
            </a:fld>
            <a:endParaRPr lang="en-US" altLang="en-US"/>
          </a:p>
        </p:txBody>
      </p:sp>
      <p:sp>
        <p:nvSpPr>
          <p:cNvPr id="53251" name="Rectangle 2"/>
          <p:cNvSpPr>
            <a:spLocks noGrp="1" noChangeArrowheads="1"/>
          </p:cNvSpPr>
          <p:nvPr>
            <p:ph type="title"/>
          </p:nvPr>
        </p:nvSpPr>
        <p:spPr/>
        <p:txBody>
          <a:bodyPr/>
          <a:lstStyle/>
          <a:p>
            <a:pPr eaLnBrk="1" hangingPunct="1"/>
            <a:r>
              <a:rPr lang="en-US" altLang="en-US" sz="5400" b="1"/>
              <a:t>Reusing Results</a:t>
            </a:r>
          </a:p>
        </p:txBody>
      </p:sp>
      <p:sp>
        <p:nvSpPr>
          <p:cNvPr id="53252" name="Rectangle 3"/>
          <p:cNvSpPr>
            <a:spLocks noGrp="1" noChangeArrowheads="1"/>
          </p:cNvSpPr>
          <p:nvPr>
            <p:ph type="body" idx="1"/>
          </p:nvPr>
        </p:nvSpPr>
        <p:spPr>
          <a:xfrm>
            <a:off x="152400" y="1905000"/>
            <a:ext cx="9067800" cy="4191000"/>
          </a:xfrm>
        </p:spPr>
        <p:txBody>
          <a:bodyPr/>
          <a:lstStyle/>
          <a:p>
            <a:pPr marL="800100" lvl="1" indent="-342900" eaLnBrk="1" hangingPunct="1">
              <a:lnSpc>
                <a:spcPct val="80000"/>
              </a:lnSpc>
              <a:buFont typeface="Wingdings" pitchFamily="2" charset="2"/>
              <a:buNone/>
            </a:pPr>
            <a:r>
              <a:rPr lang="en-US" altLang="en-US"/>
              <a:t># Example 2 </a:t>
            </a:r>
            <a:br>
              <a:rPr lang="en-US" altLang="en-US"/>
            </a:br>
            <a:r>
              <a:rPr lang="en-US" altLang="en-US"/>
              <a:t>fit &lt;- lm(mpg~wt, data=mtcars) </a:t>
            </a:r>
          </a:p>
          <a:p>
            <a:pPr marL="800100" lvl="1" indent="-342900" eaLnBrk="1" hangingPunct="1">
              <a:lnSpc>
                <a:spcPct val="80000"/>
              </a:lnSpc>
              <a:buFont typeface="Wingdings" pitchFamily="2" charset="2"/>
              <a:buNone/>
            </a:pPr>
            <a:r>
              <a:rPr lang="en-US" altLang="en-US"/>
              <a:t>This time, the same regression is performed but the results are saved under the name fit. No output is sent to the screen. However, you now can manipulate the results. </a:t>
            </a:r>
          </a:p>
          <a:p>
            <a:pPr marL="800100" lvl="1" indent="-342900" eaLnBrk="1" hangingPunct="1">
              <a:lnSpc>
                <a:spcPct val="80000"/>
              </a:lnSpc>
              <a:buFont typeface="Wingdings" pitchFamily="2" charset="2"/>
              <a:buNone/>
            </a:pPr>
            <a:r>
              <a:rPr lang="en-US" altLang="en-US"/>
              <a:t>str(fit) # view the contents/structure of "fit“</a:t>
            </a:r>
          </a:p>
          <a:p>
            <a:pPr marL="800100" lvl="1" indent="-342900" eaLnBrk="1" hangingPunct="1">
              <a:lnSpc>
                <a:spcPct val="80000"/>
              </a:lnSpc>
              <a:buFont typeface="Wingdings" pitchFamily="2" charset="2"/>
              <a:buNone/>
            </a:pPr>
            <a:r>
              <a:rPr lang="en-US" altLang="en-US"/>
              <a:t>The assignment has actually created a </a:t>
            </a:r>
            <a:r>
              <a:rPr lang="en-US" altLang="en-US">
                <a:hlinkClick r:id="rId3"/>
              </a:rPr>
              <a:t>list</a:t>
            </a:r>
            <a:r>
              <a:rPr lang="en-US" altLang="en-US"/>
              <a:t> called "fit" that contains a wide range of information (including the predicted values, residuals, coefficients, and more.</a:t>
            </a:r>
          </a:p>
        </p:txBody>
      </p:sp>
      <p:sp>
        <p:nvSpPr>
          <p:cNvPr id="53253" name="Rectangle 4"/>
          <p:cNvSpPr>
            <a:spLocks noChangeArrowheads="1"/>
          </p:cNvSpPr>
          <p:nvPr/>
        </p:nvSpPr>
        <p:spPr bwMode="auto">
          <a:xfrm>
            <a:off x="457200" y="2468563"/>
            <a:ext cx="82296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Slide Number Placeholder 5"/>
          <p:cNvSpPr>
            <a:spLocks noGrp="1"/>
          </p:cNvSpPr>
          <p:nvPr>
            <p:ph type="sldNum" sz="quarter" idx="12"/>
          </p:nvPr>
        </p:nvSpPr>
        <p:spPr>
          <a:noFill/>
          <a:ln>
            <a:miter lim="800000"/>
            <a:headEnd/>
            <a:tailEnd/>
          </a:ln>
        </p:spPr>
        <p:txBody>
          <a:bodyPr/>
          <a:lstStyle/>
          <a:p>
            <a:fld id="{06B50312-C4EB-40C4-AFA1-5DBF6B3A32EE}" type="slidenum">
              <a:rPr lang="en-US" altLang="en-US" smtClean="0"/>
              <a:pPr/>
              <a:t>51</a:t>
            </a:fld>
            <a:endParaRPr lang="en-US" altLang="en-US"/>
          </a:p>
        </p:txBody>
      </p:sp>
      <p:sp>
        <p:nvSpPr>
          <p:cNvPr id="54275" name="Rectangle 2"/>
          <p:cNvSpPr>
            <a:spLocks noGrp="1" noChangeArrowheads="1"/>
          </p:cNvSpPr>
          <p:nvPr>
            <p:ph type="title"/>
          </p:nvPr>
        </p:nvSpPr>
        <p:spPr/>
        <p:txBody>
          <a:bodyPr/>
          <a:lstStyle/>
          <a:p>
            <a:pPr eaLnBrk="1" hangingPunct="1"/>
            <a:r>
              <a:rPr lang="en-US" altLang="en-US" sz="5400" b="1"/>
              <a:t>Reusing Results</a:t>
            </a:r>
          </a:p>
        </p:txBody>
      </p:sp>
      <p:sp>
        <p:nvSpPr>
          <p:cNvPr id="54276" name="Rectangle 3"/>
          <p:cNvSpPr>
            <a:spLocks noGrp="1" noChangeArrowheads="1"/>
          </p:cNvSpPr>
          <p:nvPr>
            <p:ph type="body" idx="1"/>
          </p:nvPr>
        </p:nvSpPr>
        <p:spPr>
          <a:xfrm>
            <a:off x="152400" y="1905000"/>
            <a:ext cx="9067800" cy="3886200"/>
          </a:xfrm>
        </p:spPr>
        <p:txBody>
          <a:bodyPr/>
          <a:lstStyle/>
          <a:p>
            <a:pPr marL="800100" lvl="1" indent="-342900" eaLnBrk="1" hangingPunct="1">
              <a:buFont typeface="Wingdings" pitchFamily="2" charset="2"/>
              <a:buNone/>
            </a:pPr>
            <a:r>
              <a:rPr lang="en-US" altLang="en-US"/>
              <a:t># plot residuals by fitted values</a:t>
            </a:r>
            <a:br>
              <a:rPr lang="en-US" altLang="en-US"/>
            </a:br>
            <a:r>
              <a:rPr lang="en-US" altLang="en-US"/>
              <a:t>plot(fit$residuals, fit$fitted.values) </a:t>
            </a:r>
          </a:p>
          <a:p>
            <a:pPr marL="800100" lvl="1" indent="-342900" eaLnBrk="1" hangingPunct="1">
              <a:buFont typeface="Wingdings" pitchFamily="2" charset="2"/>
              <a:buNone/>
            </a:pPr>
            <a:r>
              <a:rPr lang="en-US" altLang="en-US"/>
              <a:t>To see what a function returns, look at the </a:t>
            </a:r>
            <a:r>
              <a:rPr lang="en-US" altLang="en-US" b="1"/>
              <a:t>value</a:t>
            </a:r>
            <a:r>
              <a:rPr lang="en-US" altLang="en-US"/>
              <a:t> section of the online help for that function. Here we would look at </a:t>
            </a:r>
            <a:r>
              <a:rPr lang="en-US" altLang="en-US" b="1"/>
              <a:t>help(lm)</a:t>
            </a:r>
            <a:r>
              <a:rPr lang="en-US" altLang="en-US"/>
              <a:t>.</a:t>
            </a:r>
          </a:p>
          <a:p>
            <a:pPr marL="800100" lvl="1" indent="-342900" eaLnBrk="1" hangingPunct="1">
              <a:buFont typeface="Wingdings" pitchFamily="2" charset="2"/>
              <a:buNone/>
            </a:pPr>
            <a:r>
              <a:rPr lang="en-US" altLang="en-US"/>
              <a:t>The results can also be used by a wide range of other functions.</a:t>
            </a:r>
          </a:p>
          <a:p>
            <a:pPr marL="800100" lvl="1" indent="-342900" eaLnBrk="1" hangingPunct="1">
              <a:buFont typeface="Wingdings" pitchFamily="2" charset="2"/>
              <a:buNone/>
            </a:pPr>
            <a:r>
              <a:rPr lang="en-US" altLang="en-US"/>
              <a:t># produce diagnostic plots</a:t>
            </a:r>
            <a:br>
              <a:rPr lang="en-US" altLang="en-US"/>
            </a:br>
            <a:r>
              <a:rPr lang="en-US" altLang="en-US"/>
              <a:t>plot(fit) </a:t>
            </a:r>
            <a:br>
              <a:rPr lang="en-US" altLang="en-US"/>
            </a:br>
            <a:endParaRPr lang="en-US" altLang="en-US"/>
          </a:p>
        </p:txBody>
      </p:sp>
      <p:sp>
        <p:nvSpPr>
          <p:cNvPr id="54277" name="Rectangle 4"/>
          <p:cNvSpPr>
            <a:spLocks noChangeArrowheads="1"/>
          </p:cNvSpPr>
          <p:nvPr/>
        </p:nvSpPr>
        <p:spPr bwMode="auto">
          <a:xfrm>
            <a:off x="457200" y="2468563"/>
            <a:ext cx="82296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ctrTitle"/>
          </p:nvPr>
        </p:nvSpPr>
        <p:spPr/>
        <p:txBody>
          <a:bodyPr/>
          <a:lstStyle/>
          <a:p>
            <a:pPr eaLnBrk="1" hangingPunct="1"/>
            <a:r>
              <a:rPr lang="en-US" altLang="en-US" sz="5400"/>
              <a:t>Lecture 2: Data Input</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Slide Number Placeholder 5"/>
          <p:cNvSpPr>
            <a:spLocks noGrp="1"/>
          </p:cNvSpPr>
          <p:nvPr>
            <p:ph type="sldNum" sz="quarter" idx="12"/>
          </p:nvPr>
        </p:nvSpPr>
        <p:spPr>
          <a:noFill/>
          <a:ln>
            <a:miter lim="800000"/>
            <a:headEnd/>
            <a:tailEnd/>
          </a:ln>
        </p:spPr>
        <p:txBody>
          <a:bodyPr/>
          <a:lstStyle/>
          <a:p>
            <a:fld id="{28706984-F18A-4ACF-B08A-C037697EBA0D}" type="slidenum">
              <a:rPr lang="en-US" altLang="en-US" smtClean="0"/>
              <a:pPr/>
              <a:t>53</a:t>
            </a:fld>
            <a:endParaRPr lang="en-US" altLang="en-US"/>
          </a:p>
        </p:txBody>
      </p:sp>
      <p:sp>
        <p:nvSpPr>
          <p:cNvPr id="56323" name="Rectangle 2"/>
          <p:cNvSpPr>
            <a:spLocks noGrp="1" noChangeArrowheads="1"/>
          </p:cNvSpPr>
          <p:nvPr>
            <p:ph type="title"/>
          </p:nvPr>
        </p:nvSpPr>
        <p:spPr>
          <a:xfrm>
            <a:off x="1143000" y="533400"/>
            <a:ext cx="7793038" cy="990600"/>
          </a:xfrm>
        </p:spPr>
        <p:txBody>
          <a:bodyPr/>
          <a:lstStyle/>
          <a:p>
            <a:pPr eaLnBrk="1" hangingPunct="1"/>
            <a:r>
              <a:rPr lang="en-US" altLang="en-US" sz="4800" b="1"/>
              <a:t>Outline</a:t>
            </a:r>
          </a:p>
        </p:txBody>
      </p:sp>
      <p:sp>
        <p:nvSpPr>
          <p:cNvPr id="56324" name="Rectangle 3"/>
          <p:cNvSpPr>
            <a:spLocks noGrp="1" noChangeArrowheads="1"/>
          </p:cNvSpPr>
          <p:nvPr>
            <p:ph type="body" idx="1"/>
          </p:nvPr>
        </p:nvSpPr>
        <p:spPr>
          <a:xfrm>
            <a:off x="609600" y="1905000"/>
            <a:ext cx="7772400" cy="4267200"/>
          </a:xfrm>
        </p:spPr>
        <p:txBody>
          <a:bodyPr/>
          <a:lstStyle/>
          <a:p>
            <a:pPr marL="1219200" lvl="2" indent="-304800" eaLnBrk="1" hangingPunct="1">
              <a:lnSpc>
                <a:spcPct val="90000"/>
              </a:lnSpc>
            </a:pPr>
            <a:r>
              <a:rPr lang="en-US" altLang="en-US"/>
              <a:t>Data Types</a:t>
            </a:r>
          </a:p>
          <a:p>
            <a:pPr marL="1219200" lvl="2" indent="-304800" eaLnBrk="1" hangingPunct="1">
              <a:lnSpc>
                <a:spcPct val="90000"/>
              </a:lnSpc>
            </a:pPr>
            <a:r>
              <a:rPr lang="en-US" altLang="en-US"/>
              <a:t>Importing Data</a:t>
            </a:r>
          </a:p>
          <a:p>
            <a:pPr marL="1219200" lvl="2" indent="-304800" eaLnBrk="1" hangingPunct="1">
              <a:lnSpc>
                <a:spcPct val="90000"/>
              </a:lnSpc>
            </a:pPr>
            <a:r>
              <a:rPr lang="en-US" altLang="en-US"/>
              <a:t>Keyboard Input</a:t>
            </a:r>
          </a:p>
          <a:p>
            <a:pPr marL="1219200" lvl="2" indent="-304800" eaLnBrk="1" hangingPunct="1">
              <a:lnSpc>
                <a:spcPct val="90000"/>
              </a:lnSpc>
            </a:pPr>
            <a:r>
              <a:rPr lang="en-US" altLang="en-US"/>
              <a:t>Database Input</a:t>
            </a:r>
          </a:p>
          <a:p>
            <a:pPr marL="1219200" lvl="2" indent="-304800" eaLnBrk="1" hangingPunct="1">
              <a:lnSpc>
                <a:spcPct val="90000"/>
              </a:lnSpc>
            </a:pPr>
            <a:r>
              <a:rPr lang="en-US" altLang="en-US"/>
              <a:t>Exporting Data</a:t>
            </a:r>
          </a:p>
          <a:p>
            <a:pPr marL="1219200" lvl="2" indent="-304800" eaLnBrk="1" hangingPunct="1">
              <a:lnSpc>
                <a:spcPct val="90000"/>
              </a:lnSpc>
            </a:pPr>
            <a:r>
              <a:rPr lang="en-US" altLang="en-US"/>
              <a:t>Viewing Data</a:t>
            </a:r>
          </a:p>
          <a:p>
            <a:pPr marL="1219200" lvl="2" indent="-304800" eaLnBrk="1" hangingPunct="1">
              <a:lnSpc>
                <a:spcPct val="90000"/>
              </a:lnSpc>
            </a:pPr>
            <a:r>
              <a:rPr lang="en-US" altLang="en-US"/>
              <a:t>Variable Labels</a:t>
            </a:r>
          </a:p>
          <a:p>
            <a:pPr marL="1219200" lvl="2" indent="-304800" eaLnBrk="1" hangingPunct="1">
              <a:lnSpc>
                <a:spcPct val="90000"/>
              </a:lnSpc>
            </a:pPr>
            <a:r>
              <a:rPr lang="en-US" altLang="en-US"/>
              <a:t>Value Labels</a:t>
            </a:r>
          </a:p>
          <a:p>
            <a:pPr marL="1219200" lvl="2" indent="-304800" eaLnBrk="1" hangingPunct="1">
              <a:lnSpc>
                <a:spcPct val="90000"/>
              </a:lnSpc>
            </a:pPr>
            <a:r>
              <a:rPr lang="en-US" altLang="en-US"/>
              <a:t>Missing Data</a:t>
            </a:r>
          </a:p>
          <a:p>
            <a:pPr marL="1219200" lvl="2" indent="-304800" eaLnBrk="1" hangingPunct="1">
              <a:lnSpc>
                <a:spcPct val="90000"/>
              </a:lnSpc>
            </a:pPr>
            <a:r>
              <a:rPr lang="en-US" altLang="en-US"/>
              <a:t>Date Values</a:t>
            </a:r>
          </a:p>
          <a:p>
            <a:pPr marL="1219200" lvl="2" indent="-304800" eaLnBrk="1" hangingPunct="1">
              <a:lnSpc>
                <a:spcPct val="90000"/>
              </a:lnSpc>
              <a:buFont typeface="Wingdings" pitchFamily="2" charset="2"/>
              <a:buNone/>
            </a:pPr>
            <a:endParaRPr lang="en-US" altLang="en-US"/>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Slide Number Placeholder 5"/>
          <p:cNvSpPr>
            <a:spLocks noGrp="1"/>
          </p:cNvSpPr>
          <p:nvPr>
            <p:ph type="sldNum" sz="quarter" idx="12"/>
          </p:nvPr>
        </p:nvSpPr>
        <p:spPr>
          <a:noFill/>
          <a:ln>
            <a:miter lim="800000"/>
            <a:headEnd/>
            <a:tailEnd/>
          </a:ln>
        </p:spPr>
        <p:txBody>
          <a:bodyPr/>
          <a:lstStyle/>
          <a:p>
            <a:fld id="{691C80C2-A0BE-4959-BBD7-954A82EEE37F}" type="slidenum">
              <a:rPr lang="en-US" altLang="en-US" smtClean="0"/>
              <a:pPr/>
              <a:t>54</a:t>
            </a:fld>
            <a:endParaRPr lang="en-US" altLang="en-US"/>
          </a:p>
        </p:txBody>
      </p:sp>
      <p:sp>
        <p:nvSpPr>
          <p:cNvPr id="57347" name="Rectangle 2"/>
          <p:cNvSpPr>
            <a:spLocks noGrp="1" noChangeArrowheads="1"/>
          </p:cNvSpPr>
          <p:nvPr>
            <p:ph type="title"/>
          </p:nvPr>
        </p:nvSpPr>
        <p:spPr>
          <a:xfrm>
            <a:off x="1143000" y="457200"/>
            <a:ext cx="7793038" cy="1462088"/>
          </a:xfrm>
        </p:spPr>
        <p:txBody>
          <a:bodyPr/>
          <a:lstStyle/>
          <a:p>
            <a:pPr eaLnBrk="1" hangingPunct="1"/>
            <a:r>
              <a:rPr lang="en-US" altLang="en-US" sz="4000" b="1"/>
              <a:t>Data Types</a:t>
            </a:r>
            <a:r>
              <a:rPr lang="en-US" altLang="en-US" sz="5400" b="1"/>
              <a:t> </a:t>
            </a:r>
          </a:p>
        </p:txBody>
      </p:sp>
      <p:sp>
        <p:nvSpPr>
          <p:cNvPr id="57348" name="Rectangle 3"/>
          <p:cNvSpPr>
            <a:spLocks noGrp="1" noChangeArrowheads="1"/>
          </p:cNvSpPr>
          <p:nvPr>
            <p:ph type="body" idx="1"/>
          </p:nvPr>
        </p:nvSpPr>
        <p:spPr>
          <a:xfrm>
            <a:off x="762000" y="2057400"/>
            <a:ext cx="7772400" cy="1600200"/>
          </a:xfrm>
        </p:spPr>
        <p:txBody>
          <a:bodyPr/>
          <a:lstStyle/>
          <a:p>
            <a:pPr marL="1219200" lvl="2" indent="-304800" eaLnBrk="1" hangingPunct="1">
              <a:buFont typeface="Wingdings" pitchFamily="2" charset="2"/>
              <a:buNone/>
            </a:pPr>
            <a:r>
              <a:rPr lang="en-US" altLang="en-US" sz="3200" b="1"/>
              <a:t>R</a:t>
            </a:r>
            <a:r>
              <a:rPr lang="en-US" altLang="en-US" sz="3200"/>
              <a:t> has a wide variety of data types including scalars, vectors (numerical, character, logical), matrices, dataframes, and lists.</a:t>
            </a:r>
            <a:endParaRPr lang="en-US" altLang="en-US" sz="3200" b="1"/>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Slide Number Placeholder 5"/>
          <p:cNvSpPr>
            <a:spLocks noGrp="1"/>
          </p:cNvSpPr>
          <p:nvPr>
            <p:ph type="sldNum" sz="quarter" idx="12"/>
          </p:nvPr>
        </p:nvSpPr>
        <p:spPr>
          <a:noFill/>
          <a:ln>
            <a:miter lim="800000"/>
            <a:headEnd/>
            <a:tailEnd/>
          </a:ln>
        </p:spPr>
        <p:txBody>
          <a:bodyPr/>
          <a:lstStyle/>
          <a:p>
            <a:fld id="{97CF95EE-601D-4681-8331-EB27E644C1FD}" type="slidenum">
              <a:rPr lang="en-US" altLang="en-US" smtClean="0"/>
              <a:pPr/>
              <a:t>55</a:t>
            </a:fld>
            <a:endParaRPr lang="en-US" altLang="en-US"/>
          </a:p>
        </p:txBody>
      </p:sp>
      <p:sp>
        <p:nvSpPr>
          <p:cNvPr id="58371" name="Rectangle 2"/>
          <p:cNvSpPr>
            <a:spLocks noGrp="1" noChangeArrowheads="1"/>
          </p:cNvSpPr>
          <p:nvPr>
            <p:ph type="title"/>
          </p:nvPr>
        </p:nvSpPr>
        <p:spPr>
          <a:xfrm>
            <a:off x="1143000" y="457200"/>
            <a:ext cx="7793038" cy="1462088"/>
          </a:xfrm>
        </p:spPr>
        <p:txBody>
          <a:bodyPr/>
          <a:lstStyle/>
          <a:p>
            <a:pPr eaLnBrk="1" hangingPunct="1"/>
            <a:r>
              <a:rPr lang="en-US" altLang="en-US" sz="4000" b="1"/>
              <a:t>Vectors</a:t>
            </a:r>
            <a:r>
              <a:rPr lang="en-US" altLang="en-US" sz="5400" b="1"/>
              <a:t> </a:t>
            </a:r>
          </a:p>
        </p:txBody>
      </p:sp>
      <p:sp>
        <p:nvSpPr>
          <p:cNvPr id="58372" name="Rectangle 3"/>
          <p:cNvSpPr>
            <a:spLocks noGrp="1" noChangeArrowheads="1"/>
          </p:cNvSpPr>
          <p:nvPr>
            <p:ph type="body" idx="1"/>
          </p:nvPr>
        </p:nvSpPr>
        <p:spPr>
          <a:xfrm>
            <a:off x="762000" y="2057400"/>
            <a:ext cx="7772400" cy="4191000"/>
          </a:xfrm>
        </p:spPr>
        <p:txBody>
          <a:bodyPr/>
          <a:lstStyle/>
          <a:p>
            <a:pPr marL="1219200" lvl="2" indent="-304800" eaLnBrk="1" hangingPunct="1">
              <a:buFont typeface="Wingdings" pitchFamily="2" charset="2"/>
              <a:buNone/>
            </a:pPr>
            <a:r>
              <a:rPr lang="en-US" altLang="en-US"/>
              <a:t>a &lt;- c(1,2,5.3,6,-2,4) # numeric vector</a:t>
            </a:r>
          </a:p>
          <a:p>
            <a:pPr marL="1219200" lvl="2" indent="-304800" eaLnBrk="1" hangingPunct="1">
              <a:buFont typeface="Wingdings" pitchFamily="2" charset="2"/>
              <a:buNone/>
            </a:pPr>
            <a:r>
              <a:rPr lang="en-US" altLang="en-US"/>
              <a:t>b &lt;- c("one","two","three") # character vector</a:t>
            </a:r>
          </a:p>
          <a:p>
            <a:pPr marL="1219200" lvl="2" indent="-304800" eaLnBrk="1" hangingPunct="1">
              <a:buFont typeface="Wingdings" pitchFamily="2" charset="2"/>
              <a:buNone/>
            </a:pPr>
            <a:r>
              <a:rPr lang="en-US" altLang="en-US"/>
              <a:t>c &lt;- c(TRUE,TRUE,TRUE,FALSE,TRUE,FALSE)</a:t>
            </a:r>
          </a:p>
          <a:p>
            <a:pPr marL="1219200" lvl="2" indent="-304800" eaLnBrk="1" hangingPunct="1">
              <a:buFont typeface="Wingdings" pitchFamily="2" charset="2"/>
              <a:buNone/>
            </a:pPr>
            <a:r>
              <a:rPr lang="en-US" altLang="en-US"/>
              <a:t>#logical vector</a:t>
            </a:r>
          </a:p>
          <a:p>
            <a:pPr marL="1219200" lvl="2" indent="-304800" eaLnBrk="1" hangingPunct="1">
              <a:buFont typeface="Wingdings" pitchFamily="2" charset="2"/>
              <a:buNone/>
            </a:pPr>
            <a:r>
              <a:rPr lang="en-US" altLang="en-US"/>
              <a:t>Refer to elements of a vector using subscripts. </a:t>
            </a:r>
          </a:p>
          <a:p>
            <a:pPr marL="1219200" lvl="2" indent="-304800" eaLnBrk="1" hangingPunct="1">
              <a:buFont typeface="Wingdings" pitchFamily="2" charset="2"/>
              <a:buNone/>
            </a:pPr>
            <a:r>
              <a:rPr lang="en-US" altLang="en-US"/>
              <a:t>a[c(2,4)] # 2nd and 4th elements of vector</a:t>
            </a:r>
            <a:endParaRPr lang="en-US" altLang="en-US" b="1"/>
          </a:p>
          <a:p>
            <a:pPr marL="1219200" lvl="2" indent="-304800" eaLnBrk="1" hangingPunct="1">
              <a:buFont typeface="Wingdings" pitchFamily="2" charset="2"/>
              <a:buNone/>
            </a:pPr>
            <a:endParaRPr lang="en-US" altLang="en-US"/>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Slide Number Placeholder 5"/>
          <p:cNvSpPr>
            <a:spLocks noGrp="1"/>
          </p:cNvSpPr>
          <p:nvPr>
            <p:ph type="sldNum" sz="quarter" idx="12"/>
          </p:nvPr>
        </p:nvSpPr>
        <p:spPr>
          <a:noFill/>
          <a:ln>
            <a:miter lim="800000"/>
            <a:headEnd/>
            <a:tailEnd/>
          </a:ln>
        </p:spPr>
        <p:txBody>
          <a:bodyPr/>
          <a:lstStyle/>
          <a:p>
            <a:fld id="{2FA2A242-ADE2-43B0-AB00-165AD5D41998}" type="slidenum">
              <a:rPr lang="en-US" altLang="en-US" smtClean="0"/>
              <a:pPr/>
              <a:t>56</a:t>
            </a:fld>
            <a:endParaRPr lang="en-US" altLang="en-US"/>
          </a:p>
        </p:txBody>
      </p:sp>
      <p:sp>
        <p:nvSpPr>
          <p:cNvPr id="59395" name="Rectangle 2"/>
          <p:cNvSpPr>
            <a:spLocks noGrp="1" noChangeArrowheads="1"/>
          </p:cNvSpPr>
          <p:nvPr>
            <p:ph type="title"/>
          </p:nvPr>
        </p:nvSpPr>
        <p:spPr>
          <a:xfrm>
            <a:off x="1143000" y="457200"/>
            <a:ext cx="7793038" cy="1462088"/>
          </a:xfrm>
        </p:spPr>
        <p:txBody>
          <a:bodyPr/>
          <a:lstStyle/>
          <a:p>
            <a:pPr eaLnBrk="1" hangingPunct="1"/>
            <a:r>
              <a:rPr lang="en-US" altLang="en-US" sz="4000" b="1"/>
              <a:t>Matrices</a:t>
            </a:r>
            <a:r>
              <a:rPr lang="en-US" altLang="en-US" sz="5400" b="1"/>
              <a:t> </a:t>
            </a:r>
          </a:p>
        </p:txBody>
      </p:sp>
      <p:sp>
        <p:nvSpPr>
          <p:cNvPr id="59396" name="Rectangle 3"/>
          <p:cNvSpPr>
            <a:spLocks noGrp="1" noChangeArrowheads="1"/>
          </p:cNvSpPr>
          <p:nvPr>
            <p:ph type="body" idx="1"/>
          </p:nvPr>
        </p:nvSpPr>
        <p:spPr>
          <a:xfrm>
            <a:off x="762000" y="2057400"/>
            <a:ext cx="7848600" cy="2133600"/>
          </a:xfrm>
        </p:spPr>
        <p:txBody>
          <a:bodyPr/>
          <a:lstStyle/>
          <a:p>
            <a:pPr marL="1219200" lvl="2" indent="-304800" eaLnBrk="1" hangingPunct="1">
              <a:buFont typeface="Wingdings" pitchFamily="2" charset="2"/>
              <a:buNone/>
            </a:pPr>
            <a:r>
              <a:rPr lang="en-US" altLang="en-US" sz="2000"/>
              <a:t>All columns in a matrix must have the same mode(numeric, character, etc.) and the same length. </a:t>
            </a:r>
          </a:p>
          <a:p>
            <a:pPr marL="1219200" lvl="2" indent="-304800" eaLnBrk="1" hangingPunct="1">
              <a:buFont typeface="Wingdings" pitchFamily="2" charset="2"/>
              <a:buNone/>
            </a:pPr>
            <a:r>
              <a:rPr lang="en-US" altLang="en-US" sz="2000"/>
              <a:t>The general format is</a:t>
            </a:r>
          </a:p>
          <a:p>
            <a:pPr marL="1219200" lvl="2" indent="-304800" eaLnBrk="1" hangingPunct="1">
              <a:buFont typeface="Wingdings" pitchFamily="2" charset="2"/>
              <a:buNone/>
            </a:pPr>
            <a:r>
              <a:rPr lang="en-US" altLang="en-US" sz="2000"/>
              <a:t>mymatrix &lt;- </a:t>
            </a:r>
            <a:r>
              <a:rPr lang="en-US" altLang="en-US" sz="2000" b="1"/>
              <a:t>matrix(</a:t>
            </a:r>
            <a:r>
              <a:rPr lang="en-US" altLang="en-US" sz="2000" i="1"/>
              <a:t>vector</a:t>
            </a:r>
            <a:r>
              <a:rPr lang="en-US" altLang="en-US" sz="2000"/>
              <a:t>, </a:t>
            </a:r>
            <a:r>
              <a:rPr lang="en-US" altLang="en-US" sz="2000" b="1"/>
              <a:t>nrow=</a:t>
            </a:r>
            <a:r>
              <a:rPr lang="en-US" altLang="en-US" sz="2000" i="1"/>
              <a:t>r</a:t>
            </a:r>
            <a:r>
              <a:rPr lang="en-US" altLang="en-US" sz="2000"/>
              <a:t>, </a:t>
            </a:r>
            <a:r>
              <a:rPr lang="en-US" altLang="en-US" sz="2000" b="1"/>
              <a:t>ncol=</a:t>
            </a:r>
            <a:r>
              <a:rPr lang="en-US" altLang="en-US" sz="2000" i="1"/>
              <a:t>c</a:t>
            </a:r>
            <a:r>
              <a:rPr lang="en-US" altLang="en-US" sz="2000"/>
              <a:t>, </a:t>
            </a:r>
            <a:r>
              <a:rPr lang="en-US" altLang="en-US" sz="2000" b="1"/>
              <a:t>byrow=</a:t>
            </a:r>
            <a:r>
              <a:rPr lang="en-US" altLang="en-US" sz="2000" i="1"/>
              <a:t>FALSE</a:t>
            </a:r>
            <a:r>
              <a:rPr lang="en-US" altLang="en-US" sz="2000"/>
              <a:t>,</a:t>
            </a:r>
            <a:r>
              <a:rPr lang="en-US" altLang="en-US" sz="2000" b="1"/>
              <a:t>dimnames=list(</a:t>
            </a:r>
            <a:r>
              <a:rPr lang="en-US" altLang="en-US" sz="2000" i="1"/>
              <a:t>char_vector_rownames</a:t>
            </a:r>
            <a:r>
              <a:rPr lang="en-US" altLang="en-US" sz="2000"/>
              <a:t>, </a:t>
            </a:r>
            <a:r>
              <a:rPr lang="en-US" altLang="en-US" sz="2000" i="1"/>
              <a:t>char_vector_colnames</a:t>
            </a:r>
            <a:r>
              <a:rPr lang="en-US" altLang="en-US" sz="2000" b="1"/>
              <a:t>)) </a:t>
            </a:r>
          </a:p>
          <a:p>
            <a:pPr marL="1219200" lvl="2" indent="-304800" eaLnBrk="1" hangingPunct="1">
              <a:buFont typeface="Wingdings" pitchFamily="2" charset="2"/>
              <a:buNone/>
            </a:pPr>
            <a:r>
              <a:rPr lang="en-US" altLang="en-US" sz="2000" b="1"/>
              <a:t>byrow=TRUE</a:t>
            </a:r>
            <a:r>
              <a:rPr lang="en-US" altLang="en-US" sz="2000"/>
              <a:t> indicates that the matrix should be filled by rows. </a:t>
            </a:r>
            <a:r>
              <a:rPr lang="en-US" altLang="en-US" sz="2000" b="1"/>
              <a:t>byrow=FALSE</a:t>
            </a:r>
            <a:r>
              <a:rPr lang="en-US" altLang="en-US" sz="2000"/>
              <a:t> indicates that the matrix should be filled by columns (the default). </a:t>
            </a:r>
            <a:r>
              <a:rPr lang="en-US" altLang="en-US" sz="2000" b="1"/>
              <a:t>dimnames</a:t>
            </a:r>
            <a:r>
              <a:rPr lang="en-US" altLang="en-US" sz="2000"/>
              <a:t> provides optional labels for the columns and rows. </a:t>
            </a: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Slide Number Placeholder 5"/>
          <p:cNvSpPr>
            <a:spLocks noGrp="1"/>
          </p:cNvSpPr>
          <p:nvPr>
            <p:ph type="sldNum" sz="quarter" idx="12"/>
          </p:nvPr>
        </p:nvSpPr>
        <p:spPr>
          <a:noFill/>
          <a:ln>
            <a:miter lim="800000"/>
            <a:headEnd/>
            <a:tailEnd/>
          </a:ln>
        </p:spPr>
        <p:txBody>
          <a:bodyPr/>
          <a:lstStyle/>
          <a:p>
            <a:fld id="{178C4D2F-765A-4489-90E9-840ADA4EC5EB}" type="slidenum">
              <a:rPr lang="en-US" altLang="en-US" smtClean="0"/>
              <a:pPr/>
              <a:t>57</a:t>
            </a:fld>
            <a:endParaRPr lang="en-US" altLang="en-US"/>
          </a:p>
        </p:txBody>
      </p:sp>
      <p:sp>
        <p:nvSpPr>
          <p:cNvPr id="60419" name="Rectangle 2"/>
          <p:cNvSpPr>
            <a:spLocks noGrp="1" noChangeArrowheads="1"/>
          </p:cNvSpPr>
          <p:nvPr>
            <p:ph type="title"/>
          </p:nvPr>
        </p:nvSpPr>
        <p:spPr>
          <a:xfrm>
            <a:off x="1143000" y="457200"/>
            <a:ext cx="7793038" cy="1462088"/>
          </a:xfrm>
        </p:spPr>
        <p:txBody>
          <a:bodyPr/>
          <a:lstStyle/>
          <a:p>
            <a:pPr eaLnBrk="1" hangingPunct="1"/>
            <a:r>
              <a:rPr lang="en-US" altLang="en-US" sz="4000" b="1"/>
              <a:t>Matrices</a:t>
            </a:r>
            <a:r>
              <a:rPr lang="en-US" altLang="en-US" sz="5400" b="1"/>
              <a:t> </a:t>
            </a:r>
          </a:p>
        </p:txBody>
      </p:sp>
      <p:sp>
        <p:nvSpPr>
          <p:cNvPr id="60420" name="Rectangle 3"/>
          <p:cNvSpPr>
            <a:spLocks noGrp="1" noChangeArrowheads="1"/>
          </p:cNvSpPr>
          <p:nvPr>
            <p:ph type="body" idx="1"/>
          </p:nvPr>
        </p:nvSpPr>
        <p:spPr>
          <a:xfrm>
            <a:off x="762000" y="2057400"/>
            <a:ext cx="7772400" cy="2133600"/>
          </a:xfrm>
        </p:spPr>
        <p:txBody>
          <a:bodyPr/>
          <a:lstStyle/>
          <a:p>
            <a:pPr marL="1219200" lvl="2" indent="-304800" eaLnBrk="1" hangingPunct="1">
              <a:buFont typeface="Wingdings" pitchFamily="2" charset="2"/>
              <a:buNone/>
            </a:pPr>
            <a:r>
              <a:rPr lang="en-US" altLang="en-US" sz="2000"/>
              <a:t># generates 5 x 4 numeric matrix </a:t>
            </a:r>
            <a:br>
              <a:rPr lang="en-US" altLang="en-US" sz="2000"/>
            </a:br>
            <a:r>
              <a:rPr lang="en-US" altLang="en-US" sz="2000"/>
              <a:t>y&lt;-matrix(1:20, nrow=5,ncol=4)</a:t>
            </a:r>
          </a:p>
          <a:p>
            <a:pPr marL="1219200" lvl="2" indent="-304800" eaLnBrk="1" hangingPunct="1">
              <a:buFont typeface="Wingdings" pitchFamily="2" charset="2"/>
              <a:buNone/>
            </a:pPr>
            <a:r>
              <a:rPr lang="en-US" altLang="en-US" sz="2000"/>
              <a:t># another example</a:t>
            </a:r>
            <a:br>
              <a:rPr lang="en-US" altLang="en-US" sz="2000"/>
            </a:br>
            <a:r>
              <a:rPr lang="en-US" altLang="en-US" sz="2000"/>
              <a:t>cells &lt;- c(1,26,24,68)</a:t>
            </a:r>
            <a:br>
              <a:rPr lang="en-US" altLang="en-US" sz="2000"/>
            </a:br>
            <a:r>
              <a:rPr lang="en-US" altLang="en-US" sz="2000"/>
              <a:t>rnames &lt;- c("R1", "R2")</a:t>
            </a:r>
            <a:br>
              <a:rPr lang="en-US" altLang="en-US" sz="2000"/>
            </a:br>
            <a:r>
              <a:rPr lang="en-US" altLang="en-US" sz="2000"/>
              <a:t>cnames &lt;- c("C1", "C2") </a:t>
            </a:r>
            <a:br>
              <a:rPr lang="en-US" altLang="en-US" sz="2000"/>
            </a:br>
            <a:r>
              <a:rPr lang="en-US" altLang="en-US" sz="2000"/>
              <a:t>mymatrix &lt;- matrix(cells, nrow=2, ncol=2, byrow=TRUE, dimnames=list(rnames, cnames)) </a:t>
            </a:r>
          </a:p>
          <a:p>
            <a:pPr marL="1219200" lvl="2" indent="-304800" eaLnBrk="1" hangingPunct="1">
              <a:buFont typeface="Wingdings" pitchFamily="2" charset="2"/>
              <a:buNone/>
            </a:pPr>
            <a:r>
              <a:rPr lang="en-US" altLang="en-US" sz="2000"/>
              <a:t>#Identify rows, columns or elements using subscripts. </a:t>
            </a:r>
          </a:p>
          <a:p>
            <a:pPr marL="1219200" lvl="2" indent="-304800" eaLnBrk="1" hangingPunct="1">
              <a:buFont typeface="Wingdings" pitchFamily="2" charset="2"/>
              <a:buNone/>
            </a:pPr>
            <a:r>
              <a:rPr lang="en-US" altLang="en-US" sz="2000"/>
              <a:t>x[,4] # 4th column of matrix</a:t>
            </a:r>
            <a:br>
              <a:rPr lang="en-US" altLang="en-US" sz="2000"/>
            </a:br>
            <a:r>
              <a:rPr lang="en-US" altLang="en-US" sz="2000"/>
              <a:t>x[3,] # 3rd row of matrix </a:t>
            </a:r>
            <a:br>
              <a:rPr lang="en-US" altLang="en-US" sz="2000"/>
            </a:br>
            <a:r>
              <a:rPr lang="en-US" altLang="en-US" sz="2000"/>
              <a:t>x[2:4,1:3] # rows 2,3,4 of columns 1,2,3 </a:t>
            </a:r>
            <a:endParaRPr lang="en-US" altLang="en-US" sz="2000" b="1"/>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Slide Number Placeholder 5"/>
          <p:cNvSpPr>
            <a:spLocks noGrp="1"/>
          </p:cNvSpPr>
          <p:nvPr>
            <p:ph type="sldNum" sz="quarter" idx="12"/>
          </p:nvPr>
        </p:nvSpPr>
        <p:spPr>
          <a:noFill/>
          <a:ln>
            <a:miter lim="800000"/>
            <a:headEnd/>
            <a:tailEnd/>
          </a:ln>
        </p:spPr>
        <p:txBody>
          <a:bodyPr/>
          <a:lstStyle/>
          <a:p>
            <a:fld id="{B3C969D3-EC36-4AF2-A530-B97E52EFE136}" type="slidenum">
              <a:rPr lang="en-US" altLang="en-US" smtClean="0"/>
              <a:pPr/>
              <a:t>58</a:t>
            </a:fld>
            <a:endParaRPr lang="en-US" altLang="en-US"/>
          </a:p>
        </p:txBody>
      </p:sp>
      <p:sp>
        <p:nvSpPr>
          <p:cNvPr id="61443" name="Rectangle 2"/>
          <p:cNvSpPr>
            <a:spLocks noGrp="1" noChangeArrowheads="1"/>
          </p:cNvSpPr>
          <p:nvPr>
            <p:ph type="title"/>
          </p:nvPr>
        </p:nvSpPr>
        <p:spPr>
          <a:xfrm>
            <a:off x="1143000" y="457200"/>
            <a:ext cx="7793038" cy="1462088"/>
          </a:xfrm>
        </p:spPr>
        <p:txBody>
          <a:bodyPr/>
          <a:lstStyle/>
          <a:p>
            <a:pPr eaLnBrk="1" hangingPunct="1"/>
            <a:r>
              <a:rPr lang="en-US" altLang="en-US" sz="5400" b="1"/>
              <a:t>Arrays</a:t>
            </a:r>
          </a:p>
        </p:txBody>
      </p:sp>
      <p:sp>
        <p:nvSpPr>
          <p:cNvPr id="61444" name="Rectangle 3"/>
          <p:cNvSpPr>
            <a:spLocks noGrp="1" noChangeArrowheads="1"/>
          </p:cNvSpPr>
          <p:nvPr>
            <p:ph type="body" idx="1"/>
          </p:nvPr>
        </p:nvSpPr>
        <p:spPr>
          <a:xfrm>
            <a:off x="762000" y="2057400"/>
            <a:ext cx="7772400" cy="2133600"/>
          </a:xfrm>
        </p:spPr>
        <p:txBody>
          <a:bodyPr/>
          <a:lstStyle/>
          <a:p>
            <a:pPr marL="1219200" lvl="2" indent="-304800" eaLnBrk="1" hangingPunct="1">
              <a:buFont typeface="Wingdings" pitchFamily="2" charset="2"/>
              <a:buNone/>
            </a:pPr>
            <a:r>
              <a:rPr lang="en-US" altLang="en-US"/>
              <a:t>Arrays are similar to matrices but can have more than two dimensions. See </a:t>
            </a:r>
            <a:r>
              <a:rPr lang="en-US" altLang="en-US" b="1"/>
              <a:t>help(array)</a:t>
            </a:r>
            <a:r>
              <a:rPr lang="en-US" altLang="en-US"/>
              <a:t> for details. </a:t>
            </a:r>
            <a:endParaRPr lang="en-US" altLang="en-US" b="1"/>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Slide Number Placeholder 5"/>
          <p:cNvSpPr>
            <a:spLocks noGrp="1"/>
          </p:cNvSpPr>
          <p:nvPr>
            <p:ph type="sldNum" sz="quarter" idx="12"/>
          </p:nvPr>
        </p:nvSpPr>
        <p:spPr>
          <a:noFill/>
          <a:ln>
            <a:miter lim="800000"/>
            <a:headEnd/>
            <a:tailEnd/>
          </a:ln>
        </p:spPr>
        <p:txBody>
          <a:bodyPr/>
          <a:lstStyle/>
          <a:p>
            <a:fld id="{4951D995-CE2C-4981-9C10-ADC7B9F3F023}" type="slidenum">
              <a:rPr lang="en-US" altLang="en-US" smtClean="0"/>
              <a:pPr/>
              <a:t>59</a:t>
            </a:fld>
            <a:endParaRPr lang="en-US" altLang="en-US"/>
          </a:p>
        </p:txBody>
      </p:sp>
      <p:sp>
        <p:nvSpPr>
          <p:cNvPr id="62467" name="Rectangle 2"/>
          <p:cNvSpPr>
            <a:spLocks noGrp="1" noChangeArrowheads="1"/>
          </p:cNvSpPr>
          <p:nvPr>
            <p:ph type="title"/>
          </p:nvPr>
        </p:nvSpPr>
        <p:spPr>
          <a:xfrm>
            <a:off x="1143000" y="457200"/>
            <a:ext cx="7793038" cy="1462088"/>
          </a:xfrm>
        </p:spPr>
        <p:txBody>
          <a:bodyPr/>
          <a:lstStyle/>
          <a:p>
            <a:pPr eaLnBrk="1" hangingPunct="1"/>
            <a:r>
              <a:rPr lang="en-US" altLang="en-US" sz="5400" b="1"/>
              <a:t>Data frames</a:t>
            </a:r>
          </a:p>
        </p:txBody>
      </p:sp>
      <p:sp>
        <p:nvSpPr>
          <p:cNvPr id="62468" name="Rectangle 3"/>
          <p:cNvSpPr>
            <a:spLocks noGrp="1" noChangeArrowheads="1"/>
          </p:cNvSpPr>
          <p:nvPr>
            <p:ph type="body" idx="1"/>
          </p:nvPr>
        </p:nvSpPr>
        <p:spPr>
          <a:xfrm>
            <a:off x="762000" y="2057400"/>
            <a:ext cx="7772400" cy="2133600"/>
          </a:xfrm>
        </p:spPr>
        <p:txBody>
          <a:bodyPr/>
          <a:lstStyle/>
          <a:p>
            <a:pPr marL="1219200" lvl="2" indent="-304800" eaLnBrk="1" hangingPunct="1">
              <a:buFont typeface="Wingdings" pitchFamily="2" charset="2"/>
              <a:buNone/>
            </a:pPr>
            <a:r>
              <a:rPr lang="en-US" altLang="en-US"/>
              <a:t>A data frame is more general than a matrix, in that different columns can have different modes (numeric, character, factor, etc.). </a:t>
            </a:r>
          </a:p>
          <a:p>
            <a:pPr marL="1219200" lvl="2" indent="-304800" eaLnBrk="1" hangingPunct="1">
              <a:buFont typeface="Wingdings" pitchFamily="2" charset="2"/>
              <a:buNone/>
            </a:pPr>
            <a:r>
              <a:rPr lang="en-US" altLang="en-US"/>
              <a:t>d &lt;- c(1,2,3,4)</a:t>
            </a:r>
          </a:p>
          <a:p>
            <a:pPr marL="1219200" lvl="2" indent="-304800" eaLnBrk="1" hangingPunct="1">
              <a:buFont typeface="Wingdings" pitchFamily="2" charset="2"/>
              <a:buNone/>
            </a:pPr>
            <a:r>
              <a:rPr lang="en-US" altLang="en-US"/>
              <a:t>e &lt;- c("red", "white", "red", NA)</a:t>
            </a:r>
          </a:p>
          <a:p>
            <a:pPr marL="1219200" lvl="2" indent="-304800" eaLnBrk="1" hangingPunct="1">
              <a:buFont typeface="Wingdings" pitchFamily="2" charset="2"/>
              <a:buNone/>
            </a:pPr>
            <a:r>
              <a:rPr lang="en-US" altLang="en-US"/>
              <a:t>f &lt;- c(TRUE,TRUE,TRUE,FALSE)</a:t>
            </a:r>
          </a:p>
          <a:p>
            <a:pPr marL="1219200" lvl="2" indent="-304800" eaLnBrk="1" hangingPunct="1">
              <a:buFont typeface="Wingdings" pitchFamily="2" charset="2"/>
              <a:buNone/>
            </a:pPr>
            <a:r>
              <a:rPr lang="en-US" altLang="en-US"/>
              <a:t>mydata &lt;- data.frame(d,e,f)</a:t>
            </a:r>
          </a:p>
          <a:p>
            <a:pPr marL="1219200" lvl="2" indent="-304800" eaLnBrk="1" hangingPunct="1">
              <a:buFont typeface="Wingdings" pitchFamily="2" charset="2"/>
              <a:buNone/>
            </a:pPr>
            <a:r>
              <a:rPr lang="en-US" altLang="en-US"/>
              <a:t>names(mydata) &lt;- c("ID","Color","Passed") #variable names </a:t>
            </a:r>
            <a:endParaRPr lang="en-US" altLang="en-US" b="1"/>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Slide Number Placeholder 5"/>
          <p:cNvSpPr>
            <a:spLocks noGrp="1"/>
          </p:cNvSpPr>
          <p:nvPr>
            <p:ph type="sldNum" sz="quarter" idx="12"/>
          </p:nvPr>
        </p:nvSpPr>
        <p:spPr>
          <a:noFill/>
          <a:ln>
            <a:miter lim="800000"/>
            <a:headEnd/>
            <a:tailEnd/>
          </a:ln>
        </p:spPr>
        <p:txBody>
          <a:bodyPr/>
          <a:lstStyle/>
          <a:p>
            <a:fld id="{873AA8D1-49E9-4949-B49A-2E299C718586}" type="slidenum">
              <a:rPr lang="en-US" altLang="en-US" smtClean="0"/>
              <a:pPr/>
              <a:t>6</a:t>
            </a:fld>
            <a:endParaRPr lang="en-US" altLang="en-US"/>
          </a:p>
        </p:txBody>
      </p:sp>
      <p:sp>
        <p:nvSpPr>
          <p:cNvPr id="8195" name="Rectangle 2"/>
          <p:cNvSpPr>
            <a:spLocks noGrp="1" noChangeArrowheads="1"/>
          </p:cNvSpPr>
          <p:nvPr>
            <p:ph type="title"/>
          </p:nvPr>
        </p:nvSpPr>
        <p:spPr>
          <a:xfrm>
            <a:off x="1143000" y="457200"/>
            <a:ext cx="7793038" cy="1295400"/>
          </a:xfrm>
        </p:spPr>
        <p:txBody>
          <a:bodyPr/>
          <a:lstStyle/>
          <a:p>
            <a:pPr eaLnBrk="1" hangingPunct="1"/>
            <a:r>
              <a:rPr lang="en-US" altLang="en-US" sz="4800" b="1"/>
              <a:t>R paradigm is different</a:t>
            </a:r>
          </a:p>
        </p:txBody>
      </p:sp>
      <p:sp>
        <p:nvSpPr>
          <p:cNvPr id="8196" name="Rectangle 3"/>
          <p:cNvSpPr>
            <a:spLocks noGrp="1" noChangeArrowheads="1"/>
          </p:cNvSpPr>
          <p:nvPr>
            <p:ph type="body" idx="1"/>
          </p:nvPr>
        </p:nvSpPr>
        <p:spPr>
          <a:xfrm>
            <a:off x="609600" y="1981200"/>
            <a:ext cx="7772400" cy="4114800"/>
          </a:xfrm>
        </p:spPr>
        <p:txBody>
          <a:bodyPr/>
          <a:lstStyle/>
          <a:p>
            <a:pPr marL="1219200" lvl="2" indent="-304800" eaLnBrk="1" hangingPunct="1">
              <a:lnSpc>
                <a:spcPct val="90000"/>
              </a:lnSpc>
              <a:buFont typeface="Wingdings" pitchFamily="2" charset="2"/>
              <a:buNone/>
            </a:pPr>
            <a:r>
              <a:rPr lang="en-US" altLang="en-US"/>
              <a:t>Rather than setting up a complete analysis at once, the process is highly interactive. You run a command (say fit a model), take the results and process it through another command (say a set of diagnostic plots), take those results and process it through another command (say cross-validation), etc. The cycle may include transforming the data, and looping back through the whole process again. You stop when you feel that you have fully analyzed the data.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Slide Number Placeholder 5"/>
          <p:cNvSpPr>
            <a:spLocks noGrp="1"/>
          </p:cNvSpPr>
          <p:nvPr>
            <p:ph type="sldNum" sz="quarter" idx="12"/>
          </p:nvPr>
        </p:nvSpPr>
        <p:spPr>
          <a:noFill/>
          <a:ln>
            <a:miter lim="800000"/>
            <a:headEnd/>
            <a:tailEnd/>
          </a:ln>
        </p:spPr>
        <p:txBody>
          <a:bodyPr/>
          <a:lstStyle/>
          <a:p>
            <a:fld id="{60CE1824-0596-4BC8-8925-BB508FAF8EC9}" type="slidenum">
              <a:rPr lang="en-US" altLang="en-US" smtClean="0"/>
              <a:pPr/>
              <a:t>60</a:t>
            </a:fld>
            <a:endParaRPr lang="en-US" altLang="en-US"/>
          </a:p>
        </p:txBody>
      </p:sp>
      <p:sp>
        <p:nvSpPr>
          <p:cNvPr id="63491" name="Rectangle 2"/>
          <p:cNvSpPr>
            <a:spLocks noGrp="1" noChangeArrowheads="1"/>
          </p:cNvSpPr>
          <p:nvPr>
            <p:ph type="title"/>
          </p:nvPr>
        </p:nvSpPr>
        <p:spPr>
          <a:xfrm>
            <a:off x="1143000" y="457200"/>
            <a:ext cx="7793038" cy="1462088"/>
          </a:xfrm>
        </p:spPr>
        <p:txBody>
          <a:bodyPr/>
          <a:lstStyle/>
          <a:p>
            <a:pPr eaLnBrk="1" hangingPunct="1"/>
            <a:r>
              <a:rPr lang="en-US" altLang="en-US" sz="5400" b="1"/>
              <a:t>Data frames</a:t>
            </a:r>
          </a:p>
        </p:txBody>
      </p:sp>
      <p:sp>
        <p:nvSpPr>
          <p:cNvPr id="63492" name="Rectangle 3"/>
          <p:cNvSpPr>
            <a:spLocks noGrp="1" noChangeArrowheads="1"/>
          </p:cNvSpPr>
          <p:nvPr>
            <p:ph type="body" idx="1"/>
          </p:nvPr>
        </p:nvSpPr>
        <p:spPr>
          <a:xfrm>
            <a:off x="533400" y="2057400"/>
            <a:ext cx="8458200" cy="2895600"/>
          </a:xfrm>
        </p:spPr>
        <p:txBody>
          <a:bodyPr/>
          <a:lstStyle/>
          <a:p>
            <a:pPr marL="1219200" lvl="2" indent="-304800" eaLnBrk="1" hangingPunct="1">
              <a:buFont typeface="Wingdings" pitchFamily="2" charset="2"/>
              <a:buNone/>
            </a:pPr>
            <a:r>
              <a:rPr lang="en-US" altLang="en-US" sz="2000"/>
              <a:t>There are a variety of ways to identify the elements of a dataframe .</a:t>
            </a:r>
          </a:p>
          <a:p>
            <a:pPr marL="800100" lvl="1" indent="-342900" eaLnBrk="1" hangingPunct="1">
              <a:buFont typeface="Wingdings" pitchFamily="2" charset="2"/>
              <a:buNone/>
            </a:pPr>
            <a:r>
              <a:rPr lang="en-US" altLang="en-US" sz="2400"/>
              <a:t>myframe[3:5] # columns 3,4,5 of dataframe</a:t>
            </a:r>
          </a:p>
          <a:p>
            <a:pPr marL="800100" lvl="1" indent="-342900" eaLnBrk="1" hangingPunct="1">
              <a:buFont typeface="Wingdings" pitchFamily="2" charset="2"/>
              <a:buNone/>
            </a:pPr>
            <a:r>
              <a:rPr lang="en-US" altLang="en-US" sz="2400"/>
              <a:t>myframe[c("ID","Age")] </a:t>
            </a:r>
            <a:r>
              <a:rPr lang="en-US" altLang="en-US" sz="2000"/>
              <a:t># columns ID and Age from dataframe</a:t>
            </a:r>
          </a:p>
          <a:p>
            <a:pPr marL="800100" lvl="1" indent="-342900" eaLnBrk="1" hangingPunct="1">
              <a:buFont typeface="Wingdings" pitchFamily="2" charset="2"/>
              <a:buNone/>
            </a:pPr>
            <a:r>
              <a:rPr lang="en-US" altLang="en-US" sz="2400"/>
              <a:t>myframe$X1 # variable x1 in the dataframe </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Slide Number Placeholder 5"/>
          <p:cNvSpPr>
            <a:spLocks noGrp="1"/>
          </p:cNvSpPr>
          <p:nvPr>
            <p:ph type="sldNum" sz="quarter" idx="12"/>
          </p:nvPr>
        </p:nvSpPr>
        <p:spPr>
          <a:noFill/>
          <a:ln>
            <a:miter lim="800000"/>
            <a:headEnd/>
            <a:tailEnd/>
          </a:ln>
        </p:spPr>
        <p:txBody>
          <a:bodyPr/>
          <a:lstStyle/>
          <a:p>
            <a:fld id="{101FBACD-FEA6-4A74-9FC1-D92E84C33530}" type="slidenum">
              <a:rPr lang="en-US" altLang="en-US" smtClean="0"/>
              <a:pPr/>
              <a:t>61</a:t>
            </a:fld>
            <a:endParaRPr lang="en-US" altLang="en-US"/>
          </a:p>
        </p:txBody>
      </p:sp>
      <p:sp>
        <p:nvSpPr>
          <p:cNvPr id="64515" name="Rectangle 2"/>
          <p:cNvSpPr>
            <a:spLocks noGrp="1" noChangeArrowheads="1"/>
          </p:cNvSpPr>
          <p:nvPr>
            <p:ph type="title"/>
          </p:nvPr>
        </p:nvSpPr>
        <p:spPr>
          <a:xfrm>
            <a:off x="1143000" y="457200"/>
            <a:ext cx="7793038" cy="1462088"/>
          </a:xfrm>
        </p:spPr>
        <p:txBody>
          <a:bodyPr/>
          <a:lstStyle/>
          <a:p>
            <a:pPr eaLnBrk="1" hangingPunct="1"/>
            <a:r>
              <a:rPr lang="en-US" altLang="en-US" sz="5400" b="1"/>
              <a:t>Lists</a:t>
            </a:r>
          </a:p>
        </p:txBody>
      </p:sp>
      <p:sp>
        <p:nvSpPr>
          <p:cNvPr id="64516" name="Rectangle 3"/>
          <p:cNvSpPr>
            <a:spLocks noGrp="1" noChangeArrowheads="1"/>
          </p:cNvSpPr>
          <p:nvPr>
            <p:ph type="body" idx="1"/>
          </p:nvPr>
        </p:nvSpPr>
        <p:spPr>
          <a:xfrm>
            <a:off x="533400" y="2057400"/>
            <a:ext cx="8458200" cy="2895600"/>
          </a:xfrm>
        </p:spPr>
        <p:txBody>
          <a:bodyPr/>
          <a:lstStyle/>
          <a:p>
            <a:pPr marL="1219200" lvl="2" indent="-304800" eaLnBrk="1" hangingPunct="1">
              <a:buFont typeface="Wingdings" pitchFamily="2" charset="2"/>
              <a:buNone/>
            </a:pPr>
            <a:r>
              <a:rPr lang="en-US" altLang="en-US"/>
              <a:t>An ordered collection of objects (components). A list allows you to gather a variety of (possibly unrelated) objects under one name. </a:t>
            </a:r>
          </a:p>
          <a:p>
            <a:pPr marL="1219200" lvl="2" indent="-304800" eaLnBrk="1" hangingPunct="1">
              <a:buFont typeface="Wingdings" pitchFamily="2" charset="2"/>
              <a:buNone/>
            </a:pPr>
            <a:r>
              <a:rPr lang="en-US" altLang="en-US"/>
              <a:t># example of a list with 4 components - </a:t>
            </a:r>
            <a:br>
              <a:rPr lang="en-US" altLang="en-US"/>
            </a:br>
            <a:r>
              <a:rPr lang="en-US" altLang="en-US"/>
              <a:t># a string, a numeric vector, a matrix, and a scaler </a:t>
            </a:r>
            <a:br>
              <a:rPr lang="en-US" altLang="en-US"/>
            </a:br>
            <a:r>
              <a:rPr lang="en-US" altLang="en-US"/>
              <a:t>w &lt;- list(name="Fred", mynumbers=a, mymatrix=y, age=5.3)</a:t>
            </a:r>
            <a:br>
              <a:rPr lang="en-US" altLang="en-US"/>
            </a:br>
            <a:br>
              <a:rPr lang="en-US" altLang="en-US"/>
            </a:br>
            <a:r>
              <a:rPr lang="en-US" altLang="en-US"/>
              <a:t># example of a list containing two lists </a:t>
            </a:r>
            <a:br>
              <a:rPr lang="en-US" altLang="en-US"/>
            </a:br>
            <a:r>
              <a:rPr lang="en-US" altLang="en-US"/>
              <a:t>v &lt;- c(list1,list2) </a:t>
            </a: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Slide Number Placeholder 5"/>
          <p:cNvSpPr>
            <a:spLocks noGrp="1"/>
          </p:cNvSpPr>
          <p:nvPr>
            <p:ph type="sldNum" sz="quarter" idx="12"/>
          </p:nvPr>
        </p:nvSpPr>
        <p:spPr>
          <a:noFill/>
          <a:ln>
            <a:miter lim="800000"/>
            <a:headEnd/>
            <a:tailEnd/>
          </a:ln>
        </p:spPr>
        <p:txBody>
          <a:bodyPr/>
          <a:lstStyle/>
          <a:p>
            <a:fld id="{02983E13-0363-43E8-B15D-2B839235EF27}" type="slidenum">
              <a:rPr lang="en-US" altLang="en-US" smtClean="0"/>
              <a:pPr/>
              <a:t>62</a:t>
            </a:fld>
            <a:endParaRPr lang="en-US" altLang="en-US"/>
          </a:p>
        </p:txBody>
      </p:sp>
      <p:sp>
        <p:nvSpPr>
          <p:cNvPr id="65539" name="Rectangle 2"/>
          <p:cNvSpPr>
            <a:spLocks noGrp="1" noChangeArrowheads="1"/>
          </p:cNvSpPr>
          <p:nvPr>
            <p:ph type="title"/>
          </p:nvPr>
        </p:nvSpPr>
        <p:spPr>
          <a:xfrm>
            <a:off x="1143000" y="457200"/>
            <a:ext cx="7793038" cy="1462088"/>
          </a:xfrm>
        </p:spPr>
        <p:txBody>
          <a:bodyPr/>
          <a:lstStyle/>
          <a:p>
            <a:pPr eaLnBrk="1" hangingPunct="1"/>
            <a:r>
              <a:rPr lang="en-US" altLang="en-US" sz="5400" b="1"/>
              <a:t>Lists</a:t>
            </a:r>
          </a:p>
        </p:txBody>
      </p:sp>
      <p:sp>
        <p:nvSpPr>
          <p:cNvPr id="65540" name="Rectangle 3"/>
          <p:cNvSpPr>
            <a:spLocks noGrp="1" noChangeArrowheads="1"/>
          </p:cNvSpPr>
          <p:nvPr>
            <p:ph type="body" idx="1"/>
          </p:nvPr>
        </p:nvSpPr>
        <p:spPr>
          <a:xfrm>
            <a:off x="533400" y="2057400"/>
            <a:ext cx="8458200" cy="2895600"/>
          </a:xfrm>
        </p:spPr>
        <p:txBody>
          <a:bodyPr/>
          <a:lstStyle/>
          <a:p>
            <a:pPr marL="1219200" lvl="2" indent="-304800" eaLnBrk="1" hangingPunct="1">
              <a:buFont typeface="Wingdings" pitchFamily="2" charset="2"/>
              <a:buNone/>
            </a:pPr>
            <a:r>
              <a:rPr lang="en-US" altLang="en-US"/>
              <a:t>Identify elements of a list using the [[]] convention. </a:t>
            </a:r>
          </a:p>
          <a:p>
            <a:pPr marL="1219200" lvl="2" indent="-304800" eaLnBrk="1" hangingPunct="1">
              <a:buFont typeface="Wingdings" pitchFamily="2" charset="2"/>
              <a:buNone/>
            </a:pPr>
            <a:r>
              <a:rPr lang="en-US" altLang="en-US"/>
              <a:t>mylist[[2]] # 2nd component of the list</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Slide Number Placeholder 5"/>
          <p:cNvSpPr>
            <a:spLocks noGrp="1"/>
          </p:cNvSpPr>
          <p:nvPr>
            <p:ph type="sldNum" sz="quarter" idx="12"/>
          </p:nvPr>
        </p:nvSpPr>
        <p:spPr>
          <a:noFill/>
          <a:ln>
            <a:miter lim="800000"/>
            <a:headEnd/>
            <a:tailEnd/>
          </a:ln>
        </p:spPr>
        <p:txBody>
          <a:bodyPr/>
          <a:lstStyle/>
          <a:p>
            <a:fld id="{D778D096-2D04-4953-BD37-660F0FA0F856}" type="slidenum">
              <a:rPr lang="en-US" altLang="en-US" smtClean="0"/>
              <a:pPr/>
              <a:t>63</a:t>
            </a:fld>
            <a:endParaRPr lang="en-US" altLang="en-US"/>
          </a:p>
        </p:txBody>
      </p:sp>
      <p:sp>
        <p:nvSpPr>
          <p:cNvPr id="66563" name="Rectangle 2"/>
          <p:cNvSpPr>
            <a:spLocks noGrp="1" noChangeArrowheads="1"/>
          </p:cNvSpPr>
          <p:nvPr>
            <p:ph type="title"/>
          </p:nvPr>
        </p:nvSpPr>
        <p:spPr>
          <a:xfrm>
            <a:off x="1143000" y="457200"/>
            <a:ext cx="7793038" cy="1462088"/>
          </a:xfrm>
        </p:spPr>
        <p:txBody>
          <a:bodyPr/>
          <a:lstStyle/>
          <a:p>
            <a:pPr eaLnBrk="1" hangingPunct="1"/>
            <a:r>
              <a:rPr lang="en-US" altLang="en-US" sz="5400" b="1"/>
              <a:t>Factors</a:t>
            </a:r>
          </a:p>
        </p:txBody>
      </p:sp>
      <p:sp>
        <p:nvSpPr>
          <p:cNvPr id="66564" name="Rectangle 3"/>
          <p:cNvSpPr>
            <a:spLocks noGrp="1" noChangeArrowheads="1"/>
          </p:cNvSpPr>
          <p:nvPr>
            <p:ph type="body" idx="1"/>
          </p:nvPr>
        </p:nvSpPr>
        <p:spPr>
          <a:xfrm>
            <a:off x="533400" y="2057400"/>
            <a:ext cx="8458200" cy="2895600"/>
          </a:xfrm>
        </p:spPr>
        <p:txBody>
          <a:bodyPr/>
          <a:lstStyle/>
          <a:p>
            <a:pPr marL="1219200" lvl="2" indent="-304800" eaLnBrk="1" hangingPunct="1">
              <a:buFont typeface="Wingdings" pitchFamily="2" charset="2"/>
              <a:buNone/>
            </a:pPr>
            <a:r>
              <a:rPr lang="en-US" altLang="en-US" sz="2000"/>
              <a:t>Tell </a:t>
            </a:r>
            <a:r>
              <a:rPr lang="en-US" altLang="en-US" sz="2000" b="1"/>
              <a:t>R</a:t>
            </a:r>
            <a:r>
              <a:rPr lang="en-US" altLang="en-US" sz="2000"/>
              <a:t> that a variable is </a:t>
            </a:r>
            <a:r>
              <a:rPr lang="en-US" altLang="en-US" sz="2000" b="1"/>
              <a:t>nominal </a:t>
            </a:r>
            <a:r>
              <a:rPr lang="en-US" altLang="en-US" sz="2000"/>
              <a:t>by making it a factor. The factor stores the nominal values as a vector of integers in the range [ 1... k ] (where k is the number of unique values in the nominal variable), and an internal vector of character strings (the original values) mapped to these integers. </a:t>
            </a:r>
          </a:p>
          <a:p>
            <a:pPr marL="1219200" lvl="2" indent="-304800" eaLnBrk="1" hangingPunct="1">
              <a:buFont typeface="Wingdings" pitchFamily="2" charset="2"/>
              <a:buNone/>
            </a:pPr>
            <a:r>
              <a:rPr lang="en-US" altLang="en-US" sz="2000"/>
              <a:t># variable gender with 20 "male" entries and </a:t>
            </a:r>
          </a:p>
          <a:p>
            <a:pPr marL="1219200" lvl="2" indent="-304800" eaLnBrk="1" hangingPunct="1">
              <a:buFont typeface="Wingdings" pitchFamily="2" charset="2"/>
              <a:buNone/>
            </a:pPr>
            <a:r>
              <a:rPr lang="en-US" altLang="en-US" sz="2000"/>
              <a:t># 30 "female" entries </a:t>
            </a:r>
            <a:br>
              <a:rPr lang="en-US" altLang="en-US" sz="2000"/>
            </a:br>
            <a:r>
              <a:rPr lang="en-US" altLang="en-US" sz="2000"/>
              <a:t>gender &lt;- c(rep("male",20), rep("female", 30)) </a:t>
            </a:r>
            <a:br>
              <a:rPr lang="en-US" altLang="en-US" sz="2000"/>
            </a:br>
            <a:r>
              <a:rPr lang="en-US" altLang="en-US" sz="2000"/>
              <a:t>gender &lt;- factor(gender) </a:t>
            </a:r>
          </a:p>
          <a:p>
            <a:pPr marL="1219200" lvl="2" indent="-304800" eaLnBrk="1" hangingPunct="1">
              <a:buFont typeface="Wingdings" pitchFamily="2" charset="2"/>
              <a:buNone/>
            </a:pPr>
            <a:r>
              <a:rPr lang="en-US" altLang="en-US" sz="2000"/>
              <a:t># stores gender as 20 1s and 30 2s and associates</a:t>
            </a:r>
          </a:p>
          <a:p>
            <a:pPr marL="1219200" lvl="2" indent="-304800" eaLnBrk="1" hangingPunct="1">
              <a:buFont typeface="Wingdings" pitchFamily="2" charset="2"/>
              <a:buNone/>
            </a:pPr>
            <a:r>
              <a:rPr lang="en-US" altLang="en-US" sz="2000"/>
              <a:t># 1=female, 2=male internally (alphabetically)</a:t>
            </a:r>
          </a:p>
          <a:p>
            <a:pPr marL="1219200" lvl="2" indent="-304800" eaLnBrk="1" hangingPunct="1">
              <a:buFont typeface="Wingdings" pitchFamily="2" charset="2"/>
              <a:buNone/>
            </a:pPr>
            <a:r>
              <a:rPr lang="en-US" altLang="en-US" sz="2000"/>
              <a:t># R now treats gender as a nominal variable </a:t>
            </a:r>
            <a:br>
              <a:rPr lang="en-US" altLang="en-US" sz="2000"/>
            </a:br>
            <a:r>
              <a:rPr lang="en-US" altLang="en-US" sz="2000"/>
              <a:t>summary(gender) </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Slide Number Placeholder 5"/>
          <p:cNvSpPr>
            <a:spLocks noGrp="1"/>
          </p:cNvSpPr>
          <p:nvPr>
            <p:ph type="sldNum" sz="quarter" idx="12"/>
          </p:nvPr>
        </p:nvSpPr>
        <p:spPr>
          <a:noFill/>
          <a:ln>
            <a:miter lim="800000"/>
            <a:headEnd/>
            <a:tailEnd/>
          </a:ln>
        </p:spPr>
        <p:txBody>
          <a:bodyPr/>
          <a:lstStyle/>
          <a:p>
            <a:fld id="{0B99DBC9-F8D5-4EF2-A240-860753E5B2B8}" type="slidenum">
              <a:rPr lang="en-US" altLang="en-US" smtClean="0"/>
              <a:pPr/>
              <a:t>64</a:t>
            </a:fld>
            <a:endParaRPr lang="en-US" altLang="en-US"/>
          </a:p>
        </p:txBody>
      </p:sp>
      <p:sp>
        <p:nvSpPr>
          <p:cNvPr id="67587" name="Rectangle 2"/>
          <p:cNvSpPr>
            <a:spLocks noGrp="1" noChangeArrowheads="1"/>
          </p:cNvSpPr>
          <p:nvPr>
            <p:ph type="title"/>
          </p:nvPr>
        </p:nvSpPr>
        <p:spPr>
          <a:xfrm>
            <a:off x="1143000" y="457200"/>
            <a:ext cx="7793038" cy="1462088"/>
          </a:xfrm>
        </p:spPr>
        <p:txBody>
          <a:bodyPr/>
          <a:lstStyle/>
          <a:p>
            <a:pPr eaLnBrk="1" hangingPunct="1"/>
            <a:r>
              <a:rPr lang="en-US" altLang="en-US" b="1"/>
              <a:t>Useful Functions</a:t>
            </a:r>
          </a:p>
        </p:txBody>
      </p:sp>
      <p:sp>
        <p:nvSpPr>
          <p:cNvPr id="67588" name="Rectangle 3"/>
          <p:cNvSpPr>
            <a:spLocks noGrp="1" noChangeArrowheads="1"/>
          </p:cNvSpPr>
          <p:nvPr>
            <p:ph type="body" idx="1"/>
          </p:nvPr>
        </p:nvSpPr>
        <p:spPr>
          <a:xfrm>
            <a:off x="533400" y="2057400"/>
            <a:ext cx="8458200" cy="2895600"/>
          </a:xfrm>
        </p:spPr>
        <p:txBody>
          <a:bodyPr/>
          <a:lstStyle/>
          <a:p>
            <a:pPr marL="1219200" lvl="2" indent="-304800" eaLnBrk="1" hangingPunct="1">
              <a:buFont typeface="Wingdings" pitchFamily="2" charset="2"/>
              <a:buNone/>
            </a:pPr>
            <a:r>
              <a:rPr lang="en-US" altLang="en-US" sz="2000"/>
              <a:t>length(object) # number of elements or components</a:t>
            </a:r>
          </a:p>
          <a:p>
            <a:pPr marL="1219200" lvl="2" indent="-304800" eaLnBrk="1" hangingPunct="1">
              <a:buFont typeface="Wingdings" pitchFamily="2" charset="2"/>
              <a:buNone/>
            </a:pPr>
            <a:r>
              <a:rPr lang="en-US" altLang="en-US" sz="2000"/>
              <a:t>str(object)    # structure of an object </a:t>
            </a:r>
          </a:p>
          <a:p>
            <a:pPr marL="1219200" lvl="2" indent="-304800" eaLnBrk="1" hangingPunct="1">
              <a:buFont typeface="Wingdings" pitchFamily="2" charset="2"/>
              <a:buNone/>
            </a:pPr>
            <a:r>
              <a:rPr lang="en-US" altLang="en-US" sz="2000"/>
              <a:t>class(object)  # class or type of an object</a:t>
            </a:r>
          </a:p>
          <a:p>
            <a:pPr marL="1219200" lvl="2" indent="-304800" eaLnBrk="1" hangingPunct="1">
              <a:buFont typeface="Wingdings" pitchFamily="2" charset="2"/>
              <a:buNone/>
            </a:pPr>
            <a:r>
              <a:rPr lang="en-US" altLang="en-US" sz="2000"/>
              <a:t>names(object)  # names</a:t>
            </a:r>
          </a:p>
          <a:p>
            <a:pPr marL="1219200" lvl="2" indent="-304800" eaLnBrk="1" hangingPunct="1">
              <a:buFont typeface="Wingdings" pitchFamily="2" charset="2"/>
              <a:buNone/>
            </a:pPr>
            <a:r>
              <a:rPr lang="en-US" altLang="en-US" sz="2000"/>
              <a:t>c(object,object,...)  # combine objects into a vector</a:t>
            </a:r>
          </a:p>
          <a:p>
            <a:pPr marL="1219200" lvl="2" indent="-304800" eaLnBrk="1" hangingPunct="1">
              <a:buFont typeface="Wingdings" pitchFamily="2" charset="2"/>
              <a:buNone/>
            </a:pPr>
            <a:r>
              <a:rPr lang="en-US" altLang="en-US" sz="2000"/>
              <a:t>cbind(object, object, ...) </a:t>
            </a:r>
            <a:r>
              <a:rPr lang="en-US" altLang="en-US" sz="1800"/>
              <a:t># combine objects as columns </a:t>
            </a:r>
          </a:p>
          <a:p>
            <a:pPr marL="1219200" lvl="2" indent="-304800" eaLnBrk="1" hangingPunct="1">
              <a:buFont typeface="Wingdings" pitchFamily="2" charset="2"/>
              <a:buNone/>
            </a:pPr>
            <a:r>
              <a:rPr lang="en-US" altLang="en-US" sz="2000"/>
              <a:t>rbind(object, object, ...) # combine objects as rows </a:t>
            </a:r>
          </a:p>
          <a:p>
            <a:pPr marL="1219200" lvl="2" indent="-304800" eaLnBrk="1" hangingPunct="1">
              <a:buFont typeface="Wingdings" pitchFamily="2" charset="2"/>
              <a:buNone/>
            </a:pPr>
            <a:r>
              <a:rPr lang="en-US" altLang="en-US" sz="2000"/>
              <a:t>ls()       # list current objects</a:t>
            </a:r>
          </a:p>
          <a:p>
            <a:pPr marL="1219200" lvl="2" indent="-304800" eaLnBrk="1" hangingPunct="1">
              <a:buFont typeface="Wingdings" pitchFamily="2" charset="2"/>
              <a:buNone/>
            </a:pPr>
            <a:r>
              <a:rPr lang="en-US" altLang="en-US" sz="2000"/>
              <a:t>rm(object) # delete an object</a:t>
            </a:r>
          </a:p>
          <a:p>
            <a:pPr marL="1219200" lvl="2" indent="-304800" eaLnBrk="1" hangingPunct="1">
              <a:buFont typeface="Wingdings" pitchFamily="2" charset="2"/>
              <a:buNone/>
            </a:pPr>
            <a:r>
              <a:rPr lang="en-US" altLang="en-US" sz="2000"/>
              <a:t>newobject &lt;- edit(object) # edit copy and save a newobject </a:t>
            </a:r>
          </a:p>
          <a:p>
            <a:pPr marL="1219200" lvl="2" indent="-304800" eaLnBrk="1" hangingPunct="1">
              <a:buFont typeface="Wingdings" pitchFamily="2" charset="2"/>
              <a:buNone/>
            </a:pPr>
            <a:r>
              <a:rPr lang="en-US" altLang="en-US" sz="2000"/>
              <a:t>fix(object)               # edit in place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Slide Number Placeholder 5"/>
          <p:cNvSpPr>
            <a:spLocks noGrp="1"/>
          </p:cNvSpPr>
          <p:nvPr>
            <p:ph type="sldNum" sz="quarter" idx="12"/>
          </p:nvPr>
        </p:nvSpPr>
        <p:spPr>
          <a:noFill/>
          <a:ln>
            <a:miter lim="800000"/>
            <a:headEnd/>
            <a:tailEnd/>
          </a:ln>
        </p:spPr>
        <p:txBody>
          <a:bodyPr/>
          <a:lstStyle/>
          <a:p>
            <a:fld id="{43C857AE-41C1-4FB7-A22D-F8208D6A592E}" type="slidenum">
              <a:rPr lang="en-US" altLang="en-US" smtClean="0"/>
              <a:pPr/>
              <a:t>65</a:t>
            </a:fld>
            <a:endParaRPr lang="en-US" altLang="en-US"/>
          </a:p>
        </p:txBody>
      </p:sp>
      <p:sp>
        <p:nvSpPr>
          <p:cNvPr id="68611" name="Rectangle 2"/>
          <p:cNvSpPr>
            <a:spLocks noGrp="1" noChangeArrowheads="1"/>
          </p:cNvSpPr>
          <p:nvPr>
            <p:ph type="title"/>
          </p:nvPr>
        </p:nvSpPr>
        <p:spPr>
          <a:xfrm>
            <a:off x="1143000" y="457200"/>
            <a:ext cx="7793038" cy="1462088"/>
          </a:xfrm>
        </p:spPr>
        <p:txBody>
          <a:bodyPr/>
          <a:lstStyle/>
          <a:p>
            <a:pPr eaLnBrk="1" hangingPunct="1"/>
            <a:r>
              <a:rPr lang="en-US" altLang="en-US" b="1"/>
              <a:t>Importing Data</a:t>
            </a:r>
          </a:p>
        </p:txBody>
      </p:sp>
      <p:sp>
        <p:nvSpPr>
          <p:cNvPr id="68612" name="Rectangle 3"/>
          <p:cNvSpPr>
            <a:spLocks noGrp="1" noChangeArrowheads="1"/>
          </p:cNvSpPr>
          <p:nvPr>
            <p:ph type="body" idx="1"/>
          </p:nvPr>
        </p:nvSpPr>
        <p:spPr>
          <a:xfrm>
            <a:off x="533400" y="2057400"/>
            <a:ext cx="8458200" cy="2895600"/>
          </a:xfrm>
        </p:spPr>
        <p:txBody>
          <a:bodyPr/>
          <a:lstStyle/>
          <a:p>
            <a:pPr marL="1219200" lvl="2" indent="-304800" eaLnBrk="1" hangingPunct="1">
              <a:buFont typeface="Wingdings" pitchFamily="2" charset="2"/>
              <a:buNone/>
            </a:pPr>
            <a:r>
              <a:rPr lang="en-US" altLang="en-US"/>
              <a:t>Importing data into </a:t>
            </a:r>
            <a:r>
              <a:rPr lang="en-US" altLang="en-US" b="1"/>
              <a:t>R</a:t>
            </a:r>
            <a:r>
              <a:rPr lang="en-US" altLang="en-US"/>
              <a:t> is fairly simple. </a:t>
            </a:r>
          </a:p>
          <a:p>
            <a:pPr marL="1219200" lvl="2" indent="-304800" eaLnBrk="1" hangingPunct="1">
              <a:buFont typeface="Wingdings" pitchFamily="2" charset="2"/>
              <a:buNone/>
            </a:pPr>
            <a:r>
              <a:rPr lang="en-US" altLang="en-US"/>
              <a:t>For Stata and Systat, use the </a:t>
            </a:r>
            <a:r>
              <a:rPr lang="en-US" altLang="en-US" b="1">
                <a:hlinkClick r:id="rId3"/>
              </a:rPr>
              <a:t>foreign</a:t>
            </a:r>
            <a:r>
              <a:rPr lang="en-US" altLang="en-US" b="1"/>
              <a:t> </a:t>
            </a:r>
            <a:r>
              <a:rPr lang="en-US" altLang="en-US"/>
              <a:t>package.</a:t>
            </a:r>
          </a:p>
          <a:p>
            <a:pPr marL="1219200" lvl="2" indent="-304800" eaLnBrk="1" hangingPunct="1">
              <a:buFont typeface="Wingdings" pitchFamily="2" charset="2"/>
              <a:buNone/>
            </a:pPr>
            <a:r>
              <a:rPr lang="en-US" altLang="en-US"/>
              <a:t> For SPSS and SAS I would recommend the </a:t>
            </a:r>
            <a:r>
              <a:rPr lang="en-US" altLang="en-US" b="1">
                <a:hlinkClick r:id="rId4"/>
              </a:rPr>
              <a:t>Hmisc</a:t>
            </a:r>
            <a:r>
              <a:rPr lang="en-US" altLang="en-US"/>
              <a:t> package for ease and functionality. </a:t>
            </a:r>
          </a:p>
          <a:p>
            <a:pPr marL="1219200" lvl="2" indent="-304800" eaLnBrk="1" hangingPunct="1">
              <a:buFont typeface="Wingdings" pitchFamily="2" charset="2"/>
              <a:buNone/>
            </a:pPr>
            <a:r>
              <a:rPr lang="en-US" altLang="en-US"/>
              <a:t>See the </a:t>
            </a:r>
            <a:r>
              <a:rPr lang="en-US" altLang="en-US" b="1"/>
              <a:t>Quick-R </a:t>
            </a:r>
            <a:r>
              <a:rPr lang="en-US" altLang="en-US"/>
              <a:t>section on </a:t>
            </a:r>
            <a:r>
              <a:rPr lang="en-US" altLang="en-US" b="1">
                <a:hlinkClick r:id="rId5"/>
              </a:rPr>
              <a:t>packages</a:t>
            </a:r>
            <a:r>
              <a:rPr lang="en-US" altLang="en-US"/>
              <a:t>, for information on obtaining and installing the these packages. </a:t>
            </a:r>
          </a:p>
          <a:p>
            <a:pPr marL="1219200" lvl="2" indent="-304800" eaLnBrk="1" hangingPunct="1">
              <a:buFont typeface="Wingdings" pitchFamily="2" charset="2"/>
              <a:buNone/>
            </a:pPr>
            <a:r>
              <a:rPr lang="en-US" altLang="en-US"/>
              <a:t>Example of importing data are provided below.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Slide Number Placeholder 5"/>
          <p:cNvSpPr>
            <a:spLocks noGrp="1"/>
          </p:cNvSpPr>
          <p:nvPr>
            <p:ph type="sldNum" sz="quarter" idx="12"/>
          </p:nvPr>
        </p:nvSpPr>
        <p:spPr>
          <a:noFill/>
          <a:ln>
            <a:miter lim="800000"/>
            <a:headEnd/>
            <a:tailEnd/>
          </a:ln>
        </p:spPr>
        <p:txBody>
          <a:bodyPr/>
          <a:lstStyle/>
          <a:p>
            <a:fld id="{969C538B-CD89-4FBD-86B4-3EDDE6A59734}" type="slidenum">
              <a:rPr lang="en-US" altLang="en-US" smtClean="0"/>
              <a:pPr/>
              <a:t>66</a:t>
            </a:fld>
            <a:endParaRPr lang="en-US" altLang="en-US"/>
          </a:p>
        </p:txBody>
      </p:sp>
      <p:sp>
        <p:nvSpPr>
          <p:cNvPr id="69635" name="Rectangle 2"/>
          <p:cNvSpPr>
            <a:spLocks noGrp="1" noChangeArrowheads="1"/>
          </p:cNvSpPr>
          <p:nvPr>
            <p:ph type="title"/>
          </p:nvPr>
        </p:nvSpPr>
        <p:spPr>
          <a:xfrm>
            <a:off x="1143000" y="457200"/>
            <a:ext cx="7793038" cy="1462088"/>
          </a:xfrm>
        </p:spPr>
        <p:txBody>
          <a:bodyPr/>
          <a:lstStyle/>
          <a:p>
            <a:pPr eaLnBrk="1" hangingPunct="1"/>
            <a:r>
              <a:rPr lang="en-US" altLang="en-US" b="1"/>
              <a:t>From A Comma Delimited Text File</a:t>
            </a:r>
          </a:p>
        </p:txBody>
      </p:sp>
      <p:sp>
        <p:nvSpPr>
          <p:cNvPr id="69636" name="Rectangle 3"/>
          <p:cNvSpPr>
            <a:spLocks noGrp="1" noChangeArrowheads="1"/>
          </p:cNvSpPr>
          <p:nvPr>
            <p:ph type="body" idx="1"/>
          </p:nvPr>
        </p:nvSpPr>
        <p:spPr>
          <a:xfrm>
            <a:off x="533400" y="2057400"/>
            <a:ext cx="8458200" cy="2895600"/>
          </a:xfrm>
        </p:spPr>
        <p:txBody>
          <a:bodyPr/>
          <a:lstStyle/>
          <a:p>
            <a:pPr marL="1219200" lvl="2" indent="-304800" eaLnBrk="1" hangingPunct="1">
              <a:buFont typeface="Wingdings" pitchFamily="2" charset="2"/>
              <a:buNone/>
            </a:pPr>
            <a:r>
              <a:rPr lang="en-US" altLang="en-US"/>
              <a:t># first row contains variable names, comma is separator </a:t>
            </a:r>
          </a:p>
          <a:p>
            <a:pPr marL="1219200" lvl="2" indent="-304800" eaLnBrk="1" hangingPunct="1">
              <a:buFont typeface="Wingdings" pitchFamily="2" charset="2"/>
              <a:buNone/>
            </a:pPr>
            <a:r>
              <a:rPr lang="en-US" altLang="en-US"/>
              <a:t># assign the variable </a:t>
            </a:r>
            <a:r>
              <a:rPr lang="en-US" altLang="en-US" i="1"/>
              <a:t>id</a:t>
            </a:r>
            <a:r>
              <a:rPr lang="en-US" altLang="en-US"/>
              <a:t> to row names</a:t>
            </a:r>
          </a:p>
          <a:p>
            <a:pPr marL="1219200" lvl="2" indent="-304800" eaLnBrk="1" hangingPunct="1">
              <a:buFont typeface="Wingdings" pitchFamily="2" charset="2"/>
              <a:buNone/>
            </a:pPr>
            <a:r>
              <a:rPr lang="en-US" altLang="en-US"/>
              <a:t># note the / instead of \ on mswindows systems </a:t>
            </a:r>
            <a:br>
              <a:rPr lang="en-US" altLang="en-US"/>
            </a:br>
            <a:br>
              <a:rPr lang="en-US" altLang="en-US"/>
            </a:br>
            <a:r>
              <a:rPr lang="en-US" altLang="en-US"/>
              <a:t>mydata &lt;- read.table("c:/mydata.csv", header=TRUE, sep=",", row.names="id")</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Slide Number Placeholder 5"/>
          <p:cNvSpPr>
            <a:spLocks noGrp="1"/>
          </p:cNvSpPr>
          <p:nvPr>
            <p:ph type="sldNum" sz="quarter" idx="12"/>
          </p:nvPr>
        </p:nvSpPr>
        <p:spPr>
          <a:noFill/>
          <a:ln>
            <a:miter lim="800000"/>
            <a:headEnd/>
            <a:tailEnd/>
          </a:ln>
        </p:spPr>
        <p:txBody>
          <a:bodyPr/>
          <a:lstStyle/>
          <a:p>
            <a:fld id="{715EC595-F11C-4992-9853-BA0DE622E553}" type="slidenum">
              <a:rPr lang="en-US" altLang="en-US" smtClean="0"/>
              <a:pPr/>
              <a:t>67</a:t>
            </a:fld>
            <a:endParaRPr lang="en-US" altLang="en-US"/>
          </a:p>
        </p:txBody>
      </p:sp>
      <p:sp>
        <p:nvSpPr>
          <p:cNvPr id="70659" name="Rectangle 2"/>
          <p:cNvSpPr>
            <a:spLocks noGrp="1" noChangeArrowheads="1"/>
          </p:cNvSpPr>
          <p:nvPr>
            <p:ph type="title"/>
          </p:nvPr>
        </p:nvSpPr>
        <p:spPr>
          <a:xfrm>
            <a:off x="1143000" y="457200"/>
            <a:ext cx="7793038" cy="1462088"/>
          </a:xfrm>
        </p:spPr>
        <p:txBody>
          <a:bodyPr/>
          <a:lstStyle/>
          <a:p>
            <a:pPr eaLnBrk="1" hangingPunct="1"/>
            <a:r>
              <a:rPr lang="en-US" altLang="en-US" b="1"/>
              <a:t>From Excel</a:t>
            </a:r>
          </a:p>
        </p:txBody>
      </p:sp>
      <p:sp>
        <p:nvSpPr>
          <p:cNvPr id="70660" name="Rectangle 3"/>
          <p:cNvSpPr>
            <a:spLocks noGrp="1" noChangeArrowheads="1"/>
          </p:cNvSpPr>
          <p:nvPr>
            <p:ph type="body" idx="1"/>
          </p:nvPr>
        </p:nvSpPr>
        <p:spPr>
          <a:xfrm>
            <a:off x="228600" y="2057400"/>
            <a:ext cx="8458200" cy="609600"/>
          </a:xfrm>
        </p:spPr>
        <p:txBody>
          <a:bodyPr/>
          <a:lstStyle/>
          <a:p>
            <a:pPr marL="1219200" lvl="2" indent="-304800" eaLnBrk="1" hangingPunct="1">
              <a:buFont typeface="Wingdings" pitchFamily="2" charset="2"/>
              <a:buNone/>
            </a:pPr>
            <a:r>
              <a:rPr lang="en-US" altLang="en-US"/>
              <a:t>The best way to read an Excel file is to export it to a comma delimited file and import it using the method above.</a:t>
            </a:r>
          </a:p>
          <a:p>
            <a:pPr marL="1219200" lvl="2" indent="-304800" eaLnBrk="1" hangingPunct="1">
              <a:buFont typeface="Wingdings" pitchFamily="2" charset="2"/>
              <a:buNone/>
            </a:pPr>
            <a:r>
              <a:rPr lang="en-US" altLang="en-US"/>
              <a:t> On windows systems you can use the </a:t>
            </a:r>
            <a:r>
              <a:rPr lang="en-US" altLang="en-US" b="1"/>
              <a:t>RODBC</a:t>
            </a:r>
            <a:r>
              <a:rPr lang="en-US" altLang="en-US"/>
              <a:t> package to access Excel files. The first row should contain variable/column names. </a:t>
            </a:r>
          </a:p>
          <a:p>
            <a:pPr marL="1219200" lvl="2" indent="-304800" eaLnBrk="1" hangingPunct="1">
              <a:buFont typeface="Wingdings" pitchFamily="2" charset="2"/>
              <a:buNone/>
            </a:pPr>
            <a:r>
              <a:rPr lang="en-US" altLang="en-US"/>
              <a:t># first row contains variable names</a:t>
            </a:r>
          </a:p>
          <a:p>
            <a:pPr marL="1219200" lvl="2" indent="-304800" eaLnBrk="1" hangingPunct="1">
              <a:buFont typeface="Wingdings" pitchFamily="2" charset="2"/>
              <a:buNone/>
            </a:pPr>
            <a:r>
              <a:rPr lang="en-US" altLang="en-US"/>
              <a:t># we will read in workSheet </a:t>
            </a:r>
            <a:r>
              <a:rPr lang="en-US" altLang="en-US" i="1"/>
              <a:t>mysheet</a:t>
            </a:r>
            <a:br>
              <a:rPr lang="en-US" altLang="en-US"/>
            </a:br>
            <a:r>
              <a:rPr lang="en-US" altLang="en-US"/>
              <a:t>library(RODBC)</a:t>
            </a:r>
            <a:br>
              <a:rPr lang="en-US" altLang="en-US"/>
            </a:br>
            <a:r>
              <a:rPr lang="en-US" altLang="en-US"/>
              <a:t>channel &lt;- odbcConnectExcel("c:/myexel.xls")</a:t>
            </a:r>
            <a:br>
              <a:rPr lang="en-US" altLang="en-US"/>
            </a:br>
            <a:r>
              <a:rPr lang="en-US" altLang="en-US"/>
              <a:t>mydata &lt;- sqlFetch(channel, "mysheet")</a:t>
            </a:r>
            <a:br>
              <a:rPr lang="en-US" altLang="en-US"/>
            </a:br>
            <a:r>
              <a:rPr lang="en-US" altLang="en-US"/>
              <a:t>odbcClose(channel) </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Slide Number Placeholder 5"/>
          <p:cNvSpPr>
            <a:spLocks noGrp="1"/>
          </p:cNvSpPr>
          <p:nvPr>
            <p:ph type="sldNum" sz="quarter" idx="12"/>
          </p:nvPr>
        </p:nvSpPr>
        <p:spPr>
          <a:noFill/>
          <a:ln>
            <a:miter lim="800000"/>
            <a:headEnd/>
            <a:tailEnd/>
          </a:ln>
        </p:spPr>
        <p:txBody>
          <a:bodyPr/>
          <a:lstStyle/>
          <a:p>
            <a:fld id="{445783FE-052C-43DE-B383-09357BD68E90}" type="slidenum">
              <a:rPr lang="en-US" altLang="en-US" smtClean="0"/>
              <a:pPr/>
              <a:t>68</a:t>
            </a:fld>
            <a:endParaRPr lang="en-US" altLang="en-US"/>
          </a:p>
        </p:txBody>
      </p:sp>
      <p:sp>
        <p:nvSpPr>
          <p:cNvPr id="71683" name="Rectangle 2"/>
          <p:cNvSpPr>
            <a:spLocks noGrp="1" noChangeArrowheads="1"/>
          </p:cNvSpPr>
          <p:nvPr>
            <p:ph type="title"/>
          </p:nvPr>
        </p:nvSpPr>
        <p:spPr>
          <a:xfrm>
            <a:off x="1143000" y="457200"/>
            <a:ext cx="7793038" cy="1462088"/>
          </a:xfrm>
        </p:spPr>
        <p:txBody>
          <a:bodyPr/>
          <a:lstStyle/>
          <a:p>
            <a:pPr eaLnBrk="1" hangingPunct="1"/>
            <a:r>
              <a:rPr lang="en-US" altLang="en-US" b="1"/>
              <a:t>From SAS</a:t>
            </a:r>
          </a:p>
        </p:txBody>
      </p:sp>
      <p:sp>
        <p:nvSpPr>
          <p:cNvPr id="71684" name="Rectangle 3"/>
          <p:cNvSpPr>
            <a:spLocks noGrp="1" noChangeArrowheads="1"/>
          </p:cNvSpPr>
          <p:nvPr>
            <p:ph type="body" idx="1"/>
          </p:nvPr>
        </p:nvSpPr>
        <p:spPr>
          <a:xfrm>
            <a:off x="685800" y="2133600"/>
            <a:ext cx="7010400" cy="2895600"/>
          </a:xfrm>
        </p:spPr>
        <p:txBody>
          <a:bodyPr/>
          <a:lstStyle/>
          <a:p>
            <a:pPr marL="1219200" lvl="2" indent="-304800" eaLnBrk="1" hangingPunct="1"/>
            <a:r>
              <a:rPr lang="en-US" altLang="en-US"/>
              <a:t># save SAS dataset in trasport format</a:t>
            </a:r>
            <a:br>
              <a:rPr lang="en-US" altLang="en-US"/>
            </a:br>
            <a:r>
              <a:rPr lang="en-US" altLang="en-US"/>
              <a:t>libname out xport 'c:/mydata.xpt';</a:t>
            </a:r>
            <a:br>
              <a:rPr lang="en-US" altLang="en-US"/>
            </a:br>
            <a:r>
              <a:rPr lang="en-US" altLang="en-US"/>
              <a:t>data out.mydata;</a:t>
            </a:r>
            <a:br>
              <a:rPr lang="en-US" altLang="en-US"/>
            </a:br>
            <a:r>
              <a:rPr lang="en-US" altLang="en-US"/>
              <a:t>set sasuser.mydata;</a:t>
            </a:r>
            <a:br>
              <a:rPr lang="en-US" altLang="en-US"/>
            </a:br>
            <a:r>
              <a:rPr lang="en-US" altLang="en-US"/>
              <a:t>run;</a:t>
            </a:r>
          </a:p>
          <a:p>
            <a:pPr marL="1219200" lvl="2" indent="-304800" eaLnBrk="1" hangingPunct="1"/>
            <a:r>
              <a:rPr lang="en-US" altLang="en-US"/>
              <a:t>library(foreign)</a:t>
            </a:r>
          </a:p>
          <a:p>
            <a:pPr marL="1219200" lvl="2" indent="-304800" eaLnBrk="1" hangingPunct="1">
              <a:buFont typeface="Wingdings" pitchFamily="2" charset="2"/>
              <a:buNone/>
            </a:pPr>
            <a:r>
              <a:rPr lang="en-US" altLang="en-US"/>
              <a:t>  #bsl=read.xport(“mydata.xpt")</a:t>
            </a:r>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Slide Number Placeholder 5"/>
          <p:cNvSpPr>
            <a:spLocks noGrp="1"/>
          </p:cNvSpPr>
          <p:nvPr>
            <p:ph type="sldNum" sz="quarter" idx="12"/>
          </p:nvPr>
        </p:nvSpPr>
        <p:spPr>
          <a:noFill/>
          <a:ln>
            <a:miter lim="800000"/>
            <a:headEnd/>
            <a:tailEnd/>
          </a:ln>
        </p:spPr>
        <p:txBody>
          <a:bodyPr/>
          <a:lstStyle/>
          <a:p>
            <a:fld id="{195D1A65-58B9-4C5C-AA7C-1F3467D22F84}" type="slidenum">
              <a:rPr lang="en-US" altLang="en-US" smtClean="0"/>
              <a:pPr/>
              <a:t>69</a:t>
            </a:fld>
            <a:endParaRPr lang="en-US" altLang="en-US"/>
          </a:p>
        </p:txBody>
      </p:sp>
      <p:sp>
        <p:nvSpPr>
          <p:cNvPr id="72707" name="Rectangle 2"/>
          <p:cNvSpPr>
            <a:spLocks noGrp="1" noChangeArrowheads="1"/>
          </p:cNvSpPr>
          <p:nvPr>
            <p:ph type="title"/>
          </p:nvPr>
        </p:nvSpPr>
        <p:spPr>
          <a:xfrm>
            <a:off x="1143000" y="457200"/>
            <a:ext cx="7793038" cy="1462088"/>
          </a:xfrm>
        </p:spPr>
        <p:txBody>
          <a:bodyPr/>
          <a:lstStyle/>
          <a:p>
            <a:pPr eaLnBrk="1" hangingPunct="1"/>
            <a:r>
              <a:rPr lang="en-US" altLang="en-US" b="1"/>
              <a:t>Keyboard Input </a:t>
            </a:r>
          </a:p>
        </p:txBody>
      </p:sp>
      <p:sp>
        <p:nvSpPr>
          <p:cNvPr id="72708" name="Rectangle 3"/>
          <p:cNvSpPr>
            <a:spLocks noGrp="1" noChangeArrowheads="1"/>
          </p:cNvSpPr>
          <p:nvPr>
            <p:ph type="body" idx="1"/>
          </p:nvPr>
        </p:nvSpPr>
        <p:spPr>
          <a:xfrm>
            <a:off x="685800" y="2133600"/>
            <a:ext cx="8458200" cy="2895600"/>
          </a:xfrm>
        </p:spPr>
        <p:txBody>
          <a:bodyPr/>
          <a:lstStyle/>
          <a:p>
            <a:pPr marL="1219200" lvl="2" indent="-304800" eaLnBrk="1" hangingPunct="1">
              <a:buFont typeface="Wingdings" pitchFamily="2" charset="2"/>
              <a:buNone/>
            </a:pPr>
            <a:r>
              <a:rPr lang="en-US" altLang="en-US"/>
              <a:t>Usually you will obtain a dataframe by </a:t>
            </a:r>
            <a:r>
              <a:rPr lang="en-US" altLang="en-US">
                <a:hlinkClick r:id="rId3"/>
              </a:rPr>
              <a:t>importing</a:t>
            </a:r>
            <a:r>
              <a:rPr lang="en-US" altLang="en-US"/>
              <a:t> it from </a:t>
            </a:r>
            <a:r>
              <a:rPr lang="en-US" altLang="en-US" b="1"/>
              <a:t>SAS</a:t>
            </a:r>
            <a:r>
              <a:rPr lang="en-US" altLang="en-US"/>
              <a:t>, </a:t>
            </a:r>
            <a:r>
              <a:rPr lang="en-US" altLang="en-US" b="1"/>
              <a:t>SPSS</a:t>
            </a:r>
            <a:r>
              <a:rPr lang="en-US" altLang="en-US"/>
              <a:t>, </a:t>
            </a:r>
            <a:r>
              <a:rPr lang="en-US" altLang="en-US" b="1"/>
              <a:t>Excel</a:t>
            </a:r>
            <a:r>
              <a:rPr lang="en-US" altLang="en-US"/>
              <a:t>, </a:t>
            </a:r>
            <a:r>
              <a:rPr lang="en-US" altLang="en-US" b="1"/>
              <a:t>Stata</a:t>
            </a:r>
            <a:r>
              <a:rPr lang="en-US" altLang="en-US"/>
              <a:t>, a database, or an ASCII file. To create it interactively, you can do something like the following. </a:t>
            </a:r>
          </a:p>
          <a:p>
            <a:pPr marL="1219200" lvl="2" indent="-304800" eaLnBrk="1" hangingPunct="1">
              <a:buFont typeface="Wingdings" pitchFamily="2" charset="2"/>
              <a:buNone/>
            </a:pPr>
            <a:r>
              <a:rPr lang="en-US" altLang="en-US"/>
              <a:t># create a dataframe from scratch </a:t>
            </a:r>
            <a:br>
              <a:rPr lang="en-US" altLang="en-US"/>
            </a:br>
            <a:r>
              <a:rPr lang="en-US" altLang="en-US"/>
              <a:t>age &lt;- c(25, 30, 56)</a:t>
            </a:r>
            <a:br>
              <a:rPr lang="en-US" altLang="en-US"/>
            </a:br>
            <a:r>
              <a:rPr lang="en-US" altLang="en-US"/>
              <a:t>gender &lt;- c("male", "female", "male")</a:t>
            </a:r>
            <a:br>
              <a:rPr lang="en-US" altLang="en-US"/>
            </a:br>
            <a:r>
              <a:rPr lang="en-US" altLang="en-US"/>
              <a:t>weight &lt;- c(160, 110, 220) </a:t>
            </a:r>
            <a:br>
              <a:rPr lang="en-US" altLang="en-US"/>
            </a:br>
            <a:r>
              <a:rPr lang="en-US" altLang="en-US"/>
              <a:t>mydata &lt;- data.frame(age,gender,weight) </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Number Placeholder 5"/>
          <p:cNvSpPr>
            <a:spLocks noGrp="1"/>
          </p:cNvSpPr>
          <p:nvPr>
            <p:ph type="sldNum" sz="quarter" idx="12"/>
          </p:nvPr>
        </p:nvSpPr>
        <p:spPr>
          <a:noFill/>
          <a:ln>
            <a:miter lim="800000"/>
            <a:headEnd/>
            <a:tailEnd/>
          </a:ln>
        </p:spPr>
        <p:txBody>
          <a:bodyPr/>
          <a:lstStyle/>
          <a:p>
            <a:fld id="{F33EAE2D-76F8-46B4-AF14-E27BE61C7EE2}" type="slidenum">
              <a:rPr lang="en-US" altLang="en-US" smtClean="0"/>
              <a:pPr/>
              <a:t>7</a:t>
            </a:fld>
            <a:endParaRPr lang="en-US" altLang="en-US"/>
          </a:p>
        </p:txBody>
      </p:sp>
      <p:sp>
        <p:nvSpPr>
          <p:cNvPr id="9219" name="Rectangle 2"/>
          <p:cNvSpPr>
            <a:spLocks noGrp="1" noChangeArrowheads="1"/>
          </p:cNvSpPr>
          <p:nvPr>
            <p:ph type="title"/>
          </p:nvPr>
        </p:nvSpPr>
        <p:spPr/>
        <p:txBody>
          <a:bodyPr/>
          <a:lstStyle/>
          <a:p>
            <a:pPr eaLnBrk="1" hangingPunct="1"/>
            <a:r>
              <a:rPr lang="en-US" altLang="en-US" sz="5400" b="1"/>
              <a:t>How to download?</a:t>
            </a:r>
          </a:p>
        </p:txBody>
      </p:sp>
      <p:sp>
        <p:nvSpPr>
          <p:cNvPr id="9220" name="Rectangle 3"/>
          <p:cNvSpPr>
            <a:spLocks noGrp="1" noChangeArrowheads="1"/>
          </p:cNvSpPr>
          <p:nvPr>
            <p:ph type="body" idx="1"/>
          </p:nvPr>
        </p:nvSpPr>
        <p:spPr>
          <a:xfrm>
            <a:off x="1066800" y="1828800"/>
            <a:ext cx="7772400" cy="3886200"/>
          </a:xfrm>
        </p:spPr>
        <p:txBody>
          <a:bodyPr/>
          <a:lstStyle/>
          <a:p>
            <a:pPr marL="800100" lvl="1" indent="-342900" eaLnBrk="1" hangingPunct="1"/>
            <a:r>
              <a:rPr lang="en-US" altLang="en-US"/>
              <a:t>Google it using R or CRAN </a:t>
            </a:r>
          </a:p>
          <a:p>
            <a:pPr marL="800100" lvl="1" indent="-342900" eaLnBrk="1" hangingPunct="1">
              <a:buFont typeface="Wingdings" pitchFamily="2" charset="2"/>
              <a:buNone/>
            </a:pPr>
            <a:r>
              <a:rPr lang="en-US" altLang="en-US"/>
              <a:t>(Comprehensive R Archive Network)</a:t>
            </a:r>
          </a:p>
          <a:p>
            <a:pPr marL="800100" lvl="1" indent="-342900" eaLnBrk="1" hangingPunct="1"/>
            <a:r>
              <a:rPr lang="en-US" altLang="en-US"/>
              <a:t>http://www.r-project.org</a:t>
            </a:r>
          </a:p>
          <a:p>
            <a:pPr marL="800100" lvl="1" indent="-342900" eaLnBrk="1" hangingPunct="1">
              <a:buFont typeface="Wingdings" pitchFamily="2" charset="2"/>
              <a:buNone/>
            </a:pPr>
            <a:endParaRPr lang="en-US" altLang="en-US"/>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Slide Number Placeholder 5"/>
          <p:cNvSpPr>
            <a:spLocks noGrp="1"/>
          </p:cNvSpPr>
          <p:nvPr>
            <p:ph type="sldNum" sz="quarter" idx="12"/>
          </p:nvPr>
        </p:nvSpPr>
        <p:spPr>
          <a:noFill/>
          <a:ln>
            <a:miter lim="800000"/>
            <a:headEnd/>
            <a:tailEnd/>
          </a:ln>
        </p:spPr>
        <p:txBody>
          <a:bodyPr/>
          <a:lstStyle/>
          <a:p>
            <a:fld id="{4F2A7358-2446-45BE-AE1F-2DFE09FE139B}" type="slidenum">
              <a:rPr lang="en-US" altLang="en-US" smtClean="0"/>
              <a:pPr/>
              <a:t>70</a:t>
            </a:fld>
            <a:endParaRPr lang="en-US" altLang="en-US"/>
          </a:p>
        </p:txBody>
      </p:sp>
      <p:sp>
        <p:nvSpPr>
          <p:cNvPr id="73731" name="Rectangle 2"/>
          <p:cNvSpPr>
            <a:spLocks noGrp="1" noChangeArrowheads="1"/>
          </p:cNvSpPr>
          <p:nvPr>
            <p:ph type="title"/>
          </p:nvPr>
        </p:nvSpPr>
        <p:spPr>
          <a:xfrm>
            <a:off x="1143000" y="457200"/>
            <a:ext cx="7793038" cy="1462088"/>
          </a:xfrm>
        </p:spPr>
        <p:txBody>
          <a:bodyPr/>
          <a:lstStyle/>
          <a:p>
            <a:pPr eaLnBrk="1" hangingPunct="1"/>
            <a:r>
              <a:rPr lang="en-US" altLang="en-US" b="1"/>
              <a:t>Keyboard Input </a:t>
            </a:r>
          </a:p>
        </p:txBody>
      </p:sp>
      <p:sp>
        <p:nvSpPr>
          <p:cNvPr id="73732" name="Rectangle 3"/>
          <p:cNvSpPr>
            <a:spLocks noGrp="1" noChangeArrowheads="1"/>
          </p:cNvSpPr>
          <p:nvPr>
            <p:ph type="body" idx="1"/>
          </p:nvPr>
        </p:nvSpPr>
        <p:spPr>
          <a:xfrm>
            <a:off x="685800" y="2133600"/>
            <a:ext cx="8458200" cy="2895600"/>
          </a:xfrm>
        </p:spPr>
        <p:txBody>
          <a:bodyPr/>
          <a:lstStyle/>
          <a:p>
            <a:pPr marL="1219200" lvl="2" indent="-304800" eaLnBrk="1" hangingPunct="1">
              <a:buFont typeface="Wingdings" pitchFamily="2" charset="2"/>
              <a:buNone/>
            </a:pPr>
            <a:r>
              <a:rPr lang="en-US" altLang="en-US"/>
              <a:t>You can also use </a:t>
            </a:r>
            <a:r>
              <a:rPr lang="en-US" altLang="en-US" b="1"/>
              <a:t>R</a:t>
            </a:r>
            <a:r>
              <a:rPr lang="en-US" altLang="en-US"/>
              <a:t>'s built in spreadsheet to enter the data interactively, as in the following example. </a:t>
            </a:r>
          </a:p>
          <a:p>
            <a:pPr marL="1219200" lvl="2" indent="-304800" eaLnBrk="1" hangingPunct="1">
              <a:buFont typeface="Wingdings" pitchFamily="2" charset="2"/>
              <a:buNone/>
            </a:pPr>
            <a:r>
              <a:rPr lang="en-US" altLang="en-US"/>
              <a:t># enter data using editor </a:t>
            </a:r>
            <a:br>
              <a:rPr lang="en-US" altLang="en-US"/>
            </a:br>
            <a:r>
              <a:rPr lang="en-US" altLang="en-US"/>
              <a:t>mydata &lt;- data.frame(age=numeric(0), gender=character(0), weight=numeric(0))</a:t>
            </a:r>
            <a:br>
              <a:rPr lang="en-US" altLang="en-US"/>
            </a:br>
            <a:r>
              <a:rPr lang="en-US" altLang="en-US"/>
              <a:t>mydata &lt;- edit(mydata)</a:t>
            </a:r>
            <a:br>
              <a:rPr lang="en-US" altLang="en-US"/>
            </a:br>
            <a:r>
              <a:rPr lang="en-US" altLang="en-US"/>
              <a:t># note that without the assignment in the line above, </a:t>
            </a:r>
            <a:br>
              <a:rPr lang="en-US" altLang="en-US"/>
            </a:br>
            <a:r>
              <a:rPr lang="en-US" altLang="en-US"/>
              <a:t># the edits are not saved! </a:t>
            </a:r>
            <a:br>
              <a:rPr lang="en-US" altLang="en-US"/>
            </a:br>
            <a:endParaRPr lang="en-US" altLang="en-US"/>
          </a:p>
          <a:p>
            <a:pPr marL="1219200" lvl="2" indent="-304800" eaLnBrk="1" hangingPunct="1">
              <a:buFont typeface="Wingdings" pitchFamily="2" charset="2"/>
              <a:buNone/>
            </a:pPr>
            <a:r>
              <a:rPr lang="en-US" altLang="en-US"/>
              <a:t> </a:t>
            </a: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Slide Number Placeholder 5"/>
          <p:cNvSpPr>
            <a:spLocks noGrp="1"/>
          </p:cNvSpPr>
          <p:nvPr>
            <p:ph type="sldNum" sz="quarter" idx="12"/>
          </p:nvPr>
        </p:nvSpPr>
        <p:spPr>
          <a:noFill/>
          <a:ln>
            <a:miter lim="800000"/>
            <a:headEnd/>
            <a:tailEnd/>
          </a:ln>
        </p:spPr>
        <p:txBody>
          <a:bodyPr/>
          <a:lstStyle/>
          <a:p>
            <a:fld id="{40F6BE74-901F-4E03-93A5-EF09DC94B7FB}" type="slidenum">
              <a:rPr lang="en-US" altLang="en-US" smtClean="0"/>
              <a:pPr/>
              <a:t>71</a:t>
            </a:fld>
            <a:endParaRPr lang="en-US" altLang="en-US"/>
          </a:p>
        </p:txBody>
      </p:sp>
      <p:sp>
        <p:nvSpPr>
          <p:cNvPr id="74755" name="Rectangle 2"/>
          <p:cNvSpPr>
            <a:spLocks noGrp="1" noChangeArrowheads="1"/>
          </p:cNvSpPr>
          <p:nvPr>
            <p:ph type="title"/>
          </p:nvPr>
        </p:nvSpPr>
        <p:spPr>
          <a:xfrm>
            <a:off x="1143000" y="457200"/>
            <a:ext cx="7793038" cy="1462088"/>
          </a:xfrm>
        </p:spPr>
        <p:txBody>
          <a:bodyPr/>
          <a:lstStyle/>
          <a:p>
            <a:pPr eaLnBrk="1" hangingPunct="1"/>
            <a:r>
              <a:rPr lang="en-US" altLang="en-US" b="1"/>
              <a:t>Exporting Data </a:t>
            </a:r>
          </a:p>
        </p:txBody>
      </p:sp>
      <p:sp>
        <p:nvSpPr>
          <p:cNvPr id="74756" name="Rectangle 3"/>
          <p:cNvSpPr>
            <a:spLocks noGrp="1" noChangeArrowheads="1"/>
          </p:cNvSpPr>
          <p:nvPr>
            <p:ph type="body" idx="1"/>
          </p:nvPr>
        </p:nvSpPr>
        <p:spPr>
          <a:xfrm>
            <a:off x="685800" y="2133600"/>
            <a:ext cx="8458200" cy="2895600"/>
          </a:xfrm>
        </p:spPr>
        <p:txBody>
          <a:bodyPr/>
          <a:lstStyle/>
          <a:p>
            <a:pPr marL="1219200" lvl="2" indent="-304800" eaLnBrk="1" hangingPunct="1">
              <a:buFont typeface="Wingdings" pitchFamily="2" charset="2"/>
              <a:buNone/>
            </a:pPr>
            <a:r>
              <a:rPr lang="en-US" altLang="en-US" dirty="0"/>
              <a:t>There are numerous methods for exporting </a:t>
            </a:r>
            <a:r>
              <a:rPr lang="en-US" altLang="en-US" b="1" dirty="0"/>
              <a:t>R</a:t>
            </a:r>
            <a:r>
              <a:rPr lang="en-US" altLang="en-US" dirty="0"/>
              <a:t> objects into other formats . For SPSS, SAS and Stata. you will need to load the </a:t>
            </a:r>
            <a:r>
              <a:rPr lang="en-US" altLang="en-US" b="1" dirty="0">
                <a:hlinkClick r:id="rId3"/>
              </a:rPr>
              <a:t>foreign</a:t>
            </a:r>
            <a:r>
              <a:rPr lang="en-US" altLang="en-US" dirty="0"/>
              <a:t> packages. For Excel, you will need the </a:t>
            </a:r>
            <a:r>
              <a:rPr lang="en-US" altLang="en-US" b="1" dirty="0" err="1">
                <a:hlinkClick r:id="rId4"/>
              </a:rPr>
              <a:t>xlsReadWrite</a:t>
            </a:r>
            <a:r>
              <a:rPr lang="en-US" altLang="en-US" dirty="0"/>
              <a:t> package. </a:t>
            </a:r>
            <a:endParaRPr lang="en-US" altLang="en-US" b="1" dirty="0"/>
          </a:p>
          <a:p>
            <a:pPr marL="1219200" lvl="2" indent="-304800" eaLnBrk="1" hangingPunct="1">
              <a:buFont typeface="Wingdings" pitchFamily="2" charset="2"/>
              <a:buNone/>
            </a:pPr>
            <a:endParaRPr lang="en-US" altLang="en-US" b="1"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Number Placeholder 5"/>
          <p:cNvSpPr>
            <a:spLocks noGrp="1"/>
          </p:cNvSpPr>
          <p:nvPr>
            <p:ph type="sldNum" sz="quarter" idx="12"/>
          </p:nvPr>
        </p:nvSpPr>
        <p:spPr>
          <a:noFill/>
          <a:ln>
            <a:miter lim="800000"/>
            <a:headEnd/>
            <a:tailEnd/>
          </a:ln>
        </p:spPr>
        <p:txBody>
          <a:bodyPr/>
          <a:lstStyle/>
          <a:p>
            <a:fld id="{2220774A-4929-4798-8BF5-1B45E17AB6E7}" type="slidenum">
              <a:rPr lang="en-US" altLang="en-US" smtClean="0"/>
              <a:pPr/>
              <a:t>72</a:t>
            </a:fld>
            <a:endParaRPr lang="en-US" altLang="en-US"/>
          </a:p>
        </p:txBody>
      </p:sp>
      <p:sp>
        <p:nvSpPr>
          <p:cNvPr id="75779" name="Rectangle 2"/>
          <p:cNvSpPr>
            <a:spLocks noGrp="1" noChangeArrowheads="1"/>
          </p:cNvSpPr>
          <p:nvPr>
            <p:ph type="title"/>
          </p:nvPr>
        </p:nvSpPr>
        <p:spPr>
          <a:xfrm>
            <a:off x="1143000" y="457200"/>
            <a:ext cx="7793038" cy="1462088"/>
          </a:xfrm>
        </p:spPr>
        <p:txBody>
          <a:bodyPr/>
          <a:lstStyle/>
          <a:p>
            <a:pPr eaLnBrk="1" hangingPunct="1"/>
            <a:r>
              <a:rPr lang="en-US" altLang="en-US" b="1"/>
              <a:t>Exporting Data </a:t>
            </a:r>
          </a:p>
        </p:txBody>
      </p:sp>
      <p:sp>
        <p:nvSpPr>
          <p:cNvPr id="75780" name="Rectangle 3"/>
          <p:cNvSpPr>
            <a:spLocks noGrp="1" noChangeArrowheads="1"/>
          </p:cNvSpPr>
          <p:nvPr>
            <p:ph type="body" idx="1"/>
          </p:nvPr>
        </p:nvSpPr>
        <p:spPr>
          <a:xfrm>
            <a:off x="685800" y="1905000"/>
            <a:ext cx="8458200" cy="2895600"/>
          </a:xfrm>
        </p:spPr>
        <p:txBody>
          <a:bodyPr/>
          <a:lstStyle/>
          <a:p>
            <a:pPr marL="1219200" lvl="2" indent="-304800" eaLnBrk="1" hangingPunct="1">
              <a:buFont typeface="Wingdings" pitchFamily="2" charset="2"/>
              <a:buNone/>
            </a:pPr>
            <a:r>
              <a:rPr lang="en-US" altLang="en-US" b="1"/>
              <a:t>To A Tab Delimited Text File</a:t>
            </a:r>
          </a:p>
          <a:p>
            <a:pPr marL="1219200" lvl="2" indent="-304800" eaLnBrk="1" hangingPunct="1">
              <a:buFont typeface="Wingdings" pitchFamily="2" charset="2"/>
              <a:buNone/>
            </a:pPr>
            <a:r>
              <a:rPr lang="en-US" altLang="en-US"/>
              <a:t>write.table(mydata, "c:/mydata.txt", sep="\t") </a:t>
            </a:r>
            <a:endParaRPr lang="en-US" altLang="en-US" b="1"/>
          </a:p>
          <a:p>
            <a:pPr marL="1219200" lvl="2" indent="-304800" eaLnBrk="1" hangingPunct="1">
              <a:buFont typeface="Wingdings" pitchFamily="2" charset="2"/>
              <a:buNone/>
            </a:pPr>
            <a:r>
              <a:rPr lang="en-US" altLang="en-US" b="1"/>
              <a:t>To an Excel Spreadsheet </a:t>
            </a:r>
          </a:p>
          <a:p>
            <a:pPr marL="1219200" lvl="2" indent="-304800" eaLnBrk="1" hangingPunct="1">
              <a:buFont typeface="Wingdings" pitchFamily="2" charset="2"/>
              <a:buNone/>
            </a:pPr>
            <a:r>
              <a:rPr lang="en-US" altLang="en-US"/>
              <a:t>library(xlsReadWrite)</a:t>
            </a:r>
            <a:br>
              <a:rPr lang="en-US" altLang="en-US"/>
            </a:br>
            <a:r>
              <a:rPr lang="en-US" altLang="en-US"/>
              <a:t>write.xls(mydata, "c:/mydata.xls") </a:t>
            </a:r>
            <a:endParaRPr lang="en-US" altLang="en-US" b="1"/>
          </a:p>
          <a:p>
            <a:pPr marL="1219200" lvl="2" indent="-304800" eaLnBrk="1" hangingPunct="1">
              <a:buFont typeface="Wingdings" pitchFamily="2" charset="2"/>
              <a:buNone/>
            </a:pPr>
            <a:r>
              <a:rPr lang="en-US" altLang="en-US" b="1"/>
              <a:t>To SAS</a:t>
            </a:r>
          </a:p>
          <a:p>
            <a:pPr marL="1219200" lvl="2" indent="-304800" eaLnBrk="1" hangingPunct="1">
              <a:buFont typeface="Wingdings" pitchFamily="2" charset="2"/>
              <a:buNone/>
            </a:pPr>
            <a:r>
              <a:rPr lang="en-US" altLang="en-US"/>
              <a:t>library(foreign)</a:t>
            </a:r>
            <a:br>
              <a:rPr lang="en-US" altLang="en-US"/>
            </a:br>
            <a:r>
              <a:rPr lang="en-US" altLang="en-US"/>
              <a:t>write.foreign(mydata, "c:/mydata.txt", "c:/mydata.sas",   package="SAS") </a:t>
            </a:r>
            <a:endParaRPr lang="en-US" altLang="en-US" b="1"/>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Slide Number Placeholder 5"/>
          <p:cNvSpPr>
            <a:spLocks noGrp="1"/>
          </p:cNvSpPr>
          <p:nvPr>
            <p:ph type="sldNum" sz="quarter" idx="12"/>
          </p:nvPr>
        </p:nvSpPr>
        <p:spPr>
          <a:noFill/>
          <a:ln>
            <a:miter lim="800000"/>
            <a:headEnd/>
            <a:tailEnd/>
          </a:ln>
        </p:spPr>
        <p:txBody>
          <a:bodyPr/>
          <a:lstStyle/>
          <a:p>
            <a:fld id="{517C1DDA-BC15-45F6-BEAA-A0AD25C22359}" type="slidenum">
              <a:rPr lang="en-US" altLang="en-US" smtClean="0"/>
              <a:pPr/>
              <a:t>73</a:t>
            </a:fld>
            <a:endParaRPr lang="en-US" altLang="en-US"/>
          </a:p>
        </p:txBody>
      </p:sp>
      <p:sp>
        <p:nvSpPr>
          <p:cNvPr id="76803" name="Rectangle 2"/>
          <p:cNvSpPr>
            <a:spLocks noGrp="1" noChangeArrowheads="1"/>
          </p:cNvSpPr>
          <p:nvPr>
            <p:ph type="title"/>
          </p:nvPr>
        </p:nvSpPr>
        <p:spPr>
          <a:xfrm>
            <a:off x="1143000" y="457200"/>
            <a:ext cx="7793038" cy="1462088"/>
          </a:xfrm>
        </p:spPr>
        <p:txBody>
          <a:bodyPr/>
          <a:lstStyle/>
          <a:p>
            <a:pPr eaLnBrk="1" hangingPunct="1"/>
            <a:r>
              <a:rPr lang="en-US" altLang="en-US" b="1"/>
              <a:t>Viewing Data </a:t>
            </a:r>
          </a:p>
        </p:txBody>
      </p:sp>
      <p:sp>
        <p:nvSpPr>
          <p:cNvPr id="76804" name="Rectangle 3"/>
          <p:cNvSpPr>
            <a:spLocks noGrp="1" noChangeArrowheads="1"/>
          </p:cNvSpPr>
          <p:nvPr>
            <p:ph type="body" idx="1"/>
          </p:nvPr>
        </p:nvSpPr>
        <p:spPr>
          <a:xfrm>
            <a:off x="381000" y="1981200"/>
            <a:ext cx="8458200" cy="457200"/>
          </a:xfrm>
        </p:spPr>
        <p:txBody>
          <a:bodyPr/>
          <a:lstStyle/>
          <a:p>
            <a:pPr marL="1219200" lvl="2" indent="-304800" eaLnBrk="1" hangingPunct="1">
              <a:buFont typeface="Wingdings" pitchFamily="2" charset="2"/>
              <a:buNone/>
            </a:pPr>
            <a:r>
              <a:rPr lang="en-US" altLang="en-US" b="1"/>
              <a:t>There are a number of functions for listing the contents of an object or dataset. </a:t>
            </a:r>
            <a:endParaRPr lang="en-US" altLang="en-US"/>
          </a:p>
          <a:p>
            <a:pPr marL="1219200" lvl="2" indent="-304800" eaLnBrk="1" hangingPunct="1">
              <a:buFont typeface="Wingdings" pitchFamily="2" charset="2"/>
              <a:buNone/>
            </a:pPr>
            <a:r>
              <a:rPr lang="en-US" altLang="en-US"/>
              <a:t># list objects in the working environment</a:t>
            </a:r>
            <a:br>
              <a:rPr lang="en-US" altLang="en-US"/>
            </a:br>
            <a:r>
              <a:rPr lang="en-US" altLang="en-US"/>
              <a:t>ls() </a:t>
            </a:r>
          </a:p>
          <a:p>
            <a:pPr marL="1219200" lvl="2" indent="-304800" eaLnBrk="1" hangingPunct="1">
              <a:buFont typeface="Wingdings" pitchFamily="2" charset="2"/>
              <a:buNone/>
            </a:pPr>
            <a:r>
              <a:rPr lang="en-US" altLang="en-US"/>
              <a:t># list the variables in mydata</a:t>
            </a:r>
            <a:br>
              <a:rPr lang="en-US" altLang="en-US"/>
            </a:br>
            <a:r>
              <a:rPr lang="en-US" altLang="en-US"/>
              <a:t>names(mydata)</a:t>
            </a:r>
          </a:p>
          <a:p>
            <a:pPr marL="1219200" lvl="2" indent="-304800" eaLnBrk="1" hangingPunct="1">
              <a:buFont typeface="Wingdings" pitchFamily="2" charset="2"/>
              <a:buNone/>
            </a:pPr>
            <a:r>
              <a:rPr lang="en-US" altLang="en-US"/>
              <a:t># list the structure of mydata</a:t>
            </a:r>
            <a:br>
              <a:rPr lang="en-US" altLang="en-US"/>
            </a:br>
            <a:r>
              <a:rPr lang="en-US" altLang="en-US"/>
              <a:t>str(mydata) </a:t>
            </a:r>
          </a:p>
          <a:p>
            <a:pPr marL="1219200" lvl="2" indent="-304800" eaLnBrk="1" hangingPunct="1">
              <a:buFont typeface="Wingdings" pitchFamily="2" charset="2"/>
              <a:buNone/>
            </a:pPr>
            <a:r>
              <a:rPr lang="en-US" altLang="en-US"/>
              <a:t># list levels of factor v1 in mydata</a:t>
            </a:r>
            <a:br>
              <a:rPr lang="en-US" altLang="en-US"/>
            </a:br>
            <a:r>
              <a:rPr lang="en-US" altLang="en-US"/>
              <a:t>levels(mydata$v1)</a:t>
            </a:r>
          </a:p>
          <a:p>
            <a:pPr marL="1219200" lvl="2" indent="-304800" eaLnBrk="1" hangingPunct="1">
              <a:buFont typeface="Wingdings" pitchFamily="2" charset="2"/>
              <a:buNone/>
            </a:pPr>
            <a:r>
              <a:rPr lang="en-US" altLang="en-US"/>
              <a:t># dimensions of an object</a:t>
            </a:r>
            <a:br>
              <a:rPr lang="en-US" altLang="en-US"/>
            </a:br>
            <a:r>
              <a:rPr lang="en-US" altLang="en-US"/>
              <a:t>dim(object) </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Slide Number Placeholder 5"/>
          <p:cNvSpPr>
            <a:spLocks noGrp="1"/>
          </p:cNvSpPr>
          <p:nvPr>
            <p:ph type="sldNum" sz="quarter" idx="12"/>
          </p:nvPr>
        </p:nvSpPr>
        <p:spPr>
          <a:noFill/>
          <a:ln>
            <a:miter lim="800000"/>
            <a:headEnd/>
            <a:tailEnd/>
          </a:ln>
        </p:spPr>
        <p:txBody>
          <a:bodyPr/>
          <a:lstStyle/>
          <a:p>
            <a:fld id="{84719668-4DBB-49C5-9764-F4DB8C772FE9}" type="slidenum">
              <a:rPr lang="en-US" altLang="en-US" smtClean="0"/>
              <a:pPr/>
              <a:t>74</a:t>
            </a:fld>
            <a:endParaRPr lang="en-US" altLang="en-US"/>
          </a:p>
        </p:txBody>
      </p:sp>
      <p:sp>
        <p:nvSpPr>
          <p:cNvPr id="77827" name="Rectangle 2"/>
          <p:cNvSpPr>
            <a:spLocks noGrp="1" noChangeArrowheads="1"/>
          </p:cNvSpPr>
          <p:nvPr>
            <p:ph type="title"/>
          </p:nvPr>
        </p:nvSpPr>
        <p:spPr>
          <a:xfrm>
            <a:off x="1143000" y="457200"/>
            <a:ext cx="7793038" cy="1462088"/>
          </a:xfrm>
        </p:spPr>
        <p:txBody>
          <a:bodyPr/>
          <a:lstStyle/>
          <a:p>
            <a:pPr eaLnBrk="1" hangingPunct="1"/>
            <a:r>
              <a:rPr lang="en-US" altLang="en-US" b="1"/>
              <a:t>Viewing Data </a:t>
            </a:r>
          </a:p>
        </p:txBody>
      </p:sp>
      <p:sp>
        <p:nvSpPr>
          <p:cNvPr id="77828" name="Rectangle 3"/>
          <p:cNvSpPr>
            <a:spLocks noGrp="1" noChangeArrowheads="1"/>
          </p:cNvSpPr>
          <p:nvPr>
            <p:ph type="body" idx="1"/>
          </p:nvPr>
        </p:nvSpPr>
        <p:spPr>
          <a:xfrm>
            <a:off x="685800" y="1905000"/>
            <a:ext cx="8458200" cy="2895600"/>
          </a:xfrm>
        </p:spPr>
        <p:txBody>
          <a:bodyPr/>
          <a:lstStyle/>
          <a:p>
            <a:pPr marL="1219200" lvl="2" indent="-304800" eaLnBrk="1" hangingPunct="1">
              <a:buFont typeface="Wingdings" pitchFamily="2" charset="2"/>
              <a:buNone/>
            </a:pPr>
            <a:r>
              <a:rPr lang="en-US" altLang="en-US" b="1"/>
              <a:t>There are a number of functions for listing the contents of an object or dataset. </a:t>
            </a:r>
            <a:endParaRPr lang="en-US" altLang="en-US"/>
          </a:p>
          <a:p>
            <a:pPr marL="1219200" lvl="2" indent="-304800" eaLnBrk="1" hangingPunct="1">
              <a:buFont typeface="Wingdings" pitchFamily="2" charset="2"/>
              <a:buNone/>
            </a:pPr>
            <a:r>
              <a:rPr lang="en-US" altLang="en-US"/>
              <a:t># class of an object (numeric, matrix, dataframe, etc)</a:t>
            </a:r>
            <a:br>
              <a:rPr lang="en-US" altLang="en-US"/>
            </a:br>
            <a:r>
              <a:rPr lang="en-US" altLang="en-US"/>
              <a:t>class(object)</a:t>
            </a:r>
          </a:p>
          <a:p>
            <a:pPr marL="1219200" lvl="2" indent="-304800" eaLnBrk="1" hangingPunct="1">
              <a:buFont typeface="Wingdings" pitchFamily="2" charset="2"/>
              <a:buNone/>
            </a:pPr>
            <a:r>
              <a:rPr lang="en-US" altLang="en-US"/>
              <a:t># print mydata </a:t>
            </a:r>
            <a:br>
              <a:rPr lang="en-US" altLang="en-US"/>
            </a:br>
            <a:r>
              <a:rPr lang="en-US" altLang="en-US"/>
              <a:t>mydata</a:t>
            </a:r>
          </a:p>
          <a:p>
            <a:pPr marL="1219200" lvl="2" indent="-304800" eaLnBrk="1" hangingPunct="1">
              <a:buFont typeface="Wingdings" pitchFamily="2" charset="2"/>
              <a:buNone/>
            </a:pPr>
            <a:r>
              <a:rPr lang="en-US" altLang="en-US"/>
              <a:t># print first 10 rows of mydata</a:t>
            </a:r>
            <a:br>
              <a:rPr lang="en-US" altLang="en-US"/>
            </a:br>
            <a:r>
              <a:rPr lang="en-US" altLang="en-US"/>
              <a:t>head(mydata, n=10)</a:t>
            </a:r>
          </a:p>
          <a:p>
            <a:pPr marL="1219200" lvl="2" indent="-304800" eaLnBrk="1" hangingPunct="1">
              <a:buFont typeface="Wingdings" pitchFamily="2" charset="2"/>
              <a:buNone/>
            </a:pPr>
            <a:r>
              <a:rPr lang="en-US" altLang="en-US"/>
              <a:t># print last 5 rows of mydata</a:t>
            </a:r>
            <a:br>
              <a:rPr lang="en-US" altLang="en-US"/>
            </a:br>
            <a:r>
              <a:rPr lang="en-US" altLang="en-US"/>
              <a:t>tail(mydata, n=5) </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Slide Number Placeholder 5"/>
          <p:cNvSpPr>
            <a:spLocks noGrp="1"/>
          </p:cNvSpPr>
          <p:nvPr>
            <p:ph type="sldNum" sz="quarter" idx="12"/>
          </p:nvPr>
        </p:nvSpPr>
        <p:spPr>
          <a:noFill/>
          <a:ln>
            <a:miter lim="800000"/>
            <a:headEnd/>
            <a:tailEnd/>
          </a:ln>
        </p:spPr>
        <p:txBody>
          <a:bodyPr/>
          <a:lstStyle/>
          <a:p>
            <a:fld id="{AB405954-C896-4BBC-8D79-B2BE49F9CB73}" type="slidenum">
              <a:rPr lang="en-US" altLang="en-US" smtClean="0"/>
              <a:pPr/>
              <a:t>75</a:t>
            </a:fld>
            <a:endParaRPr lang="en-US" altLang="en-US"/>
          </a:p>
        </p:txBody>
      </p:sp>
      <p:sp>
        <p:nvSpPr>
          <p:cNvPr id="78851" name="Rectangle 2"/>
          <p:cNvSpPr>
            <a:spLocks noGrp="1" noChangeArrowheads="1"/>
          </p:cNvSpPr>
          <p:nvPr>
            <p:ph type="title"/>
          </p:nvPr>
        </p:nvSpPr>
        <p:spPr>
          <a:xfrm>
            <a:off x="1143000" y="457200"/>
            <a:ext cx="7793038" cy="1462088"/>
          </a:xfrm>
        </p:spPr>
        <p:txBody>
          <a:bodyPr/>
          <a:lstStyle/>
          <a:p>
            <a:pPr eaLnBrk="1" hangingPunct="1"/>
            <a:r>
              <a:rPr lang="en-US" altLang="en-US" b="1"/>
              <a:t>Variable Labels</a:t>
            </a:r>
          </a:p>
        </p:txBody>
      </p:sp>
      <p:sp>
        <p:nvSpPr>
          <p:cNvPr id="78852" name="Rectangle 3"/>
          <p:cNvSpPr>
            <a:spLocks noGrp="1" noChangeArrowheads="1"/>
          </p:cNvSpPr>
          <p:nvPr>
            <p:ph type="body" idx="1"/>
          </p:nvPr>
        </p:nvSpPr>
        <p:spPr>
          <a:xfrm>
            <a:off x="685800" y="1905000"/>
            <a:ext cx="8458200" cy="2895600"/>
          </a:xfrm>
        </p:spPr>
        <p:txBody>
          <a:bodyPr/>
          <a:lstStyle/>
          <a:p>
            <a:pPr marL="1219200" lvl="2" indent="-304800" eaLnBrk="1" hangingPunct="1">
              <a:buFont typeface="Wingdings" pitchFamily="2" charset="2"/>
              <a:buNone/>
            </a:pPr>
            <a:r>
              <a:rPr lang="en-US" altLang="en-US" b="1"/>
              <a:t>R</a:t>
            </a:r>
            <a:r>
              <a:rPr lang="en-US" altLang="en-US"/>
              <a:t>'s ability to handle variable labels is somewhat unsatisfying. </a:t>
            </a:r>
          </a:p>
          <a:p>
            <a:pPr marL="1219200" lvl="2" indent="-304800" eaLnBrk="1" hangingPunct="1">
              <a:buFont typeface="Wingdings" pitchFamily="2" charset="2"/>
              <a:buNone/>
            </a:pPr>
            <a:r>
              <a:rPr lang="en-US" altLang="en-US"/>
              <a:t>If you use the </a:t>
            </a:r>
            <a:r>
              <a:rPr lang="en-US" altLang="en-US" b="1">
                <a:hlinkClick r:id="rId3"/>
              </a:rPr>
              <a:t>Hmisc</a:t>
            </a:r>
            <a:r>
              <a:rPr lang="en-US" altLang="en-US"/>
              <a:t> package, you can take advantage of some labeling features. </a:t>
            </a:r>
          </a:p>
          <a:p>
            <a:pPr marL="1219200" lvl="2" indent="-304800" eaLnBrk="1" hangingPunct="1">
              <a:buFont typeface="Wingdings" pitchFamily="2" charset="2"/>
              <a:buNone/>
            </a:pPr>
            <a:r>
              <a:rPr lang="en-US" altLang="en-US"/>
              <a:t>library(Hmisc)</a:t>
            </a:r>
            <a:br>
              <a:rPr lang="en-US" altLang="en-US"/>
            </a:br>
            <a:r>
              <a:rPr lang="en-US" altLang="en-US"/>
              <a:t>label(mydata$myvar) &lt;- "Variable label for variable </a:t>
            </a:r>
            <a:r>
              <a:rPr lang="en-US" altLang="en-US" i="1"/>
              <a:t>myvar</a:t>
            </a:r>
            <a:r>
              <a:rPr lang="en-US" altLang="en-US"/>
              <a:t>" </a:t>
            </a:r>
            <a:br>
              <a:rPr lang="en-US" altLang="en-US"/>
            </a:br>
            <a:r>
              <a:rPr lang="en-US" altLang="en-US"/>
              <a:t>describe(mydata)</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Slide Number Placeholder 5"/>
          <p:cNvSpPr>
            <a:spLocks noGrp="1"/>
          </p:cNvSpPr>
          <p:nvPr>
            <p:ph type="sldNum" sz="quarter" idx="12"/>
          </p:nvPr>
        </p:nvSpPr>
        <p:spPr>
          <a:noFill/>
          <a:ln>
            <a:miter lim="800000"/>
            <a:headEnd/>
            <a:tailEnd/>
          </a:ln>
        </p:spPr>
        <p:txBody>
          <a:bodyPr/>
          <a:lstStyle/>
          <a:p>
            <a:fld id="{2FADAA99-3E16-4F27-8506-BBBF54BADFA7}" type="slidenum">
              <a:rPr lang="en-US" altLang="en-US" smtClean="0"/>
              <a:pPr/>
              <a:t>76</a:t>
            </a:fld>
            <a:endParaRPr lang="en-US" altLang="en-US"/>
          </a:p>
        </p:txBody>
      </p:sp>
      <p:sp>
        <p:nvSpPr>
          <p:cNvPr id="79875" name="Rectangle 2"/>
          <p:cNvSpPr>
            <a:spLocks noGrp="1" noChangeArrowheads="1"/>
          </p:cNvSpPr>
          <p:nvPr>
            <p:ph type="title"/>
          </p:nvPr>
        </p:nvSpPr>
        <p:spPr>
          <a:xfrm>
            <a:off x="1143000" y="457200"/>
            <a:ext cx="7793038" cy="1462088"/>
          </a:xfrm>
        </p:spPr>
        <p:txBody>
          <a:bodyPr/>
          <a:lstStyle/>
          <a:p>
            <a:pPr eaLnBrk="1" hangingPunct="1"/>
            <a:r>
              <a:rPr lang="en-US" altLang="en-US" b="1"/>
              <a:t>Variable Labels</a:t>
            </a:r>
          </a:p>
        </p:txBody>
      </p:sp>
      <p:sp>
        <p:nvSpPr>
          <p:cNvPr id="79876" name="Rectangle 3"/>
          <p:cNvSpPr>
            <a:spLocks noGrp="1" noChangeArrowheads="1"/>
          </p:cNvSpPr>
          <p:nvPr>
            <p:ph type="body" idx="1"/>
          </p:nvPr>
        </p:nvSpPr>
        <p:spPr>
          <a:xfrm>
            <a:off x="685800" y="1905000"/>
            <a:ext cx="8458200" cy="2895600"/>
          </a:xfrm>
        </p:spPr>
        <p:txBody>
          <a:bodyPr/>
          <a:lstStyle/>
          <a:p>
            <a:pPr marL="1219200" lvl="2" indent="-304800" eaLnBrk="1" hangingPunct="1">
              <a:buFont typeface="Wingdings" pitchFamily="2" charset="2"/>
              <a:buNone/>
            </a:pPr>
            <a:r>
              <a:rPr lang="en-US" altLang="en-US"/>
              <a:t>Unfortunately the label is only in effect for functions provided by the </a:t>
            </a:r>
            <a:r>
              <a:rPr lang="en-US" altLang="en-US" b="1"/>
              <a:t>Hmisc</a:t>
            </a:r>
            <a:r>
              <a:rPr lang="en-US" altLang="en-US"/>
              <a:t> package, such as </a:t>
            </a:r>
            <a:r>
              <a:rPr lang="en-US" altLang="en-US" b="1"/>
              <a:t>describe()</a:t>
            </a:r>
            <a:r>
              <a:rPr lang="en-US" altLang="en-US"/>
              <a:t>. Your other option is to use the variable label as the variable name and then refer to the variable by position index.</a:t>
            </a:r>
          </a:p>
          <a:p>
            <a:pPr marL="1219200" lvl="2" indent="-304800" eaLnBrk="1" hangingPunct="1">
              <a:buFont typeface="Wingdings" pitchFamily="2" charset="2"/>
              <a:buNone/>
            </a:pPr>
            <a:r>
              <a:rPr lang="en-US" altLang="en-US"/>
              <a:t>names(mydata)[3] &lt;- "This is the label for variable 3"</a:t>
            </a:r>
            <a:br>
              <a:rPr lang="en-US" altLang="en-US"/>
            </a:br>
            <a:r>
              <a:rPr lang="en-US" altLang="en-US"/>
              <a:t>mydata[3] # list the variable </a:t>
            </a:r>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Slide Number Placeholder 5"/>
          <p:cNvSpPr>
            <a:spLocks noGrp="1"/>
          </p:cNvSpPr>
          <p:nvPr>
            <p:ph type="sldNum" sz="quarter" idx="12"/>
          </p:nvPr>
        </p:nvSpPr>
        <p:spPr>
          <a:noFill/>
          <a:ln>
            <a:miter lim="800000"/>
            <a:headEnd/>
            <a:tailEnd/>
          </a:ln>
        </p:spPr>
        <p:txBody>
          <a:bodyPr/>
          <a:lstStyle/>
          <a:p>
            <a:fld id="{6149A68B-4277-44A0-9910-777F9DA33D0E}" type="slidenum">
              <a:rPr lang="en-US" altLang="en-US" smtClean="0"/>
              <a:pPr/>
              <a:t>77</a:t>
            </a:fld>
            <a:endParaRPr lang="en-US" altLang="en-US"/>
          </a:p>
        </p:txBody>
      </p:sp>
      <p:sp>
        <p:nvSpPr>
          <p:cNvPr id="80899" name="Rectangle 2"/>
          <p:cNvSpPr>
            <a:spLocks noGrp="1" noChangeArrowheads="1"/>
          </p:cNvSpPr>
          <p:nvPr>
            <p:ph type="title"/>
          </p:nvPr>
        </p:nvSpPr>
        <p:spPr>
          <a:xfrm>
            <a:off x="1143000" y="457200"/>
            <a:ext cx="7793038" cy="1462088"/>
          </a:xfrm>
        </p:spPr>
        <p:txBody>
          <a:bodyPr/>
          <a:lstStyle/>
          <a:p>
            <a:pPr eaLnBrk="1" hangingPunct="1"/>
            <a:r>
              <a:rPr lang="en-US" altLang="en-US" b="1"/>
              <a:t>Value Labels </a:t>
            </a:r>
          </a:p>
        </p:txBody>
      </p:sp>
      <p:sp>
        <p:nvSpPr>
          <p:cNvPr id="80900" name="Rectangle 3"/>
          <p:cNvSpPr>
            <a:spLocks noGrp="1" noChangeArrowheads="1"/>
          </p:cNvSpPr>
          <p:nvPr>
            <p:ph type="body" idx="1"/>
          </p:nvPr>
        </p:nvSpPr>
        <p:spPr>
          <a:xfrm>
            <a:off x="30163" y="2057400"/>
            <a:ext cx="8915400" cy="2895600"/>
          </a:xfrm>
        </p:spPr>
        <p:txBody>
          <a:bodyPr/>
          <a:lstStyle/>
          <a:p>
            <a:pPr marL="1371600" lvl="2" indent="-457200" eaLnBrk="1" hangingPunct="1">
              <a:buFont typeface="Wingdings" pitchFamily="2" charset="2"/>
              <a:buNone/>
            </a:pPr>
            <a:r>
              <a:rPr lang="en-US" altLang="en-US"/>
              <a:t>To understand value labels in </a:t>
            </a:r>
            <a:r>
              <a:rPr lang="en-US" altLang="en-US" b="1"/>
              <a:t>R</a:t>
            </a:r>
            <a:r>
              <a:rPr lang="en-US" altLang="en-US"/>
              <a:t>, you need to understand the data structure </a:t>
            </a:r>
            <a:r>
              <a:rPr lang="en-US" altLang="en-US">
                <a:hlinkClick r:id="rId3"/>
              </a:rPr>
              <a:t>factor</a:t>
            </a:r>
            <a:r>
              <a:rPr lang="en-US" altLang="en-US"/>
              <a:t>. </a:t>
            </a:r>
          </a:p>
          <a:p>
            <a:pPr marL="1371600" lvl="2" indent="-457200" eaLnBrk="1" hangingPunct="1">
              <a:buFont typeface="Wingdings" pitchFamily="2" charset="2"/>
              <a:buNone/>
            </a:pPr>
            <a:r>
              <a:rPr lang="en-US" altLang="en-US"/>
              <a:t>You can use the factor function to create your own value lables. </a:t>
            </a:r>
          </a:p>
          <a:p>
            <a:pPr marL="1371600" lvl="2" indent="-457200" eaLnBrk="1" hangingPunct="1">
              <a:buFont typeface="Wingdings" pitchFamily="2" charset="2"/>
              <a:buNone/>
            </a:pPr>
            <a:r>
              <a:rPr lang="en-US" altLang="en-US"/>
              <a:t># variable v1 is coded 1, 2 or 3</a:t>
            </a:r>
          </a:p>
          <a:p>
            <a:pPr marL="1371600" lvl="2" indent="-457200" eaLnBrk="1" hangingPunct="1">
              <a:buFont typeface="Wingdings" pitchFamily="2" charset="2"/>
              <a:buNone/>
            </a:pPr>
            <a:r>
              <a:rPr lang="en-US" altLang="en-US"/>
              <a:t># we want to attach value labels 1=red, 2=blue,3=green</a:t>
            </a:r>
            <a:br>
              <a:rPr lang="en-US" altLang="en-US"/>
            </a:br>
            <a:r>
              <a:rPr lang="en-US" altLang="en-US"/>
              <a:t>mydata$v1 &lt;- factor(mydata$v1,</a:t>
            </a:r>
            <a:br>
              <a:rPr lang="en-US" altLang="en-US"/>
            </a:br>
            <a:r>
              <a:rPr lang="en-US" altLang="en-US"/>
              <a:t>levels = c(1,2,3),</a:t>
            </a:r>
            <a:br>
              <a:rPr lang="en-US" altLang="en-US"/>
            </a:br>
            <a:r>
              <a:rPr lang="en-US" altLang="en-US"/>
              <a:t>labels = c("red", "blue", "green")) </a:t>
            </a:r>
          </a:p>
          <a:p>
            <a:pPr marL="1371600" lvl="2" indent="-457200" eaLnBrk="1" hangingPunct="1">
              <a:buFont typeface="Wingdings" pitchFamily="2" charset="2"/>
              <a:buNone/>
            </a:pPr>
            <a:r>
              <a:rPr lang="en-US" altLang="en-US"/>
              <a:t># variable y is coded 1, 3 or 5 </a:t>
            </a:r>
          </a:p>
          <a:p>
            <a:pPr marL="1371600" lvl="2" indent="-457200" eaLnBrk="1" hangingPunct="1">
              <a:buFont typeface="Wingdings" pitchFamily="2" charset="2"/>
              <a:buNone/>
            </a:pPr>
            <a:r>
              <a:rPr lang="en-US" altLang="en-US"/>
              <a:t># we want to attach value labels </a:t>
            </a:r>
            <a:r>
              <a:rPr lang="en-US" altLang="en-US" sz="2000"/>
              <a:t>1=Low, 3=Medium, 5=High</a:t>
            </a:r>
            <a:br>
              <a:rPr lang="en-US" altLang="en-US" sz="2000"/>
            </a:br>
            <a:br>
              <a:rPr lang="en-US" altLang="en-US"/>
            </a:br>
            <a:endParaRPr lang="en-US" alt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Slide Number Placeholder 5"/>
          <p:cNvSpPr>
            <a:spLocks noGrp="1"/>
          </p:cNvSpPr>
          <p:nvPr>
            <p:ph type="sldNum" sz="quarter" idx="12"/>
          </p:nvPr>
        </p:nvSpPr>
        <p:spPr>
          <a:noFill/>
          <a:ln>
            <a:miter lim="800000"/>
            <a:headEnd/>
            <a:tailEnd/>
          </a:ln>
        </p:spPr>
        <p:txBody>
          <a:bodyPr/>
          <a:lstStyle/>
          <a:p>
            <a:fld id="{2D5F6FEE-2CFA-47B6-B4AF-6E7A16D07538}" type="slidenum">
              <a:rPr lang="en-US" altLang="en-US" smtClean="0"/>
              <a:pPr/>
              <a:t>78</a:t>
            </a:fld>
            <a:endParaRPr lang="en-US" altLang="en-US"/>
          </a:p>
        </p:txBody>
      </p:sp>
      <p:sp>
        <p:nvSpPr>
          <p:cNvPr id="81923" name="Rectangle 2"/>
          <p:cNvSpPr>
            <a:spLocks noGrp="1" noChangeArrowheads="1"/>
          </p:cNvSpPr>
          <p:nvPr>
            <p:ph type="title"/>
          </p:nvPr>
        </p:nvSpPr>
        <p:spPr>
          <a:xfrm>
            <a:off x="1143000" y="457200"/>
            <a:ext cx="7793038" cy="1462088"/>
          </a:xfrm>
        </p:spPr>
        <p:txBody>
          <a:bodyPr/>
          <a:lstStyle/>
          <a:p>
            <a:pPr eaLnBrk="1" hangingPunct="1"/>
            <a:r>
              <a:rPr lang="en-US" altLang="en-US" b="1"/>
              <a:t>Value Labels </a:t>
            </a:r>
          </a:p>
        </p:txBody>
      </p:sp>
      <p:sp>
        <p:nvSpPr>
          <p:cNvPr id="81924" name="Rectangle 3"/>
          <p:cNvSpPr>
            <a:spLocks noGrp="1" noChangeArrowheads="1"/>
          </p:cNvSpPr>
          <p:nvPr>
            <p:ph type="body" idx="1"/>
          </p:nvPr>
        </p:nvSpPr>
        <p:spPr>
          <a:xfrm>
            <a:off x="685800" y="1905000"/>
            <a:ext cx="8458200" cy="2895600"/>
          </a:xfrm>
        </p:spPr>
        <p:txBody>
          <a:bodyPr/>
          <a:lstStyle/>
          <a:p>
            <a:pPr marL="1371600" lvl="2" indent="-457200" eaLnBrk="1" hangingPunct="1">
              <a:buFont typeface="Wingdings" pitchFamily="2" charset="2"/>
              <a:buNone/>
            </a:pPr>
            <a:r>
              <a:rPr lang="en-US" altLang="en-US"/>
              <a:t>mydata$v1 &lt;- ordered(mydata$y,</a:t>
            </a:r>
            <a:br>
              <a:rPr lang="en-US" altLang="en-US"/>
            </a:br>
            <a:r>
              <a:rPr lang="en-US" altLang="en-US"/>
              <a:t>levels = c(1,3, 5),</a:t>
            </a:r>
            <a:br>
              <a:rPr lang="en-US" altLang="en-US"/>
            </a:br>
            <a:r>
              <a:rPr lang="en-US" altLang="en-US"/>
              <a:t>labels = c("Low", "Medium", "High")) </a:t>
            </a:r>
          </a:p>
          <a:p>
            <a:pPr marL="1371600" lvl="2" indent="-457200" eaLnBrk="1" hangingPunct="1">
              <a:buFont typeface="Wingdings" pitchFamily="2" charset="2"/>
              <a:buNone/>
            </a:pPr>
            <a:r>
              <a:rPr lang="en-US" altLang="en-US"/>
              <a:t>Use the </a:t>
            </a:r>
            <a:r>
              <a:rPr lang="en-US" altLang="en-US" b="1"/>
              <a:t>factor()</a:t>
            </a:r>
            <a:r>
              <a:rPr lang="en-US" altLang="en-US"/>
              <a:t> function for </a:t>
            </a:r>
            <a:r>
              <a:rPr lang="en-US" altLang="en-US" b="1"/>
              <a:t>nominal data</a:t>
            </a:r>
            <a:r>
              <a:rPr lang="en-US" altLang="en-US"/>
              <a:t> and the </a:t>
            </a:r>
            <a:r>
              <a:rPr lang="en-US" altLang="en-US" b="1"/>
              <a:t>ordered()</a:t>
            </a:r>
            <a:r>
              <a:rPr lang="en-US" altLang="en-US"/>
              <a:t> function for </a:t>
            </a:r>
            <a:r>
              <a:rPr lang="en-US" altLang="en-US" b="1"/>
              <a:t>ordinal data</a:t>
            </a:r>
            <a:r>
              <a:rPr lang="en-US" altLang="en-US"/>
              <a:t>. </a:t>
            </a:r>
            <a:r>
              <a:rPr lang="en-US" altLang="en-US" b="1"/>
              <a:t>R</a:t>
            </a:r>
            <a:r>
              <a:rPr lang="en-US" altLang="en-US"/>
              <a:t> statistical and graphic functions will then treat the data appropriately.</a:t>
            </a:r>
          </a:p>
          <a:p>
            <a:pPr marL="1371600" lvl="2" indent="-457200" eaLnBrk="1" hangingPunct="1">
              <a:buFont typeface="Wingdings" pitchFamily="2" charset="2"/>
              <a:buNone/>
            </a:pPr>
            <a:r>
              <a:rPr lang="en-US" altLang="en-US"/>
              <a:t>Note: factor and ordered are used the same way, with the same arguments. The former creates factors and the later creates ordered factors. </a:t>
            </a: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Slide Number Placeholder 5"/>
          <p:cNvSpPr>
            <a:spLocks noGrp="1"/>
          </p:cNvSpPr>
          <p:nvPr>
            <p:ph type="sldNum" sz="quarter" idx="12"/>
          </p:nvPr>
        </p:nvSpPr>
        <p:spPr>
          <a:noFill/>
          <a:ln>
            <a:miter lim="800000"/>
            <a:headEnd/>
            <a:tailEnd/>
          </a:ln>
        </p:spPr>
        <p:txBody>
          <a:bodyPr/>
          <a:lstStyle/>
          <a:p>
            <a:fld id="{ABDF890B-99DA-4F36-B640-219AC02B783D}" type="slidenum">
              <a:rPr lang="en-US" altLang="en-US" smtClean="0"/>
              <a:pPr/>
              <a:t>79</a:t>
            </a:fld>
            <a:endParaRPr lang="en-US" altLang="en-US"/>
          </a:p>
        </p:txBody>
      </p:sp>
      <p:sp>
        <p:nvSpPr>
          <p:cNvPr id="82947" name="Rectangle 2"/>
          <p:cNvSpPr>
            <a:spLocks noGrp="1" noChangeArrowheads="1"/>
          </p:cNvSpPr>
          <p:nvPr>
            <p:ph type="title"/>
          </p:nvPr>
        </p:nvSpPr>
        <p:spPr>
          <a:xfrm>
            <a:off x="1143000" y="457200"/>
            <a:ext cx="7793038" cy="1462088"/>
          </a:xfrm>
        </p:spPr>
        <p:txBody>
          <a:bodyPr/>
          <a:lstStyle/>
          <a:p>
            <a:pPr eaLnBrk="1" hangingPunct="1"/>
            <a:r>
              <a:rPr lang="en-US" altLang="en-US" b="1"/>
              <a:t>Missing Data </a:t>
            </a:r>
          </a:p>
        </p:txBody>
      </p:sp>
      <p:sp>
        <p:nvSpPr>
          <p:cNvPr id="82948" name="Rectangle 3"/>
          <p:cNvSpPr>
            <a:spLocks noGrp="1" noChangeArrowheads="1"/>
          </p:cNvSpPr>
          <p:nvPr>
            <p:ph type="body" idx="1"/>
          </p:nvPr>
        </p:nvSpPr>
        <p:spPr>
          <a:xfrm>
            <a:off x="685800" y="1905000"/>
            <a:ext cx="8458200" cy="2895600"/>
          </a:xfrm>
        </p:spPr>
        <p:txBody>
          <a:bodyPr/>
          <a:lstStyle/>
          <a:p>
            <a:pPr marL="1371600" lvl="2" indent="-457200" eaLnBrk="1" hangingPunct="1">
              <a:buFont typeface="Wingdings" pitchFamily="2" charset="2"/>
              <a:buNone/>
            </a:pPr>
            <a:r>
              <a:rPr lang="en-US" altLang="en-US"/>
              <a:t>In </a:t>
            </a:r>
            <a:r>
              <a:rPr lang="en-US" altLang="en-US" b="1"/>
              <a:t>R</a:t>
            </a:r>
            <a:r>
              <a:rPr lang="en-US" altLang="en-US"/>
              <a:t>, missing values are represented by the symbol </a:t>
            </a:r>
            <a:r>
              <a:rPr lang="en-US" altLang="en-US" b="1"/>
              <a:t>NA</a:t>
            </a:r>
            <a:r>
              <a:rPr lang="en-US" altLang="en-US"/>
              <a:t> (not available) . Impossible values (e.g., dividing by zero) are represented by the symbol </a:t>
            </a:r>
            <a:r>
              <a:rPr lang="en-US" altLang="en-US" b="1"/>
              <a:t>NaN</a:t>
            </a:r>
            <a:r>
              <a:rPr lang="en-US" altLang="en-US"/>
              <a:t> (not a number). Unlike SAS, </a:t>
            </a:r>
            <a:r>
              <a:rPr lang="en-US" altLang="en-US" b="1"/>
              <a:t>R</a:t>
            </a:r>
            <a:r>
              <a:rPr lang="en-US" altLang="en-US"/>
              <a:t> uses the same symbol for character and numeric data. </a:t>
            </a:r>
            <a:endParaRPr lang="en-US" altLang="en-US" b="1"/>
          </a:p>
          <a:p>
            <a:pPr marL="1371600" lvl="2" indent="-457200" eaLnBrk="1" hangingPunct="1">
              <a:buFont typeface="Wingdings" pitchFamily="2" charset="2"/>
              <a:buNone/>
            </a:pPr>
            <a:r>
              <a:rPr lang="en-US" altLang="en-US" b="1"/>
              <a:t>Testing for Missing Values</a:t>
            </a:r>
          </a:p>
          <a:p>
            <a:pPr marL="1371600" lvl="2" indent="-457200" eaLnBrk="1" hangingPunct="1">
              <a:buFont typeface="Wingdings" pitchFamily="2" charset="2"/>
              <a:buNone/>
            </a:pPr>
            <a:r>
              <a:rPr lang="en-US" altLang="en-US"/>
              <a:t>is.na(x) # returns TRUE of x is missing</a:t>
            </a:r>
          </a:p>
          <a:p>
            <a:pPr marL="1371600" lvl="2" indent="-457200" eaLnBrk="1" hangingPunct="1">
              <a:buFont typeface="Wingdings" pitchFamily="2" charset="2"/>
              <a:buNone/>
            </a:pPr>
            <a:r>
              <a:rPr lang="en-US" altLang="en-US"/>
              <a:t>y &lt;- c(1,2,3,NA)</a:t>
            </a:r>
          </a:p>
          <a:p>
            <a:pPr marL="1371600" lvl="2" indent="-457200" eaLnBrk="1" hangingPunct="1">
              <a:buFont typeface="Wingdings" pitchFamily="2" charset="2"/>
              <a:buNone/>
            </a:pPr>
            <a:r>
              <a:rPr lang="en-US" altLang="en-US"/>
              <a:t>is.na(y) # returns a vector (F F F T) </a:t>
            </a:r>
            <a:endParaRPr lang="en-US" altLang="en-US" b="1"/>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Slide Number Placeholder 5"/>
          <p:cNvSpPr>
            <a:spLocks noGrp="1"/>
          </p:cNvSpPr>
          <p:nvPr>
            <p:ph type="sldNum" sz="quarter" idx="12"/>
          </p:nvPr>
        </p:nvSpPr>
        <p:spPr>
          <a:noFill/>
          <a:ln>
            <a:miter lim="800000"/>
            <a:headEnd/>
            <a:tailEnd/>
          </a:ln>
        </p:spPr>
        <p:txBody>
          <a:bodyPr/>
          <a:lstStyle/>
          <a:p>
            <a:fld id="{94E3FE45-A0D5-4691-9BCC-5888CE515F8D}" type="slidenum">
              <a:rPr lang="en-US" altLang="en-US" smtClean="0"/>
              <a:pPr/>
              <a:t>8</a:t>
            </a:fld>
            <a:endParaRPr lang="en-US" altLang="en-US"/>
          </a:p>
        </p:txBody>
      </p:sp>
      <p:sp>
        <p:nvSpPr>
          <p:cNvPr id="10243" name="Rectangle 2"/>
          <p:cNvSpPr>
            <a:spLocks noGrp="1" noChangeArrowheads="1"/>
          </p:cNvSpPr>
          <p:nvPr>
            <p:ph type="title"/>
          </p:nvPr>
        </p:nvSpPr>
        <p:spPr/>
        <p:txBody>
          <a:bodyPr/>
          <a:lstStyle/>
          <a:p>
            <a:pPr eaLnBrk="1" hangingPunct="1"/>
            <a:r>
              <a:rPr lang="en-US" altLang="en-US" b="1"/>
              <a:t>Tutorials</a:t>
            </a:r>
            <a:endParaRPr lang="en-US" altLang="en-US"/>
          </a:p>
        </p:txBody>
      </p:sp>
      <p:sp>
        <p:nvSpPr>
          <p:cNvPr id="10244" name="Rectangle 3"/>
          <p:cNvSpPr>
            <a:spLocks noGrp="1" noChangeArrowheads="1"/>
          </p:cNvSpPr>
          <p:nvPr>
            <p:ph type="body" idx="1"/>
          </p:nvPr>
        </p:nvSpPr>
        <p:spPr>
          <a:xfrm>
            <a:off x="457200" y="1981200"/>
            <a:ext cx="8686800" cy="4191000"/>
          </a:xfrm>
        </p:spPr>
        <p:txBody>
          <a:bodyPr/>
          <a:lstStyle/>
          <a:p>
            <a:pPr marL="800100" lvl="1" indent="-342900" eaLnBrk="1" hangingPunct="1">
              <a:buFont typeface="Wingdings" pitchFamily="2" charset="2"/>
              <a:buNone/>
            </a:pPr>
            <a:r>
              <a:rPr lang="en-US" altLang="en-US" sz="2400"/>
              <a:t>Each of the following tutorials are in PDF format.</a:t>
            </a:r>
          </a:p>
          <a:p>
            <a:pPr marL="800100" lvl="1" indent="-342900" eaLnBrk="1" hangingPunct="1"/>
            <a:r>
              <a:rPr lang="en-US" altLang="en-US" sz="2400"/>
              <a:t>P. Kuhnert &amp; B. Venables, </a:t>
            </a:r>
            <a:r>
              <a:rPr lang="en-US" altLang="en-US" sz="2400">
                <a:hlinkClick r:id="rId3"/>
              </a:rPr>
              <a:t>An Introduction to R: Software for Statistical Modeling &amp; Computing</a:t>
            </a:r>
            <a:r>
              <a:rPr lang="en-US" altLang="en-US" sz="2400"/>
              <a:t> </a:t>
            </a:r>
          </a:p>
          <a:p>
            <a:pPr marL="800100" lvl="1" indent="-342900" eaLnBrk="1" hangingPunct="1"/>
            <a:r>
              <a:rPr lang="en-US" altLang="en-US" sz="2400"/>
              <a:t>J.H. Maindonald, </a:t>
            </a:r>
            <a:r>
              <a:rPr lang="en-US" altLang="en-US" sz="2400">
                <a:hlinkClick r:id="rId4"/>
              </a:rPr>
              <a:t>Using R for Data Analysis and Graphics</a:t>
            </a:r>
            <a:r>
              <a:rPr lang="en-US" altLang="en-US" sz="2400"/>
              <a:t> </a:t>
            </a:r>
          </a:p>
          <a:p>
            <a:pPr marL="800100" lvl="1" indent="-342900" eaLnBrk="1" hangingPunct="1"/>
            <a:r>
              <a:rPr lang="en-US" altLang="en-US" sz="2400"/>
              <a:t>B. Muenchen, </a:t>
            </a:r>
            <a:r>
              <a:rPr lang="en-US" altLang="en-US" sz="2400">
                <a:hlinkClick r:id="rId5"/>
              </a:rPr>
              <a:t>R for SAS and SPSS Users</a:t>
            </a:r>
            <a:r>
              <a:rPr lang="en-US" altLang="en-US" sz="2400"/>
              <a:t> </a:t>
            </a:r>
          </a:p>
          <a:p>
            <a:pPr marL="800100" lvl="1" indent="-342900" eaLnBrk="1" hangingPunct="1"/>
            <a:r>
              <a:rPr lang="en-US" altLang="en-US" sz="2400"/>
              <a:t>W.J. Owen, </a:t>
            </a:r>
            <a:r>
              <a:rPr lang="en-US" altLang="en-US" sz="2400">
                <a:hlinkClick r:id="rId6"/>
              </a:rPr>
              <a:t>The R Guide</a:t>
            </a:r>
            <a:r>
              <a:rPr lang="en-US" altLang="en-US" sz="2400"/>
              <a:t> </a:t>
            </a:r>
          </a:p>
          <a:p>
            <a:pPr marL="800100" lvl="1" indent="-342900" eaLnBrk="1" hangingPunct="1"/>
            <a:r>
              <a:rPr lang="en-US" altLang="en-US" sz="2400"/>
              <a:t>D. Rossiter, </a:t>
            </a:r>
            <a:r>
              <a:rPr lang="en-US" altLang="en-US" sz="2400">
                <a:hlinkClick r:id="rId7"/>
              </a:rPr>
              <a:t>Introduction to the R Project for Statistical Computing for Use at the ITC</a:t>
            </a:r>
            <a:r>
              <a:rPr lang="en-US" altLang="en-US" sz="2400"/>
              <a:t> </a:t>
            </a:r>
          </a:p>
          <a:p>
            <a:pPr marL="800100" lvl="1" indent="-342900" eaLnBrk="1" hangingPunct="1"/>
            <a:r>
              <a:rPr lang="en-US" altLang="en-US" sz="2400"/>
              <a:t>W.N. Venebles &amp; D. M. Smith, </a:t>
            </a:r>
            <a:r>
              <a:rPr lang="en-US" altLang="en-US" sz="2400">
                <a:hlinkClick r:id="rId8"/>
              </a:rPr>
              <a:t>An Introduction to R</a:t>
            </a:r>
            <a:endParaRPr lang="en-US" altLang="en-US" sz="240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Slide Number Placeholder 5"/>
          <p:cNvSpPr>
            <a:spLocks noGrp="1"/>
          </p:cNvSpPr>
          <p:nvPr>
            <p:ph type="sldNum" sz="quarter" idx="12"/>
          </p:nvPr>
        </p:nvSpPr>
        <p:spPr>
          <a:noFill/>
          <a:ln>
            <a:miter lim="800000"/>
            <a:headEnd/>
            <a:tailEnd/>
          </a:ln>
        </p:spPr>
        <p:txBody>
          <a:bodyPr/>
          <a:lstStyle/>
          <a:p>
            <a:fld id="{59093284-7354-4A92-A080-976C925A08B0}" type="slidenum">
              <a:rPr lang="en-US" altLang="en-US" smtClean="0"/>
              <a:pPr/>
              <a:t>80</a:t>
            </a:fld>
            <a:endParaRPr lang="en-US" altLang="en-US"/>
          </a:p>
        </p:txBody>
      </p:sp>
      <p:sp>
        <p:nvSpPr>
          <p:cNvPr id="83971" name="Rectangle 2"/>
          <p:cNvSpPr>
            <a:spLocks noGrp="1" noChangeArrowheads="1"/>
          </p:cNvSpPr>
          <p:nvPr>
            <p:ph type="title"/>
          </p:nvPr>
        </p:nvSpPr>
        <p:spPr>
          <a:xfrm>
            <a:off x="1143000" y="457200"/>
            <a:ext cx="7793038" cy="1462088"/>
          </a:xfrm>
        </p:spPr>
        <p:txBody>
          <a:bodyPr/>
          <a:lstStyle/>
          <a:p>
            <a:pPr eaLnBrk="1" hangingPunct="1"/>
            <a:r>
              <a:rPr lang="en-US" altLang="en-US" b="1"/>
              <a:t>Missing Data </a:t>
            </a:r>
          </a:p>
        </p:txBody>
      </p:sp>
      <p:sp>
        <p:nvSpPr>
          <p:cNvPr id="83972" name="Rectangle 3"/>
          <p:cNvSpPr>
            <a:spLocks noGrp="1" noChangeArrowheads="1"/>
          </p:cNvSpPr>
          <p:nvPr>
            <p:ph type="body" idx="1"/>
          </p:nvPr>
        </p:nvSpPr>
        <p:spPr>
          <a:xfrm>
            <a:off x="685800" y="1905000"/>
            <a:ext cx="8458200" cy="2895600"/>
          </a:xfrm>
        </p:spPr>
        <p:txBody>
          <a:bodyPr/>
          <a:lstStyle/>
          <a:p>
            <a:pPr marL="1371600" lvl="2" indent="-457200" eaLnBrk="1" hangingPunct="1">
              <a:buFont typeface="Wingdings" pitchFamily="2" charset="2"/>
              <a:buNone/>
            </a:pPr>
            <a:r>
              <a:rPr lang="en-US" altLang="en-US" b="1"/>
              <a:t>Recoding Values to Missing</a:t>
            </a:r>
          </a:p>
          <a:p>
            <a:pPr marL="1371600" lvl="2" indent="-457200" eaLnBrk="1" hangingPunct="1">
              <a:buFont typeface="Wingdings" pitchFamily="2" charset="2"/>
              <a:buNone/>
            </a:pPr>
            <a:r>
              <a:rPr lang="en-US" altLang="en-US"/>
              <a:t># recode 99 to missing for variable v1</a:t>
            </a:r>
          </a:p>
          <a:p>
            <a:pPr marL="1371600" lvl="2" indent="-457200" eaLnBrk="1" hangingPunct="1">
              <a:buFont typeface="Wingdings" pitchFamily="2" charset="2"/>
              <a:buNone/>
            </a:pPr>
            <a:r>
              <a:rPr lang="en-US" altLang="en-US"/>
              <a:t># select rows where v1 is 99 and recode column v1 </a:t>
            </a:r>
          </a:p>
          <a:p>
            <a:pPr marL="1371600" lvl="2" indent="-457200" eaLnBrk="1" hangingPunct="1">
              <a:buFont typeface="Wingdings" pitchFamily="2" charset="2"/>
              <a:buNone/>
            </a:pPr>
            <a:r>
              <a:rPr lang="en-US" altLang="en-US"/>
              <a:t>mydata[mydata$v1==99,"v1"] &lt;- NA </a:t>
            </a:r>
            <a:endParaRPr lang="en-US" altLang="en-US" b="1"/>
          </a:p>
          <a:p>
            <a:pPr marL="1371600" lvl="2" indent="-457200" eaLnBrk="1" hangingPunct="1">
              <a:buFont typeface="Wingdings" pitchFamily="2" charset="2"/>
              <a:buNone/>
            </a:pPr>
            <a:r>
              <a:rPr lang="en-US" altLang="en-US" b="1"/>
              <a:t>Excluding Missing Values from Analyses</a:t>
            </a:r>
          </a:p>
          <a:p>
            <a:pPr marL="1371600" lvl="2" indent="-457200" eaLnBrk="1" hangingPunct="1">
              <a:buFont typeface="Wingdings" pitchFamily="2" charset="2"/>
              <a:buNone/>
            </a:pPr>
            <a:r>
              <a:rPr lang="en-US" altLang="en-US"/>
              <a:t>Arithmetic functions on missing values yield missing values. </a:t>
            </a:r>
          </a:p>
          <a:p>
            <a:pPr marL="1371600" lvl="2" indent="-457200" eaLnBrk="1" hangingPunct="1">
              <a:buFont typeface="Wingdings" pitchFamily="2" charset="2"/>
              <a:buNone/>
            </a:pPr>
            <a:r>
              <a:rPr lang="en-US" altLang="en-US"/>
              <a:t>x &lt;- c(1,2,NA,3)</a:t>
            </a:r>
          </a:p>
          <a:p>
            <a:pPr marL="1371600" lvl="2" indent="-457200" eaLnBrk="1" hangingPunct="1">
              <a:buFont typeface="Wingdings" pitchFamily="2" charset="2"/>
              <a:buNone/>
            </a:pPr>
            <a:r>
              <a:rPr lang="en-US" altLang="en-US"/>
              <a:t>mean(x)          # returns NA</a:t>
            </a:r>
          </a:p>
          <a:p>
            <a:pPr marL="1371600" lvl="2" indent="-457200" eaLnBrk="1" hangingPunct="1">
              <a:buFont typeface="Wingdings" pitchFamily="2" charset="2"/>
              <a:buNone/>
            </a:pPr>
            <a:r>
              <a:rPr lang="en-US" altLang="en-US"/>
              <a:t>mean(x, na.rm=TRUE) # returns 2 </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Slide Number Placeholder 5"/>
          <p:cNvSpPr>
            <a:spLocks noGrp="1"/>
          </p:cNvSpPr>
          <p:nvPr>
            <p:ph type="sldNum" sz="quarter" idx="12"/>
          </p:nvPr>
        </p:nvSpPr>
        <p:spPr>
          <a:noFill/>
          <a:ln>
            <a:miter lim="800000"/>
            <a:headEnd/>
            <a:tailEnd/>
          </a:ln>
        </p:spPr>
        <p:txBody>
          <a:bodyPr/>
          <a:lstStyle/>
          <a:p>
            <a:fld id="{898941A4-F57A-4F3C-8ACF-C9FAFCDCD1B6}" type="slidenum">
              <a:rPr lang="en-US" altLang="en-US" smtClean="0"/>
              <a:pPr/>
              <a:t>81</a:t>
            </a:fld>
            <a:endParaRPr lang="en-US" altLang="en-US"/>
          </a:p>
        </p:txBody>
      </p:sp>
      <p:sp>
        <p:nvSpPr>
          <p:cNvPr id="84995" name="Rectangle 2"/>
          <p:cNvSpPr>
            <a:spLocks noGrp="1" noChangeArrowheads="1"/>
          </p:cNvSpPr>
          <p:nvPr>
            <p:ph type="title"/>
          </p:nvPr>
        </p:nvSpPr>
        <p:spPr>
          <a:xfrm>
            <a:off x="1143000" y="457200"/>
            <a:ext cx="7793038" cy="1462088"/>
          </a:xfrm>
        </p:spPr>
        <p:txBody>
          <a:bodyPr/>
          <a:lstStyle/>
          <a:p>
            <a:pPr eaLnBrk="1" hangingPunct="1"/>
            <a:r>
              <a:rPr lang="en-US" altLang="en-US" b="1"/>
              <a:t>Missing Data </a:t>
            </a:r>
          </a:p>
        </p:txBody>
      </p:sp>
      <p:sp>
        <p:nvSpPr>
          <p:cNvPr id="84996" name="Rectangle 3"/>
          <p:cNvSpPr>
            <a:spLocks noGrp="1" noChangeArrowheads="1"/>
          </p:cNvSpPr>
          <p:nvPr>
            <p:ph type="body" idx="1"/>
          </p:nvPr>
        </p:nvSpPr>
        <p:spPr>
          <a:xfrm>
            <a:off x="685800" y="1905000"/>
            <a:ext cx="8458200" cy="2895600"/>
          </a:xfrm>
        </p:spPr>
        <p:txBody>
          <a:bodyPr/>
          <a:lstStyle/>
          <a:p>
            <a:pPr marL="1371600" lvl="2" indent="-457200" eaLnBrk="1" hangingPunct="1">
              <a:buFont typeface="Wingdings" pitchFamily="2" charset="2"/>
              <a:buNone/>
            </a:pPr>
            <a:r>
              <a:rPr lang="en-US" altLang="en-US"/>
              <a:t>The function </a:t>
            </a:r>
            <a:r>
              <a:rPr lang="en-US" altLang="en-US" b="1"/>
              <a:t>complete.cases()</a:t>
            </a:r>
            <a:r>
              <a:rPr lang="en-US" altLang="en-US"/>
              <a:t> returns a logical vector indicating which cases are complete. </a:t>
            </a:r>
          </a:p>
          <a:p>
            <a:pPr marL="1371600" lvl="2" indent="-457200" eaLnBrk="1" hangingPunct="1">
              <a:buFont typeface="Wingdings" pitchFamily="2" charset="2"/>
              <a:buNone/>
            </a:pPr>
            <a:r>
              <a:rPr lang="en-US" altLang="en-US"/>
              <a:t># list rows of data that have missing values </a:t>
            </a:r>
            <a:br>
              <a:rPr lang="en-US" altLang="en-US"/>
            </a:br>
            <a:r>
              <a:rPr lang="en-US" altLang="en-US"/>
              <a:t>mydata[!complete.cases(mydata),]</a:t>
            </a:r>
          </a:p>
          <a:p>
            <a:pPr marL="1371600" lvl="2" indent="-457200" eaLnBrk="1" hangingPunct="1">
              <a:buFont typeface="Wingdings" pitchFamily="2" charset="2"/>
              <a:buNone/>
            </a:pPr>
            <a:r>
              <a:rPr lang="en-US" altLang="en-US"/>
              <a:t>The function </a:t>
            </a:r>
            <a:r>
              <a:rPr lang="en-US" altLang="en-US" b="1"/>
              <a:t>na.omit()</a:t>
            </a:r>
            <a:r>
              <a:rPr lang="en-US" altLang="en-US"/>
              <a:t> returns the object with listwise deletion of missing values. </a:t>
            </a:r>
          </a:p>
          <a:p>
            <a:pPr marL="1371600" lvl="2" indent="-457200" eaLnBrk="1" hangingPunct="1">
              <a:buFont typeface="Wingdings" pitchFamily="2" charset="2"/>
              <a:buNone/>
            </a:pPr>
            <a:r>
              <a:rPr lang="en-US" altLang="en-US"/>
              <a:t># create new dataset without missing data </a:t>
            </a:r>
            <a:br>
              <a:rPr lang="en-US" altLang="en-US"/>
            </a:br>
            <a:r>
              <a:rPr lang="en-US" altLang="en-US"/>
              <a:t>newdata &lt;- na.omit(mydata) </a:t>
            </a:r>
            <a:endParaRPr lang="en-US" altLang="en-US" b="1"/>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Number Placeholder 5"/>
          <p:cNvSpPr>
            <a:spLocks noGrp="1"/>
          </p:cNvSpPr>
          <p:nvPr>
            <p:ph type="sldNum" sz="quarter" idx="12"/>
          </p:nvPr>
        </p:nvSpPr>
        <p:spPr>
          <a:noFill/>
          <a:ln>
            <a:miter lim="800000"/>
            <a:headEnd/>
            <a:tailEnd/>
          </a:ln>
        </p:spPr>
        <p:txBody>
          <a:bodyPr/>
          <a:lstStyle/>
          <a:p>
            <a:fld id="{4724A8BC-C3EF-4F2D-B6EB-BAEA5129B37C}" type="slidenum">
              <a:rPr lang="en-US" altLang="en-US" smtClean="0"/>
              <a:pPr/>
              <a:t>82</a:t>
            </a:fld>
            <a:endParaRPr lang="en-US" altLang="en-US"/>
          </a:p>
        </p:txBody>
      </p:sp>
      <p:sp>
        <p:nvSpPr>
          <p:cNvPr id="86019" name="Rectangle 2"/>
          <p:cNvSpPr>
            <a:spLocks noGrp="1" noChangeArrowheads="1"/>
          </p:cNvSpPr>
          <p:nvPr>
            <p:ph type="title"/>
          </p:nvPr>
        </p:nvSpPr>
        <p:spPr>
          <a:xfrm>
            <a:off x="1143000" y="457200"/>
            <a:ext cx="7793038" cy="1462088"/>
          </a:xfrm>
        </p:spPr>
        <p:txBody>
          <a:bodyPr/>
          <a:lstStyle/>
          <a:p>
            <a:pPr eaLnBrk="1" hangingPunct="1"/>
            <a:r>
              <a:rPr lang="en-US" altLang="en-US" b="1"/>
              <a:t>Missing Data </a:t>
            </a:r>
          </a:p>
        </p:txBody>
      </p:sp>
      <p:sp>
        <p:nvSpPr>
          <p:cNvPr id="86020" name="Rectangle 3"/>
          <p:cNvSpPr>
            <a:spLocks noGrp="1" noChangeArrowheads="1"/>
          </p:cNvSpPr>
          <p:nvPr>
            <p:ph type="body" idx="1"/>
          </p:nvPr>
        </p:nvSpPr>
        <p:spPr>
          <a:xfrm>
            <a:off x="685800" y="1905000"/>
            <a:ext cx="8458200" cy="2895600"/>
          </a:xfrm>
        </p:spPr>
        <p:txBody>
          <a:bodyPr/>
          <a:lstStyle/>
          <a:p>
            <a:pPr marL="1371600" lvl="2" indent="-457200" eaLnBrk="1" hangingPunct="1">
              <a:buFont typeface="Wingdings" pitchFamily="2" charset="2"/>
              <a:buNone/>
            </a:pPr>
            <a:r>
              <a:rPr lang="en-US" altLang="en-US" b="1"/>
              <a:t>Advanced Handling of Missing Data </a:t>
            </a:r>
          </a:p>
          <a:p>
            <a:pPr marL="1371600" lvl="2" indent="-457200" eaLnBrk="1" hangingPunct="1">
              <a:buFont typeface="Wingdings" pitchFamily="2" charset="2"/>
              <a:buNone/>
            </a:pPr>
            <a:r>
              <a:rPr lang="en-US" altLang="en-US"/>
              <a:t>Most modeling functions in </a:t>
            </a:r>
            <a:r>
              <a:rPr lang="en-US" altLang="en-US" b="1"/>
              <a:t>R</a:t>
            </a:r>
            <a:r>
              <a:rPr lang="en-US" altLang="en-US"/>
              <a:t> offer options for dealing with missing values. You can go beyond pairwise of listwise deletion of missing values through methods such as multiple imputation. Good implementations that can be accessed through </a:t>
            </a:r>
            <a:r>
              <a:rPr lang="en-US" altLang="en-US" b="1"/>
              <a:t>R</a:t>
            </a:r>
            <a:r>
              <a:rPr lang="en-US" altLang="en-US"/>
              <a:t> include </a:t>
            </a:r>
            <a:r>
              <a:rPr lang="en-US" altLang="en-US" b="1">
                <a:hlinkClick r:id="rId3"/>
              </a:rPr>
              <a:t>Amelia II</a:t>
            </a:r>
            <a:r>
              <a:rPr lang="en-US" altLang="en-US"/>
              <a:t>, </a:t>
            </a:r>
            <a:r>
              <a:rPr lang="en-US" altLang="en-US" b="1">
                <a:hlinkClick r:id="rId4"/>
              </a:rPr>
              <a:t>Mice</a:t>
            </a:r>
            <a:r>
              <a:rPr lang="en-US" altLang="en-US"/>
              <a:t>, and </a:t>
            </a:r>
            <a:r>
              <a:rPr lang="en-US" altLang="en-US" b="1">
                <a:hlinkClick r:id="rId5"/>
              </a:rPr>
              <a:t>mitools</a:t>
            </a:r>
            <a:r>
              <a:rPr lang="en-US" altLang="en-US"/>
              <a:t>. </a:t>
            </a: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Slide Number Placeholder 5"/>
          <p:cNvSpPr>
            <a:spLocks noGrp="1"/>
          </p:cNvSpPr>
          <p:nvPr>
            <p:ph type="sldNum" sz="quarter" idx="12"/>
          </p:nvPr>
        </p:nvSpPr>
        <p:spPr>
          <a:noFill/>
          <a:ln>
            <a:miter lim="800000"/>
            <a:headEnd/>
            <a:tailEnd/>
          </a:ln>
        </p:spPr>
        <p:txBody>
          <a:bodyPr/>
          <a:lstStyle/>
          <a:p>
            <a:fld id="{AB3297A4-765D-4EFB-A420-EF659E953D2F}" type="slidenum">
              <a:rPr lang="en-US" altLang="en-US" smtClean="0"/>
              <a:pPr/>
              <a:t>83</a:t>
            </a:fld>
            <a:endParaRPr lang="en-US" altLang="en-US"/>
          </a:p>
        </p:txBody>
      </p:sp>
      <p:sp>
        <p:nvSpPr>
          <p:cNvPr id="87043" name="Rectangle 2"/>
          <p:cNvSpPr>
            <a:spLocks noGrp="1" noChangeArrowheads="1"/>
          </p:cNvSpPr>
          <p:nvPr>
            <p:ph type="title"/>
          </p:nvPr>
        </p:nvSpPr>
        <p:spPr>
          <a:xfrm>
            <a:off x="1143000" y="457200"/>
            <a:ext cx="7793038" cy="1462088"/>
          </a:xfrm>
        </p:spPr>
        <p:txBody>
          <a:bodyPr/>
          <a:lstStyle/>
          <a:p>
            <a:pPr eaLnBrk="1" hangingPunct="1"/>
            <a:r>
              <a:rPr lang="en-US" altLang="en-US" b="1"/>
              <a:t>Date Values</a:t>
            </a:r>
          </a:p>
        </p:txBody>
      </p:sp>
      <p:sp>
        <p:nvSpPr>
          <p:cNvPr id="87044" name="Rectangle 3"/>
          <p:cNvSpPr>
            <a:spLocks noGrp="1" noChangeArrowheads="1"/>
          </p:cNvSpPr>
          <p:nvPr>
            <p:ph type="body" idx="1"/>
          </p:nvPr>
        </p:nvSpPr>
        <p:spPr>
          <a:xfrm>
            <a:off x="685800" y="1905000"/>
            <a:ext cx="8458200" cy="2895600"/>
          </a:xfrm>
        </p:spPr>
        <p:txBody>
          <a:bodyPr/>
          <a:lstStyle/>
          <a:p>
            <a:pPr marL="1371600" lvl="2" indent="-457200" eaLnBrk="1" hangingPunct="1">
              <a:buFont typeface="Wingdings" pitchFamily="2" charset="2"/>
              <a:buNone/>
            </a:pPr>
            <a:r>
              <a:rPr lang="en-US" altLang="en-US" b="1"/>
              <a:t>Dates are represented as the number of days since 1970-01-01, with negative values for earlier dates. </a:t>
            </a:r>
            <a:endParaRPr lang="en-US" altLang="en-US"/>
          </a:p>
          <a:p>
            <a:pPr marL="1371600" lvl="2" indent="-457200" eaLnBrk="1" hangingPunct="1">
              <a:buFont typeface="Wingdings" pitchFamily="2" charset="2"/>
              <a:buNone/>
            </a:pPr>
            <a:r>
              <a:rPr lang="en-US" altLang="en-US"/>
              <a:t># use as.Date( ) to convert strings to dates </a:t>
            </a:r>
          </a:p>
          <a:p>
            <a:pPr marL="1371600" lvl="2" indent="-457200" eaLnBrk="1" hangingPunct="1">
              <a:buFont typeface="Wingdings" pitchFamily="2" charset="2"/>
              <a:buNone/>
            </a:pPr>
            <a:r>
              <a:rPr lang="en-US" altLang="en-US"/>
              <a:t>mydates &lt;- as.Date(c("2007-06-22", "2004-02-13"))</a:t>
            </a:r>
          </a:p>
          <a:p>
            <a:pPr marL="1371600" lvl="2" indent="-457200" eaLnBrk="1" hangingPunct="1">
              <a:buFont typeface="Wingdings" pitchFamily="2" charset="2"/>
              <a:buNone/>
            </a:pPr>
            <a:r>
              <a:rPr lang="en-US" altLang="en-US"/>
              <a:t># number of days between 6/22/07 and 2/13/04 </a:t>
            </a:r>
            <a:br>
              <a:rPr lang="en-US" altLang="en-US"/>
            </a:br>
            <a:r>
              <a:rPr lang="en-US" altLang="en-US"/>
              <a:t>days &lt;- mydates[1] - mydates[2]</a:t>
            </a:r>
            <a:endParaRPr lang="en-US" altLang="en-US" b="1"/>
          </a:p>
          <a:p>
            <a:pPr marL="1371600" lvl="2" indent="-457200" eaLnBrk="1" hangingPunct="1">
              <a:buFont typeface="Wingdings" pitchFamily="2" charset="2"/>
              <a:buNone/>
            </a:pPr>
            <a:r>
              <a:rPr lang="en-US" altLang="en-US" b="1"/>
              <a:t>Sys.Date( ) returns today's date. </a:t>
            </a:r>
          </a:p>
          <a:p>
            <a:pPr marL="1371600" lvl="2" indent="-457200" eaLnBrk="1" hangingPunct="1">
              <a:buFont typeface="Wingdings" pitchFamily="2" charset="2"/>
              <a:buNone/>
            </a:pPr>
            <a:r>
              <a:rPr lang="en-US" altLang="en-US" b="1"/>
              <a:t>Date() returns the current date and time. </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Number Placeholder 5"/>
          <p:cNvSpPr>
            <a:spLocks noGrp="1"/>
          </p:cNvSpPr>
          <p:nvPr>
            <p:ph type="sldNum" sz="quarter" idx="12"/>
          </p:nvPr>
        </p:nvSpPr>
        <p:spPr>
          <a:noFill/>
          <a:ln>
            <a:miter lim="800000"/>
            <a:headEnd/>
            <a:tailEnd/>
          </a:ln>
        </p:spPr>
        <p:txBody>
          <a:bodyPr/>
          <a:lstStyle/>
          <a:p>
            <a:fld id="{FB0AC3D2-80EB-4D9D-8DF2-1B47EA0521A8}" type="slidenum">
              <a:rPr lang="en-US" altLang="en-US" smtClean="0"/>
              <a:pPr/>
              <a:t>84</a:t>
            </a:fld>
            <a:endParaRPr lang="en-US" altLang="en-US"/>
          </a:p>
        </p:txBody>
      </p:sp>
      <p:sp>
        <p:nvSpPr>
          <p:cNvPr id="89091" name="Rectangle 2"/>
          <p:cNvSpPr>
            <a:spLocks noGrp="1" noChangeArrowheads="1"/>
          </p:cNvSpPr>
          <p:nvPr>
            <p:ph type="title"/>
          </p:nvPr>
        </p:nvSpPr>
        <p:spPr>
          <a:xfrm>
            <a:off x="1143000" y="457200"/>
            <a:ext cx="7793038" cy="1462088"/>
          </a:xfrm>
        </p:spPr>
        <p:txBody>
          <a:bodyPr/>
          <a:lstStyle/>
          <a:p>
            <a:pPr eaLnBrk="1" hangingPunct="1"/>
            <a:r>
              <a:rPr lang="en-US" altLang="en-US" b="1"/>
              <a:t>Date Values</a:t>
            </a:r>
          </a:p>
        </p:txBody>
      </p:sp>
      <p:sp>
        <p:nvSpPr>
          <p:cNvPr id="89092" name="Rectangle 3"/>
          <p:cNvSpPr>
            <a:spLocks noGrp="1" noChangeArrowheads="1"/>
          </p:cNvSpPr>
          <p:nvPr>
            <p:ph type="body" idx="1"/>
          </p:nvPr>
        </p:nvSpPr>
        <p:spPr>
          <a:xfrm>
            <a:off x="685800" y="1905000"/>
            <a:ext cx="8458200" cy="2895600"/>
          </a:xfrm>
        </p:spPr>
        <p:txBody>
          <a:bodyPr/>
          <a:lstStyle/>
          <a:p>
            <a:pPr marL="1371600" lvl="2" indent="-457200" eaLnBrk="1" hangingPunct="1">
              <a:buFont typeface="Wingdings" pitchFamily="2" charset="2"/>
              <a:buNone/>
            </a:pPr>
            <a:r>
              <a:rPr lang="en-US" altLang="en-US"/>
              <a:t># print today's date</a:t>
            </a:r>
          </a:p>
          <a:p>
            <a:pPr marL="1371600" lvl="2" indent="-457200" eaLnBrk="1" hangingPunct="1">
              <a:buFont typeface="Wingdings" pitchFamily="2" charset="2"/>
              <a:buNone/>
            </a:pPr>
            <a:r>
              <a:rPr lang="en-US" altLang="en-US"/>
              <a:t>today &lt;- Sys.Date()</a:t>
            </a:r>
          </a:p>
          <a:p>
            <a:pPr marL="1371600" lvl="2" indent="-457200" eaLnBrk="1" hangingPunct="1">
              <a:buFont typeface="Wingdings" pitchFamily="2" charset="2"/>
              <a:buNone/>
            </a:pPr>
            <a:r>
              <a:rPr lang="en-US" altLang="en-US"/>
              <a:t>format(today, format="%B %d %Y")</a:t>
            </a:r>
            <a:br>
              <a:rPr lang="en-US" altLang="en-US"/>
            </a:br>
            <a:r>
              <a:rPr lang="en-US" altLang="en-US"/>
              <a:t>"June 20 2007"</a:t>
            </a:r>
            <a:endParaRPr lang="en-US" altLang="en-US" b="1"/>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noChangeArrowheads="1"/>
          </p:cNvSpPr>
          <p:nvPr>
            <p:ph type="ctrTitle"/>
          </p:nvPr>
        </p:nvSpPr>
        <p:spPr/>
        <p:txBody>
          <a:bodyPr/>
          <a:lstStyle/>
          <a:p>
            <a:pPr eaLnBrk="1" hangingPunct="1"/>
            <a:r>
              <a:rPr lang="en-US" altLang="en-US" sz="4800"/>
              <a:t>Lecture 3: Data Manipulation</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Number Placeholder 5"/>
          <p:cNvSpPr>
            <a:spLocks noGrp="1"/>
          </p:cNvSpPr>
          <p:nvPr>
            <p:ph type="sldNum" sz="quarter" idx="12"/>
          </p:nvPr>
        </p:nvSpPr>
        <p:spPr>
          <a:noFill/>
          <a:ln>
            <a:miter lim="800000"/>
            <a:headEnd/>
            <a:tailEnd/>
          </a:ln>
        </p:spPr>
        <p:txBody>
          <a:bodyPr/>
          <a:lstStyle/>
          <a:p>
            <a:fld id="{00383D3B-5CBC-4FFA-962C-ED47BB6479E9}" type="slidenum">
              <a:rPr lang="en-US" altLang="en-US" smtClean="0"/>
              <a:pPr/>
              <a:t>86</a:t>
            </a:fld>
            <a:endParaRPr lang="en-US" altLang="en-US"/>
          </a:p>
        </p:txBody>
      </p:sp>
      <p:sp>
        <p:nvSpPr>
          <p:cNvPr id="91139" name="Rectangle 2"/>
          <p:cNvSpPr>
            <a:spLocks noGrp="1" noChangeArrowheads="1"/>
          </p:cNvSpPr>
          <p:nvPr>
            <p:ph type="title"/>
          </p:nvPr>
        </p:nvSpPr>
        <p:spPr>
          <a:xfrm>
            <a:off x="1143000" y="533400"/>
            <a:ext cx="7793038" cy="990600"/>
          </a:xfrm>
        </p:spPr>
        <p:txBody>
          <a:bodyPr/>
          <a:lstStyle/>
          <a:p>
            <a:pPr eaLnBrk="1" hangingPunct="1"/>
            <a:r>
              <a:rPr lang="en-US" altLang="en-US" sz="4800" b="1"/>
              <a:t>Outline</a:t>
            </a:r>
          </a:p>
        </p:txBody>
      </p:sp>
      <p:sp>
        <p:nvSpPr>
          <p:cNvPr id="91140" name="Rectangle 3"/>
          <p:cNvSpPr>
            <a:spLocks noGrp="1" noChangeArrowheads="1"/>
          </p:cNvSpPr>
          <p:nvPr>
            <p:ph type="body" idx="1"/>
          </p:nvPr>
        </p:nvSpPr>
        <p:spPr>
          <a:xfrm>
            <a:off x="609600" y="1905000"/>
            <a:ext cx="7772400" cy="3733800"/>
          </a:xfrm>
        </p:spPr>
        <p:txBody>
          <a:bodyPr/>
          <a:lstStyle/>
          <a:p>
            <a:pPr marL="1219200" lvl="2" indent="-304800" eaLnBrk="1" hangingPunct="1">
              <a:lnSpc>
                <a:spcPct val="90000"/>
              </a:lnSpc>
            </a:pPr>
            <a:r>
              <a:rPr lang="en-US" altLang="en-US" sz="2000"/>
              <a:t>Creating New Variable</a:t>
            </a:r>
          </a:p>
          <a:p>
            <a:pPr marL="1219200" lvl="2" indent="-304800" eaLnBrk="1" hangingPunct="1">
              <a:lnSpc>
                <a:spcPct val="90000"/>
              </a:lnSpc>
            </a:pPr>
            <a:r>
              <a:rPr lang="en-US" altLang="en-US" sz="2000"/>
              <a:t>Operators</a:t>
            </a:r>
          </a:p>
          <a:p>
            <a:pPr marL="1219200" lvl="2" indent="-304800" eaLnBrk="1" hangingPunct="1">
              <a:lnSpc>
                <a:spcPct val="90000"/>
              </a:lnSpc>
            </a:pPr>
            <a:r>
              <a:rPr lang="en-US" altLang="en-US" sz="2000"/>
              <a:t>Built-in functions</a:t>
            </a:r>
          </a:p>
          <a:p>
            <a:pPr marL="1219200" lvl="2" indent="-304800" eaLnBrk="1" hangingPunct="1">
              <a:lnSpc>
                <a:spcPct val="90000"/>
              </a:lnSpc>
            </a:pPr>
            <a:r>
              <a:rPr lang="en-US" altLang="en-US" sz="2000"/>
              <a:t>Control Structures</a:t>
            </a:r>
          </a:p>
          <a:p>
            <a:pPr marL="1219200" lvl="2" indent="-304800" eaLnBrk="1" hangingPunct="1">
              <a:lnSpc>
                <a:spcPct val="90000"/>
              </a:lnSpc>
            </a:pPr>
            <a:r>
              <a:rPr lang="en-US" altLang="en-US" sz="2000"/>
              <a:t>User Defined Functions</a:t>
            </a:r>
          </a:p>
          <a:p>
            <a:pPr marL="1219200" lvl="2" indent="-304800" eaLnBrk="1" hangingPunct="1">
              <a:lnSpc>
                <a:spcPct val="90000"/>
              </a:lnSpc>
            </a:pPr>
            <a:r>
              <a:rPr lang="en-US" altLang="en-US" sz="2000"/>
              <a:t>Sorting Data</a:t>
            </a:r>
          </a:p>
          <a:p>
            <a:pPr marL="1219200" lvl="2" indent="-304800" eaLnBrk="1" hangingPunct="1">
              <a:lnSpc>
                <a:spcPct val="90000"/>
              </a:lnSpc>
            </a:pPr>
            <a:r>
              <a:rPr lang="en-US" altLang="en-US" sz="2000"/>
              <a:t>Merging Data</a:t>
            </a:r>
          </a:p>
          <a:p>
            <a:pPr marL="1219200" lvl="2" indent="-304800" eaLnBrk="1" hangingPunct="1">
              <a:lnSpc>
                <a:spcPct val="90000"/>
              </a:lnSpc>
            </a:pPr>
            <a:r>
              <a:rPr lang="en-US" altLang="en-US" sz="2000"/>
              <a:t>Aggregating Data</a:t>
            </a:r>
          </a:p>
          <a:p>
            <a:pPr marL="1219200" lvl="2" indent="-304800" eaLnBrk="1" hangingPunct="1">
              <a:lnSpc>
                <a:spcPct val="90000"/>
              </a:lnSpc>
            </a:pPr>
            <a:r>
              <a:rPr lang="en-US" altLang="en-US" sz="2000"/>
              <a:t>Reshaping Data</a:t>
            </a:r>
          </a:p>
          <a:p>
            <a:pPr marL="1219200" lvl="2" indent="-304800" eaLnBrk="1" hangingPunct="1">
              <a:lnSpc>
                <a:spcPct val="90000"/>
              </a:lnSpc>
            </a:pPr>
            <a:r>
              <a:rPr lang="en-US" altLang="en-US" sz="2000"/>
              <a:t>Sub-setting Data</a:t>
            </a:r>
          </a:p>
          <a:p>
            <a:pPr marL="1219200" lvl="2" indent="-304800" eaLnBrk="1" hangingPunct="1">
              <a:lnSpc>
                <a:spcPct val="90000"/>
              </a:lnSpc>
            </a:pPr>
            <a:r>
              <a:rPr lang="en-US" altLang="en-US" sz="2000"/>
              <a:t>Data Type Conversions</a:t>
            </a:r>
          </a:p>
          <a:p>
            <a:pPr marL="1219200" lvl="2" indent="-304800" eaLnBrk="1" hangingPunct="1">
              <a:lnSpc>
                <a:spcPct val="90000"/>
              </a:lnSpc>
            </a:pPr>
            <a:endParaRPr lang="en-US" altLang="en-US" sz="200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Slide Number Placeholder 5"/>
          <p:cNvSpPr>
            <a:spLocks noGrp="1"/>
          </p:cNvSpPr>
          <p:nvPr>
            <p:ph type="sldNum" sz="quarter" idx="12"/>
          </p:nvPr>
        </p:nvSpPr>
        <p:spPr>
          <a:noFill/>
          <a:ln>
            <a:miter lim="800000"/>
            <a:headEnd/>
            <a:tailEnd/>
          </a:ln>
        </p:spPr>
        <p:txBody>
          <a:bodyPr/>
          <a:lstStyle/>
          <a:p>
            <a:fld id="{32ECDD8D-419F-4052-8550-9B595EEE91BC}" type="slidenum">
              <a:rPr lang="en-US" altLang="en-US" smtClean="0"/>
              <a:pPr/>
              <a:t>87</a:t>
            </a:fld>
            <a:endParaRPr lang="en-US" altLang="en-US"/>
          </a:p>
        </p:txBody>
      </p:sp>
      <p:sp>
        <p:nvSpPr>
          <p:cNvPr id="92163" name="Rectangle 2"/>
          <p:cNvSpPr>
            <a:spLocks noGrp="1" noChangeArrowheads="1"/>
          </p:cNvSpPr>
          <p:nvPr>
            <p:ph type="title"/>
          </p:nvPr>
        </p:nvSpPr>
        <p:spPr/>
        <p:txBody>
          <a:bodyPr/>
          <a:lstStyle/>
          <a:p>
            <a:pPr eaLnBrk="1" hangingPunct="1"/>
            <a:r>
              <a:rPr lang="en-US" altLang="en-US" sz="5400" b="1"/>
              <a:t>Introduction</a:t>
            </a:r>
          </a:p>
        </p:txBody>
      </p:sp>
      <p:sp>
        <p:nvSpPr>
          <p:cNvPr id="92164" name="Rectangle 3"/>
          <p:cNvSpPr>
            <a:spLocks noGrp="1" noChangeArrowheads="1"/>
          </p:cNvSpPr>
          <p:nvPr>
            <p:ph type="body" idx="1"/>
          </p:nvPr>
        </p:nvSpPr>
        <p:spPr>
          <a:xfrm>
            <a:off x="838200" y="2133600"/>
            <a:ext cx="7772400" cy="3886200"/>
          </a:xfrm>
        </p:spPr>
        <p:txBody>
          <a:bodyPr/>
          <a:lstStyle/>
          <a:p>
            <a:pPr marL="1219200" lvl="2" indent="-304800" eaLnBrk="1" hangingPunct="1">
              <a:buFont typeface="Wingdings" pitchFamily="2" charset="2"/>
              <a:buNone/>
            </a:pPr>
            <a:r>
              <a:rPr lang="en-US" altLang="en-US"/>
              <a:t> Once you have </a:t>
            </a:r>
            <a:r>
              <a:rPr lang="en-US" altLang="en-US">
                <a:hlinkClick r:id="rId3"/>
              </a:rPr>
              <a:t>access</a:t>
            </a:r>
            <a:r>
              <a:rPr lang="en-US" altLang="en-US"/>
              <a:t> to your data, you will want to massage it into useful form. This includes </a:t>
            </a:r>
            <a:r>
              <a:rPr lang="en-US" altLang="en-US">
                <a:hlinkClick r:id="rId4"/>
              </a:rPr>
              <a:t>creating new variables</a:t>
            </a:r>
            <a:r>
              <a:rPr lang="en-US" altLang="en-US"/>
              <a:t> (including recoding and renaming existing variables), </a:t>
            </a:r>
            <a:r>
              <a:rPr lang="en-US" altLang="en-US">
                <a:hlinkClick r:id="rId5"/>
              </a:rPr>
              <a:t>sorting </a:t>
            </a:r>
            <a:r>
              <a:rPr lang="en-US" altLang="en-US"/>
              <a:t>and</a:t>
            </a:r>
            <a:r>
              <a:rPr lang="en-US" altLang="en-US">
                <a:hlinkClick r:id="rId6"/>
              </a:rPr>
              <a:t> merging</a:t>
            </a:r>
            <a:r>
              <a:rPr lang="en-US" altLang="en-US"/>
              <a:t> datasets, </a:t>
            </a:r>
            <a:r>
              <a:rPr lang="en-US" altLang="en-US">
                <a:hlinkClick r:id="rId7"/>
              </a:rPr>
              <a:t>aggregating</a:t>
            </a:r>
            <a:r>
              <a:rPr lang="en-US" altLang="en-US"/>
              <a:t> data, </a:t>
            </a:r>
            <a:r>
              <a:rPr lang="en-US" altLang="en-US">
                <a:hlinkClick r:id="rId8"/>
              </a:rPr>
              <a:t>reshaping</a:t>
            </a:r>
            <a:r>
              <a:rPr lang="en-US" altLang="en-US"/>
              <a:t> data, and </a:t>
            </a:r>
            <a:r>
              <a:rPr lang="en-US" altLang="en-US">
                <a:hlinkClick r:id="rId9"/>
              </a:rPr>
              <a:t>subsetting</a:t>
            </a:r>
            <a:r>
              <a:rPr lang="en-US" altLang="en-US"/>
              <a:t> datasets (including selecting observations that meet criteria, randomly sampling observation, and dropping or keeping variables). </a:t>
            </a:r>
          </a:p>
        </p:txBody>
      </p:sp>
      <p:sp>
        <p:nvSpPr>
          <p:cNvPr id="92165" name="Rectangle 4"/>
          <p:cNvSpPr>
            <a:spLocks noChangeArrowheads="1"/>
          </p:cNvSpPr>
          <p:nvPr/>
        </p:nvSpPr>
        <p:spPr bwMode="auto">
          <a:xfrm>
            <a:off x="0" y="2330450"/>
            <a:ext cx="91440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Number Placeholder 5"/>
          <p:cNvSpPr>
            <a:spLocks noGrp="1"/>
          </p:cNvSpPr>
          <p:nvPr>
            <p:ph type="sldNum" sz="quarter" idx="12"/>
          </p:nvPr>
        </p:nvSpPr>
        <p:spPr>
          <a:noFill/>
          <a:ln>
            <a:miter lim="800000"/>
            <a:headEnd/>
            <a:tailEnd/>
          </a:ln>
        </p:spPr>
        <p:txBody>
          <a:bodyPr/>
          <a:lstStyle/>
          <a:p>
            <a:fld id="{853B310E-618A-48A4-A793-49CCF643D750}" type="slidenum">
              <a:rPr lang="en-US" altLang="en-US" smtClean="0"/>
              <a:pPr/>
              <a:t>88</a:t>
            </a:fld>
            <a:endParaRPr lang="en-US" altLang="en-US"/>
          </a:p>
        </p:txBody>
      </p:sp>
      <p:sp>
        <p:nvSpPr>
          <p:cNvPr id="93187" name="Rectangle 2"/>
          <p:cNvSpPr>
            <a:spLocks noGrp="1" noChangeArrowheads="1"/>
          </p:cNvSpPr>
          <p:nvPr>
            <p:ph type="title"/>
          </p:nvPr>
        </p:nvSpPr>
        <p:spPr/>
        <p:txBody>
          <a:bodyPr/>
          <a:lstStyle/>
          <a:p>
            <a:pPr eaLnBrk="1" hangingPunct="1"/>
            <a:r>
              <a:rPr lang="en-US" altLang="en-US" sz="5400" b="1"/>
              <a:t>Introduction</a:t>
            </a:r>
          </a:p>
        </p:txBody>
      </p:sp>
      <p:sp>
        <p:nvSpPr>
          <p:cNvPr id="93188" name="Rectangle 3"/>
          <p:cNvSpPr>
            <a:spLocks noGrp="1" noChangeArrowheads="1"/>
          </p:cNvSpPr>
          <p:nvPr>
            <p:ph type="body" idx="1"/>
          </p:nvPr>
        </p:nvSpPr>
        <p:spPr>
          <a:xfrm>
            <a:off x="838200" y="2133600"/>
            <a:ext cx="7772400" cy="3886200"/>
          </a:xfrm>
        </p:spPr>
        <p:txBody>
          <a:bodyPr/>
          <a:lstStyle/>
          <a:p>
            <a:pPr marL="1219200" lvl="2" indent="-304800" eaLnBrk="1" hangingPunct="1">
              <a:buFont typeface="Wingdings" pitchFamily="2" charset="2"/>
              <a:buNone/>
            </a:pPr>
            <a:r>
              <a:rPr lang="en-US" altLang="en-US"/>
              <a:t>Each of these activities usually involve the use of </a:t>
            </a:r>
            <a:r>
              <a:rPr lang="en-US" altLang="en-US" b="1"/>
              <a:t>R</a:t>
            </a:r>
            <a:r>
              <a:rPr lang="en-US" altLang="en-US"/>
              <a:t>'s built-in </a:t>
            </a:r>
            <a:r>
              <a:rPr lang="en-US" altLang="en-US">
                <a:hlinkClick r:id="rId3"/>
              </a:rPr>
              <a:t>operators</a:t>
            </a:r>
            <a:r>
              <a:rPr lang="en-US" altLang="en-US"/>
              <a:t> (arithmetic and logical) and </a:t>
            </a:r>
            <a:r>
              <a:rPr lang="en-US" altLang="en-US">
                <a:hlinkClick r:id="rId4"/>
              </a:rPr>
              <a:t>functions</a:t>
            </a:r>
            <a:r>
              <a:rPr lang="en-US" altLang="en-US"/>
              <a:t> (numeric, character, and statistical). Additionally, you may need to use </a:t>
            </a:r>
            <a:r>
              <a:rPr lang="en-US" altLang="en-US">
                <a:hlinkClick r:id="rId5"/>
              </a:rPr>
              <a:t>control structures</a:t>
            </a:r>
            <a:r>
              <a:rPr lang="en-US" altLang="en-US"/>
              <a:t> (if-then, for, while, switch) in your programs and/or create your </a:t>
            </a:r>
            <a:r>
              <a:rPr lang="en-US" altLang="en-US">
                <a:hlinkClick r:id="rId6"/>
              </a:rPr>
              <a:t>own functions</a:t>
            </a:r>
            <a:r>
              <a:rPr lang="en-US" altLang="en-US"/>
              <a:t>. Finally you may need to </a:t>
            </a:r>
            <a:r>
              <a:rPr lang="en-US" altLang="en-US">
                <a:hlinkClick r:id="rId7"/>
              </a:rPr>
              <a:t>convert </a:t>
            </a:r>
            <a:r>
              <a:rPr lang="en-US" altLang="en-US"/>
              <a:t>variables or datasets from one type to another (e.g. numeric to character or matrix to dataframe). </a:t>
            </a:r>
          </a:p>
        </p:txBody>
      </p:sp>
      <p:sp>
        <p:nvSpPr>
          <p:cNvPr id="93189" name="Rectangle 4"/>
          <p:cNvSpPr>
            <a:spLocks noChangeArrowheads="1"/>
          </p:cNvSpPr>
          <p:nvPr/>
        </p:nvSpPr>
        <p:spPr bwMode="auto">
          <a:xfrm>
            <a:off x="0" y="2330450"/>
            <a:ext cx="91440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Slide Number Placeholder 5"/>
          <p:cNvSpPr>
            <a:spLocks noGrp="1"/>
          </p:cNvSpPr>
          <p:nvPr>
            <p:ph type="sldNum" sz="quarter" idx="12"/>
          </p:nvPr>
        </p:nvSpPr>
        <p:spPr>
          <a:noFill/>
          <a:ln>
            <a:miter lim="800000"/>
            <a:headEnd/>
            <a:tailEnd/>
          </a:ln>
        </p:spPr>
        <p:txBody>
          <a:bodyPr/>
          <a:lstStyle/>
          <a:p>
            <a:fld id="{1C85EC84-B0B4-4D32-9F25-FA946D24CBC8}" type="slidenum">
              <a:rPr lang="en-US" altLang="en-US" smtClean="0"/>
              <a:pPr/>
              <a:t>89</a:t>
            </a:fld>
            <a:endParaRPr lang="en-US" altLang="en-US"/>
          </a:p>
        </p:txBody>
      </p:sp>
      <p:sp>
        <p:nvSpPr>
          <p:cNvPr id="94211" name="Rectangle 2"/>
          <p:cNvSpPr>
            <a:spLocks noGrp="1" noChangeArrowheads="1"/>
          </p:cNvSpPr>
          <p:nvPr>
            <p:ph type="title"/>
          </p:nvPr>
        </p:nvSpPr>
        <p:spPr/>
        <p:txBody>
          <a:bodyPr/>
          <a:lstStyle/>
          <a:p>
            <a:pPr eaLnBrk="1" hangingPunct="1"/>
            <a:r>
              <a:rPr lang="en-US" altLang="en-US" sz="4800" b="1"/>
              <a:t>Creating new variables</a:t>
            </a:r>
          </a:p>
        </p:txBody>
      </p:sp>
      <p:sp>
        <p:nvSpPr>
          <p:cNvPr id="94212" name="Rectangle 3"/>
          <p:cNvSpPr>
            <a:spLocks noGrp="1" noChangeArrowheads="1"/>
          </p:cNvSpPr>
          <p:nvPr>
            <p:ph type="body" idx="1"/>
          </p:nvPr>
        </p:nvSpPr>
        <p:spPr>
          <a:xfrm>
            <a:off x="838200" y="1828800"/>
            <a:ext cx="7772400" cy="3886200"/>
          </a:xfrm>
        </p:spPr>
        <p:txBody>
          <a:bodyPr/>
          <a:lstStyle/>
          <a:p>
            <a:pPr marL="1219200" lvl="2" indent="-304800" eaLnBrk="1" hangingPunct="1">
              <a:lnSpc>
                <a:spcPct val="80000"/>
              </a:lnSpc>
            </a:pPr>
            <a:r>
              <a:rPr lang="en-US" altLang="en-US" sz="2000"/>
              <a:t>Use the assignment operator </a:t>
            </a:r>
            <a:r>
              <a:rPr lang="en-US" altLang="en-US" sz="2000" b="1"/>
              <a:t>&lt;-</a:t>
            </a:r>
            <a:r>
              <a:rPr lang="en-US" altLang="en-US" sz="2000"/>
              <a:t> to create new variables. A wide array of </a:t>
            </a:r>
            <a:r>
              <a:rPr lang="en-US" altLang="en-US" sz="2000">
                <a:hlinkClick r:id="rId3"/>
              </a:rPr>
              <a:t>operators</a:t>
            </a:r>
            <a:r>
              <a:rPr lang="en-US" altLang="en-US" sz="2000"/>
              <a:t> and </a:t>
            </a:r>
            <a:r>
              <a:rPr lang="en-US" altLang="en-US" sz="2000">
                <a:hlinkClick r:id="rId4"/>
              </a:rPr>
              <a:t>functions</a:t>
            </a:r>
            <a:r>
              <a:rPr lang="en-US" altLang="en-US" sz="2000"/>
              <a:t> are available here.</a:t>
            </a:r>
          </a:p>
          <a:p>
            <a:pPr marL="1219200" lvl="2" indent="-304800" eaLnBrk="1" hangingPunct="1">
              <a:lnSpc>
                <a:spcPct val="80000"/>
              </a:lnSpc>
            </a:pPr>
            <a:r>
              <a:rPr lang="en-US" altLang="en-US" sz="2000"/>
              <a:t># Three examples for doing the same computations</a:t>
            </a:r>
            <a:br>
              <a:rPr lang="en-US" altLang="en-US" sz="2000"/>
            </a:br>
            <a:br>
              <a:rPr lang="en-US" altLang="en-US" sz="2000"/>
            </a:br>
            <a:r>
              <a:rPr lang="en-US" altLang="en-US" sz="2000"/>
              <a:t>mydata$sum &lt;- mydata$x1 + mydata$x2</a:t>
            </a:r>
            <a:br>
              <a:rPr lang="en-US" altLang="en-US" sz="2000"/>
            </a:br>
            <a:r>
              <a:rPr lang="en-US" altLang="en-US" sz="2000"/>
              <a:t>mydata$mean &lt;- (mydata$x1 + mydata$x2)/2</a:t>
            </a:r>
            <a:br>
              <a:rPr lang="en-US" altLang="en-US" sz="2000"/>
            </a:br>
            <a:br>
              <a:rPr lang="en-US" altLang="en-US" sz="2000"/>
            </a:br>
            <a:r>
              <a:rPr lang="en-US" altLang="en-US" sz="2000"/>
              <a:t>attach(mydata)</a:t>
            </a:r>
            <a:br>
              <a:rPr lang="en-US" altLang="en-US" sz="2000"/>
            </a:br>
            <a:r>
              <a:rPr lang="en-US" altLang="en-US" sz="2000"/>
              <a:t>mydata$sum &lt;- x1 + x2</a:t>
            </a:r>
            <a:br>
              <a:rPr lang="en-US" altLang="en-US" sz="2000"/>
            </a:br>
            <a:r>
              <a:rPr lang="en-US" altLang="en-US" sz="2000"/>
              <a:t>mydata$mean &lt;- (x1 + x2)/2</a:t>
            </a:r>
            <a:br>
              <a:rPr lang="en-US" altLang="en-US" sz="2000"/>
            </a:br>
            <a:r>
              <a:rPr lang="en-US" altLang="en-US" sz="2000"/>
              <a:t>detach(mydata)</a:t>
            </a:r>
          </a:p>
          <a:p>
            <a:pPr marL="1219200" lvl="2" indent="-304800" eaLnBrk="1" hangingPunct="1">
              <a:lnSpc>
                <a:spcPct val="80000"/>
              </a:lnSpc>
            </a:pPr>
            <a:r>
              <a:rPr lang="en-US" altLang="en-US" sz="2000"/>
              <a:t>mydata &lt;- transform( mydata,</a:t>
            </a:r>
            <a:br>
              <a:rPr lang="en-US" altLang="en-US" sz="2000"/>
            </a:br>
            <a:r>
              <a:rPr lang="en-US" altLang="en-US" sz="2000"/>
              <a:t>sum = x1 + x2,</a:t>
            </a:r>
            <a:br>
              <a:rPr lang="en-US" altLang="en-US" sz="2000"/>
            </a:br>
            <a:r>
              <a:rPr lang="en-US" altLang="en-US" sz="2000"/>
              <a:t>mean = (x1 + x2)/2 </a:t>
            </a:r>
            <a:br>
              <a:rPr lang="en-US" altLang="en-US" sz="2000"/>
            </a:br>
            <a:r>
              <a:rPr lang="en-US" altLang="en-US" sz="2000"/>
              <a:t>)</a:t>
            </a:r>
          </a:p>
        </p:txBody>
      </p:sp>
      <p:sp>
        <p:nvSpPr>
          <p:cNvPr id="94213" name="Rectangle 4"/>
          <p:cNvSpPr>
            <a:spLocks noChangeArrowheads="1"/>
          </p:cNvSpPr>
          <p:nvPr/>
        </p:nvSpPr>
        <p:spPr bwMode="auto">
          <a:xfrm>
            <a:off x="0" y="2330450"/>
            <a:ext cx="91440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Slide Number Placeholder 5"/>
          <p:cNvSpPr>
            <a:spLocks noGrp="1"/>
          </p:cNvSpPr>
          <p:nvPr>
            <p:ph type="sldNum" sz="quarter" idx="12"/>
          </p:nvPr>
        </p:nvSpPr>
        <p:spPr>
          <a:noFill/>
          <a:ln>
            <a:miter lim="800000"/>
            <a:headEnd/>
            <a:tailEnd/>
          </a:ln>
        </p:spPr>
        <p:txBody>
          <a:bodyPr/>
          <a:lstStyle/>
          <a:p>
            <a:fld id="{B601B3B5-C108-4332-BBE0-89C70046DB2E}" type="slidenum">
              <a:rPr lang="en-US" altLang="en-US" smtClean="0"/>
              <a:pPr/>
              <a:t>9</a:t>
            </a:fld>
            <a:endParaRPr lang="en-US" altLang="en-US"/>
          </a:p>
        </p:txBody>
      </p:sp>
      <p:sp>
        <p:nvSpPr>
          <p:cNvPr id="11267" name="Rectangle 2"/>
          <p:cNvSpPr>
            <a:spLocks noGrp="1" noChangeArrowheads="1"/>
          </p:cNvSpPr>
          <p:nvPr>
            <p:ph type="title"/>
          </p:nvPr>
        </p:nvSpPr>
        <p:spPr/>
        <p:txBody>
          <a:bodyPr/>
          <a:lstStyle/>
          <a:p>
            <a:pPr eaLnBrk="1" hangingPunct="1"/>
            <a:r>
              <a:rPr lang="en-US" altLang="en-US" b="1"/>
              <a:t>Web links</a:t>
            </a:r>
            <a:endParaRPr lang="en-US" altLang="en-US"/>
          </a:p>
        </p:txBody>
      </p:sp>
      <p:sp>
        <p:nvSpPr>
          <p:cNvPr id="11268" name="Rectangle 3"/>
          <p:cNvSpPr>
            <a:spLocks noGrp="1" noChangeArrowheads="1"/>
          </p:cNvSpPr>
          <p:nvPr>
            <p:ph type="body" idx="1"/>
          </p:nvPr>
        </p:nvSpPr>
        <p:spPr>
          <a:xfrm>
            <a:off x="1066800" y="1828800"/>
            <a:ext cx="7772400" cy="1905000"/>
          </a:xfrm>
        </p:spPr>
        <p:txBody>
          <a:bodyPr/>
          <a:lstStyle/>
          <a:p>
            <a:pPr marL="800100" lvl="1" indent="-342900" eaLnBrk="1" hangingPunct="1">
              <a:lnSpc>
                <a:spcPct val="80000"/>
              </a:lnSpc>
            </a:pPr>
            <a:r>
              <a:rPr lang="en-US" altLang="en-US"/>
              <a:t>Paul Geissler's </a:t>
            </a:r>
            <a:r>
              <a:rPr lang="en-US" altLang="en-US">
                <a:hlinkClick r:id="rId3"/>
              </a:rPr>
              <a:t>excellent R tutorial</a:t>
            </a:r>
            <a:r>
              <a:rPr lang="en-US" altLang="en-US"/>
              <a:t> </a:t>
            </a:r>
          </a:p>
          <a:p>
            <a:pPr marL="800100" lvl="1" indent="-342900" eaLnBrk="1" hangingPunct="1">
              <a:lnSpc>
                <a:spcPct val="80000"/>
              </a:lnSpc>
            </a:pPr>
            <a:r>
              <a:rPr lang="en-US" altLang="en-US">
                <a:hlinkClick r:id="rId4"/>
              </a:rPr>
              <a:t>Dave Robert's Excellent Labs</a:t>
            </a:r>
            <a:r>
              <a:rPr lang="en-US" altLang="en-US"/>
              <a:t> on Ecological Analysis </a:t>
            </a:r>
          </a:p>
          <a:p>
            <a:pPr marL="800100" lvl="1" indent="-342900" eaLnBrk="1" hangingPunct="1">
              <a:lnSpc>
                <a:spcPct val="80000"/>
              </a:lnSpc>
            </a:pPr>
            <a:r>
              <a:rPr lang="en-US" altLang="en-US">
                <a:hlinkClick r:id="rId5"/>
              </a:rPr>
              <a:t>Excellent Tutorials by David Rossitier</a:t>
            </a:r>
            <a:r>
              <a:rPr lang="en-US" altLang="en-US"/>
              <a:t> </a:t>
            </a:r>
          </a:p>
          <a:p>
            <a:pPr marL="800100" lvl="1" indent="-342900" eaLnBrk="1" hangingPunct="1">
              <a:lnSpc>
                <a:spcPct val="80000"/>
              </a:lnSpc>
            </a:pPr>
            <a:r>
              <a:rPr lang="en-US" altLang="en-US">
                <a:hlinkClick r:id="rId6"/>
              </a:rPr>
              <a:t>Excellent tutorial an nearly every aspect of R</a:t>
            </a:r>
            <a:r>
              <a:rPr lang="en-US" altLang="en-US"/>
              <a:t> </a:t>
            </a:r>
            <a:r>
              <a:rPr lang="en-US" altLang="en-US" b="1"/>
              <a:t>MOST of these notes follow this web page format</a:t>
            </a:r>
          </a:p>
          <a:p>
            <a:pPr marL="800100" lvl="1" indent="-342900" eaLnBrk="1" hangingPunct="1">
              <a:lnSpc>
                <a:spcPct val="80000"/>
              </a:lnSpc>
            </a:pPr>
            <a:r>
              <a:rPr lang="en-US" altLang="en-US">
                <a:hlinkClick r:id="rId7"/>
              </a:rPr>
              <a:t>Introduction to R by Vincent Zoonekynd</a:t>
            </a:r>
            <a:r>
              <a:rPr lang="en-US" altLang="en-US"/>
              <a:t> </a:t>
            </a:r>
          </a:p>
          <a:p>
            <a:pPr marL="800100" lvl="1" indent="-342900" eaLnBrk="1" hangingPunct="1">
              <a:lnSpc>
                <a:spcPct val="80000"/>
              </a:lnSpc>
            </a:pPr>
            <a:r>
              <a:rPr lang="en-US" altLang="en-US">
                <a:hlinkClick r:id="rId8"/>
              </a:rPr>
              <a:t>R Cookbook</a:t>
            </a:r>
            <a:r>
              <a:rPr lang="en-US" altLang="en-US"/>
              <a:t> </a:t>
            </a:r>
          </a:p>
          <a:p>
            <a:pPr marL="800100" lvl="1" indent="-342900" eaLnBrk="1" hangingPunct="1">
              <a:lnSpc>
                <a:spcPct val="80000"/>
              </a:lnSpc>
            </a:pPr>
            <a:r>
              <a:rPr lang="en-US" altLang="en-US">
                <a:hlinkClick r:id="rId9"/>
              </a:rPr>
              <a:t>Data Manipulation Reference</a:t>
            </a:r>
            <a:r>
              <a:rPr lang="en-US" altLang="en-US"/>
              <a:t> </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Number Placeholder 5"/>
          <p:cNvSpPr>
            <a:spLocks noGrp="1"/>
          </p:cNvSpPr>
          <p:nvPr>
            <p:ph type="sldNum" sz="quarter" idx="12"/>
          </p:nvPr>
        </p:nvSpPr>
        <p:spPr>
          <a:noFill/>
          <a:ln>
            <a:miter lim="800000"/>
            <a:headEnd/>
            <a:tailEnd/>
          </a:ln>
        </p:spPr>
        <p:txBody>
          <a:bodyPr/>
          <a:lstStyle/>
          <a:p>
            <a:fld id="{2D8BA09D-0C98-42CF-81F1-E67368AE7210}" type="slidenum">
              <a:rPr lang="en-US" altLang="en-US" smtClean="0"/>
              <a:pPr/>
              <a:t>90</a:t>
            </a:fld>
            <a:endParaRPr lang="en-US" altLang="en-US"/>
          </a:p>
        </p:txBody>
      </p:sp>
      <p:sp>
        <p:nvSpPr>
          <p:cNvPr id="95235" name="Rectangle 2"/>
          <p:cNvSpPr>
            <a:spLocks noGrp="1" noChangeArrowheads="1"/>
          </p:cNvSpPr>
          <p:nvPr>
            <p:ph type="title"/>
          </p:nvPr>
        </p:nvSpPr>
        <p:spPr>
          <a:xfrm>
            <a:off x="1066800" y="34925"/>
            <a:ext cx="7793038" cy="1462088"/>
          </a:xfrm>
        </p:spPr>
        <p:txBody>
          <a:bodyPr/>
          <a:lstStyle/>
          <a:p>
            <a:pPr eaLnBrk="1" hangingPunct="1"/>
            <a:r>
              <a:rPr lang="en-US" altLang="en-US" sz="4800" b="1"/>
              <a:t>Creating new variables</a:t>
            </a:r>
          </a:p>
        </p:txBody>
      </p:sp>
      <p:sp>
        <p:nvSpPr>
          <p:cNvPr id="95236" name="Rectangle 3"/>
          <p:cNvSpPr>
            <a:spLocks noGrp="1" noChangeArrowheads="1"/>
          </p:cNvSpPr>
          <p:nvPr>
            <p:ph type="body" idx="1"/>
          </p:nvPr>
        </p:nvSpPr>
        <p:spPr>
          <a:xfrm>
            <a:off x="685800" y="1676400"/>
            <a:ext cx="7772400" cy="3886200"/>
          </a:xfrm>
        </p:spPr>
        <p:txBody>
          <a:bodyPr/>
          <a:lstStyle/>
          <a:p>
            <a:pPr marL="1219200" lvl="2" indent="-304800" eaLnBrk="1" hangingPunct="1">
              <a:buFont typeface="Wingdings" pitchFamily="2" charset="2"/>
              <a:buNone/>
            </a:pPr>
            <a:r>
              <a:rPr lang="en-US" altLang="en-US" b="1"/>
              <a:t>Recoding variables </a:t>
            </a:r>
          </a:p>
          <a:p>
            <a:pPr marL="1219200" lvl="2" indent="-304800" eaLnBrk="1" hangingPunct="1"/>
            <a:r>
              <a:rPr lang="en-US" altLang="en-US"/>
              <a:t>In order to recode data, you will probably use one or more of R's </a:t>
            </a:r>
            <a:r>
              <a:rPr lang="en-US" altLang="en-US">
                <a:hlinkClick r:id="rId3"/>
              </a:rPr>
              <a:t>control structures</a:t>
            </a:r>
            <a:r>
              <a:rPr lang="en-US" altLang="en-US"/>
              <a:t>. </a:t>
            </a:r>
          </a:p>
          <a:p>
            <a:pPr marL="1219200" lvl="2" indent="-304800" eaLnBrk="1" hangingPunct="1"/>
            <a:r>
              <a:rPr lang="en-US" altLang="en-US"/>
              <a:t># create 2 age categories </a:t>
            </a:r>
            <a:br>
              <a:rPr lang="en-US" altLang="en-US"/>
            </a:br>
            <a:r>
              <a:rPr lang="en-US" altLang="en-US"/>
              <a:t>mydata$agecat &lt;- ifelse(mydata$age &gt; 70, </a:t>
            </a:r>
            <a:br>
              <a:rPr lang="en-US" altLang="en-US"/>
            </a:br>
            <a:r>
              <a:rPr lang="en-US" altLang="en-US"/>
              <a:t>c("older"), c("younger")) </a:t>
            </a:r>
            <a:br>
              <a:rPr lang="en-US" altLang="en-US"/>
            </a:br>
            <a:r>
              <a:rPr lang="en-US" altLang="en-US"/>
              <a:t># another example: create 3 age categories </a:t>
            </a:r>
            <a:br>
              <a:rPr lang="en-US" altLang="en-US"/>
            </a:br>
            <a:r>
              <a:rPr lang="en-US" altLang="en-US"/>
              <a:t>attach(mydata)</a:t>
            </a:r>
            <a:br>
              <a:rPr lang="en-US" altLang="en-US"/>
            </a:br>
            <a:r>
              <a:rPr lang="en-US" altLang="en-US"/>
              <a:t>mydata$agecat[age &gt; 75] &lt;- "Elder"</a:t>
            </a:r>
            <a:br>
              <a:rPr lang="en-US" altLang="en-US"/>
            </a:br>
            <a:r>
              <a:rPr lang="en-US" altLang="en-US"/>
              <a:t>mydata$agecat[age &gt; 45 &amp; age &lt;= 75] &lt;- "Middle Aged"</a:t>
            </a:r>
            <a:br>
              <a:rPr lang="en-US" altLang="en-US"/>
            </a:br>
            <a:r>
              <a:rPr lang="en-US" altLang="en-US"/>
              <a:t>mydata$agecat[age &lt;= 45] &lt;- "Young"</a:t>
            </a:r>
            <a:br>
              <a:rPr lang="en-US" altLang="en-US"/>
            </a:br>
            <a:r>
              <a:rPr lang="en-US" altLang="en-US"/>
              <a:t>detach(mydata) </a:t>
            </a:r>
            <a:endParaRPr lang="en-US" altLang="en-US" b="1"/>
          </a:p>
        </p:txBody>
      </p:sp>
      <p:sp>
        <p:nvSpPr>
          <p:cNvPr id="95237" name="Rectangle 4"/>
          <p:cNvSpPr>
            <a:spLocks noChangeArrowheads="1"/>
          </p:cNvSpPr>
          <p:nvPr/>
        </p:nvSpPr>
        <p:spPr bwMode="auto">
          <a:xfrm>
            <a:off x="0" y="2330450"/>
            <a:ext cx="91440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Number Placeholder 5"/>
          <p:cNvSpPr>
            <a:spLocks noGrp="1"/>
          </p:cNvSpPr>
          <p:nvPr>
            <p:ph type="sldNum" sz="quarter" idx="12"/>
          </p:nvPr>
        </p:nvSpPr>
        <p:spPr>
          <a:noFill/>
          <a:ln>
            <a:miter lim="800000"/>
            <a:headEnd/>
            <a:tailEnd/>
          </a:ln>
        </p:spPr>
        <p:txBody>
          <a:bodyPr/>
          <a:lstStyle/>
          <a:p>
            <a:fld id="{FC3832B7-E30D-4940-BBC6-768628FBA8D4}" type="slidenum">
              <a:rPr lang="en-US" altLang="en-US" smtClean="0"/>
              <a:pPr/>
              <a:t>91</a:t>
            </a:fld>
            <a:endParaRPr lang="en-US" altLang="en-US"/>
          </a:p>
        </p:txBody>
      </p:sp>
      <p:sp>
        <p:nvSpPr>
          <p:cNvPr id="97283" name="Rectangle 2"/>
          <p:cNvSpPr>
            <a:spLocks noGrp="1" noChangeArrowheads="1"/>
          </p:cNvSpPr>
          <p:nvPr>
            <p:ph type="title"/>
          </p:nvPr>
        </p:nvSpPr>
        <p:spPr/>
        <p:txBody>
          <a:bodyPr/>
          <a:lstStyle/>
          <a:p>
            <a:pPr eaLnBrk="1" hangingPunct="1"/>
            <a:r>
              <a:rPr lang="en-US" altLang="en-US" sz="4800" b="1"/>
              <a:t>Creating new variables</a:t>
            </a:r>
          </a:p>
        </p:txBody>
      </p:sp>
      <p:sp>
        <p:nvSpPr>
          <p:cNvPr id="97284" name="Rectangle 3"/>
          <p:cNvSpPr>
            <a:spLocks noGrp="1" noChangeArrowheads="1"/>
          </p:cNvSpPr>
          <p:nvPr>
            <p:ph type="body" idx="1"/>
          </p:nvPr>
        </p:nvSpPr>
        <p:spPr>
          <a:xfrm>
            <a:off x="685800" y="1828800"/>
            <a:ext cx="7772400" cy="3886200"/>
          </a:xfrm>
        </p:spPr>
        <p:txBody>
          <a:bodyPr/>
          <a:lstStyle/>
          <a:p>
            <a:pPr marL="1219200" lvl="2" indent="-304800" eaLnBrk="1" hangingPunct="1">
              <a:buFont typeface="Wingdings" pitchFamily="2" charset="2"/>
              <a:buNone/>
            </a:pPr>
            <a:r>
              <a:rPr lang="en-US" altLang="en-US" sz="2000" b="1"/>
              <a:t>Renaming variables </a:t>
            </a:r>
          </a:p>
          <a:p>
            <a:pPr marL="1219200" lvl="2" indent="-304800" eaLnBrk="1" hangingPunct="1"/>
            <a:r>
              <a:rPr lang="en-US" altLang="en-US" sz="2000"/>
              <a:t>You can rename variables programmatically or interactively. </a:t>
            </a:r>
          </a:p>
          <a:p>
            <a:pPr marL="1219200" lvl="2" indent="-304800" eaLnBrk="1" hangingPunct="1"/>
            <a:r>
              <a:rPr lang="en-US" altLang="en-US" sz="2000"/>
              <a:t># rename interactively </a:t>
            </a:r>
            <a:br>
              <a:rPr lang="en-US" altLang="en-US" sz="2000"/>
            </a:br>
            <a:r>
              <a:rPr lang="en-US" altLang="en-US" sz="2000"/>
              <a:t>fix(mydata) # results are saved on close </a:t>
            </a:r>
            <a:br>
              <a:rPr lang="en-US" altLang="en-US" sz="2000"/>
            </a:br>
            <a:br>
              <a:rPr lang="en-US" altLang="en-US" sz="2000"/>
            </a:br>
            <a:r>
              <a:rPr lang="en-US" altLang="en-US" sz="2000"/>
              <a:t># rename programmatically </a:t>
            </a:r>
            <a:br>
              <a:rPr lang="en-US" altLang="en-US" sz="2000"/>
            </a:br>
            <a:r>
              <a:rPr lang="en-US" altLang="en-US" sz="2000"/>
              <a:t>library(reshape)</a:t>
            </a:r>
            <a:br>
              <a:rPr lang="en-US" altLang="en-US" sz="2000"/>
            </a:br>
            <a:r>
              <a:rPr lang="en-US" altLang="en-US" sz="2000"/>
              <a:t>mydata &lt;- rename(mydata, c(oldname="newname"))</a:t>
            </a:r>
            <a:br>
              <a:rPr lang="en-US" altLang="en-US" sz="2000"/>
            </a:br>
            <a:br>
              <a:rPr lang="en-US" altLang="en-US" sz="2000"/>
            </a:br>
            <a:r>
              <a:rPr lang="en-US" altLang="en-US" sz="2000"/>
              <a:t># you can re-enter all the variable names in order</a:t>
            </a:r>
            <a:br>
              <a:rPr lang="en-US" altLang="en-US" sz="2000"/>
            </a:br>
            <a:r>
              <a:rPr lang="en-US" altLang="en-US" sz="2000"/>
              <a:t># changing the ones you need to change. The limitation</a:t>
            </a:r>
            <a:br>
              <a:rPr lang="en-US" altLang="en-US" sz="2000"/>
            </a:br>
            <a:r>
              <a:rPr lang="en-US" altLang="en-US" sz="2000"/>
              <a:t># is that you need to enter all of them!</a:t>
            </a:r>
            <a:br>
              <a:rPr lang="en-US" altLang="en-US" sz="2000"/>
            </a:br>
            <a:r>
              <a:rPr lang="en-US" altLang="en-US" sz="2000"/>
              <a:t>names(mydata) &lt;- c("x1","age","y", "ses") </a:t>
            </a:r>
          </a:p>
        </p:txBody>
      </p:sp>
      <p:sp>
        <p:nvSpPr>
          <p:cNvPr id="97285" name="Rectangle 4"/>
          <p:cNvSpPr>
            <a:spLocks noChangeArrowheads="1"/>
          </p:cNvSpPr>
          <p:nvPr/>
        </p:nvSpPr>
        <p:spPr bwMode="auto">
          <a:xfrm>
            <a:off x="0" y="2330450"/>
            <a:ext cx="91440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Slide Number Placeholder 5"/>
          <p:cNvSpPr>
            <a:spLocks noGrp="1"/>
          </p:cNvSpPr>
          <p:nvPr>
            <p:ph type="sldNum" sz="quarter" idx="12"/>
          </p:nvPr>
        </p:nvSpPr>
        <p:spPr>
          <a:noFill/>
          <a:ln>
            <a:miter lim="800000"/>
            <a:headEnd/>
            <a:tailEnd/>
          </a:ln>
        </p:spPr>
        <p:txBody>
          <a:bodyPr/>
          <a:lstStyle/>
          <a:p>
            <a:fld id="{C45EFFFD-0BD9-4CD6-AD0E-2B41E86C7604}" type="slidenum">
              <a:rPr lang="en-US" altLang="en-US" smtClean="0"/>
              <a:pPr/>
              <a:t>92</a:t>
            </a:fld>
            <a:endParaRPr lang="en-US" altLang="en-US"/>
          </a:p>
        </p:txBody>
      </p:sp>
      <p:sp>
        <p:nvSpPr>
          <p:cNvPr id="98307" name="Rectangle 2"/>
          <p:cNvSpPr>
            <a:spLocks noGrp="1" noChangeArrowheads="1"/>
          </p:cNvSpPr>
          <p:nvPr>
            <p:ph type="title"/>
          </p:nvPr>
        </p:nvSpPr>
        <p:spPr/>
        <p:txBody>
          <a:bodyPr/>
          <a:lstStyle/>
          <a:p>
            <a:pPr eaLnBrk="1" hangingPunct="1"/>
            <a:r>
              <a:rPr lang="en-US" altLang="en-US" sz="5400" b="1"/>
              <a:t>Arithmetic Operators</a:t>
            </a:r>
          </a:p>
        </p:txBody>
      </p:sp>
      <p:sp>
        <p:nvSpPr>
          <p:cNvPr id="98308" name="Rectangle 3"/>
          <p:cNvSpPr>
            <a:spLocks noChangeArrowheads="1"/>
          </p:cNvSpPr>
          <p:nvPr/>
        </p:nvSpPr>
        <p:spPr bwMode="auto">
          <a:xfrm>
            <a:off x="0" y="2330450"/>
            <a:ext cx="91440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graphicFrame>
        <p:nvGraphicFramePr>
          <p:cNvPr id="1539076" name="Group 4"/>
          <p:cNvGraphicFramePr>
            <a:graphicFrameLocks noGrp="1"/>
          </p:cNvGraphicFramePr>
          <p:nvPr/>
        </p:nvGraphicFramePr>
        <p:xfrm>
          <a:off x="1905000" y="2133600"/>
          <a:ext cx="5410200" cy="3170240"/>
        </p:xfrm>
        <a:graphic>
          <a:graphicData uri="http://schemas.openxmlformats.org/drawingml/2006/table">
            <a:tbl>
              <a:tblPr/>
              <a:tblGrid>
                <a:gridCol w="1463675">
                  <a:extLst>
                    <a:ext uri="{9D8B030D-6E8A-4147-A177-3AD203B41FA5}">
                      <a16:colId xmlns:a16="http://schemas.microsoft.com/office/drawing/2014/main" val="20000"/>
                    </a:ext>
                  </a:extLst>
                </a:gridCol>
                <a:gridCol w="3946525">
                  <a:extLst>
                    <a:ext uri="{9D8B030D-6E8A-4147-A177-3AD203B41FA5}">
                      <a16:colId xmlns:a16="http://schemas.microsoft.com/office/drawing/2014/main" val="20001"/>
                    </a:ext>
                  </a:extLst>
                </a:gridCol>
              </a:tblGrid>
              <a:tr h="39628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itchFamily="18" charset="0"/>
                          <a:cs typeface="Times New Roman" pitchFamily="18" charset="0"/>
                        </a:rPr>
                        <a:t>Operator</a:t>
                      </a:r>
                      <a:endParaRPr kumimoji="0" lang="en-US" altLang="en-US" sz="3200" b="0" i="0" u="none" strike="noStrike" cap="none" normalizeH="0" baseline="0">
                        <a:ln>
                          <a:noFill/>
                        </a:ln>
                        <a:solidFill>
                          <a:schemeClr val="tx1"/>
                        </a:solidFill>
                        <a:effectLst/>
                        <a:latin typeface="Arial" charset="0"/>
                      </a:endParaRPr>
                    </a:p>
                  </a:txBody>
                  <a:tcPr marT="45725" marB="45725" horzOverflow="overflow">
                    <a:lnL cap="flat">
                      <a:noFill/>
                    </a:lnL>
                    <a:lnR>
                      <a:noFill/>
                    </a:lnR>
                    <a:lnT cap="fla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itchFamily="18" charset="0"/>
                          <a:cs typeface="Times New Roman" pitchFamily="18" charset="0"/>
                        </a:rPr>
                        <a:t>Description</a:t>
                      </a:r>
                      <a:endParaRPr kumimoji="0" lang="en-US" altLang="en-US" sz="3200" b="0" i="0" u="none" strike="noStrike" cap="none" normalizeH="0" baseline="0">
                        <a:ln>
                          <a:noFill/>
                        </a:ln>
                        <a:solidFill>
                          <a:schemeClr val="tx1"/>
                        </a:solidFill>
                        <a:effectLst/>
                        <a:latin typeface="Arial" charset="0"/>
                      </a:endParaRPr>
                    </a:p>
                  </a:txBody>
                  <a:tcPr marT="45725" marB="45725" horzOverflow="overflow">
                    <a:lnL>
                      <a:noFill/>
                    </a:lnL>
                    <a:lnR cap="flat">
                      <a:noFill/>
                    </a:lnR>
                    <a:lnT cap="flat">
                      <a:noFill/>
                    </a:lnT>
                    <a:lnB>
                      <a:noFill/>
                    </a:lnB>
                    <a:lnTlToBr>
                      <a:noFill/>
                    </a:lnTlToBr>
                    <a:lnBlToTr>
                      <a:noFill/>
                    </a:lnBlToTr>
                    <a:solidFill>
                      <a:srgbClr val="F2F2F2"/>
                    </a:solidFill>
                  </a:tcPr>
                </a:tc>
                <a:extLst>
                  <a:ext uri="{0D108BD9-81ED-4DB2-BD59-A6C34878D82A}">
                    <a16:rowId xmlns:a16="http://schemas.microsoft.com/office/drawing/2014/main" val="10000"/>
                  </a:ext>
                </a:extLst>
              </a:tr>
              <a:tr h="39628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3200" b="0" i="0" u="none" strike="noStrike" cap="none" normalizeH="0" baseline="0">
                        <a:ln>
                          <a:noFill/>
                        </a:ln>
                        <a:solidFill>
                          <a:schemeClr val="tx1"/>
                        </a:solidFill>
                        <a:effectLst/>
                        <a:latin typeface="Arial" charset="0"/>
                      </a:endParaRPr>
                    </a:p>
                  </a:txBody>
                  <a:tcPr marT="45725" marB="45725"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itchFamily="18" charset="0"/>
                          <a:cs typeface="Times New Roman" pitchFamily="18" charset="0"/>
                        </a:rPr>
                        <a:t>addition</a:t>
                      </a:r>
                      <a:endParaRPr kumimoji="0" lang="en-US" altLang="en-US" sz="3200" b="0" i="0" u="none" strike="noStrike" cap="none" normalizeH="0" baseline="0">
                        <a:ln>
                          <a:noFill/>
                        </a:ln>
                        <a:solidFill>
                          <a:schemeClr val="tx1"/>
                        </a:solidFill>
                        <a:effectLst/>
                        <a:latin typeface="Arial" charset="0"/>
                      </a:endParaRPr>
                    </a:p>
                  </a:txBody>
                  <a:tcPr marT="45725" marB="45725"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1"/>
                  </a:ext>
                </a:extLst>
              </a:tr>
              <a:tr h="39628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3200" b="0" i="0" u="none" strike="noStrike" cap="none" normalizeH="0" baseline="0">
                        <a:ln>
                          <a:noFill/>
                        </a:ln>
                        <a:solidFill>
                          <a:schemeClr val="tx1"/>
                        </a:solidFill>
                        <a:effectLst/>
                        <a:latin typeface="Arial" charset="0"/>
                      </a:endParaRPr>
                    </a:p>
                  </a:txBody>
                  <a:tcPr marT="45725" marB="45725"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itchFamily="18" charset="0"/>
                          <a:cs typeface="Times New Roman" pitchFamily="18" charset="0"/>
                        </a:rPr>
                        <a:t>subtraction</a:t>
                      </a:r>
                      <a:endParaRPr kumimoji="0" lang="en-US" altLang="en-US" sz="3200" b="0" i="0" u="none" strike="noStrike" cap="none" normalizeH="0" baseline="0">
                        <a:ln>
                          <a:noFill/>
                        </a:ln>
                        <a:solidFill>
                          <a:schemeClr val="tx1"/>
                        </a:solidFill>
                        <a:effectLst/>
                        <a:latin typeface="Arial" charset="0"/>
                      </a:endParaRPr>
                    </a:p>
                  </a:txBody>
                  <a:tcPr marT="45725" marB="45725"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2"/>
                  </a:ext>
                </a:extLst>
              </a:tr>
              <a:tr h="39628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3200" b="0" i="0" u="none" strike="noStrike" cap="none" normalizeH="0" baseline="0">
                        <a:ln>
                          <a:noFill/>
                        </a:ln>
                        <a:solidFill>
                          <a:schemeClr val="tx1"/>
                        </a:solidFill>
                        <a:effectLst/>
                        <a:latin typeface="Arial" charset="0"/>
                      </a:endParaRPr>
                    </a:p>
                  </a:txBody>
                  <a:tcPr marT="45725" marB="45725"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itchFamily="18" charset="0"/>
                          <a:cs typeface="Times New Roman" pitchFamily="18" charset="0"/>
                        </a:rPr>
                        <a:t>multiplication</a:t>
                      </a:r>
                      <a:endParaRPr kumimoji="0" lang="en-US" altLang="en-US" sz="3200" b="0" i="0" u="none" strike="noStrike" cap="none" normalizeH="0" baseline="0">
                        <a:ln>
                          <a:noFill/>
                        </a:ln>
                        <a:solidFill>
                          <a:schemeClr val="tx1"/>
                        </a:solidFill>
                        <a:effectLst/>
                        <a:latin typeface="Arial" charset="0"/>
                      </a:endParaRPr>
                    </a:p>
                  </a:txBody>
                  <a:tcPr marT="45725" marB="45725"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3"/>
                  </a:ext>
                </a:extLst>
              </a:tr>
              <a:tr h="39628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3200" b="0" i="0" u="none" strike="noStrike" cap="none" normalizeH="0" baseline="0">
                        <a:ln>
                          <a:noFill/>
                        </a:ln>
                        <a:solidFill>
                          <a:schemeClr val="tx1"/>
                        </a:solidFill>
                        <a:effectLst/>
                        <a:latin typeface="Arial" charset="0"/>
                      </a:endParaRPr>
                    </a:p>
                  </a:txBody>
                  <a:tcPr marT="45725" marB="45725"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itchFamily="18" charset="0"/>
                          <a:cs typeface="Times New Roman" pitchFamily="18" charset="0"/>
                        </a:rPr>
                        <a:t>division</a:t>
                      </a:r>
                      <a:endParaRPr kumimoji="0" lang="en-US" altLang="en-US" sz="3200" b="0" i="0" u="none" strike="noStrike" cap="none" normalizeH="0" baseline="0">
                        <a:ln>
                          <a:noFill/>
                        </a:ln>
                        <a:solidFill>
                          <a:schemeClr val="tx1"/>
                        </a:solidFill>
                        <a:effectLst/>
                        <a:latin typeface="Arial" charset="0"/>
                      </a:endParaRPr>
                    </a:p>
                  </a:txBody>
                  <a:tcPr marT="45725" marB="45725"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4"/>
                  </a:ext>
                </a:extLst>
              </a:tr>
              <a:tr h="39628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itchFamily="18" charset="0"/>
                          <a:cs typeface="Times New Roman" pitchFamily="18" charset="0"/>
                        </a:rPr>
                        <a:t>^ or ** </a:t>
                      </a:r>
                      <a:endParaRPr kumimoji="0" lang="en-US" altLang="en-US" sz="3200" b="0" i="0" u="none" strike="noStrike" cap="none" normalizeH="0" baseline="0">
                        <a:ln>
                          <a:noFill/>
                        </a:ln>
                        <a:solidFill>
                          <a:schemeClr val="tx1"/>
                        </a:solidFill>
                        <a:effectLst/>
                        <a:latin typeface="Arial" charset="0"/>
                      </a:endParaRPr>
                    </a:p>
                  </a:txBody>
                  <a:tcPr marT="45725" marB="45725"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itchFamily="18" charset="0"/>
                          <a:cs typeface="Times New Roman" pitchFamily="18" charset="0"/>
                        </a:rPr>
                        <a:t>exponentiation</a:t>
                      </a:r>
                      <a:endParaRPr kumimoji="0" lang="en-US" altLang="en-US" sz="3200" b="0" i="0" u="none" strike="noStrike" cap="none" normalizeH="0" baseline="0">
                        <a:ln>
                          <a:noFill/>
                        </a:ln>
                        <a:solidFill>
                          <a:schemeClr val="tx1"/>
                        </a:solidFill>
                        <a:effectLst/>
                        <a:latin typeface="Arial" charset="0"/>
                      </a:endParaRPr>
                    </a:p>
                  </a:txBody>
                  <a:tcPr marT="45725" marB="45725"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5"/>
                  </a:ext>
                </a:extLst>
              </a:tr>
              <a:tr h="39628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itchFamily="18" charset="0"/>
                          <a:cs typeface="Times New Roman" pitchFamily="18" charset="0"/>
                        </a:rPr>
                        <a:t>x %% y </a:t>
                      </a:r>
                      <a:endParaRPr kumimoji="0" lang="en-US" altLang="en-US" sz="3200" b="0" i="0" u="none" strike="noStrike" cap="none" normalizeH="0" baseline="0">
                        <a:ln>
                          <a:noFill/>
                        </a:ln>
                        <a:solidFill>
                          <a:schemeClr val="tx1"/>
                        </a:solidFill>
                        <a:effectLst/>
                        <a:latin typeface="Arial" charset="0"/>
                      </a:endParaRPr>
                    </a:p>
                  </a:txBody>
                  <a:tcPr marT="45725" marB="45725"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itchFamily="18" charset="0"/>
                          <a:cs typeface="Times New Roman" pitchFamily="18" charset="0"/>
                        </a:rPr>
                        <a:t>modulus (x mod y) 5%%2 is 1 </a:t>
                      </a:r>
                      <a:endParaRPr kumimoji="0" lang="en-US" altLang="en-US" sz="3200" b="0" i="0" u="none" strike="noStrike" cap="none" normalizeH="0" baseline="0">
                        <a:ln>
                          <a:noFill/>
                        </a:ln>
                        <a:solidFill>
                          <a:schemeClr val="tx1"/>
                        </a:solidFill>
                        <a:effectLst/>
                        <a:latin typeface="Arial" charset="0"/>
                      </a:endParaRPr>
                    </a:p>
                  </a:txBody>
                  <a:tcPr marT="45725" marB="45725"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6"/>
                  </a:ext>
                </a:extLst>
              </a:tr>
              <a:tr h="39628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1" i="0" u="none" strike="noStrike" cap="none" normalizeH="0" baseline="0">
                          <a:ln>
                            <a:noFill/>
                          </a:ln>
                          <a:solidFill>
                            <a:schemeClr val="tx1"/>
                          </a:solidFill>
                          <a:effectLst/>
                          <a:latin typeface="Times New Roman" pitchFamily="18" charset="0"/>
                          <a:cs typeface="Times New Roman" pitchFamily="18" charset="0"/>
                        </a:rPr>
                        <a:t>x %/% y </a:t>
                      </a:r>
                      <a:endParaRPr kumimoji="0" lang="en-US" altLang="en-US" sz="3200" b="0" i="0" u="none" strike="noStrike" cap="none" normalizeH="0" baseline="0">
                        <a:ln>
                          <a:noFill/>
                        </a:ln>
                        <a:solidFill>
                          <a:schemeClr val="tx1"/>
                        </a:solidFill>
                        <a:effectLst/>
                        <a:latin typeface="Arial" charset="0"/>
                      </a:endParaRPr>
                    </a:p>
                  </a:txBody>
                  <a:tcPr marT="45725" marB="45725" horzOverflow="overflow">
                    <a:lnL cap="flat">
                      <a:noFill/>
                    </a:lnL>
                    <a:lnR>
                      <a:noFill/>
                    </a:lnR>
                    <a:lnT>
                      <a:noFill/>
                    </a:lnT>
                    <a:lnB cap="flat">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2000" b="0" i="0" u="none" strike="noStrike" cap="none" normalizeH="0" baseline="0">
                          <a:ln>
                            <a:noFill/>
                          </a:ln>
                          <a:solidFill>
                            <a:schemeClr val="tx1"/>
                          </a:solidFill>
                          <a:effectLst/>
                          <a:latin typeface="Times New Roman" pitchFamily="18" charset="0"/>
                          <a:cs typeface="Times New Roman" pitchFamily="18" charset="0"/>
                        </a:rPr>
                        <a:t>integer division 5%/%2 is 2 </a:t>
                      </a:r>
                      <a:endParaRPr kumimoji="0" lang="en-US" altLang="en-US" sz="3200" b="0" i="0" u="none" strike="noStrike" cap="none" normalizeH="0" baseline="0">
                        <a:ln>
                          <a:noFill/>
                        </a:ln>
                        <a:solidFill>
                          <a:schemeClr val="tx1"/>
                        </a:solidFill>
                        <a:effectLst/>
                        <a:latin typeface="Arial" charset="0"/>
                      </a:endParaRPr>
                    </a:p>
                  </a:txBody>
                  <a:tcPr marT="45725" marB="45725" horzOverflow="overflow">
                    <a:lnL>
                      <a:noFill/>
                    </a:lnL>
                    <a:lnR cap="flat">
                      <a:noFill/>
                    </a:lnR>
                    <a:lnT>
                      <a:noFill/>
                    </a:lnT>
                    <a:lnB cap="flat">
                      <a:noFill/>
                    </a:lnB>
                    <a:lnTlToBr>
                      <a:noFill/>
                    </a:lnTlToBr>
                    <a:lnBlToTr>
                      <a:noFill/>
                    </a:lnBlToTr>
                    <a:solidFill>
                      <a:srgbClr val="F2F2F2"/>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Number Placeholder 5"/>
          <p:cNvSpPr>
            <a:spLocks noGrp="1"/>
          </p:cNvSpPr>
          <p:nvPr>
            <p:ph type="sldNum" sz="quarter" idx="12"/>
          </p:nvPr>
        </p:nvSpPr>
        <p:spPr>
          <a:noFill/>
          <a:ln>
            <a:miter lim="800000"/>
            <a:headEnd/>
            <a:tailEnd/>
          </a:ln>
        </p:spPr>
        <p:txBody>
          <a:bodyPr/>
          <a:lstStyle/>
          <a:p>
            <a:fld id="{A65887AC-38C6-45C9-9ED9-C982835F8669}" type="slidenum">
              <a:rPr lang="en-US" altLang="en-US" smtClean="0"/>
              <a:pPr/>
              <a:t>93</a:t>
            </a:fld>
            <a:endParaRPr lang="en-US" altLang="en-US"/>
          </a:p>
        </p:txBody>
      </p:sp>
      <p:sp>
        <p:nvSpPr>
          <p:cNvPr id="99331" name="Rectangle 2"/>
          <p:cNvSpPr>
            <a:spLocks noGrp="1" noChangeArrowheads="1"/>
          </p:cNvSpPr>
          <p:nvPr>
            <p:ph type="title"/>
          </p:nvPr>
        </p:nvSpPr>
        <p:spPr/>
        <p:txBody>
          <a:bodyPr/>
          <a:lstStyle/>
          <a:p>
            <a:pPr eaLnBrk="1" hangingPunct="1"/>
            <a:r>
              <a:rPr lang="en-US" altLang="en-US" sz="5400" b="1"/>
              <a:t>Logical Operators</a:t>
            </a:r>
          </a:p>
        </p:txBody>
      </p:sp>
      <p:sp>
        <p:nvSpPr>
          <p:cNvPr id="99332" name="Rectangle 3"/>
          <p:cNvSpPr>
            <a:spLocks noChangeArrowheads="1"/>
          </p:cNvSpPr>
          <p:nvPr/>
        </p:nvSpPr>
        <p:spPr bwMode="auto">
          <a:xfrm>
            <a:off x="0" y="2330450"/>
            <a:ext cx="91440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sp>
        <p:nvSpPr>
          <p:cNvPr id="99333" name="Rectangle 4"/>
          <p:cNvSpPr>
            <a:spLocks noChangeArrowheads="1"/>
          </p:cNvSpPr>
          <p:nvPr/>
        </p:nvSpPr>
        <p:spPr bwMode="auto">
          <a:xfrm>
            <a:off x="0" y="1919288"/>
            <a:ext cx="91440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graphicFrame>
        <p:nvGraphicFramePr>
          <p:cNvPr id="1541125" name="Group 5"/>
          <p:cNvGraphicFramePr>
            <a:graphicFrameLocks noGrp="1"/>
          </p:cNvGraphicFramePr>
          <p:nvPr/>
        </p:nvGraphicFramePr>
        <p:xfrm>
          <a:off x="1447800" y="2057400"/>
          <a:ext cx="6324600" cy="4023008"/>
        </p:xfrm>
        <a:graphic>
          <a:graphicData uri="http://schemas.openxmlformats.org/drawingml/2006/table">
            <a:tbl>
              <a:tblPr/>
              <a:tblGrid>
                <a:gridCol w="2216150">
                  <a:extLst>
                    <a:ext uri="{9D8B030D-6E8A-4147-A177-3AD203B41FA5}">
                      <a16:colId xmlns:a16="http://schemas.microsoft.com/office/drawing/2014/main" val="20000"/>
                    </a:ext>
                  </a:extLst>
                </a:gridCol>
                <a:gridCol w="4108450">
                  <a:extLst>
                    <a:ext uri="{9D8B030D-6E8A-4147-A177-3AD203B41FA5}">
                      <a16:colId xmlns:a16="http://schemas.microsoft.com/office/drawing/2014/main" val="20001"/>
                    </a:ext>
                  </a:extLst>
                </a:gridCol>
              </a:tblGrid>
              <a:tr h="365702">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itchFamily="18" charset="0"/>
                          <a:cs typeface="Times New Roman" pitchFamily="18" charset="0"/>
                        </a:rPr>
                        <a:t>Operator</a:t>
                      </a:r>
                      <a:endParaRPr kumimoji="0" lang="en-US" altLang="en-US" sz="2800" b="0" i="0" u="none" strike="noStrike" cap="none" normalizeH="0" baseline="0">
                        <a:ln>
                          <a:noFill/>
                        </a:ln>
                        <a:solidFill>
                          <a:schemeClr val="tx1"/>
                        </a:solidFill>
                        <a:effectLst/>
                        <a:latin typeface="Arial" charset="0"/>
                      </a:endParaRPr>
                    </a:p>
                  </a:txBody>
                  <a:tcPr marT="45704" marB="45704" horzOverflow="overflow">
                    <a:lnL cap="flat">
                      <a:noFill/>
                    </a:lnL>
                    <a:lnR>
                      <a:noFill/>
                    </a:lnR>
                    <a:lnT cap="fla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itchFamily="18" charset="0"/>
                          <a:cs typeface="Times New Roman" pitchFamily="18" charset="0"/>
                        </a:rPr>
                        <a:t>Description</a:t>
                      </a:r>
                      <a:endParaRPr kumimoji="0" lang="en-US" altLang="en-US" sz="2800" b="0" i="0" u="none" strike="noStrike" cap="none" normalizeH="0" baseline="0">
                        <a:ln>
                          <a:noFill/>
                        </a:ln>
                        <a:solidFill>
                          <a:schemeClr val="tx1"/>
                        </a:solidFill>
                        <a:effectLst/>
                        <a:latin typeface="Arial" charset="0"/>
                      </a:endParaRPr>
                    </a:p>
                  </a:txBody>
                  <a:tcPr marT="45704" marB="45704" horzOverflow="overflow">
                    <a:lnL>
                      <a:noFill/>
                    </a:lnL>
                    <a:lnR cap="flat">
                      <a:noFill/>
                    </a:lnR>
                    <a:lnT cap="flat">
                      <a:noFill/>
                    </a:lnT>
                    <a:lnB>
                      <a:noFill/>
                    </a:lnB>
                    <a:lnTlToBr>
                      <a:noFill/>
                    </a:lnTlToBr>
                    <a:lnBlToTr>
                      <a:noFill/>
                    </a:lnBlToTr>
                    <a:solidFill>
                      <a:srgbClr val="F2F2F2"/>
                    </a:solidFill>
                  </a:tcPr>
                </a:tc>
                <a:extLst>
                  <a:ext uri="{0D108BD9-81ED-4DB2-BD59-A6C34878D82A}">
                    <a16:rowId xmlns:a16="http://schemas.microsoft.com/office/drawing/2014/main" val="10000"/>
                  </a:ext>
                </a:extLst>
              </a:tr>
              <a:tr h="365702">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itchFamily="18" charset="0"/>
                          <a:cs typeface="Times New Roman" pitchFamily="18" charset="0"/>
                        </a:rPr>
                        <a:t>&lt;</a:t>
                      </a:r>
                      <a:endParaRPr kumimoji="0" lang="en-US" altLang="en-US" sz="2800" b="0" i="0" u="none" strike="noStrike" cap="none" normalizeH="0" baseline="0">
                        <a:ln>
                          <a:noFill/>
                        </a:ln>
                        <a:solidFill>
                          <a:schemeClr val="tx1"/>
                        </a:solidFill>
                        <a:effectLst/>
                        <a:latin typeface="Arial" charset="0"/>
                      </a:endParaRPr>
                    </a:p>
                  </a:txBody>
                  <a:tcPr marT="45704" marB="45704"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itchFamily="18" charset="0"/>
                          <a:cs typeface="Times New Roman" pitchFamily="18" charset="0"/>
                        </a:rPr>
                        <a:t>less than </a:t>
                      </a:r>
                      <a:endParaRPr kumimoji="0" lang="en-US" altLang="en-US" sz="2800" b="0" i="0" u="none" strike="noStrike" cap="none" normalizeH="0" baseline="0">
                        <a:ln>
                          <a:noFill/>
                        </a:ln>
                        <a:solidFill>
                          <a:schemeClr val="tx1"/>
                        </a:solidFill>
                        <a:effectLst/>
                        <a:latin typeface="Arial" charset="0"/>
                      </a:endParaRPr>
                    </a:p>
                  </a:txBody>
                  <a:tcPr marT="45704" marB="45704"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1"/>
                  </a:ext>
                </a:extLst>
              </a:tr>
              <a:tr h="365702">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itchFamily="18" charset="0"/>
                          <a:cs typeface="Times New Roman" pitchFamily="18" charset="0"/>
                        </a:rPr>
                        <a:t>&lt;=</a:t>
                      </a:r>
                      <a:endParaRPr kumimoji="0" lang="en-US" altLang="en-US" sz="2800" b="0" i="0" u="none" strike="noStrike" cap="none" normalizeH="0" baseline="0">
                        <a:ln>
                          <a:noFill/>
                        </a:ln>
                        <a:solidFill>
                          <a:schemeClr val="tx1"/>
                        </a:solidFill>
                        <a:effectLst/>
                        <a:latin typeface="Arial" charset="0"/>
                      </a:endParaRPr>
                    </a:p>
                  </a:txBody>
                  <a:tcPr marT="45704" marB="45704"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itchFamily="18" charset="0"/>
                          <a:cs typeface="Times New Roman" pitchFamily="18" charset="0"/>
                        </a:rPr>
                        <a:t>less than or equal to </a:t>
                      </a:r>
                      <a:endParaRPr kumimoji="0" lang="en-US" altLang="en-US" sz="2800" b="0" i="0" u="none" strike="noStrike" cap="none" normalizeH="0" baseline="0">
                        <a:ln>
                          <a:noFill/>
                        </a:ln>
                        <a:solidFill>
                          <a:schemeClr val="tx1"/>
                        </a:solidFill>
                        <a:effectLst/>
                        <a:latin typeface="Arial" charset="0"/>
                      </a:endParaRPr>
                    </a:p>
                  </a:txBody>
                  <a:tcPr marT="45704" marB="45704"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2"/>
                  </a:ext>
                </a:extLst>
              </a:tr>
              <a:tr h="365702">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itchFamily="18" charset="0"/>
                          <a:cs typeface="Times New Roman" pitchFamily="18" charset="0"/>
                        </a:rPr>
                        <a:t>&gt;</a:t>
                      </a:r>
                      <a:endParaRPr kumimoji="0" lang="en-US" altLang="en-US" sz="2800" b="0" i="0" u="none" strike="noStrike" cap="none" normalizeH="0" baseline="0">
                        <a:ln>
                          <a:noFill/>
                        </a:ln>
                        <a:solidFill>
                          <a:schemeClr val="tx1"/>
                        </a:solidFill>
                        <a:effectLst/>
                        <a:latin typeface="Arial" charset="0"/>
                      </a:endParaRPr>
                    </a:p>
                  </a:txBody>
                  <a:tcPr marT="45704" marB="45704"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itchFamily="18" charset="0"/>
                          <a:cs typeface="Times New Roman" pitchFamily="18" charset="0"/>
                        </a:rPr>
                        <a:t>greater than </a:t>
                      </a:r>
                      <a:endParaRPr kumimoji="0" lang="en-US" altLang="en-US" sz="2800" b="0" i="0" u="none" strike="noStrike" cap="none" normalizeH="0" baseline="0">
                        <a:ln>
                          <a:noFill/>
                        </a:ln>
                        <a:solidFill>
                          <a:schemeClr val="tx1"/>
                        </a:solidFill>
                        <a:effectLst/>
                        <a:latin typeface="Arial" charset="0"/>
                      </a:endParaRPr>
                    </a:p>
                  </a:txBody>
                  <a:tcPr marT="45704" marB="45704"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3"/>
                  </a:ext>
                </a:extLst>
              </a:tr>
              <a:tr h="365702">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itchFamily="18" charset="0"/>
                          <a:cs typeface="Times New Roman" pitchFamily="18" charset="0"/>
                        </a:rPr>
                        <a:t>&gt;=</a:t>
                      </a:r>
                      <a:endParaRPr kumimoji="0" lang="en-US" altLang="en-US" sz="2800" b="0" i="0" u="none" strike="noStrike" cap="none" normalizeH="0" baseline="0">
                        <a:ln>
                          <a:noFill/>
                        </a:ln>
                        <a:solidFill>
                          <a:schemeClr val="tx1"/>
                        </a:solidFill>
                        <a:effectLst/>
                        <a:latin typeface="Arial" charset="0"/>
                      </a:endParaRPr>
                    </a:p>
                  </a:txBody>
                  <a:tcPr marT="45704" marB="45704"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itchFamily="18" charset="0"/>
                          <a:cs typeface="Times New Roman" pitchFamily="18" charset="0"/>
                        </a:rPr>
                        <a:t>greater than or equal to </a:t>
                      </a:r>
                      <a:endParaRPr kumimoji="0" lang="en-US" altLang="en-US" sz="2800" b="0" i="0" u="none" strike="noStrike" cap="none" normalizeH="0" baseline="0">
                        <a:ln>
                          <a:noFill/>
                        </a:ln>
                        <a:solidFill>
                          <a:schemeClr val="tx1"/>
                        </a:solidFill>
                        <a:effectLst/>
                        <a:latin typeface="Arial" charset="0"/>
                      </a:endParaRPr>
                    </a:p>
                  </a:txBody>
                  <a:tcPr marT="45704" marB="45704"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4"/>
                  </a:ext>
                </a:extLst>
              </a:tr>
              <a:tr h="365702">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2800" b="0" i="0" u="none" strike="noStrike" cap="none" normalizeH="0" baseline="0">
                        <a:ln>
                          <a:noFill/>
                        </a:ln>
                        <a:solidFill>
                          <a:schemeClr val="tx1"/>
                        </a:solidFill>
                        <a:effectLst/>
                        <a:latin typeface="Arial" charset="0"/>
                      </a:endParaRPr>
                    </a:p>
                  </a:txBody>
                  <a:tcPr marT="45704" marB="45704"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itchFamily="18" charset="0"/>
                          <a:cs typeface="Times New Roman" pitchFamily="18" charset="0"/>
                        </a:rPr>
                        <a:t>exactly equal to </a:t>
                      </a:r>
                      <a:endParaRPr kumimoji="0" lang="en-US" altLang="en-US" sz="2800" b="0" i="0" u="none" strike="noStrike" cap="none" normalizeH="0" baseline="0">
                        <a:ln>
                          <a:noFill/>
                        </a:ln>
                        <a:solidFill>
                          <a:schemeClr val="tx1"/>
                        </a:solidFill>
                        <a:effectLst/>
                        <a:latin typeface="Arial" charset="0"/>
                      </a:endParaRPr>
                    </a:p>
                  </a:txBody>
                  <a:tcPr marT="45704" marB="45704"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5"/>
                  </a:ext>
                </a:extLst>
              </a:tr>
              <a:tr h="365702">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2800" b="0" i="0" u="none" strike="noStrike" cap="none" normalizeH="0" baseline="0">
                        <a:ln>
                          <a:noFill/>
                        </a:ln>
                        <a:solidFill>
                          <a:schemeClr val="tx1"/>
                        </a:solidFill>
                        <a:effectLst/>
                        <a:latin typeface="Arial" charset="0"/>
                      </a:endParaRPr>
                    </a:p>
                  </a:txBody>
                  <a:tcPr marT="45704" marB="45704"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itchFamily="18" charset="0"/>
                          <a:cs typeface="Times New Roman" pitchFamily="18" charset="0"/>
                        </a:rPr>
                        <a:t>not equal to </a:t>
                      </a:r>
                      <a:endParaRPr kumimoji="0" lang="en-US" altLang="en-US" sz="2800" b="0" i="0" u="none" strike="noStrike" cap="none" normalizeH="0" baseline="0">
                        <a:ln>
                          <a:noFill/>
                        </a:ln>
                        <a:solidFill>
                          <a:schemeClr val="tx1"/>
                        </a:solidFill>
                        <a:effectLst/>
                        <a:latin typeface="Arial" charset="0"/>
                      </a:endParaRPr>
                    </a:p>
                  </a:txBody>
                  <a:tcPr marT="45704" marB="45704"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6"/>
                  </a:ext>
                </a:extLst>
              </a:tr>
              <a:tr h="365702">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itchFamily="18" charset="0"/>
                          <a:cs typeface="Times New Roman" pitchFamily="18" charset="0"/>
                        </a:rPr>
                        <a:t>!x</a:t>
                      </a:r>
                      <a:endParaRPr kumimoji="0" lang="en-US" altLang="en-US" sz="2800" b="0" i="0" u="none" strike="noStrike" cap="none" normalizeH="0" baseline="0">
                        <a:ln>
                          <a:noFill/>
                        </a:ln>
                        <a:solidFill>
                          <a:schemeClr val="tx1"/>
                        </a:solidFill>
                        <a:effectLst/>
                        <a:latin typeface="Arial" charset="0"/>
                      </a:endParaRPr>
                    </a:p>
                  </a:txBody>
                  <a:tcPr marT="45704" marB="45704"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itchFamily="18" charset="0"/>
                          <a:cs typeface="Times New Roman" pitchFamily="18" charset="0"/>
                        </a:rPr>
                        <a:t>Not x </a:t>
                      </a:r>
                      <a:endParaRPr kumimoji="0" lang="en-US" altLang="en-US" sz="2800" b="0" i="0" u="none" strike="noStrike" cap="none" normalizeH="0" baseline="0">
                        <a:ln>
                          <a:noFill/>
                        </a:ln>
                        <a:solidFill>
                          <a:schemeClr val="tx1"/>
                        </a:solidFill>
                        <a:effectLst/>
                        <a:latin typeface="Arial" charset="0"/>
                      </a:endParaRPr>
                    </a:p>
                  </a:txBody>
                  <a:tcPr marT="45704" marB="45704"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7"/>
                  </a:ext>
                </a:extLst>
              </a:tr>
              <a:tr h="365702">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itchFamily="18" charset="0"/>
                          <a:cs typeface="Times New Roman" pitchFamily="18" charset="0"/>
                        </a:rPr>
                        <a:t>x | y </a:t>
                      </a:r>
                      <a:endParaRPr kumimoji="0" lang="en-US" altLang="en-US" sz="2800" b="0" i="0" u="none" strike="noStrike" cap="none" normalizeH="0" baseline="0">
                        <a:ln>
                          <a:noFill/>
                        </a:ln>
                        <a:solidFill>
                          <a:schemeClr val="tx1"/>
                        </a:solidFill>
                        <a:effectLst/>
                        <a:latin typeface="Arial" charset="0"/>
                      </a:endParaRPr>
                    </a:p>
                  </a:txBody>
                  <a:tcPr marT="45704" marB="45704"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itchFamily="18" charset="0"/>
                          <a:cs typeface="Times New Roman" pitchFamily="18" charset="0"/>
                        </a:rPr>
                        <a:t>x OR y </a:t>
                      </a:r>
                      <a:endParaRPr kumimoji="0" lang="en-US" altLang="en-US" sz="2800" b="0" i="0" u="none" strike="noStrike" cap="none" normalizeH="0" baseline="0">
                        <a:ln>
                          <a:noFill/>
                        </a:ln>
                        <a:solidFill>
                          <a:schemeClr val="tx1"/>
                        </a:solidFill>
                        <a:effectLst/>
                        <a:latin typeface="Arial" charset="0"/>
                      </a:endParaRPr>
                    </a:p>
                  </a:txBody>
                  <a:tcPr marT="45704" marB="45704"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8"/>
                  </a:ext>
                </a:extLst>
              </a:tr>
              <a:tr h="365702">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itchFamily="18" charset="0"/>
                          <a:cs typeface="Times New Roman" pitchFamily="18" charset="0"/>
                        </a:rPr>
                        <a:t>x &amp; y </a:t>
                      </a:r>
                      <a:endParaRPr kumimoji="0" lang="en-US" altLang="en-US" sz="2800" b="0" i="0" u="none" strike="noStrike" cap="none" normalizeH="0" baseline="0">
                        <a:ln>
                          <a:noFill/>
                        </a:ln>
                        <a:solidFill>
                          <a:schemeClr val="tx1"/>
                        </a:solidFill>
                        <a:effectLst/>
                        <a:latin typeface="Arial" charset="0"/>
                      </a:endParaRPr>
                    </a:p>
                  </a:txBody>
                  <a:tcPr marT="45704" marB="45704"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itchFamily="18" charset="0"/>
                          <a:cs typeface="Times New Roman" pitchFamily="18" charset="0"/>
                        </a:rPr>
                        <a:t>x AND y </a:t>
                      </a:r>
                      <a:endParaRPr kumimoji="0" lang="en-US" altLang="en-US" sz="2800" b="0" i="0" u="none" strike="noStrike" cap="none" normalizeH="0" baseline="0">
                        <a:ln>
                          <a:noFill/>
                        </a:ln>
                        <a:solidFill>
                          <a:schemeClr val="tx1"/>
                        </a:solidFill>
                        <a:effectLst/>
                        <a:latin typeface="Arial" charset="0"/>
                      </a:endParaRPr>
                    </a:p>
                  </a:txBody>
                  <a:tcPr marT="45704" marB="45704"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9"/>
                  </a:ext>
                </a:extLst>
              </a:tr>
              <a:tr h="365702">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1" i="0" u="none" strike="noStrike" cap="none" normalizeH="0" baseline="0">
                          <a:ln>
                            <a:noFill/>
                          </a:ln>
                          <a:solidFill>
                            <a:schemeClr val="tx1"/>
                          </a:solidFill>
                          <a:effectLst/>
                          <a:latin typeface="Times New Roman" pitchFamily="18" charset="0"/>
                          <a:cs typeface="Times New Roman" pitchFamily="18" charset="0"/>
                        </a:rPr>
                        <a:t>isTRUE(x)</a:t>
                      </a:r>
                      <a:endParaRPr kumimoji="0" lang="en-US" altLang="en-US" sz="2800" b="0" i="0" u="none" strike="noStrike" cap="none" normalizeH="0" baseline="0">
                        <a:ln>
                          <a:noFill/>
                        </a:ln>
                        <a:solidFill>
                          <a:schemeClr val="tx1"/>
                        </a:solidFill>
                        <a:effectLst/>
                        <a:latin typeface="Arial" charset="0"/>
                      </a:endParaRPr>
                    </a:p>
                  </a:txBody>
                  <a:tcPr marT="45704" marB="45704" horzOverflow="overflow">
                    <a:lnL cap="flat">
                      <a:noFill/>
                    </a:lnL>
                    <a:lnR>
                      <a:noFill/>
                    </a:lnR>
                    <a:lnT>
                      <a:noFill/>
                    </a:lnT>
                    <a:lnB cap="flat">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800" b="0" i="0" u="none" strike="noStrike" cap="none" normalizeH="0" baseline="0">
                          <a:ln>
                            <a:noFill/>
                          </a:ln>
                          <a:solidFill>
                            <a:schemeClr val="tx1"/>
                          </a:solidFill>
                          <a:effectLst/>
                          <a:latin typeface="Times New Roman" pitchFamily="18" charset="0"/>
                          <a:cs typeface="Times New Roman" pitchFamily="18" charset="0"/>
                        </a:rPr>
                        <a:t>test if x is TRUE </a:t>
                      </a:r>
                      <a:endParaRPr kumimoji="0" lang="en-US" altLang="en-US" sz="2800" b="0" i="0" u="none" strike="noStrike" cap="none" normalizeH="0" baseline="0">
                        <a:ln>
                          <a:noFill/>
                        </a:ln>
                        <a:solidFill>
                          <a:schemeClr val="tx1"/>
                        </a:solidFill>
                        <a:effectLst/>
                        <a:latin typeface="Arial" charset="0"/>
                      </a:endParaRPr>
                    </a:p>
                  </a:txBody>
                  <a:tcPr marT="45704" marB="45704" horzOverflow="overflow">
                    <a:lnL>
                      <a:noFill/>
                    </a:lnL>
                    <a:lnR cap="flat">
                      <a:noFill/>
                    </a:lnR>
                    <a:lnT>
                      <a:noFill/>
                    </a:lnT>
                    <a:lnB cap="flat">
                      <a:noFill/>
                    </a:lnB>
                    <a:lnTlToBr>
                      <a:noFill/>
                    </a:lnTlToBr>
                    <a:lnBlToTr>
                      <a:noFill/>
                    </a:lnBlToTr>
                    <a:solidFill>
                      <a:srgbClr val="F2F2F2"/>
                    </a:solidFill>
                  </a:tcPr>
                </a:tc>
                <a:extLst>
                  <a:ext uri="{0D108BD9-81ED-4DB2-BD59-A6C34878D82A}">
                    <a16:rowId xmlns:a16="http://schemas.microsoft.com/office/drawing/2014/main" val="10010"/>
                  </a:ext>
                </a:extLst>
              </a:tr>
            </a:tbl>
          </a:graphicData>
        </a:graphic>
      </p:graphicFrame>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Slide Number Placeholder 5"/>
          <p:cNvSpPr>
            <a:spLocks noGrp="1"/>
          </p:cNvSpPr>
          <p:nvPr>
            <p:ph type="sldNum" sz="quarter" idx="12"/>
          </p:nvPr>
        </p:nvSpPr>
        <p:spPr>
          <a:noFill/>
          <a:ln>
            <a:miter lim="800000"/>
            <a:headEnd/>
            <a:tailEnd/>
          </a:ln>
        </p:spPr>
        <p:txBody>
          <a:bodyPr/>
          <a:lstStyle/>
          <a:p>
            <a:fld id="{813A5CA5-FCA3-4E3B-884F-E24EF895C2CB}" type="slidenum">
              <a:rPr lang="en-US" altLang="en-US" smtClean="0"/>
              <a:pPr/>
              <a:t>94</a:t>
            </a:fld>
            <a:endParaRPr lang="en-US" altLang="en-US"/>
          </a:p>
        </p:txBody>
      </p:sp>
      <p:sp>
        <p:nvSpPr>
          <p:cNvPr id="100355" name="Rectangle 2"/>
          <p:cNvSpPr>
            <a:spLocks noGrp="1" noChangeArrowheads="1"/>
          </p:cNvSpPr>
          <p:nvPr>
            <p:ph type="title"/>
          </p:nvPr>
        </p:nvSpPr>
        <p:spPr/>
        <p:txBody>
          <a:bodyPr/>
          <a:lstStyle/>
          <a:p>
            <a:pPr eaLnBrk="1" hangingPunct="1"/>
            <a:r>
              <a:rPr lang="en-US" altLang="en-US" b="1"/>
              <a:t>Control Structures</a:t>
            </a:r>
            <a:r>
              <a:rPr lang="en-US" altLang="en-US"/>
              <a:t> </a:t>
            </a:r>
          </a:p>
        </p:txBody>
      </p:sp>
      <p:sp>
        <p:nvSpPr>
          <p:cNvPr id="100356" name="Rectangle 3"/>
          <p:cNvSpPr>
            <a:spLocks noGrp="1" noChangeArrowheads="1"/>
          </p:cNvSpPr>
          <p:nvPr>
            <p:ph type="body" idx="1"/>
          </p:nvPr>
        </p:nvSpPr>
        <p:spPr>
          <a:xfrm>
            <a:off x="838200" y="1828800"/>
            <a:ext cx="7772400" cy="3886200"/>
          </a:xfrm>
        </p:spPr>
        <p:txBody>
          <a:bodyPr/>
          <a:lstStyle/>
          <a:p>
            <a:pPr marL="1219200" lvl="2" indent="-304800" eaLnBrk="1" hangingPunct="1"/>
            <a:r>
              <a:rPr lang="en-US" altLang="en-US" b="1"/>
              <a:t>R</a:t>
            </a:r>
            <a:r>
              <a:rPr lang="en-US" altLang="en-US"/>
              <a:t> has the standard control structures you would expect. </a:t>
            </a:r>
            <a:r>
              <a:rPr lang="en-US" altLang="en-US" b="1"/>
              <a:t>expr</a:t>
            </a:r>
            <a:r>
              <a:rPr lang="en-US" altLang="en-US"/>
              <a:t> can be multiple (compound) statements by enclosing them in braces { }. It is more efficient to use built-in functions rather than control structures whenever possible.</a:t>
            </a:r>
            <a:endParaRPr lang="en-US" altLang="en-US" b="1"/>
          </a:p>
        </p:txBody>
      </p:sp>
      <p:sp>
        <p:nvSpPr>
          <p:cNvPr id="100357" name="Rectangle 4"/>
          <p:cNvSpPr>
            <a:spLocks noChangeArrowheads="1"/>
          </p:cNvSpPr>
          <p:nvPr/>
        </p:nvSpPr>
        <p:spPr bwMode="auto">
          <a:xfrm>
            <a:off x="0" y="2330450"/>
            <a:ext cx="91440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Slide Number Placeholder 5"/>
          <p:cNvSpPr>
            <a:spLocks noGrp="1"/>
          </p:cNvSpPr>
          <p:nvPr>
            <p:ph type="sldNum" sz="quarter" idx="12"/>
          </p:nvPr>
        </p:nvSpPr>
        <p:spPr>
          <a:noFill/>
          <a:ln>
            <a:miter lim="800000"/>
            <a:headEnd/>
            <a:tailEnd/>
          </a:ln>
        </p:spPr>
        <p:txBody>
          <a:bodyPr/>
          <a:lstStyle/>
          <a:p>
            <a:fld id="{BFDD6376-DC53-4064-9A1A-74A3FBBDAADD}" type="slidenum">
              <a:rPr lang="en-US" altLang="en-US" smtClean="0"/>
              <a:pPr/>
              <a:t>95</a:t>
            </a:fld>
            <a:endParaRPr lang="en-US" altLang="en-US"/>
          </a:p>
        </p:txBody>
      </p:sp>
      <p:sp>
        <p:nvSpPr>
          <p:cNvPr id="101379" name="Rectangle 2"/>
          <p:cNvSpPr>
            <a:spLocks noGrp="1" noChangeArrowheads="1"/>
          </p:cNvSpPr>
          <p:nvPr>
            <p:ph type="title"/>
          </p:nvPr>
        </p:nvSpPr>
        <p:spPr/>
        <p:txBody>
          <a:bodyPr/>
          <a:lstStyle/>
          <a:p>
            <a:pPr eaLnBrk="1" hangingPunct="1"/>
            <a:r>
              <a:rPr lang="en-US" altLang="en-US" b="1"/>
              <a:t>Control Structures</a:t>
            </a:r>
            <a:r>
              <a:rPr lang="en-US" altLang="en-US"/>
              <a:t> </a:t>
            </a:r>
          </a:p>
        </p:txBody>
      </p:sp>
      <p:sp>
        <p:nvSpPr>
          <p:cNvPr id="101380" name="Rectangle 3"/>
          <p:cNvSpPr>
            <a:spLocks noGrp="1" noChangeArrowheads="1"/>
          </p:cNvSpPr>
          <p:nvPr>
            <p:ph type="body" idx="1"/>
          </p:nvPr>
        </p:nvSpPr>
        <p:spPr>
          <a:xfrm>
            <a:off x="838200" y="1828800"/>
            <a:ext cx="7772400" cy="3886200"/>
          </a:xfrm>
        </p:spPr>
        <p:txBody>
          <a:bodyPr/>
          <a:lstStyle/>
          <a:p>
            <a:pPr marL="1219200" lvl="2" indent="-304800" eaLnBrk="1" hangingPunct="1"/>
            <a:r>
              <a:rPr lang="en-US" altLang="en-US" b="1"/>
              <a:t>if-else</a:t>
            </a:r>
          </a:p>
          <a:p>
            <a:pPr marL="1219200" lvl="2" indent="-304800" eaLnBrk="1" hangingPunct="1"/>
            <a:r>
              <a:rPr lang="en-US" altLang="en-US"/>
              <a:t>if (</a:t>
            </a:r>
            <a:r>
              <a:rPr lang="en-US" altLang="en-US" i="1"/>
              <a:t>cond</a:t>
            </a:r>
            <a:r>
              <a:rPr lang="en-US" altLang="en-US"/>
              <a:t>) </a:t>
            </a:r>
            <a:r>
              <a:rPr lang="en-US" altLang="en-US" i="1"/>
              <a:t>expr</a:t>
            </a:r>
            <a:br>
              <a:rPr lang="en-US" altLang="en-US"/>
            </a:br>
            <a:r>
              <a:rPr lang="en-US" altLang="en-US"/>
              <a:t>if (</a:t>
            </a:r>
            <a:r>
              <a:rPr lang="en-US" altLang="en-US" i="1"/>
              <a:t>cond</a:t>
            </a:r>
            <a:r>
              <a:rPr lang="en-US" altLang="en-US"/>
              <a:t>) </a:t>
            </a:r>
            <a:r>
              <a:rPr lang="en-US" altLang="en-US" i="1"/>
              <a:t>expr1</a:t>
            </a:r>
            <a:r>
              <a:rPr lang="en-US" altLang="en-US"/>
              <a:t> else </a:t>
            </a:r>
            <a:r>
              <a:rPr lang="en-US" altLang="en-US" i="1"/>
              <a:t>expr2</a:t>
            </a:r>
            <a:endParaRPr lang="en-US" altLang="en-US" b="1"/>
          </a:p>
          <a:p>
            <a:pPr marL="1219200" lvl="2" indent="-304800" eaLnBrk="1" hangingPunct="1"/>
            <a:r>
              <a:rPr lang="en-US" altLang="en-US" b="1"/>
              <a:t>for</a:t>
            </a:r>
          </a:p>
          <a:p>
            <a:pPr marL="1219200" lvl="2" indent="-304800" eaLnBrk="1" hangingPunct="1"/>
            <a:r>
              <a:rPr lang="en-US" altLang="en-US"/>
              <a:t>for (</a:t>
            </a:r>
            <a:r>
              <a:rPr lang="en-US" altLang="en-US" i="1"/>
              <a:t>var</a:t>
            </a:r>
            <a:r>
              <a:rPr lang="en-US" altLang="en-US"/>
              <a:t> in </a:t>
            </a:r>
            <a:r>
              <a:rPr lang="en-US" altLang="en-US" i="1"/>
              <a:t>seq</a:t>
            </a:r>
            <a:r>
              <a:rPr lang="en-US" altLang="en-US"/>
              <a:t>) </a:t>
            </a:r>
            <a:r>
              <a:rPr lang="en-US" altLang="en-US" i="1"/>
              <a:t>expr</a:t>
            </a:r>
            <a:endParaRPr lang="en-US" altLang="en-US" b="1"/>
          </a:p>
          <a:p>
            <a:pPr marL="1219200" lvl="2" indent="-304800" eaLnBrk="1" hangingPunct="1"/>
            <a:r>
              <a:rPr lang="en-US" altLang="en-US" b="1"/>
              <a:t>while</a:t>
            </a:r>
          </a:p>
          <a:p>
            <a:pPr marL="1219200" lvl="2" indent="-304800" eaLnBrk="1" hangingPunct="1"/>
            <a:r>
              <a:rPr lang="en-US" altLang="en-US"/>
              <a:t>while (</a:t>
            </a:r>
            <a:r>
              <a:rPr lang="en-US" altLang="en-US" i="1"/>
              <a:t>cond</a:t>
            </a:r>
            <a:r>
              <a:rPr lang="en-US" altLang="en-US"/>
              <a:t>) </a:t>
            </a:r>
            <a:r>
              <a:rPr lang="en-US" altLang="en-US" i="1"/>
              <a:t>expr</a:t>
            </a:r>
            <a:r>
              <a:rPr lang="en-US" altLang="en-US"/>
              <a:t> </a:t>
            </a:r>
            <a:endParaRPr lang="en-US" altLang="en-US" b="1"/>
          </a:p>
          <a:p>
            <a:pPr marL="1219200" lvl="2" indent="-304800" eaLnBrk="1" hangingPunct="1"/>
            <a:r>
              <a:rPr lang="en-US" altLang="en-US" b="1"/>
              <a:t>switch</a:t>
            </a:r>
          </a:p>
          <a:p>
            <a:pPr marL="1219200" lvl="2" indent="-304800" eaLnBrk="1" hangingPunct="1"/>
            <a:r>
              <a:rPr lang="en-US" altLang="en-US"/>
              <a:t>switch(</a:t>
            </a:r>
            <a:r>
              <a:rPr lang="en-US" altLang="en-US" i="1"/>
              <a:t>expr</a:t>
            </a:r>
            <a:r>
              <a:rPr lang="en-US" altLang="en-US"/>
              <a:t>, ...) </a:t>
            </a:r>
            <a:endParaRPr lang="en-US" altLang="en-US" b="1"/>
          </a:p>
          <a:p>
            <a:pPr marL="1219200" lvl="2" indent="-304800" eaLnBrk="1" hangingPunct="1"/>
            <a:r>
              <a:rPr lang="en-US" altLang="en-US" b="1"/>
              <a:t>ifelse</a:t>
            </a:r>
          </a:p>
          <a:p>
            <a:pPr marL="1219200" lvl="2" indent="-304800" eaLnBrk="1" hangingPunct="1"/>
            <a:r>
              <a:rPr lang="en-US" altLang="en-US"/>
              <a:t>ifelse(</a:t>
            </a:r>
            <a:r>
              <a:rPr lang="en-US" altLang="en-US" i="1"/>
              <a:t>test</a:t>
            </a:r>
            <a:r>
              <a:rPr lang="en-US" altLang="en-US"/>
              <a:t>,</a:t>
            </a:r>
            <a:r>
              <a:rPr lang="en-US" altLang="en-US" i="1"/>
              <a:t>yes</a:t>
            </a:r>
            <a:r>
              <a:rPr lang="en-US" altLang="en-US"/>
              <a:t>,</a:t>
            </a:r>
            <a:r>
              <a:rPr lang="en-US" altLang="en-US" i="1"/>
              <a:t>no</a:t>
            </a:r>
            <a:r>
              <a:rPr lang="en-US" altLang="en-US"/>
              <a:t>)</a:t>
            </a:r>
            <a:endParaRPr lang="en-US" altLang="en-US" b="1"/>
          </a:p>
        </p:txBody>
      </p:sp>
      <p:sp>
        <p:nvSpPr>
          <p:cNvPr id="101381" name="Rectangle 4"/>
          <p:cNvSpPr>
            <a:spLocks noChangeArrowheads="1"/>
          </p:cNvSpPr>
          <p:nvPr/>
        </p:nvSpPr>
        <p:spPr bwMode="auto">
          <a:xfrm>
            <a:off x="0" y="2330450"/>
            <a:ext cx="91440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Slide Number Placeholder 5"/>
          <p:cNvSpPr>
            <a:spLocks noGrp="1"/>
          </p:cNvSpPr>
          <p:nvPr>
            <p:ph type="sldNum" sz="quarter" idx="12"/>
          </p:nvPr>
        </p:nvSpPr>
        <p:spPr>
          <a:noFill/>
          <a:ln>
            <a:miter lim="800000"/>
            <a:headEnd/>
            <a:tailEnd/>
          </a:ln>
        </p:spPr>
        <p:txBody>
          <a:bodyPr/>
          <a:lstStyle/>
          <a:p>
            <a:fld id="{E7459870-C60F-4985-A41B-BBCF9D5EC7CB}" type="slidenum">
              <a:rPr lang="en-US" altLang="en-US" smtClean="0"/>
              <a:pPr/>
              <a:t>96</a:t>
            </a:fld>
            <a:endParaRPr lang="en-US" altLang="en-US"/>
          </a:p>
        </p:txBody>
      </p:sp>
      <p:sp>
        <p:nvSpPr>
          <p:cNvPr id="104451" name="Rectangle 2"/>
          <p:cNvSpPr>
            <a:spLocks noGrp="1" noChangeArrowheads="1"/>
          </p:cNvSpPr>
          <p:nvPr>
            <p:ph type="title"/>
          </p:nvPr>
        </p:nvSpPr>
        <p:spPr/>
        <p:txBody>
          <a:bodyPr/>
          <a:lstStyle/>
          <a:p>
            <a:pPr eaLnBrk="1" hangingPunct="1"/>
            <a:r>
              <a:rPr lang="en-US" altLang="en-US" sz="5400" b="1"/>
              <a:t>R built-in functions</a:t>
            </a:r>
          </a:p>
        </p:txBody>
      </p:sp>
      <p:sp>
        <p:nvSpPr>
          <p:cNvPr id="104452" name="Rectangle 3"/>
          <p:cNvSpPr>
            <a:spLocks noGrp="1" noChangeArrowheads="1"/>
          </p:cNvSpPr>
          <p:nvPr>
            <p:ph type="body" idx="1"/>
          </p:nvPr>
        </p:nvSpPr>
        <p:spPr>
          <a:xfrm>
            <a:off x="381000" y="2209800"/>
            <a:ext cx="7772400" cy="3886200"/>
          </a:xfrm>
        </p:spPr>
        <p:txBody>
          <a:bodyPr/>
          <a:lstStyle/>
          <a:p>
            <a:pPr marL="1714500" lvl="4" indent="0" eaLnBrk="1" hangingPunct="1">
              <a:lnSpc>
                <a:spcPct val="80000"/>
              </a:lnSpc>
              <a:buFont typeface="Wingdings" pitchFamily="2" charset="2"/>
              <a:buNone/>
            </a:pPr>
            <a:r>
              <a:rPr lang="en-US" altLang="en-US" sz="2800"/>
              <a:t>Almost everything in </a:t>
            </a:r>
            <a:r>
              <a:rPr lang="en-US" altLang="en-US" sz="2800" b="1"/>
              <a:t>R</a:t>
            </a:r>
            <a:r>
              <a:rPr lang="en-US" altLang="en-US" sz="2800"/>
              <a:t> is done through functions. Here I'm only referring to numeric and character functions that are commonly used in creating or recoding variables.</a:t>
            </a:r>
          </a:p>
          <a:p>
            <a:pPr marL="1714500" lvl="4" indent="0" eaLnBrk="1" hangingPunct="1">
              <a:lnSpc>
                <a:spcPct val="80000"/>
              </a:lnSpc>
              <a:buFont typeface="Wingdings" pitchFamily="2" charset="2"/>
              <a:buNone/>
            </a:pPr>
            <a:endParaRPr lang="en-US" altLang="en-US" sz="2800"/>
          </a:p>
          <a:p>
            <a:pPr marL="1714500" lvl="4" indent="0" eaLnBrk="1" hangingPunct="1">
              <a:lnSpc>
                <a:spcPct val="80000"/>
              </a:lnSpc>
              <a:buFont typeface="Wingdings" pitchFamily="2" charset="2"/>
              <a:buNone/>
            </a:pPr>
            <a:r>
              <a:rPr lang="en-US" altLang="en-US" sz="2800"/>
              <a:t>Note that while the examples on this page apply functions to individual variables, many can be applied to vectors and matrices as well. </a:t>
            </a: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Slide Number Placeholder 5"/>
          <p:cNvSpPr>
            <a:spLocks noGrp="1"/>
          </p:cNvSpPr>
          <p:nvPr>
            <p:ph type="sldNum" sz="quarter" idx="12"/>
          </p:nvPr>
        </p:nvSpPr>
        <p:spPr>
          <a:noFill/>
          <a:ln>
            <a:miter lim="800000"/>
            <a:headEnd/>
            <a:tailEnd/>
          </a:ln>
        </p:spPr>
        <p:txBody>
          <a:bodyPr/>
          <a:lstStyle/>
          <a:p>
            <a:fld id="{69DC07E4-C61E-42FF-A3D3-C2CD3D7A5FE1}" type="slidenum">
              <a:rPr lang="en-US" altLang="en-US" smtClean="0"/>
              <a:pPr/>
              <a:t>97</a:t>
            </a:fld>
            <a:endParaRPr lang="en-US" altLang="en-US"/>
          </a:p>
        </p:txBody>
      </p:sp>
      <p:sp>
        <p:nvSpPr>
          <p:cNvPr id="105475" name="Rectangle 2"/>
          <p:cNvSpPr>
            <a:spLocks noGrp="1" noChangeArrowheads="1"/>
          </p:cNvSpPr>
          <p:nvPr>
            <p:ph type="title"/>
          </p:nvPr>
        </p:nvSpPr>
        <p:spPr/>
        <p:txBody>
          <a:bodyPr/>
          <a:lstStyle/>
          <a:p>
            <a:pPr eaLnBrk="1" hangingPunct="1"/>
            <a:r>
              <a:rPr lang="en-US" altLang="en-US" sz="5400" b="1"/>
              <a:t>Numeric Functions</a:t>
            </a:r>
          </a:p>
        </p:txBody>
      </p:sp>
      <p:sp>
        <p:nvSpPr>
          <p:cNvPr id="105476" name="Rectangle 3"/>
          <p:cNvSpPr>
            <a:spLocks noChangeArrowheads="1"/>
          </p:cNvSpPr>
          <p:nvPr/>
        </p:nvSpPr>
        <p:spPr bwMode="auto">
          <a:xfrm>
            <a:off x="0" y="2330450"/>
            <a:ext cx="91440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sp>
        <p:nvSpPr>
          <p:cNvPr id="105477" name="Rectangle 4"/>
          <p:cNvSpPr>
            <a:spLocks noChangeArrowheads="1"/>
          </p:cNvSpPr>
          <p:nvPr/>
        </p:nvSpPr>
        <p:spPr bwMode="auto">
          <a:xfrm>
            <a:off x="0" y="1781175"/>
            <a:ext cx="91440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graphicFrame>
        <p:nvGraphicFramePr>
          <p:cNvPr id="1551365" name="Group 5"/>
          <p:cNvGraphicFramePr>
            <a:graphicFrameLocks noGrp="1"/>
          </p:cNvGraphicFramePr>
          <p:nvPr/>
        </p:nvGraphicFramePr>
        <p:xfrm>
          <a:off x="1905000" y="1981200"/>
          <a:ext cx="5867400" cy="4022976"/>
        </p:xfrm>
        <a:graphic>
          <a:graphicData uri="http://schemas.openxmlformats.org/drawingml/2006/table">
            <a:tbl>
              <a:tblPr/>
              <a:tblGrid>
                <a:gridCol w="2265363">
                  <a:extLst>
                    <a:ext uri="{9D8B030D-6E8A-4147-A177-3AD203B41FA5}">
                      <a16:colId xmlns:a16="http://schemas.microsoft.com/office/drawing/2014/main" val="20000"/>
                    </a:ext>
                  </a:extLst>
                </a:gridCol>
                <a:gridCol w="3602037">
                  <a:extLst>
                    <a:ext uri="{9D8B030D-6E8A-4147-A177-3AD203B41FA5}">
                      <a16:colId xmlns:a16="http://schemas.microsoft.com/office/drawing/2014/main" val="20001"/>
                    </a:ext>
                  </a:extLst>
                </a:gridCol>
              </a:tblGrid>
              <a:tr h="335227">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Function</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cap="flat">
                      <a:noFill/>
                    </a:lnL>
                    <a:lnR>
                      <a:noFill/>
                    </a:lnR>
                    <a:lnT cap="fla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Description</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a:noFill/>
                    </a:lnL>
                    <a:lnR cap="flat">
                      <a:noFill/>
                    </a:lnR>
                    <a:lnT cap="flat">
                      <a:noFill/>
                    </a:lnT>
                    <a:lnB>
                      <a:noFill/>
                    </a:lnB>
                    <a:lnTlToBr>
                      <a:noFill/>
                    </a:lnTlToBr>
                    <a:lnBlToTr>
                      <a:noFill/>
                    </a:lnBlToTr>
                    <a:solidFill>
                      <a:srgbClr val="F2F2F2"/>
                    </a:solidFill>
                  </a:tcPr>
                </a:tc>
                <a:extLst>
                  <a:ext uri="{0D108BD9-81ED-4DB2-BD59-A6C34878D82A}">
                    <a16:rowId xmlns:a16="http://schemas.microsoft.com/office/drawing/2014/main" val="10000"/>
                  </a:ext>
                </a:extLst>
              </a:tr>
              <a:tr h="335227">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abs(</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absolute value </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1"/>
                  </a:ext>
                </a:extLst>
              </a:tr>
              <a:tr h="335227">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sqrt(</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square root </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2"/>
                  </a:ext>
                </a:extLst>
              </a:tr>
              <a:tr h="335227">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ceiling(</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ceiling(3.475) is 4 </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3"/>
                  </a:ext>
                </a:extLst>
              </a:tr>
              <a:tr h="335227">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floor(</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floor(3.475) is 3 </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4"/>
                  </a:ext>
                </a:extLst>
              </a:tr>
              <a:tr h="335227">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trunc(</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trunc(5.99) is 5 </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5"/>
                  </a:ext>
                </a:extLst>
              </a:tr>
              <a:tr h="335227">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round(</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 digits=</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n</a:t>
                      </a: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 </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round(3.475, digits=2) is 3.48 </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6"/>
                  </a:ext>
                </a:extLst>
              </a:tr>
              <a:tr h="335227">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signif(</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 digits=</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n</a:t>
                      </a: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 </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signif(3.475, digits=2) is 3.5 </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7"/>
                  </a:ext>
                </a:extLst>
              </a:tr>
              <a:tr h="335227">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cos(</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 sin(</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 tan(</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 </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also acos(</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 cosh(</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 acosh(</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 etc. </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8"/>
                  </a:ext>
                </a:extLst>
              </a:tr>
              <a:tr h="335227">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log(</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natural logarithm</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9"/>
                  </a:ext>
                </a:extLst>
              </a:tr>
              <a:tr h="335227">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log10(</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common logarithm </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10"/>
                  </a:ext>
                </a:extLst>
              </a:tr>
              <a:tr h="335227">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exp(</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cap="flat">
                      <a:noFill/>
                    </a:lnL>
                    <a:lnR>
                      <a:noFill/>
                    </a:lnR>
                    <a:lnT>
                      <a:noFill/>
                    </a:lnT>
                    <a:lnB cap="flat">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e^</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x</a:t>
                      </a:r>
                      <a:endParaRPr kumimoji="0" lang="en-US" altLang="en-US" sz="2400" b="0" i="0" u="none" strike="noStrike" cap="none" normalizeH="0" baseline="0">
                        <a:ln>
                          <a:noFill/>
                        </a:ln>
                        <a:solidFill>
                          <a:schemeClr val="tx1"/>
                        </a:solidFill>
                        <a:effectLst/>
                        <a:latin typeface="Arial" charset="0"/>
                      </a:endParaRPr>
                    </a:p>
                  </a:txBody>
                  <a:tcPr marT="45704" marB="45704" horzOverflow="overflow">
                    <a:lnL>
                      <a:noFill/>
                    </a:lnL>
                    <a:lnR cap="flat">
                      <a:noFill/>
                    </a:lnR>
                    <a:lnT>
                      <a:noFill/>
                    </a:lnT>
                    <a:lnB cap="flat">
                      <a:noFill/>
                    </a:lnB>
                    <a:lnTlToBr>
                      <a:noFill/>
                    </a:lnTlToBr>
                    <a:lnBlToTr>
                      <a:noFill/>
                    </a:lnBlToTr>
                    <a:solidFill>
                      <a:srgbClr val="F2F2F2"/>
                    </a:solidFill>
                  </a:tcPr>
                </a:tc>
                <a:extLst>
                  <a:ext uri="{0D108BD9-81ED-4DB2-BD59-A6C34878D82A}">
                    <a16:rowId xmlns:a16="http://schemas.microsoft.com/office/drawing/2014/main" val="10011"/>
                  </a:ext>
                </a:extLst>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Footer Placeholder 4"/>
          <p:cNvSpPr>
            <a:spLocks noGrp="1"/>
          </p:cNvSpPr>
          <p:nvPr>
            <p:ph type="ftr" sz="quarter" idx="11"/>
          </p:nvPr>
        </p:nvSpPr>
        <p:spPr>
          <a:noFill/>
          <a:ln>
            <a:miter lim="800000"/>
            <a:headEnd/>
            <a:tailEnd/>
          </a:ln>
        </p:spPr>
        <p:txBody>
          <a:bodyPr/>
          <a:lstStyle/>
          <a:p>
            <a:r>
              <a:rPr lang="en-US" altLang="en-US"/>
              <a:t>Applied Statistical Computing and Graphics</a:t>
            </a:r>
          </a:p>
        </p:txBody>
      </p:sp>
      <p:sp>
        <p:nvSpPr>
          <p:cNvPr id="106499" name="Slide Number Placeholder 5"/>
          <p:cNvSpPr>
            <a:spLocks noGrp="1"/>
          </p:cNvSpPr>
          <p:nvPr>
            <p:ph type="sldNum" sz="quarter" idx="12"/>
          </p:nvPr>
        </p:nvSpPr>
        <p:spPr>
          <a:noFill/>
          <a:ln>
            <a:miter lim="800000"/>
            <a:headEnd/>
            <a:tailEnd/>
          </a:ln>
        </p:spPr>
        <p:txBody>
          <a:bodyPr/>
          <a:lstStyle/>
          <a:p>
            <a:fld id="{DAB15283-40A0-4A41-8D74-E6A1279A570D}" type="slidenum">
              <a:rPr lang="en-US" altLang="en-US" smtClean="0"/>
              <a:pPr/>
              <a:t>98</a:t>
            </a:fld>
            <a:endParaRPr lang="en-US" altLang="en-US"/>
          </a:p>
        </p:txBody>
      </p:sp>
      <p:sp>
        <p:nvSpPr>
          <p:cNvPr id="106500" name="Rectangle 2"/>
          <p:cNvSpPr>
            <a:spLocks noGrp="1" noChangeArrowheads="1"/>
          </p:cNvSpPr>
          <p:nvPr>
            <p:ph type="title"/>
          </p:nvPr>
        </p:nvSpPr>
        <p:spPr/>
        <p:txBody>
          <a:bodyPr/>
          <a:lstStyle/>
          <a:p>
            <a:pPr eaLnBrk="1" hangingPunct="1"/>
            <a:r>
              <a:rPr lang="en-US" altLang="en-US" sz="5400" b="1"/>
              <a:t>Character Functions</a:t>
            </a:r>
          </a:p>
        </p:txBody>
      </p:sp>
      <p:sp>
        <p:nvSpPr>
          <p:cNvPr id="106501" name="Rectangle 3"/>
          <p:cNvSpPr>
            <a:spLocks noChangeArrowheads="1"/>
          </p:cNvSpPr>
          <p:nvPr/>
        </p:nvSpPr>
        <p:spPr bwMode="auto">
          <a:xfrm>
            <a:off x="0" y="2330450"/>
            <a:ext cx="91440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sp>
        <p:nvSpPr>
          <p:cNvPr id="106502" name="Rectangle 4"/>
          <p:cNvSpPr>
            <a:spLocks noChangeArrowheads="1"/>
          </p:cNvSpPr>
          <p:nvPr/>
        </p:nvSpPr>
        <p:spPr bwMode="auto">
          <a:xfrm>
            <a:off x="0" y="1781175"/>
            <a:ext cx="91440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sp>
        <p:nvSpPr>
          <p:cNvPr id="106503" name="Rectangle 5"/>
          <p:cNvSpPr>
            <a:spLocks noChangeArrowheads="1"/>
          </p:cNvSpPr>
          <p:nvPr/>
        </p:nvSpPr>
        <p:spPr bwMode="auto">
          <a:xfrm>
            <a:off x="-2155825" y="1327150"/>
            <a:ext cx="91440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graphicFrame>
        <p:nvGraphicFramePr>
          <p:cNvPr id="1553414" name="Group 6"/>
          <p:cNvGraphicFramePr>
            <a:graphicFrameLocks noGrp="1"/>
          </p:cNvGraphicFramePr>
          <p:nvPr/>
        </p:nvGraphicFramePr>
        <p:xfrm>
          <a:off x="914400" y="1981200"/>
          <a:ext cx="7848600" cy="4648200"/>
        </p:xfrm>
        <a:graphic>
          <a:graphicData uri="http://schemas.openxmlformats.org/drawingml/2006/table">
            <a:tbl>
              <a:tblPr/>
              <a:tblGrid>
                <a:gridCol w="2514600">
                  <a:extLst>
                    <a:ext uri="{9D8B030D-6E8A-4147-A177-3AD203B41FA5}">
                      <a16:colId xmlns:a16="http://schemas.microsoft.com/office/drawing/2014/main" val="20000"/>
                    </a:ext>
                  </a:extLst>
                </a:gridCol>
                <a:gridCol w="5334000">
                  <a:extLst>
                    <a:ext uri="{9D8B030D-6E8A-4147-A177-3AD203B41FA5}">
                      <a16:colId xmlns:a16="http://schemas.microsoft.com/office/drawing/2014/main" val="20001"/>
                    </a:ext>
                  </a:extLst>
                </a:gridCol>
              </a:tblGrid>
              <a:tr h="290513">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Function</a:t>
                      </a:r>
                      <a:endParaRPr kumimoji="0" lang="en-US" altLang="en-US" sz="1800" b="0" i="0" u="none" strike="noStrike" cap="none" normalizeH="0" baseline="0">
                        <a:ln>
                          <a:noFill/>
                        </a:ln>
                        <a:solidFill>
                          <a:schemeClr val="tx1"/>
                        </a:solidFill>
                        <a:effectLst/>
                        <a:latin typeface="Arial" charset="0"/>
                      </a:endParaRPr>
                    </a:p>
                  </a:txBody>
                  <a:tcPr horzOverflow="overflow">
                    <a:lnL cap="flat">
                      <a:noFill/>
                    </a:lnL>
                    <a:lnR>
                      <a:noFill/>
                    </a:lnR>
                    <a:lnT cap="fla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Description</a:t>
                      </a:r>
                      <a:endParaRPr kumimoji="0" lang="en-US" altLang="en-US" sz="1800" b="0" i="0" u="none" strike="noStrike" cap="none" normalizeH="0" baseline="0">
                        <a:ln>
                          <a:noFill/>
                        </a:ln>
                        <a:solidFill>
                          <a:schemeClr val="tx1"/>
                        </a:solidFill>
                        <a:effectLst/>
                        <a:latin typeface="Arial" charset="0"/>
                      </a:endParaRPr>
                    </a:p>
                  </a:txBody>
                  <a:tcPr horzOverflow="overflow">
                    <a:lnL>
                      <a:noFill/>
                    </a:lnL>
                    <a:lnR cap="flat">
                      <a:noFill/>
                    </a:lnR>
                    <a:lnT cap="flat">
                      <a:noFill/>
                    </a:lnT>
                    <a:lnB>
                      <a:noFill/>
                    </a:lnB>
                    <a:lnTlToBr>
                      <a:noFill/>
                    </a:lnTlToBr>
                    <a:lnBlToTr>
                      <a:noFill/>
                    </a:lnBlToTr>
                    <a:solidFill>
                      <a:srgbClr val="F2F2F2"/>
                    </a:solidFill>
                  </a:tcPr>
                </a:tc>
                <a:extLst>
                  <a:ext uri="{0D108BD9-81ED-4DB2-BD59-A6C34878D82A}">
                    <a16:rowId xmlns:a16="http://schemas.microsoft.com/office/drawing/2014/main" val="10000"/>
                  </a:ext>
                </a:extLst>
              </a:tr>
              <a:tr h="871537">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substr(</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 start=</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n1</a:t>
                      </a: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 stop=</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n2</a:t>
                      </a: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 </a:t>
                      </a:r>
                      <a:endParaRPr kumimoji="0" lang="en-US" altLang="en-US" sz="1800" b="0"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Extract or replace substrings in a character vector.</a:t>
                      </a:r>
                      <a:b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b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x &lt;- "abcdef" </a:t>
                      </a:r>
                      <a:b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b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substr(x, 2, 4) is "bcd" </a:t>
                      </a:r>
                      <a:b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b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substr(x, 2, 4) &lt;- "22222" is "a222ef" </a:t>
                      </a:r>
                      <a:endParaRPr kumimoji="0" lang="en-US" altLang="en-US" sz="1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1"/>
                  </a:ext>
                </a:extLst>
              </a:tr>
              <a:tr h="677863">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grep(</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pattern</a:t>
                      </a: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 x </a:t>
                      </a: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 ignore.case=</a:t>
                      </a: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FALSE</a:t>
                      </a: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 fixed=</a:t>
                      </a: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FALSE</a:t>
                      </a: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 </a:t>
                      </a:r>
                      <a:endParaRPr kumimoji="0" lang="en-US" altLang="en-US" sz="1800" b="0"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Search for </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pattern</a:t>
                      </a: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 in </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 If fixed =FALSE then </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pattern</a:t>
                      </a: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 is a </a:t>
                      </a:r>
                      <a:r>
                        <a:rPr kumimoji="0" lang="en-US" altLang="en-US" sz="1200" b="0" i="0" u="none" strike="noStrike" cap="none" normalizeH="0" baseline="0">
                          <a:ln>
                            <a:noFill/>
                          </a:ln>
                          <a:solidFill>
                            <a:schemeClr val="tx1"/>
                          </a:solidFill>
                          <a:effectLst/>
                          <a:latin typeface="Times New Roman" pitchFamily="18" charset="0"/>
                          <a:cs typeface="Times New Roman" pitchFamily="18" charset="0"/>
                          <a:hlinkClick r:id="rId3"/>
                        </a:rPr>
                        <a:t>regular expression</a:t>
                      </a: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 If fixed=TRUE then </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pattern</a:t>
                      </a: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 is a text string. Returns matching indices.</a:t>
                      </a:r>
                      <a:b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b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grep("A", c("b","A","c"), fixed=TRUE) returns 2 </a:t>
                      </a:r>
                      <a:endParaRPr kumimoji="0" lang="en-US" altLang="en-US" sz="1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2"/>
                  </a:ext>
                </a:extLst>
              </a:tr>
              <a:tr h="869949">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sub(</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pattern</a:t>
                      </a: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 </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replacement</a:t>
                      </a: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 </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 ignore.case =</a:t>
                      </a: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FALSE</a:t>
                      </a: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 fixed=</a:t>
                      </a: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FALSE</a:t>
                      </a: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 </a:t>
                      </a:r>
                      <a:endParaRPr kumimoji="0" lang="en-US" altLang="en-US" sz="1800" b="0"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Find </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pattern</a:t>
                      </a: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 in </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 and replace with </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replacement</a:t>
                      </a: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 text. If fixed=FALSE then </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pattern</a:t>
                      </a: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 is a regular expression</a:t>
                      </a:r>
                      <a:r>
                        <a:rPr kumimoji="0" lang="en-US" altLang="en-US" sz="1200" b="0" i="0" u="none" strike="noStrike" cap="none" normalizeH="0" baseline="0">
                          <a:ln>
                            <a:noFill/>
                          </a:ln>
                          <a:solidFill>
                            <a:schemeClr val="tx1"/>
                          </a:solidFill>
                          <a:effectLst/>
                          <a:latin typeface="Times New Roman" pitchFamily="18" charset="0"/>
                          <a:cs typeface="Times New Roman" pitchFamily="18" charset="0"/>
                          <a:hlinkClick r:id="rId4"/>
                        </a:rPr>
                        <a:t>.</a:t>
                      </a:r>
                      <a:br>
                        <a:rPr kumimoji="0" lang="en-US" altLang="en-US" sz="1200" b="0" i="0" u="none" strike="noStrike" cap="none" normalizeH="0" baseline="0">
                          <a:ln>
                            <a:noFill/>
                          </a:ln>
                          <a:solidFill>
                            <a:schemeClr val="tx1"/>
                          </a:solidFill>
                          <a:effectLst/>
                          <a:latin typeface="Times New Roman" pitchFamily="18" charset="0"/>
                          <a:cs typeface="Times New Roman" pitchFamily="18" charset="0"/>
                          <a:hlinkClick r:id="rId4"/>
                        </a:rPr>
                      </a:b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If fixed = T then </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pattern</a:t>
                      </a: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 is a text string. </a:t>
                      </a:r>
                      <a:b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b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sub("\\s",".","Hello There") returns "Hello.There" </a:t>
                      </a:r>
                      <a:endParaRPr kumimoji="0" lang="en-US" altLang="en-US" sz="1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3"/>
                  </a:ext>
                </a:extLst>
              </a:tr>
              <a:tr h="484188">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strsplit(</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 </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split</a:t>
                      </a: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800" b="0"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Split the elements of character vector </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 at </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split</a:t>
                      </a: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 </a:t>
                      </a:r>
                      <a:b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b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strsplit("abc", "") returns 3 element vector "a","b","c" </a:t>
                      </a:r>
                      <a:endParaRPr kumimoji="0" lang="en-US" altLang="en-US" sz="1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4"/>
                  </a:ext>
                </a:extLst>
              </a:tr>
              <a:tr h="871537">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paste(..., sep="") </a:t>
                      </a:r>
                      <a:endParaRPr kumimoji="0" lang="en-US" altLang="en-US" sz="1800" b="0"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Concatenate strings after using </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sep</a:t>
                      </a: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 string to seperate them.</a:t>
                      </a:r>
                      <a:b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b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paste("x",1:3,sep="") returns c("x1","x2" "x3")</a:t>
                      </a:r>
                      <a:b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b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paste("x",1:3,sep="M") returns c("xM1","xM2" "xM3")</a:t>
                      </a:r>
                      <a:b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b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paste("Today is", date()) </a:t>
                      </a:r>
                      <a:endParaRPr kumimoji="0" lang="en-US" altLang="en-US" sz="1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5"/>
                  </a:ext>
                </a:extLst>
              </a:tr>
              <a:tr h="292100">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toupper(</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800" b="0"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Uppercase</a:t>
                      </a:r>
                      <a:endParaRPr kumimoji="0" lang="en-US" altLang="en-US" sz="18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6"/>
                  </a:ext>
                </a:extLst>
              </a:tr>
              <a:tr h="290513">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tolower(</a:t>
                      </a:r>
                      <a:r>
                        <a:rPr kumimoji="0" lang="en-US" altLang="en-US" sz="12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200" b="1"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1800" b="0" i="0" u="none" strike="noStrike" cap="none" normalizeH="0" baseline="0">
                        <a:ln>
                          <a:noFill/>
                        </a:ln>
                        <a:solidFill>
                          <a:schemeClr val="tx1"/>
                        </a:solidFill>
                        <a:effectLst/>
                        <a:latin typeface="Arial" charset="0"/>
                      </a:endParaRPr>
                    </a:p>
                  </a:txBody>
                  <a:tcPr horzOverflow="overflow">
                    <a:lnL cap="flat">
                      <a:noFill/>
                    </a:lnL>
                    <a:lnR>
                      <a:noFill/>
                    </a:lnR>
                    <a:lnT>
                      <a:noFill/>
                    </a:lnT>
                    <a:lnB cap="flat">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200" b="0" i="0" u="none" strike="noStrike" cap="none" normalizeH="0" baseline="0">
                          <a:ln>
                            <a:noFill/>
                          </a:ln>
                          <a:solidFill>
                            <a:schemeClr val="tx1"/>
                          </a:solidFill>
                          <a:effectLst/>
                          <a:latin typeface="Times New Roman" pitchFamily="18" charset="0"/>
                          <a:cs typeface="Times New Roman" pitchFamily="18" charset="0"/>
                        </a:rPr>
                        <a:t>Lowercase</a:t>
                      </a:r>
                      <a:endParaRPr kumimoji="0" lang="en-US" altLang="en-US" sz="1800" b="0" i="0" u="none" strike="noStrike" cap="none" normalizeH="0" baseline="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solidFill>
                      <a:srgbClr val="F2F2F2"/>
                    </a:solidFill>
                  </a:tcPr>
                </a:tc>
                <a:extLst>
                  <a:ext uri="{0D108BD9-81ED-4DB2-BD59-A6C34878D82A}">
                    <a16:rowId xmlns:a16="http://schemas.microsoft.com/office/drawing/2014/main" val="10007"/>
                  </a:ext>
                </a:extLst>
              </a:tr>
            </a:tbl>
          </a:graphicData>
        </a:graphic>
      </p:graphicFrame>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Slide Number Placeholder 5"/>
          <p:cNvSpPr>
            <a:spLocks noGrp="1"/>
          </p:cNvSpPr>
          <p:nvPr>
            <p:ph type="sldNum" sz="quarter" idx="12"/>
          </p:nvPr>
        </p:nvSpPr>
        <p:spPr>
          <a:noFill/>
          <a:ln>
            <a:miter lim="800000"/>
            <a:headEnd/>
            <a:tailEnd/>
          </a:ln>
        </p:spPr>
        <p:txBody>
          <a:bodyPr/>
          <a:lstStyle/>
          <a:p>
            <a:fld id="{EE163D05-C8AF-4238-BC51-CCAD5EA1BE82}" type="slidenum">
              <a:rPr lang="en-US" altLang="en-US" smtClean="0"/>
              <a:pPr/>
              <a:t>99</a:t>
            </a:fld>
            <a:endParaRPr lang="en-US" altLang="en-US"/>
          </a:p>
        </p:txBody>
      </p:sp>
      <p:sp>
        <p:nvSpPr>
          <p:cNvPr id="110595" name="Rectangle 2"/>
          <p:cNvSpPr>
            <a:spLocks noGrp="1" noChangeArrowheads="1"/>
          </p:cNvSpPr>
          <p:nvPr>
            <p:ph type="title"/>
          </p:nvPr>
        </p:nvSpPr>
        <p:spPr/>
        <p:txBody>
          <a:bodyPr/>
          <a:lstStyle/>
          <a:p>
            <a:pPr eaLnBrk="1" hangingPunct="1"/>
            <a:r>
              <a:rPr lang="en-US" altLang="en-US" sz="4800" b="1"/>
              <a:t>Other Useful Functions</a:t>
            </a:r>
          </a:p>
        </p:txBody>
      </p:sp>
      <p:sp>
        <p:nvSpPr>
          <p:cNvPr id="110596" name="Rectangle 3"/>
          <p:cNvSpPr>
            <a:spLocks noChangeArrowheads="1"/>
          </p:cNvSpPr>
          <p:nvPr/>
        </p:nvSpPr>
        <p:spPr bwMode="auto">
          <a:xfrm>
            <a:off x="0" y="2330450"/>
            <a:ext cx="91440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sp>
        <p:nvSpPr>
          <p:cNvPr id="110597" name="Rectangle 4"/>
          <p:cNvSpPr>
            <a:spLocks noChangeArrowheads="1"/>
          </p:cNvSpPr>
          <p:nvPr/>
        </p:nvSpPr>
        <p:spPr bwMode="auto">
          <a:xfrm>
            <a:off x="0" y="1781175"/>
            <a:ext cx="91440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sp>
        <p:nvSpPr>
          <p:cNvPr id="110598" name="Rectangle 5"/>
          <p:cNvSpPr>
            <a:spLocks noChangeArrowheads="1"/>
          </p:cNvSpPr>
          <p:nvPr/>
        </p:nvSpPr>
        <p:spPr bwMode="auto">
          <a:xfrm>
            <a:off x="-2155825" y="1327150"/>
            <a:ext cx="91440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sp>
        <p:nvSpPr>
          <p:cNvPr id="110599" name="Rectangle 6"/>
          <p:cNvSpPr>
            <a:spLocks noChangeArrowheads="1"/>
          </p:cNvSpPr>
          <p:nvPr/>
        </p:nvSpPr>
        <p:spPr bwMode="auto">
          <a:xfrm>
            <a:off x="457200" y="2424113"/>
            <a:ext cx="8229600" cy="0"/>
          </a:xfrm>
          <a:prstGeom prst="rect">
            <a:avLst/>
          </a:prstGeom>
          <a:solidFill>
            <a:srgbClr val="FFFFFF"/>
          </a:solidFill>
          <a:ln w="9525">
            <a:noFill/>
            <a:miter lim="800000"/>
            <a:headEnd/>
            <a:tailEnd/>
          </a:ln>
          <a:effectLst/>
        </p:spPr>
        <p:txBody>
          <a:bodyPr wrap="none" anchor="ctr">
            <a:spAutoFit/>
          </a:bodyPr>
          <a:lstStyle/>
          <a:p>
            <a:endParaRPr lang="en-US" altLang="en-US"/>
          </a:p>
        </p:txBody>
      </p:sp>
      <p:graphicFrame>
        <p:nvGraphicFramePr>
          <p:cNvPr id="1561607" name="Group 7"/>
          <p:cNvGraphicFramePr>
            <a:graphicFrameLocks noGrp="1"/>
          </p:cNvGraphicFramePr>
          <p:nvPr/>
        </p:nvGraphicFramePr>
        <p:xfrm>
          <a:off x="1676400" y="2424113"/>
          <a:ext cx="6400800" cy="3367087"/>
        </p:xfrm>
        <a:graphic>
          <a:graphicData uri="http://schemas.openxmlformats.org/drawingml/2006/table">
            <a:tbl>
              <a:tblPr/>
              <a:tblGrid>
                <a:gridCol w="2185988">
                  <a:extLst>
                    <a:ext uri="{9D8B030D-6E8A-4147-A177-3AD203B41FA5}">
                      <a16:colId xmlns:a16="http://schemas.microsoft.com/office/drawing/2014/main" val="20000"/>
                    </a:ext>
                  </a:extLst>
                </a:gridCol>
                <a:gridCol w="4214812">
                  <a:extLst>
                    <a:ext uri="{9D8B030D-6E8A-4147-A177-3AD203B41FA5}">
                      <a16:colId xmlns:a16="http://schemas.microsoft.com/office/drawing/2014/main" val="20001"/>
                    </a:ext>
                  </a:extLst>
                </a:gridCol>
              </a:tblGrid>
              <a:tr h="427038">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Function</a:t>
                      </a:r>
                      <a:endParaRPr kumimoji="0" lang="en-US" altLang="en-US" sz="2400" b="0" i="0" u="none" strike="noStrike" cap="none" normalizeH="0" baseline="0">
                        <a:ln>
                          <a:noFill/>
                        </a:ln>
                        <a:solidFill>
                          <a:schemeClr val="tx1"/>
                        </a:solidFill>
                        <a:effectLst/>
                        <a:latin typeface="Arial" charset="0"/>
                      </a:endParaRPr>
                    </a:p>
                  </a:txBody>
                  <a:tcPr horzOverflow="overflow">
                    <a:lnL cap="flat">
                      <a:noFill/>
                    </a:lnL>
                    <a:lnR>
                      <a:noFill/>
                    </a:lnR>
                    <a:lnT cap="fla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Description</a:t>
                      </a:r>
                      <a:endParaRPr kumimoji="0" lang="en-US" altLang="en-US" sz="2400" b="0" i="0" u="none" strike="noStrike" cap="none" normalizeH="0" baseline="0">
                        <a:ln>
                          <a:noFill/>
                        </a:ln>
                        <a:solidFill>
                          <a:schemeClr val="tx1"/>
                        </a:solidFill>
                        <a:effectLst/>
                        <a:latin typeface="Arial" charset="0"/>
                      </a:endParaRPr>
                    </a:p>
                  </a:txBody>
                  <a:tcPr horzOverflow="overflow">
                    <a:lnL>
                      <a:noFill/>
                    </a:lnL>
                    <a:lnR cap="flat">
                      <a:noFill/>
                    </a:lnR>
                    <a:lnT cap="flat">
                      <a:noFill/>
                    </a:lnT>
                    <a:lnB>
                      <a:noFill/>
                    </a:lnB>
                    <a:lnTlToBr>
                      <a:noFill/>
                    </a:lnTlToBr>
                    <a:lnBlToTr>
                      <a:noFill/>
                    </a:lnBlToTr>
                    <a:solidFill>
                      <a:srgbClr val="F2F2F2"/>
                    </a:solidFill>
                  </a:tcPr>
                </a:tc>
                <a:extLst>
                  <a:ext uri="{0D108BD9-81ED-4DB2-BD59-A6C34878D82A}">
                    <a16:rowId xmlns:a16="http://schemas.microsoft.com/office/drawing/2014/main" val="10000"/>
                  </a:ext>
                </a:extLst>
              </a:tr>
              <a:tr h="1147762">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seq(</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from</a:t>
                      </a: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 ,</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 to</a:t>
                      </a: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 by</a:t>
                      </a: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2400" b="0"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generate a sequence</a:t>
                      </a:r>
                      <a:b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b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indices &lt;- seq(1,10,2)</a:t>
                      </a:r>
                      <a:b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b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#indices is c(1, 3, 5, 7, 9) </a:t>
                      </a:r>
                      <a:endParaRPr kumimoji="0" lang="en-US" altLang="en-US" sz="24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1"/>
                  </a:ext>
                </a:extLst>
              </a:tr>
              <a:tr h="1052512">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rep(</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 </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ntimes</a:t>
                      </a: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a:t>
                      </a:r>
                      <a:endParaRPr kumimoji="0" lang="en-US" altLang="en-US" sz="2400" b="0" i="0" u="none" strike="noStrike" cap="none" normalizeH="0" baseline="0">
                        <a:ln>
                          <a:noFill/>
                        </a:ln>
                        <a:solidFill>
                          <a:schemeClr val="tx1"/>
                        </a:solidFill>
                        <a:effectLst/>
                        <a:latin typeface="Arial" charset="0"/>
                      </a:endParaRPr>
                    </a:p>
                  </a:txBody>
                  <a:tcPr horzOverflow="overflow">
                    <a:lnL cap="flat">
                      <a:noFill/>
                    </a:lnL>
                    <a:lnR>
                      <a:noFill/>
                    </a:lnR>
                    <a:lnT>
                      <a:noFill/>
                    </a:lnT>
                    <a:lnB>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repeat </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 </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n</a:t>
                      </a: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 times</a:t>
                      </a:r>
                      <a:b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b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y &lt;- rep(1:3, 2)</a:t>
                      </a:r>
                      <a:b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b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 y is c(1, 2, 3, 1, 2, 3)</a:t>
                      </a:r>
                      <a:endParaRPr kumimoji="0" lang="en-US" altLang="en-US" sz="2400" b="0" i="0" u="none" strike="noStrike" cap="none" normalizeH="0" baseline="0">
                        <a:ln>
                          <a:noFill/>
                        </a:ln>
                        <a:solidFill>
                          <a:schemeClr val="tx1"/>
                        </a:solidFill>
                        <a:effectLst/>
                        <a:latin typeface="Arial" charset="0"/>
                      </a:endParaRPr>
                    </a:p>
                  </a:txBody>
                  <a:tcPr horzOverflow="overflow">
                    <a:lnL>
                      <a:noFill/>
                    </a:lnL>
                    <a:lnR cap="flat">
                      <a:noFill/>
                    </a:lnR>
                    <a:lnT>
                      <a:noFill/>
                    </a:lnT>
                    <a:lnB>
                      <a:noFill/>
                    </a:lnB>
                    <a:lnTlToBr>
                      <a:noFill/>
                    </a:lnTlToBr>
                    <a:lnBlToTr>
                      <a:noFill/>
                    </a:lnBlToTr>
                    <a:solidFill>
                      <a:srgbClr val="F2F2F2"/>
                    </a:solidFill>
                  </a:tcPr>
                </a:tc>
                <a:extLst>
                  <a:ext uri="{0D108BD9-81ED-4DB2-BD59-A6C34878D82A}">
                    <a16:rowId xmlns:a16="http://schemas.microsoft.com/office/drawing/2014/main" val="10002"/>
                  </a:ext>
                </a:extLst>
              </a:tr>
              <a:tr h="739775">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cut(</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x</a:t>
                      </a: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 n</a:t>
                      </a:r>
                      <a:r>
                        <a:rPr kumimoji="0" lang="en-US" altLang="en-US" sz="1600" b="1" i="0" u="none" strike="noStrike" cap="none" normalizeH="0" baseline="0">
                          <a:ln>
                            <a:noFill/>
                          </a:ln>
                          <a:solidFill>
                            <a:schemeClr val="tx1"/>
                          </a:solidFill>
                          <a:effectLst/>
                          <a:latin typeface="Times New Roman" pitchFamily="18" charset="0"/>
                          <a:cs typeface="Times New Roman" pitchFamily="18" charset="0"/>
                        </a:rPr>
                        <a:t>)</a:t>
                      </a: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 </a:t>
                      </a:r>
                      <a:endParaRPr kumimoji="0" lang="en-US" altLang="en-US" sz="2400" b="0" i="0" u="none" strike="noStrike" cap="none" normalizeH="0" baseline="0">
                        <a:ln>
                          <a:noFill/>
                        </a:ln>
                        <a:solidFill>
                          <a:schemeClr val="tx1"/>
                        </a:solidFill>
                        <a:effectLst/>
                        <a:latin typeface="Arial" charset="0"/>
                      </a:endParaRPr>
                    </a:p>
                  </a:txBody>
                  <a:tcPr horzOverflow="overflow">
                    <a:lnL cap="flat">
                      <a:noFill/>
                    </a:lnL>
                    <a:lnR>
                      <a:noFill/>
                    </a:lnR>
                    <a:lnT>
                      <a:noFill/>
                    </a:lnT>
                    <a:lnB cap="flat">
                      <a:noFill/>
                    </a:lnB>
                    <a:lnTlToBr>
                      <a:noFill/>
                    </a:lnTlToBr>
                    <a:lnBlToTr>
                      <a:noFill/>
                    </a:lnBlToTr>
                    <a:solidFill>
                      <a:srgbClr val="F2F2F2"/>
                    </a:solidFill>
                  </a:tcPr>
                </a:tc>
                <a:tc>
                  <a:txBody>
                    <a:bodyPr/>
                    <a:lstStyle>
                      <a:lvl1pPr>
                        <a:spcBef>
                          <a:spcPct val="20000"/>
                        </a:spcBef>
                        <a:buClr>
                          <a:schemeClr val="folHlink"/>
                        </a:buClr>
                        <a:buSzPct val="60000"/>
                        <a:buFont typeface="Wingdings" pitchFamily="2" charset="2"/>
                        <a:defRPr sz="2800">
                          <a:solidFill>
                            <a:schemeClr val="tx1"/>
                          </a:solidFill>
                          <a:latin typeface="Tahoma" pitchFamily="34" charset="0"/>
                        </a:defRPr>
                      </a:lvl1pPr>
                      <a:lvl2pPr>
                        <a:spcBef>
                          <a:spcPct val="20000"/>
                        </a:spcBef>
                        <a:buClr>
                          <a:schemeClr val="hlink"/>
                        </a:buClr>
                        <a:buSzPct val="55000"/>
                        <a:buFont typeface="Wingdings" pitchFamily="2" charset="2"/>
                        <a:defRPr sz="2400">
                          <a:solidFill>
                            <a:schemeClr val="tx1"/>
                          </a:solidFill>
                          <a:latin typeface="Tahoma" pitchFamily="34" charset="0"/>
                        </a:defRPr>
                      </a:lvl2pPr>
                      <a:lvl3pPr>
                        <a:spcBef>
                          <a:spcPct val="20000"/>
                        </a:spcBef>
                        <a:buClr>
                          <a:schemeClr val="folHlink"/>
                        </a:buClr>
                        <a:buSzPct val="50000"/>
                        <a:buFont typeface="Wingdings" pitchFamily="2" charset="2"/>
                        <a:defRPr sz="2000">
                          <a:solidFill>
                            <a:schemeClr val="tx1"/>
                          </a:solidFill>
                          <a:latin typeface="Tahoma" pitchFamily="34" charset="0"/>
                        </a:defRPr>
                      </a:lvl3pPr>
                      <a:lvl4pPr>
                        <a:spcBef>
                          <a:spcPct val="20000"/>
                        </a:spcBef>
                        <a:buClr>
                          <a:schemeClr val="accent2"/>
                        </a:buClr>
                        <a:buSzPct val="55000"/>
                        <a:buFont typeface="Wingdings" pitchFamily="2" charset="2"/>
                        <a:defRPr>
                          <a:solidFill>
                            <a:schemeClr val="tx1"/>
                          </a:solidFill>
                          <a:latin typeface="Tahoma" pitchFamily="34" charset="0"/>
                        </a:defRPr>
                      </a:lvl4pPr>
                      <a:lvl5pPr>
                        <a:spcBef>
                          <a:spcPct val="20000"/>
                        </a:spcBef>
                        <a:buClr>
                          <a:schemeClr val="accent1"/>
                        </a:buClr>
                        <a:buSzPct val="50000"/>
                        <a:buFont typeface="Wingdings" pitchFamily="2" charset="2"/>
                        <a:defRPr>
                          <a:solidFill>
                            <a:schemeClr val="tx1"/>
                          </a:solidFill>
                          <a:latin typeface="Tahoma" pitchFamily="34" charset="0"/>
                        </a:defRPr>
                      </a:lvl5pPr>
                      <a:lvl6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6pPr>
                      <a:lvl7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7pPr>
                      <a:lvl8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8pPr>
                      <a:lvl9pPr fontAlgn="base">
                        <a:spcBef>
                          <a:spcPct val="20000"/>
                        </a:spcBef>
                        <a:spcAft>
                          <a:spcPct val="0"/>
                        </a:spcAft>
                        <a:buClr>
                          <a:schemeClr val="accent1"/>
                        </a:buClr>
                        <a:buSzPct val="50000"/>
                        <a:buFont typeface="Wingdings" pitchFamily="2" charset="2"/>
                        <a:defRPr>
                          <a:solidFill>
                            <a:schemeClr val="tx1"/>
                          </a:solidFill>
                          <a:latin typeface="Tahoma" pitchFamily="34" charset="0"/>
                        </a:defRPr>
                      </a:lvl9p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divide continuous variable in factor with </a:t>
                      </a:r>
                      <a:r>
                        <a:rPr kumimoji="0" lang="en-US" altLang="en-US" sz="1600" b="0" i="1" u="none" strike="noStrike" cap="none" normalizeH="0" baseline="0">
                          <a:ln>
                            <a:noFill/>
                          </a:ln>
                          <a:solidFill>
                            <a:schemeClr val="tx1"/>
                          </a:solidFill>
                          <a:effectLst/>
                          <a:latin typeface="Times New Roman" pitchFamily="18" charset="0"/>
                          <a:cs typeface="Times New Roman" pitchFamily="18" charset="0"/>
                        </a:rPr>
                        <a:t>n</a:t>
                      </a: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 levels </a:t>
                      </a:r>
                      <a:b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br>
                      <a:r>
                        <a:rPr kumimoji="0" lang="en-US" altLang="en-US" sz="1600" b="0" i="0" u="none" strike="noStrike" cap="none" normalizeH="0" baseline="0">
                          <a:ln>
                            <a:noFill/>
                          </a:ln>
                          <a:solidFill>
                            <a:schemeClr val="tx1"/>
                          </a:solidFill>
                          <a:effectLst/>
                          <a:latin typeface="Times New Roman" pitchFamily="18" charset="0"/>
                          <a:cs typeface="Times New Roman" pitchFamily="18" charset="0"/>
                        </a:rPr>
                        <a:t>y &lt;- cut(x, 5) </a:t>
                      </a:r>
                      <a:endParaRPr kumimoji="0" lang="en-US" altLang="en-US" sz="2400" b="0" i="0" u="none" strike="noStrike" cap="none" normalizeH="0" baseline="0">
                        <a:ln>
                          <a:noFill/>
                        </a:ln>
                        <a:solidFill>
                          <a:schemeClr val="tx1"/>
                        </a:solidFill>
                        <a:effectLst/>
                        <a:latin typeface="Arial" charset="0"/>
                      </a:endParaRPr>
                    </a:p>
                  </a:txBody>
                  <a:tcPr horzOverflow="overflow">
                    <a:lnL>
                      <a:noFill/>
                    </a:lnL>
                    <a:lnR cap="flat">
                      <a:noFill/>
                    </a:lnR>
                    <a:lnT>
                      <a:noFill/>
                    </a:lnT>
                    <a:lnB cap="flat">
                      <a:noFill/>
                    </a:lnB>
                    <a:lnTlToBr>
                      <a:noFill/>
                    </a:lnTlToBr>
                    <a:lnBlToTr>
                      <a:noFill/>
                    </a:lnBlToTr>
                    <a:solidFill>
                      <a:srgbClr val="F2F2F2"/>
                    </a:solidFill>
                  </a:tcPr>
                </a:tc>
                <a:extLst>
                  <a:ext uri="{0D108BD9-81ED-4DB2-BD59-A6C34878D82A}">
                    <a16:rowId xmlns:a16="http://schemas.microsoft.com/office/drawing/2014/main" val="10003"/>
                  </a:ext>
                </a:extLst>
              </a:tr>
            </a:tbl>
          </a:graphicData>
        </a:graphic>
      </p:graphicFrame>
    </p:spTree>
  </p:cSld>
  <p:clrMapOvr>
    <a:masterClrMapping/>
  </p:clrMapOvr>
</p:sld>
</file>

<file path=ppt/theme/theme1.xml><?xml version="1.0" encoding="utf-8"?>
<a:theme xmlns:a="http://schemas.openxmlformats.org/drawingml/2006/main" name="Blends">
  <a:themeElements>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fontScheme name="Blend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Blends 1">
        <a:dk1>
          <a:srgbClr val="969696"/>
        </a:dk1>
        <a:lt1>
          <a:srgbClr val="FFFFFF"/>
        </a:lt1>
        <a:dk2>
          <a:srgbClr val="000000"/>
        </a:dk2>
        <a:lt2>
          <a:srgbClr val="DDDDDD"/>
        </a:lt2>
        <a:accent1>
          <a:srgbClr val="00E4A8"/>
        </a:accent1>
        <a:accent2>
          <a:srgbClr val="3333CC"/>
        </a:accent2>
        <a:accent3>
          <a:srgbClr val="AAAAAA"/>
        </a:accent3>
        <a:accent4>
          <a:srgbClr val="DADADA"/>
        </a:accent4>
        <a:accent5>
          <a:srgbClr val="AAEFD1"/>
        </a:accent5>
        <a:accent6>
          <a:srgbClr val="2D2DB9"/>
        </a:accent6>
        <a:hlink>
          <a:srgbClr val="FF5050"/>
        </a:hlink>
        <a:folHlink>
          <a:srgbClr val="FFCF01"/>
        </a:folHlink>
      </a:clrScheme>
      <a:clrMap bg1="dk2" tx1="lt1" bg2="dk1" tx2="lt2" accent1="accent1" accent2="accent2" accent3="accent3" accent4="accent4" accent5="accent5" accent6="accent6" hlink="hlink" folHlink="folHlink"/>
    </a:extraClrScheme>
    <a:extraClrScheme>
      <a:clrScheme name="Blends 2">
        <a:dk1>
          <a:srgbClr val="000094"/>
        </a:dk1>
        <a:lt1>
          <a:srgbClr val="FFFFFF"/>
        </a:lt1>
        <a:dk2>
          <a:srgbClr val="0000CC"/>
        </a:dk2>
        <a:lt2>
          <a:srgbClr val="FFFFCC"/>
        </a:lt2>
        <a:accent1>
          <a:srgbClr val="3193FF"/>
        </a:accent1>
        <a:accent2>
          <a:srgbClr val="9900FF"/>
        </a:accent2>
        <a:accent3>
          <a:srgbClr val="AAAAE2"/>
        </a:accent3>
        <a:accent4>
          <a:srgbClr val="DADADA"/>
        </a:accent4>
        <a:accent5>
          <a:srgbClr val="ADC8FF"/>
        </a:accent5>
        <a:accent6>
          <a:srgbClr val="8A00E7"/>
        </a:accent6>
        <a:hlink>
          <a:srgbClr val="FF3399"/>
        </a:hlink>
        <a:folHlink>
          <a:srgbClr val="FFCC00"/>
        </a:folHlink>
      </a:clrScheme>
      <a:clrMap bg1="dk2" tx1="lt1" bg2="dk1" tx2="lt2" accent1="accent1" accent2="accent2" accent3="accent3" accent4="accent4" accent5="accent5" accent6="accent6" hlink="hlink" folHlink="folHlink"/>
    </a:extraClrScheme>
    <a:extraClrScheme>
      <a:clrScheme name="Blends 3">
        <a:dk1>
          <a:srgbClr val="000000"/>
        </a:dk1>
        <a:lt1>
          <a:srgbClr val="FFFFFF"/>
        </a:lt1>
        <a:dk2>
          <a:srgbClr val="333399"/>
        </a:dk2>
        <a:lt2>
          <a:srgbClr val="1C1C1C"/>
        </a:lt2>
        <a:accent1>
          <a:srgbClr val="00E4A8"/>
        </a:accent1>
        <a:accent2>
          <a:srgbClr val="FFCF01"/>
        </a:accent2>
        <a:accent3>
          <a:srgbClr val="FFFFFF"/>
        </a:accent3>
        <a:accent4>
          <a:srgbClr val="000000"/>
        </a:accent4>
        <a:accent5>
          <a:srgbClr val="AAEFD1"/>
        </a:accent5>
        <a:accent6>
          <a:srgbClr val="E7BB01"/>
        </a:accent6>
        <a:hlink>
          <a:srgbClr val="FF0000"/>
        </a:hlink>
        <a:folHlink>
          <a:srgbClr val="3333CC"/>
        </a:folHlink>
      </a:clrScheme>
      <a:clrMap bg1="lt1" tx1="dk1" bg2="lt2" tx2="dk2" accent1="accent1" accent2="accent2" accent3="accent3" accent4="accent4" accent5="accent5" accent6="accent6" hlink="hlink" folHlink="folHlink"/>
    </a:extraClrScheme>
    <a:extraClrScheme>
      <a:clrScheme name="Blends 4">
        <a:dk1>
          <a:srgbClr val="000000"/>
        </a:dk1>
        <a:lt1>
          <a:srgbClr val="FFFFFF"/>
        </a:lt1>
        <a:dk2>
          <a:srgbClr val="515F7B"/>
        </a:dk2>
        <a:lt2>
          <a:srgbClr val="808080"/>
        </a:lt2>
        <a:accent1>
          <a:srgbClr val="9FCAD3"/>
        </a:accent1>
        <a:accent2>
          <a:srgbClr val="C0C0C0"/>
        </a:accent2>
        <a:accent3>
          <a:srgbClr val="FFFFFF"/>
        </a:accent3>
        <a:accent4>
          <a:srgbClr val="000000"/>
        </a:accent4>
        <a:accent5>
          <a:srgbClr val="CDE1E6"/>
        </a:accent5>
        <a:accent6>
          <a:srgbClr val="AEAEAE"/>
        </a:accent6>
        <a:hlink>
          <a:srgbClr val="91AFBF"/>
        </a:hlink>
        <a:folHlink>
          <a:srgbClr val="ECEAAC"/>
        </a:folHlink>
      </a:clrScheme>
      <a:clrMap bg1="lt1" tx1="dk1" bg2="lt2" tx2="dk2" accent1="accent1" accent2="accent2" accent3="accent3" accent4="accent4" accent5="accent5" accent6="accent6" hlink="hlink" folHlink="folHlink"/>
    </a:extraClrScheme>
    <a:extraClrScheme>
      <a:clrScheme name="Blends 5">
        <a:dk1>
          <a:srgbClr val="000000"/>
        </a:dk1>
        <a:lt1>
          <a:srgbClr val="FFFFFF"/>
        </a:lt1>
        <a:dk2>
          <a:srgbClr val="000066"/>
        </a:dk2>
        <a:lt2>
          <a:srgbClr val="333333"/>
        </a:lt2>
        <a:accent1>
          <a:srgbClr val="C4709A"/>
        </a:accent1>
        <a:accent2>
          <a:srgbClr val="4B4EB5"/>
        </a:accent2>
        <a:accent3>
          <a:srgbClr val="FFFFFF"/>
        </a:accent3>
        <a:accent4>
          <a:srgbClr val="000000"/>
        </a:accent4>
        <a:accent5>
          <a:srgbClr val="DEBBCA"/>
        </a:accent5>
        <a:accent6>
          <a:srgbClr val="4346A4"/>
        </a:accent6>
        <a:hlink>
          <a:srgbClr val="C481CF"/>
        </a:hlink>
        <a:folHlink>
          <a:srgbClr val="76B749"/>
        </a:folHlink>
      </a:clrScheme>
      <a:clrMap bg1="lt1" tx1="dk1" bg2="lt2" tx2="dk2" accent1="accent1" accent2="accent2" accent3="accent3" accent4="accent4" accent5="accent5" accent6="accent6" hlink="hlink" folHlink="folHlink"/>
    </a:extraClrScheme>
    <a:extraClrScheme>
      <a:clrScheme name="Blends 6">
        <a:dk1>
          <a:srgbClr val="000000"/>
        </a:dk1>
        <a:lt1>
          <a:srgbClr val="FFFFFF"/>
        </a:lt1>
        <a:dk2>
          <a:srgbClr val="6A4076"/>
        </a:dk2>
        <a:lt2>
          <a:srgbClr val="969696"/>
        </a:lt2>
        <a:accent1>
          <a:srgbClr val="DBA9C2"/>
        </a:accent1>
        <a:accent2>
          <a:srgbClr val="E1BF91"/>
        </a:accent2>
        <a:accent3>
          <a:srgbClr val="FFFFFF"/>
        </a:accent3>
        <a:accent4>
          <a:srgbClr val="000000"/>
        </a:accent4>
        <a:accent5>
          <a:srgbClr val="EAD1DD"/>
        </a:accent5>
        <a:accent6>
          <a:srgbClr val="CCAD83"/>
        </a:accent6>
        <a:hlink>
          <a:srgbClr val="B3CE82"/>
        </a:hlink>
        <a:folHlink>
          <a:srgbClr val="B8AD48"/>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Ion</Template>
  <TotalTime>5115</TotalTime>
  <Words>7619</Words>
  <Application>Microsoft Office PowerPoint</Application>
  <PresentationFormat>On-screen Show (4:3)</PresentationFormat>
  <Paragraphs>819</Paragraphs>
  <Slides>102</Slides>
  <Notes>102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102</vt:i4>
      </vt:variant>
    </vt:vector>
  </HeadingPairs>
  <TitlesOfParts>
    <vt:vector size="107" baseType="lpstr">
      <vt:lpstr>Arial</vt:lpstr>
      <vt:lpstr>Tahoma</vt:lpstr>
      <vt:lpstr>Times New Roman</vt:lpstr>
      <vt:lpstr>Wingdings</vt:lpstr>
      <vt:lpstr>Blends</vt:lpstr>
      <vt:lpstr>Lecture 1: R Basics</vt:lpstr>
      <vt:lpstr>Outline</vt:lpstr>
      <vt:lpstr>Why R?</vt:lpstr>
      <vt:lpstr>  R has a Steep  Learning Curve  </vt:lpstr>
      <vt:lpstr>  R has a Learning Curve </vt:lpstr>
      <vt:lpstr>R paradigm is different</vt:lpstr>
      <vt:lpstr>How to download?</vt:lpstr>
      <vt:lpstr>Tutorials</vt:lpstr>
      <vt:lpstr>Web links</vt:lpstr>
      <vt:lpstr>Web links</vt:lpstr>
      <vt:lpstr>Web links</vt:lpstr>
      <vt:lpstr>R Overview</vt:lpstr>
      <vt:lpstr>R Overview</vt:lpstr>
      <vt:lpstr>R Overview</vt:lpstr>
      <vt:lpstr>R Overview</vt:lpstr>
      <vt:lpstr>R Interface</vt:lpstr>
      <vt:lpstr>Your First R Session</vt:lpstr>
      <vt:lpstr>R Introduction</vt:lpstr>
      <vt:lpstr>R Introduction</vt:lpstr>
      <vt:lpstr>An example</vt:lpstr>
      <vt:lpstr>R Introduction</vt:lpstr>
      <vt:lpstr>R Introduction</vt:lpstr>
      <vt:lpstr>R Warning !</vt:lpstr>
      <vt:lpstr>R Introduction</vt:lpstr>
      <vt:lpstr>R Workspace</vt:lpstr>
      <vt:lpstr>R Workspace</vt:lpstr>
      <vt:lpstr>R Workspace</vt:lpstr>
      <vt:lpstr>R Workspace</vt:lpstr>
      <vt:lpstr>R Workspace</vt:lpstr>
      <vt:lpstr>R Workspace</vt:lpstr>
      <vt:lpstr>R Workspace</vt:lpstr>
      <vt:lpstr>R Workspace</vt:lpstr>
      <vt:lpstr>R Workspace</vt:lpstr>
      <vt:lpstr>R Help</vt:lpstr>
      <vt:lpstr>R Help</vt:lpstr>
      <vt:lpstr>R Datasets</vt:lpstr>
      <vt:lpstr>R Packages</vt:lpstr>
      <vt:lpstr>R Packages</vt:lpstr>
      <vt:lpstr>R Packages</vt:lpstr>
      <vt:lpstr>R Packages</vt:lpstr>
      <vt:lpstr>R Packages</vt:lpstr>
      <vt:lpstr>R Conflicting objects</vt:lpstr>
      <vt:lpstr>R Conflicting objects</vt:lpstr>
      <vt:lpstr>Source Codes</vt:lpstr>
      <vt:lpstr>Output</vt:lpstr>
      <vt:lpstr>Output</vt:lpstr>
      <vt:lpstr>Graphs</vt:lpstr>
      <vt:lpstr>Redirecting Graphs</vt:lpstr>
      <vt:lpstr>Reusing Results</vt:lpstr>
      <vt:lpstr>Reusing Results</vt:lpstr>
      <vt:lpstr>Reusing Results</vt:lpstr>
      <vt:lpstr>Lecture 2: Data Input</vt:lpstr>
      <vt:lpstr>Outline</vt:lpstr>
      <vt:lpstr>Data Types </vt:lpstr>
      <vt:lpstr>Vectors </vt:lpstr>
      <vt:lpstr>Matrices </vt:lpstr>
      <vt:lpstr>Matrices </vt:lpstr>
      <vt:lpstr>Arrays</vt:lpstr>
      <vt:lpstr>Data frames</vt:lpstr>
      <vt:lpstr>Data frames</vt:lpstr>
      <vt:lpstr>Lists</vt:lpstr>
      <vt:lpstr>Lists</vt:lpstr>
      <vt:lpstr>Factors</vt:lpstr>
      <vt:lpstr>Useful Functions</vt:lpstr>
      <vt:lpstr>Importing Data</vt:lpstr>
      <vt:lpstr>From A Comma Delimited Text File</vt:lpstr>
      <vt:lpstr>From Excel</vt:lpstr>
      <vt:lpstr>From SAS</vt:lpstr>
      <vt:lpstr>Keyboard Input </vt:lpstr>
      <vt:lpstr>Keyboard Input </vt:lpstr>
      <vt:lpstr>Exporting Data </vt:lpstr>
      <vt:lpstr>Exporting Data </vt:lpstr>
      <vt:lpstr>Viewing Data </vt:lpstr>
      <vt:lpstr>Viewing Data </vt:lpstr>
      <vt:lpstr>Variable Labels</vt:lpstr>
      <vt:lpstr>Variable Labels</vt:lpstr>
      <vt:lpstr>Value Labels </vt:lpstr>
      <vt:lpstr>Value Labels </vt:lpstr>
      <vt:lpstr>Missing Data </vt:lpstr>
      <vt:lpstr>Missing Data </vt:lpstr>
      <vt:lpstr>Missing Data </vt:lpstr>
      <vt:lpstr>Missing Data </vt:lpstr>
      <vt:lpstr>Date Values</vt:lpstr>
      <vt:lpstr>Date Values</vt:lpstr>
      <vt:lpstr>Lecture 3: Data Manipulation</vt:lpstr>
      <vt:lpstr>Outline</vt:lpstr>
      <vt:lpstr>Introduction</vt:lpstr>
      <vt:lpstr>Introduction</vt:lpstr>
      <vt:lpstr>Creating new variables</vt:lpstr>
      <vt:lpstr>Creating new variables</vt:lpstr>
      <vt:lpstr>Creating new variables</vt:lpstr>
      <vt:lpstr>Arithmetic Operators</vt:lpstr>
      <vt:lpstr>Logical Operators</vt:lpstr>
      <vt:lpstr>Control Structures </vt:lpstr>
      <vt:lpstr>Control Structures </vt:lpstr>
      <vt:lpstr>R built-in functions</vt:lpstr>
      <vt:lpstr>Numeric Functions</vt:lpstr>
      <vt:lpstr>Character Functions</vt:lpstr>
      <vt:lpstr>Other Useful Functions</vt:lpstr>
      <vt:lpstr>Sorting</vt:lpstr>
      <vt:lpstr>Merging</vt:lpstr>
      <vt:lpstr>Merging</vt:lpstr>
    </vt:vector>
  </TitlesOfParts>
  <Company>Yale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Introduction</dc:title>
  <dc:creator>Ralitza Gueorguieva</dc:creator>
  <cp:lastModifiedBy>ITM BU</cp:lastModifiedBy>
  <cp:revision>159</cp:revision>
  <dcterms:created xsi:type="dcterms:W3CDTF">2004-08-05T21:23:10Z</dcterms:created>
  <dcterms:modified xsi:type="dcterms:W3CDTF">2022-09-29T05:53:14Z</dcterms:modified>
</cp:coreProperties>
</file>