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337" r:id="rId7"/>
    <p:sldId id="263" r:id="rId8"/>
    <p:sldId id="383" r:id="rId9"/>
    <p:sldId id="342" r:id="rId10"/>
    <p:sldId id="265" r:id="rId11"/>
    <p:sldId id="343" r:id="rId12"/>
    <p:sldId id="344" r:id="rId13"/>
    <p:sldId id="345" r:id="rId14"/>
    <p:sldId id="338" r:id="rId15"/>
    <p:sldId id="339" r:id="rId16"/>
    <p:sldId id="340" r:id="rId17"/>
    <p:sldId id="341" r:id="rId18"/>
    <p:sldId id="267" r:id="rId19"/>
    <p:sldId id="346" r:id="rId20"/>
    <p:sldId id="347" r:id="rId21"/>
    <p:sldId id="348" r:id="rId22"/>
    <p:sldId id="349" r:id="rId23"/>
    <p:sldId id="350" r:id="rId24"/>
    <p:sldId id="351" r:id="rId25"/>
    <p:sldId id="352" r:id="rId26"/>
    <p:sldId id="354" r:id="rId27"/>
    <p:sldId id="355" r:id="rId28"/>
    <p:sldId id="356" r:id="rId29"/>
    <p:sldId id="357" r:id="rId30"/>
    <p:sldId id="358"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359" r:id="rId44"/>
    <p:sldId id="288" r:id="rId45"/>
    <p:sldId id="289" r:id="rId46"/>
    <p:sldId id="290" r:id="rId47"/>
    <p:sldId id="291" r:id="rId48"/>
    <p:sldId id="360" r:id="rId49"/>
    <p:sldId id="361" r:id="rId50"/>
    <p:sldId id="292" r:id="rId51"/>
    <p:sldId id="293" r:id="rId52"/>
    <p:sldId id="294" r:id="rId53"/>
    <p:sldId id="366" r:id="rId54"/>
    <p:sldId id="367" r:id="rId55"/>
    <p:sldId id="368" r:id="rId56"/>
    <p:sldId id="369" r:id="rId57"/>
    <p:sldId id="370" r:id="rId58"/>
    <p:sldId id="384" r:id="rId59"/>
    <p:sldId id="371" r:id="rId60"/>
    <p:sldId id="362" r:id="rId61"/>
    <p:sldId id="388" r:id="rId62"/>
    <p:sldId id="385" r:id="rId63"/>
    <p:sldId id="363" r:id="rId64"/>
    <p:sldId id="295" r:id="rId65"/>
    <p:sldId id="296" r:id="rId66"/>
    <p:sldId id="364" r:id="rId67"/>
    <p:sldId id="297" r:id="rId68"/>
    <p:sldId id="298" r:id="rId69"/>
    <p:sldId id="299" r:id="rId70"/>
    <p:sldId id="300" r:id="rId71"/>
    <p:sldId id="301" r:id="rId72"/>
    <p:sldId id="302" r:id="rId73"/>
    <p:sldId id="387" r:id="rId74"/>
    <p:sldId id="303" r:id="rId75"/>
    <p:sldId id="373" r:id="rId76"/>
    <p:sldId id="372" r:id="rId77"/>
    <p:sldId id="374" r:id="rId78"/>
    <p:sldId id="389" r:id="rId79"/>
    <p:sldId id="390" r:id="rId80"/>
    <p:sldId id="375" r:id="rId81"/>
    <p:sldId id="391" r:id="rId82"/>
    <p:sldId id="392" r:id="rId83"/>
    <p:sldId id="393" r:id="rId84"/>
    <p:sldId id="378" r:id="rId85"/>
    <p:sldId id="394" r:id="rId86"/>
    <p:sldId id="395" r:id="rId87"/>
    <p:sldId id="304" r:id="rId88"/>
    <p:sldId id="305" r:id="rId89"/>
    <p:sldId id="306" r:id="rId90"/>
    <p:sldId id="307" r:id="rId91"/>
    <p:sldId id="309" r:id="rId92"/>
    <p:sldId id="310" r:id="rId93"/>
    <p:sldId id="311" r:id="rId94"/>
    <p:sldId id="312" r:id="rId95"/>
    <p:sldId id="313" r:id="rId96"/>
    <p:sldId id="314" r:id="rId97"/>
    <p:sldId id="315" r:id="rId98"/>
    <p:sldId id="316" r:id="rId99"/>
    <p:sldId id="317" r:id="rId100"/>
    <p:sldId id="318" r:id="rId101"/>
    <p:sldId id="319" r:id="rId102"/>
    <p:sldId id="320" r:id="rId103"/>
    <p:sldId id="322" r:id="rId104"/>
    <p:sldId id="379" r:id="rId105"/>
    <p:sldId id="396" r:id="rId106"/>
    <p:sldId id="380" r:id="rId107"/>
    <p:sldId id="323" r:id="rId108"/>
    <p:sldId id="324" r:id="rId109"/>
    <p:sldId id="325" r:id="rId110"/>
    <p:sldId id="326" r:id="rId111"/>
    <p:sldId id="327" r:id="rId112"/>
    <p:sldId id="328" r:id="rId113"/>
    <p:sldId id="329" r:id="rId114"/>
    <p:sldId id="381" r:id="rId115"/>
    <p:sldId id="330" r:id="rId116"/>
    <p:sldId id="331" r:id="rId117"/>
    <p:sldId id="332" r:id="rId118"/>
    <p:sldId id="333" r:id="rId119"/>
    <p:sldId id="334" r:id="rId120"/>
    <p:sldId id="382" r:id="rId121"/>
    <p:sldId id="335" r:id="rId122"/>
    <p:sldId id="336" r:id="rId123"/>
    <p:sldId id="386" r:id="rId1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3" d="100"/>
          <a:sy n="83" d="100"/>
        </p:scale>
        <p:origin x="14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675E46"/>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200" b="0" i="0">
                <a:solidFill>
                  <a:srgbClr val="2E2B1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675E46"/>
                </a:solidFill>
                <a:latin typeface="Cambria"/>
                <a:cs typeface="Cambr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675E46"/>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17" name="bg object 17"/>
          <p:cNvSpPr/>
          <p:nvPr/>
        </p:nvSpPr>
        <p:spPr>
          <a:xfrm>
            <a:off x="8458200" y="0"/>
            <a:ext cx="685800" cy="6858000"/>
          </a:xfrm>
          <a:custGeom>
            <a:avLst/>
            <a:gdLst/>
            <a:ahLst/>
            <a:cxnLst/>
            <a:rect l="l" t="t" r="r" b="b"/>
            <a:pathLst>
              <a:path w="685800" h="6858000">
                <a:moveTo>
                  <a:pt x="685800" y="6172200"/>
                </a:moveTo>
                <a:lnTo>
                  <a:pt x="0" y="6172200"/>
                </a:lnTo>
                <a:lnTo>
                  <a:pt x="0" y="6858000"/>
                </a:lnTo>
                <a:lnTo>
                  <a:pt x="685800" y="6858000"/>
                </a:lnTo>
                <a:lnTo>
                  <a:pt x="685800" y="6172200"/>
                </a:lnTo>
                <a:close/>
              </a:path>
              <a:path w="685800" h="6858000">
                <a:moveTo>
                  <a:pt x="685800" y="0"/>
                </a:moveTo>
                <a:lnTo>
                  <a:pt x="0" y="0"/>
                </a:lnTo>
                <a:lnTo>
                  <a:pt x="0" y="5486400"/>
                </a:lnTo>
                <a:lnTo>
                  <a:pt x="685800" y="5486400"/>
                </a:lnTo>
                <a:lnTo>
                  <a:pt x="685800" y="0"/>
                </a:lnTo>
                <a:close/>
              </a:path>
            </a:pathLst>
          </a:custGeom>
          <a:solidFill>
            <a:srgbClr val="675E46"/>
          </a:solidFill>
        </p:spPr>
        <p:txBody>
          <a:bodyPr wrap="square" lIns="0" tIns="0" rIns="0" bIns="0" rtlCol="0"/>
          <a:lstStyle/>
          <a:p>
            <a:endParaRPr/>
          </a:p>
        </p:txBody>
      </p:sp>
      <p:sp>
        <p:nvSpPr>
          <p:cNvPr id="18" name="bg object 18"/>
          <p:cNvSpPr/>
          <p:nvPr/>
        </p:nvSpPr>
        <p:spPr>
          <a:xfrm>
            <a:off x="8458200" y="5486399"/>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9A47B"/>
          </a:solidFill>
        </p:spPr>
        <p:txBody>
          <a:bodyPr wrap="square" lIns="0" tIns="0" rIns="0" bIns="0" rtlCol="0"/>
          <a:lstStyle/>
          <a:p>
            <a:endParaRPr/>
          </a:p>
        </p:txBody>
      </p:sp>
      <p:sp>
        <p:nvSpPr>
          <p:cNvPr id="2" name="Holder 2"/>
          <p:cNvSpPr>
            <a:spLocks noGrp="1"/>
          </p:cNvSpPr>
          <p:nvPr>
            <p:ph type="title"/>
          </p:nvPr>
        </p:nvSpPr>
        <p:spPr>
          <a:xfrm>
            <a:off x="764540" y="2406472"/>
            <a:ext cx="7614919" cy="2037714"/>
          </a:xfrm>
          <a:prstGeom prst="rect">
            <a:avLst/>
          </a:prstGeom>
        </p:spPr>
        <p:txBody>
          <a:bodyPr wrap="square" lIns="0" tIns="0" rIns="0" bIns="0">
            <a:spAutoFit/>
          </a:bodyPr>
          <a:lstStyle>
            <a:lvl1pPr>
              <a:defRPr sz="6600" b="0" i="0">
                <a:solidFill>
                  <a:srgbClr val="675E46"/>
                </a:solidFill>
                <a:latin typeface="Cambria"/>
                <a:cs typeface="Cambria"/>
              </a:defRPr>
            </a:lvl1pPr>
          </a:lstStyle>
          <a:p>
            <a:endParaRPr/>
          </a:p>
        </p:txBody>
      </p:sp>
      <p:sp>
        <p:nvSpPr>
          <p:cNvPr id="3" name="Holder 3"/>
          <p:cNvSpPr>
            <a:spLocks noGrp="1"/>
          </p:cNvSpPr>
          <p:nvPr>
            <p:ph type="body" idx="1"/>
          </p:nvPr>
        </p:nvSpPr>
        <p:spPr>
          <a:xfrm>
            <a:off x="650240" y="2622930"/>
            <a:ext cx="7348220" cy="1769110"/>
          </a:xfrm>
          <a:prstGeom prst="rect">
            <a:avLst/>
          </a:prstGeom>
        </p:spPr>
        <p:txBody>
          <a:bodyPr wrap="square" lIns="0" tIns="0" rIns="0" bIns="0">
            <a:spAutoFit/>
          </a:bodyPr>
          <a:lstStyle>
            <a:lvl1pPr>
              <a:defRPr sz="2200" b="0" i="0">
                <a:solidFill>
                  <a:srgbClr val="2E2B1F"/>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www.pythontutorial.net/advanced-python/python-threading/" TargetMode="Externa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hyperlink" Target="https://www.geeksforgeeks.org/priority-queue-in-python/"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javatpoint.com/python-tutoria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3412617"/>
            <a:ext cx="2289810" cy="1031240"/>
          </a:xfrm>
          <a:prstGeom prst="rect">
            <a:avLst/>
          </a:prstGeom>
        </p:spPr>
        <p:txBody>
          <a:bodyPr vert="horz" wrap="square" lIns="0" tIns="12700" rIns="0" bIns="0" rtlCol="0">
            <a:spAutoFit/>
          </a:bodyPr>
          <a:lstStyle/>
          <a:p>
            <a:pPr marL="12700">
              <a:lnSpc>
                <a:spcPct val="100000"/>
              </a:lnSpc>
              <a:spcBef>
                <a:spcPts val="100"/>
              </a:spcBef>
            </a:pPr>
            <a:r>
              <a:rPr sz="6600" spc="-100" dirty="0">
                <a:solidFill>
                  <a:srgbClr val="675E46"/>
                </a:solidFill>
                <a:latin typeface="Cambria"/>
                <a:cs typeface="Cambria"/>
              </a:rPr>
              <a:t>U</a:t>
            </a:r>
            <a:r>
              <a:rPr sz="6600" spc="-95" dirty="0">
                <a:solidFill>
                  <a:srgbClr val="675E46"/>
                </a:solidFill>
                <a:latin typeface="Cambria"/>
                <a:cs typeface="Cambria"/>
              </a:rPr>
              <a:t>ni</a:t>
            </a:r>
            <a:r>
              <a:rPr sz="6600" spc="-105" dirty="0">
                <a:solidFill>
                  <a:srgbClr val="675E46"/>
                </a:solidFill>
                <a:latin typeface="Cambria"/>
                <a:cs typeface="Cambria"/>
              </a:rPr>
              <a:t>t</a:t>
            </a:r>
            <a:r>
              <a:rPr sz="6600" spc="-95" dirty="0">
                <a:solidFill>
                  <a:srgbClr val="675E46"/>
                </a:solidFill>
                <a:latin typeface="Cambria"/>
                <a:cs typeface="Cambria"/>
              </a:rPr>
              <a:t>-</a:t>
            </a:r>
            <a:r>
              <a:rPr sz="6600" spc="-100" dirty="0">
                <a:solidFill>
                  <a:srgbClr val="675E46"/>
                </a:solidFill>
                <a:latin typeface="Cambria"/>
                <a:cs typeface="Cambria"/>
              </a:rPr>
              <a:t>II</a:t>
            </a:r>
            <a:endParaRPr sz="6600" dirty="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152400"/>
            <a:ext cx="8382000" cy="655320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533400" y="1600200"/>
            <a:ext cx="7239000" cy="480060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152900" cy="726440"/>
          </a:xfrm>
          <a:prstGeom prst="rect">
            <a:avLst/>
          </a:prstGeom>
        </p:spPr>
        <p:txBody>
          <a:bodyPr vert="horz" wrap="square" lIns="0" tIns="12065" rIns="0" bIns="0" rtlCol="0">
            <a:spAutoFit/>
          </a:bodyPr>
          <a:lstStyle/>
          <a:p>
            <a:pPr marL="12700">
              <a:lnSpc>
                <a:spcPct val="100000"/>
              </a:lnSpc>
              <a:spcBef>
                <a:spcPts val="95"/>
              </a:spcBef>
            </a:pPr>
            <a:r>
              <a:rPr sz="4600" spc="-110" dirty="0"/>
              <a:t>Demonstration-II</a:t>
            </a:r>
            <a:endParaRPr sz="4600"/>
          </a:p>
        </p:txBody>
      </p:sp>
      <p:pic>
        <p:nvPicPr>
          <p:cNvPr id="3" name="object 3"/>
          <p:cNvPicPr/>
          <p:nvPr/>
        </p:nvPicPr>
        <p:blipFill>
          <a:blip r:embed="rId2" cstate="print"/>
          <a:stretch>
            <a:fillRect/>
          </a:stretch>
        </p:blipFill>
        <p:spPr>
          <a:xfrm>
            <a:off x="381000" y="1295399"/>
            <a:ext cx="5534025" cy="5562597"/>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838200" y="1600200"/>
            <a:ext cx="3733800" cy="48006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9214"/>
            <a:ext cx="6888480" cy="635000"/>
          </a:xfrm>
          <a:prstGeom prst="rect">
            <a:avLst/>
          </a:prstGeom>
        </p:spPr>
        <p:txBody>
          <a:bodyPr vert="horz" wrap="square" lIns="0" tIns="12065" rIns="0" bIns="0" rtlCol="0">
            <a:spAutoFit/>
          </a:bodyPr>
          <a:lstStyle/>
          <a:p>
            <a:pPr marL="12700">
              <a:lnSpc>
                <a:spcPct val="100000"/>
              </a:lnSpc>
              <a:spcBef>
                <a:spcPts val="95"/>
              </a:spcBef>
            </a:pPr>
            <a:r>
              <a:rPr sz="4000" b="1" spc="-100" dirty="0">
                <a:latin typeface="Cambria"/>
                <a:cs typeface="Cambria"/>
              </a:rPr>
              <a:t>De</a:t>
            </a:r>
            <a:r>
              <a:rPr sz="4000" b="1" spc="-110" dirty="0">
                <a:latin typeface="Cambria"/>
                <a:cs typeface="Cambria"/>
              </a:rPr>
              <a:t>a</a:t>
            </a:r>
            <a:r>
              <a:rPr sz="4000" b="1" spc="-105" dirty="0">
                <a:latin typeface="Cambria"/>
                <a:cs typeface="Cambria"/>
              </a:rPr>
              <a:t>d</a:t>
            </a:r>
            <a:r>
              <a:rPr sz="4000" b="1" spc="-100" dirty="0">
                <a:latin typeface="Cambria"/>
                <a:cs typeface="Cambria"/>
              </a:rPr>
              <a:t>lo</a:t>
            </a:r>
            <a:r>
              <a:rPr sz="4000" b="1" spc="-105" dirty="0">
                <a:latin typeface="Cambria"/>
                <a:cs typeface="Cambria"/>
              </a:rPr>
              <a:t>ck</a:t>
            </a:r>
            <a:r>
              <a:rPr sz="4000" b="1" spc="-5" dirty="0">
                <a:latin typeface="Cambria"/>
                <a:cs typeface="Cambria"/>
              </a:rPr>
              <a:t>s</a:t>
            </a:r>
            <a:r>
              <a:rPr sz="4000" b="1" spc="-240" dirty="0">
                <a:latin typeface="Cambria"/>
                <a:cs typeface="Cambria"/>
              </a:rPr>
              <a:t> </a:t>
            </a:r>
            <a:r>
              <a:rPr sz="4000" b="1" spc="-110" dirty="0">
                <a:latin typeface="Cambria"/>
                <a:cs typeface="Cambria"/>
              </a:rPr>
              <a:t>a</a:t>
            </a:r>
            <a:r>
              <a:rPr sz="4000" b="1" spc="-105" dirty="0">
                <a:latin typeface="Cambria"/>
                <a:cs typeface="Cambria"/>
              </a:rPr>
              <a:t>n</a:t>
            </a:r>
            <a:r>
              <a:rPr sz="4000" b="1" spc="-5" dirty="0">
                <a:latin typeface="Cambria"/>
                <a:cs typeface="Cambria"/>
              </a:rPr>
              <a:t>d</a:t>
            </a:r>
            <a:r>
              <a:rPr sz="4000" b="1" spc="-210" dirty="0">
                <a:latin typeface="Cambria"/>
                <a:cs typeface="Cambria"/>
              </a:rPr>
              <a:t> </a:t>
            </a:r>
            <a:r>
              <a:rPr sz="4000" b="1" spc="-110" dirty="0">
                <a:latin typeface="Cambria"/>
                <a:cs typeface="Cambria"/>
              </a:rPr>
              <a:t>Ra</a:t>
            </a:r>
            <a:r>
              <a:rPr sz="4000" b="1" spc="-130" dirty="0">
                <a:latin typeface="Cambria"/>
                <a:cs typeface="Cambria"/>
              </a:rPr>
              <a:t>c</a:t>
            </a:r>
            <a:r>
              <a:rPr sz="4000" b="1" spc="-5" dirty="0">
                <a:latin typeface="Cambria"/>
                <a:cs typeface="Cambria"/>
              </a:rPr>
              <a:t>e</a:t>
            </a:r>
            <a:r>
              <a:rPr sz="4000" b="1" spc="-210" dirty="0">
                <a:latin typeface="Cambria"/>
                <a:cs typeface="Cambria"/>
              </a:rPr>
              <a:t> </a:t>
            </a:r>
            <a:r>
              <a:rPr sz="4000" b="1" spc="-130" dirty="0">
                <a:latin typeface="Cambria"/>
                <a:cs typeface="Cambria"/>
              </a:rPr>
              <a:t>c</a:t>
            </a:r>
            <a:r>
              <a:rPr sz="4000" b="1" spc="-100" dirty="0">
                <a:latin typeface="Cambria"/>
                <a:cs typeface="Cambria"/>
              </a:rPr>
              <a:t>o</a:t>
            </a:r>
            <a:r>
              <a:rPr sz="4000" b="1" spc="-105" dirty="0">
                <a:latin typeface="Cambria"/>
                <a:cs typeface="Cambria"/>
              </a:rPr>
              <a:t>nd</a:t>
            </a:r>
            <a:r>
              <a:rPr sz="4000" b="1" spc="-100" dirty="0">
                <a:latin typeface="Cambria"/>
                <a:cs typeface="Cambria"/>
              </a:rPr>
              <a:t>itio</a:t>
            </a:r>
            <a:r>
              <a:rPr sz="4000" b="1" spc="-105" dirty="0">
                <a:latin typeface="Cambria"/>
                <a:cs typeface="Cambria"/>
              </a:rPr>
              <a:t>n</a:t>
            </a:r>
            <a:r>
              <a:rPr sz="4000" b="1" spc="-5" dirty="0">
                <a:latin typeface="Cambria"/>
                <a:cs typeface="Cambria"/>
              </a:rPr>
              <a:t>s</a:t>
            </a:r>
            <a:endParaRPr sz="4000">
              <a:latin typeface="Cambria"/>
              <a:cs typeface="Cambria"/>
            </a:endParaRPr>
          </a:p>
        </p:txBody>
      </p:sp>
      <p:sp>
        <p:nvSpPr>
          <p:cNvPr id="3" name="object 3"/>
          <p:cNvSpPr txBox="1"/>
          <p:nvPr/>
        </p:nvSpPr>
        <p:spPr>
          <a:xfrm>
            <a:off x="650240" y="1616710"/>
            <a:ext cx="7348855" cy="4259499"/>
          </a:xfrm>
          <a:prstGeom prst="rect">
            <a:avLst/>
          </a:prstGeom>
        </p:spPr>
        <p:txBody>
          <a:bodyPr vert="horz" wrap="square" lIns="0" tIns="12065" rIns="0" bIns="0" rtlCol="0">
            <a:spAutoFit/>
          </a:bodyPr>
          <a:lstStyle/>
          <a:p>
            <a:pPr marL="241300" marR="5715" indent="-229235" algn="just">
              <a:lnSpc>
                <a:spcPct val="100000"/>
              </a:lnSpc>
              <a:spcBef>
                <a:spcPts val="95"/>
              </a:spcBef>
              <a:buClr>
                <a:srgbClr val="A9A47B"/>
              </a:buClr>
              <a:buFont typeface="Arial MT"/>
              <a:buChar char="•"/>
              <a:tabLst>
                <a:tab pos="241935" algn="l"/>
              </a:tabLst>
            </a:pPr>
            <a:r>
              <a:rPr sz="2200" spc="-20" dirty="0">
                <a:solidFill>
                  <a:srgbClr val="2E2B1F"/>
                </a:solidFill>
                <a:cs typeface="Calibri"/>
              </a:rPr>
              <a:t>Before </a:t>
            </a:r>
            <a:r>
              <a:rPr sz="2200" spc="-5" dirty="0">
                <a:solidFill>
                  <a:srgbClr val="2E2B1F"/>
                </a:solidFill>
                <a:cs typeface="Calibri"/>
              </a:rPr>
              <a:t>learning about </a:t>
            </a:r>
            <a:r>
              <a:rPr sz="2200" spc="-10" dirty="0">
                <a:solidFill>
                  <a:srgbClr val="2E2B1F"/>
                </a:solidFill>
                <a:cs typeface="Calibri"/>
              </a:rPr>
              <a:t>deadlocks </a:t>
            </a:r>
            <a:r>
              <a:rPr sz="2200" spc="-5" dirty="0">
                <a:solidFill>
                  <a:srgbClr val="2E2B1F"/>
                </a:solidFill>
                <a:cs typeface="Calibri"/>
              </a:rPr>
              <a:t>and </a:t>
            </a:r>
            <a:r>
              <a:rPr sz="2200" spc="-15" dirty="0">
                <a:solidFill>
                  <a:srgbClr val="2E2B1F"/>
                </a:solidFill>
                <a:cs typeface="Calibri"/>
              </a:rPr>
              <a:t>race </a:t>
            </a:r>
            <a:r>
              <a:rPr sz="2200" spc="-10" dirty="0">
                <a:solidFill>
                  <a:srgbClr val="2E2B1F"/>
                </a:solidFill>
                <a:cs typeface="Calibri"/>
              </a:rPr>
              <a:t>conditions, </a:t>
            </a:r>
            <a:r>
              <a:rPr sz="2200" spc="-5" dirty="0">
                <a:solidFill>
                  <a:srgbClr val="2E2B1F"/>
                </a:solidFill>
                <a:cs typeface="Calibri"/>
              </a:rPr>
              <a:t>it'll </a:t>
            </a:r>
            <a:r>
              <a:rPr sz="2200" spc="5" dirty="0">
                <a:solidFill>
                  <a:srgbClr val="2E2B1F"/>
                </a:solidFill>
                <a:cs typeface="Calibri"/>
              </a:rPr>
              <a:t>be </a:t>
            </a:r>
            <a:r>
              <a:rPr sz="2200" spc="10" dirty="0">
                <a:solidFill>
                  <a:srgbClr val="2E2B1F"/>
                </a:solidFill>
                <a:cs typeface="Calibri"/>
              </a:rPr>
              <a:t> </a:t>
            </a:r>
            <a:r>
              <a:rPr sz="2200" spc="-10" dirty="0">
                <a:solidFill>
                  <a:srgbClr val="2E2B1F"/>
                </a:solidFill>
                <a:cs typeface="Calibri"/>
              </a:rPr>
              <a:t>helpful</a:t>
            </a:r>
            <a:r>
              <a:rPr sz="2200" spc="-5" dirty="0">
                <a:solidFill>
                  <a:srgbClr val="2E2B1F"/>
                </a:solidFill>
                <a:cs typeface="Calibri"/>
              </a:rPr>
              <a:t> </a:t>
            </a:r>
            <a:r>
              <a:rPr sz="2200" spc="-20" dirty="0">
                <a:solidFill>
                  <a:srgbClr val="2E2B1F"/>
                </a:solidFill>
                <a:cs typeface="Calibri"/>
              </a:rPr>
              <a:t>to</a:t>
            </a:r>
            <a:r>
              <a:rPr sz="2200" spc="-15" dirty="0">
                <a:solidFill>
                  <a:srgbClr val="2E2B1F"/>
                </a:solidFill>
                <a:cs typeface="Calibri"/>
              </a:rPr>
              <a:t> understand</a:t>
            </a:r>
            <a:r>
              <a:rPr sz="2200" spc="-10" dirty="0">
                <a:solidFill>
                  <a:srgbClr val="2E2B1F"/>
                </a:solidFill>
                <a:cs typeface="Calibri"/>
              </a:rPr>
              <a:t> </a:t>
            </a:r>
            <a:r>
              <a:rPr sz="2200" spc="-5" dirty="0">
                <a:solidFill>
                  <a:srgbClr val="2E2B1F"/>
                </a:solidFill>
                <a:cs typeface="Calibri"/>
              </a:rPr>
              <a:t>a</a:t>
            </a:r>
            <a:r>
              <a:rPr sz="2200" dirty="0">
                <a:solidFill>
                  <a:srgbClr val="2E2B1F"/>
                </a:solidFill>
                <a:cs typeface="Calibri"/>
              </a:rPr>
              <a:t> </a:t>
            </a:r>
            <a:r>
              <a:rPr sz="2200" spc="-25" dirty="0">
                <a:solidFill>
                  <a:srgbClr val="2E2B1F"/>
                </a:solidFill>
                <a:cs typeface="Calibri"/>
              </a:rPr>
              <a:t>few</a:t>
            </a:r>
            <a:r>
              <a:rPr sz="2200" spc="-20" dirty="0">
                <a:solidFill>
                  <a:srgbClr val="2E2B1F"/>
                </a:solidFill>
                <a:cs typeface="Calibri"/>
              </a:rPr>
              <a:t> </a:t>
            </a:r>
            <a:r>
              <a:rPr sz="2200" spc="-5" dirty="0">
                <a:solidFill>
                  <a:srgbClr val="2E2B1F"/>
                </a:solidFill>
                <a:cs typeface="Calibri"/>
              </a:rPr>
              <a:t>basic</a:t>
            </a:r>
            <a:r>
              <a:rPr sz="2200" dirty="0">
                <a:solidFill>
                  <a:srgbClr val="2E2B1F"/>
                </a:solidFill>
                <a:cs typeface="Calibri"/>
              </a:rPr>
              <a:t> </a:t>
            </a:r>
            <a:r>
              <a:rPr sz="2200" spc="-10" dirty="0">
                <a:solidFill>
                  <a:srgbClr val="2E2B1F"/>
                </a:solidFill>
                <a:cs typeface="Calibri"/>
              </a:rPr>
              <a:t>definitions</a:t>
            </a:r>
            <a:r>
              <a:rPr sz="2200" spc="-5" dirty="0">
                <a:solidFill>
                  <a:srgbClr val="2E2B1F"/>
                </a:solidFill>
                <a:cs typeface="Calibri"/>
              </a:rPr>
              <a:t> </a:t>
            </a:r>
            <a:r>
              <a:rPr sz="2200" spc="-15" dirty="0">
                <a:solidFill>
                  <a:srgbClr val="2E2B1F"/>
                </a:solidFill>
                <a:cs typeface="Calibri"/>
              </a:rPr>
              <a:t>related</a:t>
            </a:r>
            <a:r>
              <a:rPr sz="2200" spc="-10" dirty="0">
                <a:solidFill>
                  <a:srgbClr val="2E2B1F"/>
                </a:solidFill>
                <a:cs typeface="Calibri"/>
              </a:rPr>
              <a:t> </a:t>
            </a:r>
            <a:r>
              <a:rPr sz="2200" spc="-35" dirty="0">
                <a:solidFill>
                  <a:srgbClr val="2E2B1F"/>
                </a:solidFill>
                <a:cs typeface="Calibri"/>
              </a:rPr>
              <a:t>to </a:t>
            </a:r>
            <a:r>
              <a:rPr sz="2200" spc="-30" dirty="0">
                <a:solidFill>
                  <a:srgbClr val="2E2B1F"/>
                </a:solidFill>
                <a:cs typeface="Calibri"/>
              </a:rPr>
              <a:t> </a:t>
            </a:r>
            <a:r>
              <a:rPr sz="2200" spc="-15" dirty="0">
                <a:solidFill>
                  <a:srgbClr val="2E2B1F"/>
                </a:solidFill>
                <a:cs typeface="Calibri"/>
              </a:rPr>
              <a:t>concurrent</a:t>
            </a:r>
            <a:r>
              <a:rPr sz="2200" spc="-5" dirty="0">
                <a:solidFill>
                  <a:srgbClr val="2E2B1F"/>
                </a:solidFill>
                <a:cs typeface="Calibri"/>
              </a:rPr>
              <a:t> </a:t>
            </a:r>
            <a:r>
              <a:rPr sz="2200" spc="-10" dirty="0">
                <a:solidFill>
                  <a:srgbClr val="2E2B1F"/>
                </a:solidFill>
                <a:cs typeface="Calibri"/>
              </a:rPr>
              <a:t>programming:</a:t>
            </a:r>
            <a:endParaRPr sz="3000" dirty="0">
              <a:cs typeface="Calibri"/>
            </a:endParaRPr>
          </a:p>
          <a:p>
            <a:pPr marL="469900" marR="5080" indent="-457834" algn="just">
              <a:lnSpc>
                <a:spcPct val="100000"/>
              </a:lnSpc>
              <a:buClr>
                <a:srgbClr val="A9A47B"/>
              </a:buClr>
              <a:buAutoNum type="arabicPeriod"/>
              <a:tabLst>
                <a:tab pos="470534" algn="l"/>
              </a:tabLst>
            </a:pPr>
            <a:r>
              <a:rPr sz="2200" b="1" spc="-10" dirty="0">
                <a:solidFill>
                  <a:srgbClr val="2E2B1F"/>
                </a:solidFill>
                <a:cs typeface="Calibri"/>
              </a:rPr>
              <a:t>Critical </a:t>
            </a:r>
            <a:r>
              <a:rPr sz="2200" b="1" spc="-5" dirty="0">
                <a:solidFill>
                  <a:srgbClr val="2E2B1F"/>
                </a:solidFill>
                <a:cs typeface="Calibri"/>
              </a:rPr>
              <a:t>Section : </a:t>
            </a:r>
            <a:r>
              <a:rPr sz="2200" spc="-5" dirty="0">
                <a:solidFill>
                  <a:srgbClr val="2E2B1F"/>
                </a:solidFill>
                <a:cs typeface="Calibri"/>
              </a:rPr>
              <a:t>It is a </a:t>
            </a:r>
            <a:r>
              <a:rPr sz="2200" spc="-10" dirty="0">
                <a:solidFill>
                  <a:srgbClr val="2E2B1F"/>
                </a:solidFill>
                <a:cs typeface="Calibri"/>
              </a:rPr>
              <a:t>fragment </a:t>
            </a:r>
            <a:r>
              <a:rPr sz="2200" dirty="0">
                <a:solidFill>
                  <a:srgbClr val="2E2B1F"/>
                </a:solidFill>
                <a:cs typeface="Calibri"/>
              </a:rPr>
              <a:t>of </a:t>
            </a:r>
            <a:r>
              <a:rPr sz="2200" spc="-10" dirty="0">
                <a:solidFill>
                  <a:srgbClr val="2E2B1F"/>
                </a:solidFill>
                <a:cs typeface="Calibri"/>
              </a:rPr>
              <a:t>code that </a:t>
            </a:r>
            <a:r>
              <a:rPr sz="2200" spc="-5" dirty="0">
                <a:solidFill>
                  <a:srgbClr val="2E2B1F"/>
                </a:solidFill>
                <a:cs typeface="Calibri"/>
              </a:rPr>
              <a:t>accesses </a:t>
            </a:r>
            <a:r>
              <a:rPr sz="2200" dirty="0">
                <a:solidFill>
                  <a:srgbClr val="2E2B1F"/>
                </a:solidFill>
                <a:cs typeface="Calibri"/>
              </a:rPr>
              <a:t>or </a:t>
            </a:r>
            <a:r>
              <a:rPr sz="2200" spc="5" dirty="0">
                <a:solidFill>
                  <a:srgbClr val="2E2B1F"/>
                </a:solidFill>
                <a:cs typeface="Calibri"/>
              </a:rPr>
              <a:t> </a:t>
            </a:r>
            <a:r>
              <a:rPr sz="2200" spc="-5" dirty="0">
                <a:solidFill>
                  <a:srgbClr val="2E2B1F"/>
                </a:solidFill>
                <a:cs typeface="Calibri"/>
              </a:rPr>
              <a:t>modifies</a:t>
            </a:r>
            <a:r>
              <a:rPr sz="2200" dirty="0">
                <a:solidFill>
                  <a:srgbClr val="2E2B1F"/>
                </a:solidFill>
                <a:cs typeface="Calibri"/>
              </a:rPr>
              <a:t> </a:t>
            </a:r>
            <a:r>
              <a:rPr sz="2200" spc="-10" dirty="0">
                <a:solidFill>
                  <a:srgbClr val="2E2B1F"/>
                </a:solidFill>
                <a:cs typeface="Calibri"/>
              </a:rPr>
              <a:t>shared</a:t>
            </a:r>
            <a:r>
              <a:rPr sz="2200" spc="-5" dirty="0">
                <a:solidFill>
                  <a:srgbClr val="2E2B1F"/>
                </a:solidFill>
                <a:cs typeface="Calibri"/>
              </a:rPr>
              <a:t> </a:t>
            </a:r>
            <a:r>
              <a:rPr sz="2200" spc="-10" dirty="0">
                <a:solidFill>
                  <a:srgbClr val="2E2B1F"/>
                </a:solidFill>
                <a:cs typeface="Calibri"/>
              </a:rPr>
              <a:t>variables</a:t>
            </a:r>
            <a:r>
              <a:rPr sz="2200" spc="-5" dirty="0">
                <a:solidFill>
                  <a:srgbClr val="2E2B1F"/>
                </a:solidFill>
                <a:cs typeface="Calibri"/>
              </a:rPr>
              <a:t> and</a:t>
            </a:r>
            <a:r>
              <a:rPr sz="2200" dirty="0">
                <a:solidFill>
                  <a:srgbClr val="2E2B1F"/>
                </a:solidFill>
                <a:cs typeface="Calibri"/>
              </a:rPr>
              <a:t> </a:t>
            </a:r>
            <a:r>
              <a:rPr sz="2200" spc="-10" dirty="0">
                <a:solidFill>
                  <a:srgbClr val="2E2B1F"/>
                </a:solidFill>
                <a:cs typeface="Calibri"/>
              </a:rPr>
              <a:t>must</a:t>
            </a:r>
            <a:r>
              <a:rPr sz="2200" spc="-5" dirty="0">
                <a:solidFill>
                  <a:srgbClr val="2E2B1F"/>
                </a:solidFill>
                <a:cs typeface="Calibri"/>
              </a:rPr>
              <a:t> </a:t>
            </a:r>
            <a:r>
              <a:rPr sz="2200" dirty="0">
                <a:solidFill>
                  <a:srgbClr val="2E2B1F"/>
                </a:solidFill>
                <a:cs typeface="Calibri"/>
              </a:rPr>
              <a:t>be</a:t>
            </a:r>
            <a:r>
              <a:rPr sz="2200" spc="5" dirty="0">
                <a:solidFill>
                  <a:srgbClr val="2E2B1F"/>
                </a:solidFill>
                <a:cs typeface="Calibri"/>
              </a:rPr>
              <a:t> </a:t>
            </a:r>
            <a:r>
              <a:rPr sz="2200" spc="-10" dirty="0">
                <a:solidFill>
                  <a:srgbClr val="2E2B1F"/>
                </a:solidFill>
                <a:cs typeface="Calibri"/>
              </a:rPr>
              <a:t>performed</a:t>
            </a:r>
            <a:r>
              <a:rPr sz="2200" spc="-5" dirty="0">
                <a:solidFill>
                  <a:srgbClr val="2E2B1F"/>
                </a:solidFill>
                <a:cs typeface="Calibri"/>
              </a:rPr>
              <a:t> as</a:t>
            </a:r>
            <a:r>
              <a:rPr sz="2200" dirty="0">
                <a:solidFill>
                  <a:srgbClr val="2E2B1F"/>
                </a:solidFill>
                <a:cs typeface="Calibri"/>
              </a:rPr>
              <a:t> </a:t>
            </a:r>
            <a:r>
              <a:rPr sz="2200" spc="-5" dirty="0">
                <a:solidFill>
                  <a:srgbClr val="2E2B1F"/>
                </a:solidFill>
                <a:cs typeface="Calibri"/>
              </a:rPr>
              <a:t>an </a:t>
            </a:r>
            <a:r>
              <a:rPr sz="2200" dirty="0">
                <a:solidFill>
                  <a:srgbClr val="2E2B1F"/>
                </a:solidFill>
                <a:cs typeface="Calibri"/>
              </a:rPr>
              <a:t> </a:t>
            </a:r>
            <a:r>
              <a:rPr sz="2200" spc="-15" dirty="0">
                <a:solidFill>
                  <a:srgbClr val="2E2B1F"/>
                </a:solidFill>
                <a:cs typeface="Calibri"/>
              </a:rPr>
              <a:t>atomic</a:t>
            </a:r>
            <a:r>
              <a:rPr sz="2200" spc="5" dirty="0">
                <a:solidFill>
                  <a:srgbClr val="2E2B1F"/>
                </a:solidFill>
                <a:cs typeface="Calibri"/>
              </a:rPr>
              <a:t> </a:t>
            </a:r>
            <a:r>
              <a:rPr sz="2200" spc="-10" dirty="0">
                <a:solidFill>
                  <a:srgbClr val="2E2B1F"/>
                </a:solidFill>
                <a:cs typeface="Calibri"/>
              </a:rPr>
              <a:t>transaction.</a:t>
            </a:r>
            <a:r>
              <a:rPr lang="en-IN" sz="2200" spc="-10" dirty="0">
                <a:solidFill>
                  <a:srgbClr val="2E2B1F"/>
                </a:solidFill>
                <a:cs typeface="Calibri"/>
              </a:rPr>
              <a:t> </a:t>
            </a:r>
          </a:p>
          <a:p>
            <a:pPr marL="469900" marR="5080" indent="-457834" algn="just">
              <a:lnSpc>
                <a:spcPct val="100000"/>
              </a:lnSpc>
              <a:buClr>
                <a:srgbClr val="A9A47B"/>
              </a:buClr>
              <a:buFont typeface="Arial" panose="020B0604020202020204" pitchFamily="34" charset="0"/>
              <a:buChar char="•"/>
              <a:tabLst>
                <a:tab pos="470534" algn="l"/>
              </a:tabLst>
            </a:pPr>
            <a:r>
              <a:rPr lang="en-IN" sz="2400" b="0" i="0" dirty="0">
                <a:solidFill>
                  <a:srgbClr val="000000"/>
                </a:solidFill>
                <a:effectLst/>
              </a:rPr>
              <a:t>The critical section is a code segment where the shared variables can be accessed. </a:t>
            </a:r>
          </a:p>
          <a:p>
            <a:pPr marL="469900" marR="5080" indent="-457834" algn="just">
              <a:lnSpc>
                <a:spcPct val="100000"/>
              </a:lnSpc>
              <a:buClr>
                <a:srgbClr val="A9A47B"/>
              </a:buClr>
              <a:buFont typeface="Arial" panose="020B0604020202020204" pitchFamily="34" charset="0"/>
              <a:buChar char="•"/>
              <a:tabLst>
                <a:tab pos="470534" algn="l"/>
              </a:tabLst>
            </a:pPr>
            <a:r>
              <a:rPr lang="en-IN" sz="2400" b="0" i="0" dirty="0">
                <a:solidFill>
                  <a:srgbClr val="000000"/>
                </a:solidFill>
                <a:effectLst/>
              </a:rPr>
              <a:t>An atomic action is required in a critical section i.e. only one process can execute in its critical section at a time. </a:t>
            </a:r>
            <a:endParaRPr lang="en-IN" sz="2400" dirty="0">
              <a:solidFill>
                <a:srgbClr val="000000"/>
              </a:solidFill>
            </a:endParaRPr>
          </a:p>
          <a:p>
            <a:pPr marL="469900" marR="5080" indent="-457834" algn="just">
              <a:lnSpc>
                <a:spcPct val="100000"/>
              </a:lnSpc>
              <a:buClr>
                <a:srgbClr val="A9A47B"/>
              </a:buClr>
              <a:buFont typeface="Arial" panose="020B0604020202020204" pitchFamily="34" charset="0"/>
              <a:buChar char="•"/>
              <a:tabLst>
                <a:tab pos="470534" algn="l"/>
              </a:tabLst>
            </a:pPr>
            <a:r>
              <a:rPr lang="en-IN" sz="2400" b="0" i="0" dirty="0">
                <a:solidFill>
                  <a:srgbClr val="000000"/>
                </a:solidFill>
                <a:effectLst/>
              </a:rPr>
              <a:t>All the other processes have to wait to execute in their critical sections.</a:t>
            </a:r>
            <a:endParaRPr sz="2200" dirty="0">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tical section - Wikipedia">
            <a:extLst>
              <a:ext uri="{FF2B5EF4-FFF2-40B4-BE49-F238E27FC236}">
                <a16:creationId xmlns:a16="http://schemas.microsoft.com/office/drawing/2014/main" id="{34FC735C-E9A4-4A71-B385-A675DCCFD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62000"/>
            <a:ext cx="4588510" cy="577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628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Critical Section in Operating System | PrepInsta">
            <a:extLst>
              <a:ext uri="{FF2B5EF4-FFF2-40B4-BE49-F238E27FC236}">
                <a16:creationId xmlns:a16="http://schemas.microsoft.com/office/drawing/2014/main" id="{71DE6887-6B7D-CB44-0996-7D4F61F50AB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E44897A-9871-466C-A23B-9FDBE70A109B}"/>
              </a:ext>
            </a:extLst>
          </p:cNvPr>
          <p:cNvPicPr>
            <a:picLocks noChangeAspect="1"/>
          </p:cNvPicPr>
          <p:nvPr/>
        </p:nvPicPr>
        <p:blipFill rotWithShape="1">
          <a:blip r:embed="rId2"/>
          <a:srcRect l="19999" t="17409" r="43334" b="36667"/>
          <a:stretch/>
        </p:blipFill>
        <p:spPr>
          <a:xfrm>
            <a:off x="228600" y="619125"/>
            <a:ext cx="7543800" cy="5314950"/>
          </a:xfrm>
          <a:prstGeom prst="rect">
            <a:avLst/>
          </a:prstGeom>
        </p:spPr>
      </p:pic>
    </p:spTree>
    <p:extLst>
      <p:ext uri="{BB962C8B-B14F-4D97-AF65-F5344CB8AC3E}">
        <p14:creationId xmlns:p14="http://schemas.microsoft.com/office/powerpoint/2010/main" val="28849304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23C5BF-B632-4536-84C5-F99A1034C286}"/>
              </a:ext>
            </a:extLst>
          </p:cNvPr>
          <p:cNvSpPr>
            <a:spLocks noGrp="1"/>
          </p:cNvSpPr>
          <p:nvPr>
            <p:ph type="body" idx="1"/>
          </p:nvPr>
        </p:nvSpPr>
        <p:spPr>
          <a:xfrm>
            <a:off x="457200" y="685800"/>
            <a:ext cx="7655560" cy="2708434"/>
          </a:xfrm>
        </p:spPr>
        <p:txBody>
          <a:bodyPr/>
          <a:lstStyle/>
          <a:p>
            <a:pPr algn="just"/>
            <a:r>
              <a:rPr lang="en-IN" sz="2200" b="1" spc="-20" dirty="0">
                <a:solidFill>
                  <a:srgbClr val="2E2B1F"/>
                </a:solidFill>
                <a:latin typeface="+mn-lt"/>
                <a:cs typeface="Calibri"/>
              </a:rPr>
              <a:t>2. Context </a:t>
            </a:r>
            <a:r>
              <a:rPr lang="en-IN" sz="2200" b="1" spc="-15" dirty="0">
                <a:solidFill>
                  <a:srgbClr val="2E2B1F"/>
                </a:solidFill>
                <a:latin typeface="+mn-lt"/>
                <a:cs typeface="Calibri"/>
              </a:rPr>
              <a:t>Switch </a:t>
            </a:r>
            <a:r>
              <a:rPr lang="en-IN" sz="2200" b="1" spc="-5" dirty="0">
                <a:solidFill>
                  <a:srgbClr val="2E2B1F"/>
                </a:solidFill>
                <a:latin typeface="+mn-lt"/>
                <a:cs typeface="Calibri"/>
              </a:rPr>
              <a:t>: </a:t>
            </a:r>
            <a:r>
              <a:rPr lang="en-IN" sz="2200" spc="-5" dirty="0">
                <a:solidFill>
                  <a:srgbClr val="2E2B1F"/>
                </a:solidFill>
                <a:latin typeface="+mn-lt"/>
                <a:cs typeface="Calibri"/>
              </a:rPr>
              <a:t>It is the </a:t>
            </a:r>
            <a:r>
              <a:rPr lang="en-IN" sz="2200" spc="-10" dirty="0">
                <a:solidFill>
                  <a:srgbClr val="2E2B1F"/>
                </a:solidFill>
                <a:latin typeface="+mn-lt"/>
                <a:cs typeface="Calibri"/>
              </a:rPr>
              <a:t>process that </a:t>
            </a:r>
            <a:r>
              <a:rPr lang="en-IN" sz="2200" spc="-5" dirty="0">
                <a:solidFill>
                  <a:srgbClr val="2E2B1F"/>
                </a:solidFill>
                <a:latin typeface="+mn-lt"/>
                <a:cs typeface="Calibri"/>
              </a:rPr>
              <a:t>a </a:t>
            </a:r>
            <a:r>
              <a:rPr lang="en-IN" sz="2200" dirty="0">
                <a:solidFill>
                  <a:srgbClr val="2E2B1F"/>
                </a:solidFill>
                <a:latin typeface="+mn-lt"/>
                <a:cs typeface="Calibri"/>
              </a:rPr>
              <a:t>CPU </a:t>
            </a:r>
            <a:r>
              <a:rPr lang="en-IN" sz="2200" spc="-15" dirty="0">
                <a:solidFill>
                  <a:srgbClr val="2E2B1F"/>
                </a:solidFill>
                <a:latin typeface="+mn-lt"/>
                <a:cs typeface="Calibri"/>
              </a:rPr>
              <a:t>follows to </a:t>
            </a:r>
            <a:r>
              <a:rPr lang="en-IN" sz="2200" spc="-20" dirty="0">
                <a:solidFill>
                  <a:srgbClr val="2E2B1F"/>
                </a:solidFill>
                <a:latin typeface="+mn-lt"/>
                <a:cs typeface="Calibri"/>
              </a:rPr>
              <a:t>store </a:t>
            </a:r>
            <a:r>
              <a:rPr lang="en-IN" sz="2200" spc="-15" dirty="0">
                <a:solidFill>
                  <a:srgbClr val="2E2B1F"/>
                </a:solidFill>
                <a:latin typeface="+mn-lt"/>
                <a:cs typeface="Calibri"/>
              </a:rPr>
              <a:t> </a:t>
            </a:r>
            <a:r>
              <a:rPr lang="en-IN" sz="2200" spc="-5" dirty="0">
                <a:solidFill>
                  <a:srgbClr val="2E2B1F"/>
                </a:solidFill>
                <a:latin typeface="+mn-lt"/>
                <a:cs typeface="Calibri"/>
              </a:rPr>
              <a:t>the</a:t>
            </a:r>
            <a:r>
              <a:rPr lang="en-IN" sz="2200" dirty="0">
                <a:solidFill>
                  <a:srgbClr val="2E2B1F"/>
                </a:solidFill>
                <a:latin typeface="+mn-lt"/>
                <a:cs typeface="Calibri"/>
              </a:rPr>
              <a:t> </a:t>
            </a:r>
            <a:r>
              <a:rPr lang="en-IN" sz="2200" spc="-20" dirty="0">
                <a:solidFill>
                  <a:srgbClr val="2E2B1F"/>
                </a:solidFill>
                <a:latin typeface="+mn-lt"/>
                <a:cs typeface="Calibri"/>
              </a:rPr>
              <a:t>state</a:t>
            </a:r>
            <a:r>
              <a:rPr lang="en-IN" sz="2200" spc="-15" dirty="0">
                <a:solidFill>
                  <a:srgbClr val="2E2B1F"/>
                </a:solidFill>
                <a:latin typeface="+mn-lt"/>
                <a:cs typeface="Calibri"/>
              </a:rPr>
              <a:t> </a:t>
            </a:r>
            <a:r>
              <a:rPr lang="en-IN" sz="2200" dirty="0">
                <a:solidFill>
                  <a:srgbClr val="2E2B1F"/>
                </a:solidFill>
                <a:latin typeface="+mn-lt"/>
                <a:cs typeface="Calibri"/>
              </a:rPr>
              <a:t>of</a:t>
            </a:r>
            <a:r>
              <a:rPr lang="en-IN" sz="2200" spc="5" dirty="0">
                <a:solidFill>
                  <a:srgbClr val="2E2B1F"/>
                </a:solidFill>
                <a:latin typeface="+mn-lt"/>
                <a:cs typeface="Calibri"/>
              </a:rPr>
              <a:t> </a:t>
            </a:r>
            <a:r>
              <a:rPr lang="en-IN" sz="2200" spc="-5" dirty="0">
                <a:solidFill>
                  <a:srgbClr val="2E2B1F"/>
                </a:solidFill>
                <a:latin typeface="+mn-lt"/>
                <a:cs typeface="Calibri"/>
              </a:rPr>
              <a:t>a</a:t>
            </a:r>
            <a:r>
              <a:rPr lang="en-IN" sz="2200" dirty="0">
                <a:solidFill>
                  <a:srgbClr val="2E2B1F"/>
                </a:solidFill>
                <a:latin typeface="+mn-lt"/>
                <a:cs typeface="Calibri"/>
              </a:rPr>
              <a:t> </a:t>
            </a:r>
            <a:r>
              <a:rPr lang="en-IN" sz="2200" spc="-10" dirty="0">
                <a:solidFill>
                  <a:srgbClr val="2E2B1F"/>
                </a:solidFill>
                <a:latin typeface="+mn-lt"/>
                <a:cs typeface="Calibri"/>
              </a:rPr>
              <a:t>thread</a:t>
            </a:r>
            <a:r>
              <a:rPr lang="en-IN" sz="2200" spc="-5" dirty="0">
                <a:solidFill>
                  <a:srgbClr val="2E2B1F"/>
                </a:solidFill>
                <a:latin typeface="+mn-lt"/>
                <a:cs typeface="Calibri"/>
              </a:rPr>
              <a:t> </a:t>
            </a:r>
            <a:r>
              <a:rPr lang="en-IN" sz="2200" spc="-20" dirty="0">
                <a:solidFill>
                  <a:srgbClr val="2E2B1F"/>
                </a:solidFill>
                <a:latin typeface="+mn-lt"/>
                <a:cs typeface="Calibri"/>
              </a:rPr>
              <a:t>before</a:t>
            </a:r>
            <a:r>
              <a:rPr lang="en-IN" sz="2200" spc="-15" dirty="0">
                <a:solidFill>
                  <a:srgbClr val="2E2B1F"/>
                </a:solidFill>
                <a:latin typeface="+mn-lt"/>
                <a:cs typeface="Calibri"/>
              </a:rPr>
              <a:t> </a:t>
            </a:r>
            <a:r>
              <a:rPr lang="en-IN" sz="2200" spc="-5" dirty="0">
                <a:solidFill>
                  <a:srgbClr val="2E2B1F"/>
                </a:solidFill>
                <a:latin typeface="+mn-lt"/>
                <a:cs typeface="Calibri"/>
              </a:rPr>
              <a:t>changing</a:t>
            </a:r>
            <a:r>
              <a:rPr lang="en-IN" sz="2200" dirty="0">
                <a:solidFill>
                  <a:srgbClr val="2E2B1F"/>
                </a:solidFill>
                <a:latin typeface="+mn-lt"/>
                <a:cs typeface="Calibri"/>
              </a:rPr>
              <a:t> </a:t>
            </a:r>
            <a:r>
              <a:rPr lang="en-IN" sz="2200" spc="-10" dirty="0">
                <a:solidFill>
                  <a:srgbClr val="2E2B1F"/>
                </a:solidFill>
                <a:latin typeface="+mn-lt"/>
                <a:cs typeface="Calibri"/>
              </a:rPr>
              <a:t>from</a:t>
            </a:r>
            <a:r>
              <a:rPr lang="en-IN" sz="2200" spc="-5" dirty="0">
                <a:solidFill>
                  <a:srgbClr val="2E2B1F"/>
                </a:solidFill>
                <a:latin typeface="+mn-lt"/>
                <a:cs typeface="Calibri"/>
              </a:rPr>
              <a:t> one</a:t>
            </a:r>
            <a:r>
              <a:rPr lang="en-IN" sz="2200" dirty="0">
                <a:solidFill>
                  <a:srgbClr val="2E2B1F"/>
                </a:solidFill>
                <a:latin typeface="+mn-lt"/>
                <a:cs typeface="Calibri"/>
              </a:rPr>
              <a:t> </a:t>
            </a:r>
            <a:r>
              <a:rPr lang="en-IN" sz="2200" spc="-10" dirty="0">
                <a:solidFill>
                  <a:srgbClr val="2E2B1F"/>
                </a:solidFill>
                <a:latin typeface="+mn-lt"/>
                <a:cs typeface="Calibri"/>
              </a:rPr>
              <a:t>task</a:t>
            </a:r>
            <a:r>
              <a:rPr lang="en-IN" sz="2200" spc="-5" dirty="0">
                <a:solidFill>
                  <a:srgbClr val="2E2B1F"/>
                </a:solidFill>
                <a:latin typeface="+mn-lt"/>
                <a:cs typeface="Calibri"/>
              </a:rPr>
              <a:t> </a:t>
            </a:r>
            <a:r>
              <a:rPr lang="en-IN" sz="2200" spc="-35" dirty="0">
                <a:solidFill>
                  <a:srgbClr val="2E2B1F"/>
                </a:solidFill>
                <a:latin typeface="+mn-lt"/>
                <a:cs typeface="Calibri"/>
              </a:rPr>
              <a:t>to </a:t>
            </a:r>
            <a:r>
              <a:rPr lang="en-IN" sz="2200" spc="-30" dirty="0">
                <a:solidFill>
                  <a:srgbClr val="2E2B1F"/>
                </a:solidFill>
                <a:latin typeface="+mn-lt"/>
                <a:cs typeface="Calibri"/>
              </a:rPr>
              <a:t> </a:t>
            </a:r>
            <a:r>
              <a:rPr lang="en-IN" sz="2200" spc="-5" dirty="0">
                <a:solidFill>
                  <a:srgbClr val="2E2B1F"/>
                </a:solidFill>
                <a:latin typeface="+mn-lt"/>
                <a:cs typeface="Calibri"/>
              </a:rPr>
              <a:t>another</a:t>
            </a:r>
            <a:r>
              <a:rPr lang="en-IN" sz="2200" spc="-10" dirty="0">
                <a:solidFill>
                  <a:srgbClr val="2E2B1F"/>
                </a:solidFill>
                <a:latin typeface="+mn-lt"/>
                <a:cs typeface="Calibri"/>
              </a:rPr>
              <a:t> </a:t>
            </a:r>
            <a:r>
              <a:rPr lang="en-IN" sz="2200" spc="-5" dirty="0">
                <a:solidFill>
                  <a:srgbClr val="2E2B1F"/>
                </a:solidFill>
                <a:latin typeface="+mn-lt"/>
                <a:cs typeface="Calibri"/>
              </a:rPr>
              <a:t>so</a:t>
            </a:r>
            <a:r>
              <a:rPr lang="en-IN" sz="2200" spc="15" dirty="0">
                <a:solidFill>
                  <a:srgbClr val="2E2B1F"/>
                </a:solidFill>
                <a:latin typeface="+mn-lt"/>
                <a:cs typeface="Calibri"/>
              </a:rPr>
              <a:t> </a:t>
            </a:r>
            <a:r>
              <a:rPr lang="en-IN" sz="2200" spc="-10" dirty="0">
                <a:solidFill>
                  <a:srgbClr val="2E2B1F"/>
                </a:solidFill>
                <a:latin typeface="+mn-lt"/>
                <a:cs typeface="Calibri"/>
              </a:rPr>
              <a:t>that</a:t>
            </a:r>
            <a:r>
              <a:rPr lang="en-IN" sz="2200" spc="10" dirty="0">
                <a:solidFill>
                  <a:srgbClr val="2E2B1F"/>
                </a:solidFill>
                <a:latin typeface="+mn-lt"/>
                <a:cs typeface="Calibri"/>
              </a:rPr>
              <a:t> </a:t>
            </a:r>
            <a:r>
              <a:rPr lang="en-IN" sz="2200" spc="-5" dirty="0">
                <a:solidFill>
                  <a:srgbClr val="2E2B1F"/>
                </a:solidFill>
                <a:latin typeface="+mn-lt"/>
                <a:cs typeface="Calibri"/>
              </a:rPr>
              <a:t>it</a:t>
            </a:r>
            <a:r>
              <a:rPr lang="en-IN" sz="2200" dirty="0">
                <a:solidFill>
                  <a:srgbClr val="2E2B1F"/>
                </a:solidFill>
                <a:latin typeface="+mn-lt"/>
                <a:cs typeface="Calibri"/>
              </a:rPr>
              <a:t> </a:t>
            </a:r>
            <a:r>
              <a:rPr lang="en-IN" sz="2200" spc="-15" dirty="0">
                <a:solidFill>
                  <a:srgbClr val="2E2B1F"/>
                </a:solidFill>
                <a:latin typeface="+mn-lt"/>
                <a:cs typeface="Calibri"/>
              </a:rPr>
              <a:t>can</a:t>
            </a:r>
            <a:r>
              <a:rPr lang="en-IN" sz="2200" dirty="0">
                <a:solidFill>
                  <a:srgbClr val="2E2B1F"/>
                </a:solidFill>
                <a:latin typeface="+mn-lt"/>
                <a:cs typeface="Calibri"/>
              </a:rPr>
              <a:t> </a:t>
            </a:r>
            <a:r>
              <a:rPr lang="en-IN" sz="2200" spc="-5" dirty="0">
                <a:solidFill>
                  <a:srgbClr val="2E2B1F"/>
                </a:solidFill>
                <a:latin typeface="+mn-lt"/>
                <a:cs typeface="Calibri"/>
              </a:rPr>
              <a:t>be</a:t>
            </a:r>
            <a:r>
              <a:rPr lang="en-IN" sz="2200" spc="20" dirty="0">
                <a:solidFill>
                  <a:srgbClr val="2E2B1F"/>
                </a:solidFill>
                <a:latin typeface="+mn-lt"/>
                <a:cs typeface="Calibri"/>
              </a:rPr>
              <a:t> </a:t>
            </a:r>
            <a:r>
              <a:rPr lang="en-IN" sz="2200" spc="-10" dirty="0">
                <a:solidFill>
                  <a:srgbClr val="2E2B1F"/>
                </a:solidFill>
                <a:latin typeface="+mn-lt"/>
                <a:cs typeface="Calibri"/>
              </a:rPr>
              <a:t>resumed</a:t>
            </a:r>
            <a:r>
              <a:rPr lang="en-IN" sz="2200" dirty="0">
                <a:solidFill>
                  <a:srgbClr val="2E2B1F"/>
                </a:solidFill>
                <a:latin typeface="+mn-lt"/>
                <a:cs typeface="Calibri"/>
              </a:rPr>
              <a:t> </a:t>
            </a:r>
            <a:r>
              <a:rPr lang="en-IN" sz="2200" spc="-15" dirty="0">
                <a:solidFill>
                  <a:srgbClr val="2E2B1F"/>
                </a:solidFill>
                <a:latin typeface="+mn-lt"/>
                <a:cs typeface="Calibri"/>
              </a:rPr>
              <a:t>from</a:t>
            </a:r>
            <a:r>
              <a:rPr lang="en-IN" sz="2200" spc="10" dirty="0">
                <a:solidFill>
                  <a:srgbClr val="2E2B1F"/>
                </a:solidFill>
                <a:latin typeface="+mn-lt"/>
                <a:cs typeface="Calibri"/>
              </a:rPr>
              <a:t> </a:t>
            </a:r>
            <a:r>
              <a:rPr lang="en-IN" sz="2200" spc="-5" dirty="0">
                <a:solidFill>
                  <a:srgbClr val="2E2B1F"/>
                </a:solidFill>
                <a:latin typeface="+mn-lt"/>
                <a:cs typeface="Calibri"/>
              </a:rPr>
              <a:t>the</a:t>
            </a:r>
            <a:r>
              <a:rPr lang="en-IN" sz="2200" spc="20" dirty="0">
                <a:solidFill>
                  <a:srgbClr val="2E2B1F"/>
                </a:solidFill>
                <a:latin typeface="+mn-lt"/>
                <a:cs typeface="Calibri"/>
              </a:rPr>
              <a:t> </a:t>
            </a:r>
            <a:r>
              <a:rPr lang="en-IN" sz="2200" spc="-5" dirty="0">
                <a:solidFill>
                  <a:srgbClr val="2E2B1F"/>
                </a:solidFill>
                <a:latin typeface="+mn-lt"/>
                <a:cs typeface="Calibri"/>
              </a:rPr>
              <a:t>same</a:t>
            </a:r>
            <a:r>
              <a:rPr lang="en-IN" sz="2200" spc="15" dirty="0">
                <a:solidFill>
                  <a:srgbClr val="2E2B1F"/>
                </a:solidFill>
                <a:latin typeface="+mn-lt"/>
                <a:cs typeface="Calibri"/>
              </a:rPr>
              <a:t> </a:t>
            </a:r>
            <a:r>
              <a:rPr lang="en-IN" sz="2200" spc="-10" dirty="0">
                <a:solidFill>
                  <a:srgbClr val="2E2B1F"/>
                </a:solidFill>
                <a:latin typeface="+mn-lt"/>
                <a:cs typeface="Calibri"/>
              </a:rPr>
              <a:t>point</a:t>
            </a:r>
            <a:r>
              <a:rPr lang="en-IN" sz="2200" spc="-5" dirty="0">
                <a:solidFill>
                  <a:srgbClr val="2E2B1F"/>
                </a:solidFill>
                <a:latin typeface="+mn-lt"/>
                <a:cs typeface="Calibri"/>
              </a:rPr>
              <a:t> </a:t>
            </a:r>
            <a:r>
              <a:rPr lang="en-IN" sz="2200" spc="-50" dirty="0">
                <a:solidFill>
                  <a:srgbClr val="2E2B1F"/>
                </a:solidFill>
                <a:latin typeface="+mn-lt"/>
                <a:cs typeface="Calibri"/>
              </a:rPr>
              <a:t>later.</a:t>
            </a:r>
          </a:p>
          <a:p>
            <a:pPr algn="just"/>
            <a:r>
              <a:rPr lang="en-IN" b="1" i="0" dirty="0">
                <a:solidFill>
                  <a:srgbClr val="202124"/>
                </a:solidFill>
                <a:effectLst/>
                <a:latin typeface="+mn-lt"/>
              </a:rPr>
              <a:t>As the process is running, another process arrives in the ready queue, which has a high priority of completing its task using CPU</a:t>
            </a:r>
            <a:r>
              <a:rPr lang="en-IN" b="0" i="0" dirty="0">
                <a:solidFill>
                  <a:srgbClr val="202124"/>
                </a:solidFill>
                <a:effectLst/>
                <a:latin typeface="+mn-lt"/>
              </a:rPr>
              <a:t>. Here we used context switching that switches the current process with the new process requiring the CPU to finish its tasks.</a:t>
            </a:r>
            <a:endParaRPr lang="en-IN" sz="2200" dirty="0">
              <a:latin typeface="+mn-lt"/>
              <a:cs typeface="Calibri"/>
            </a:endParaRPr>
          </a:p>
          <a:p>
            <a:endParaRPr lang="en-IN" dirty="0"/>
          </a:p>
        </p:txBody>
      </p:sp>
      <p:pic>
        <p:nvPicPr>
          <p:cNvPr id="1026" name="Picture 2" descr="Understanding System Architecture from Java Perspective (1) CPU Context  Switching | Develop Paper">
            <a:extLst>
              <a:ext uri="{FF2B5EF4-FFF2-40B4-BE49-F238E27FC236}">
                <a16:creationId xmlns:a16="http://schemas.microsoft.com/office/drawing/2014/main" id="{40AE3772-95C3-4E21-9F29-2D6E797E2C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356" b="18356"/>
          <a:stretch/>
        </p:blipFill>
        <p:spPr bwMode="auto">
          <a:xfrm>
            <a:off x="570230" y="3418367"/>
            <a:ext cx="74295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110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251075" cy="726440"/>
          </a:xfrm>
          <a:prstGeom prst="rect">
            <a:avLst/>
          </a:prstGeom>
        </p:spPr>
        <p:txBody>
          <a:bodyPr vert="horz" wrap="square" lIns="0" tIns="12065" rIns="0" bIns="0" rtlCol="0">
            <a:spAutoFit/>
          </a:bodyPr>
          <a:lstStyle/>
          <a:p>
            <a:pPr marL="12700">
              <a:lnSpc>
                <a:spcPct val="100000"/>
              </a:lnSpc>
              <a:spcBef>
                <a:spcPts val="95"/>
              </a:spcBef>
            </a:pPr>
            <a:r>
              <a:rPr sz="4600" spc="-105" dirty="0"/>
              <a:t>Dea</a:t>
            </a:r>
            <a:r>
              <a:rPr sz="4600" spc="-110" dirty="0"/>
              <a:t>d</a:t>
            </a:r>
            <a:r>
              <a:rPr sz="4600" spc="-100" dirty="0"/>
              <a:t>l</a:t>
            </a:r>
            <a:r>
              <a:rPr sz="4600" spc="-110" dirty="0"/>
              <a:t>o</a:t>
            </a:r>
            <a:r>
              <a:rPr sz="4600" spc="-105" dirty="0"/>
              <a:t>c</a:t>
            </a:r>
            <a:r>
              <a:rPr sz="4600" spc="-5" dirty="0"/>
              <a:t>k</a:t>
            </a:r>
            <a:endParaRPr sz="4600"/>
          </a:p>
        </p:txBody>
      </p:sp>
      <p:sp>
        <p:nvSpPr>
          <p:cNvPr id="3" name="object 3"/>
          <p:cNvSpPr txBox="1"/>
          <p:nvPr/>
        </p:nvSpPr>
        <p:spPr>
          <a:xfrm>
            <a:off x="650240" y="1464310"/>
            <a:ext cx="7348855" cy="4138954"/>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b="1" i="1" spc="-5" dirty="0">
                <a:solidFill>
                  <a:srgbClr val="2E2B1F"/>
                </a:solidFill>
                <a:latin typeface="Calibri"/>
                <a:cs typeface="Calibri"/>
              </a:rPr>
              <a:t>Deadlock </a:t>
            </a:r>
            <a:r>
              <a:rPr sz="2200" spc="-5" dirty="0">
                <a:solidFill>
                  <a:srgbClr val="2E2B1F"/>
                </a:solidFill>
                <a:latin typeface="Calibri"/>
                <a:cs typeface="Calibri"/>
              </a:rPr>
              <a:t>is a </a:t>
            </a:r>
            <a:r>
              <a:rPr sz="2200" spc="-10" dirty="0">
                <a:solidFill>
                  <a:srgbClr val="2E2B1F"/>
                </a:solidFill>
                <a:latin typeface="Calibri"/>
                <a:cs typeface="Calibri"/>
              </a:rPr>
              <a:t>situation where </a:t>
            </a:r>
            <a:r>
              <a:rPr sz="2200" spc="-5" dirty="0">
                <a:solidFill>
                  <a:srgbClr val="2E2B1F"/>
                </a:solidFill>
                <a:latin typeface="Calibri"/>
                <a:cs typeface="Calibri"/>
              </a:rPr>
              <a:t>a set </a:t>
            </a:r>
            <a:r>
              <a:rPr sz="2200" spc="5" dirty="0">
                <a:solidFill>
                  <a:srgbClr val="2E2B1F"/>
                </a:solidFill>
                <a:latin typeface="Calibri"/>
                <a:cs typeface="Calibri"/>
              </a:rPr>
              <a:t>of </a:t>
            </a:r>
            <a:r>
              <a:rPr sz="2200" spc="-10" dirty="0">
                <a:solidFill>
                  <a:srgbClr val="2E2B1F"/>
                </a:solidFill>
                <a:latin typeface="Calibri"/>
                <a:cs typeface="Calibri"/>
              </a:rPr>
              <a:t>processes are </a:t>
            </a:r>
            <a:r>
              <a:rPr sz="2200" spc="-15" dirty="0">
                <a:solidFill>
                  <a:srgbClr val="2E2B1F"/>
                </a:solidFill>
                <a:latin typeface="Calibri"/>
                <a:cs typeface="Calibri"/>
              </a:rPr>
              <a:t>blocked </a:t>
            </a:r>
            <a:r>
              <a:rPr sz="2200" spc="-10" dirty="0">
                <a:solidFill>
                  <a:srgbClr val="2E2B1F"/>
                </a:solidFill>
                <a:latin typeface="Calibri"/>
                <a:cs typeface="Calibri"/>
              </a:rPr>
              <a:t> because </a:t>
            </a:r>
            <a:r>
              <a:rPr sz="2200" spc="-5" dirty="0">
                <a:solidFill>
                  <a:srgbClr val="2E2B1F"/>
                </a:solidFill>
                <a:latin typeface="Calibri"/>
                <a:cs typeface="Calibri"/>
              </a:rPr>
              <a:t>each </a:t>
            </a:r>
            <a:r>
              <a:rPr sz="2200" spc="-10" dirty="0">
                <a:solidFill>
                  <a:srgbClr val="2E2B1F"/>
                </a:solidFill>
                <a:latin typeface="Calibri"/>
                <a:cs typeface="Calibri"/>
              </a:rPr>
              <a:t>process </a:t>
            </a:r>
            <a:r>
              <a:rPr sz="2200" spc="-5" dirty="0">
                <a:solidFill>
                  <a:srgbClr val="2E2B1F"/>
                </a:solidFill>
                <a:latin typeface="Calibri"/>
                <a:cs typeface="Calibri"/>
              </a:rPr>
              <a:t>is </a:t>
            </a:r>
            <a:r>
              <a:rPr sz="2200" spc="-10" dirty="0">
                <a:solidFill>
                  <a:srgbClr val="2E2B1F"/>
                </a:solidFill>
                <a:latin typeface="Calibri"/>
                <a:cs typeface="Calibri"/>
              </a:rPr>
              <a:t>holding </a:t>
            </a:r>
            <a:r>
              <a:rPr sz="2200" spc="-5" dirty="0">
                <a:solidFill>
                  <a:srgbClr val="2E2B1F"/>
                </a:solidFill>
                <a:latin typeface="Calibri"/>
                <a:cs typeface="Calibri"/>
              </a:rPr>
              <a:t>a </a:t>
            </a:r>
            <a:r>
              <a:rPr sz="2200" spc="-15" dirty="0">
                <a:solidFill>
                  <a:srgbClr val="2E2B1F"/>
                </a:solidFill>
                <a:latin typeface="Calibri"/>
                <a:cs typeface="Calibri"/>
              </a:rPr>
              <a:t>resource </a:t>
            </a:r>
            <a:r>
              <a:rPr sz="2200" spc="-5" dirty="0">
                <a:solidFill>
                  <a:srgbClr val="2E2B1F"/>
                </a:solidFill>
                <a:latin typeface="Calibri"/>
                <a:cs typeface="Calibri"/>
              </a:rPr>
              <a:t>and waiting </a:t>
            </a:r>
            <a:r>
              <a:rPr sz="2200" spc="-20" dirty="0">
                <a:solidFill>
                  <a:srgbClr val="2E2B1F"/>
                </a:solidFill>
                <a:latin typeface="Calibri"/>
                <a:cs typeface="Calibri"/>
              </a:rPr>
              <a:t>for </a:t>
            </a:r>
            <a:r>
              <a:rPr sz="2200" spc="-15" dirty="0">
                <a:solidFill>
                  <a:srgbClr val="2E2B1F"/>
                </a:solidFill>
                <a:latin typeface="Calibri"/>
                <a:cs typeface="Calibri"/>
              </a:rPr>
              <a:t> </a:t>
            </a:r>
            <a:r>
              <a:rPr sz="2200" spc="-5" dirty="0">
                <a:solidFill>
                  <a:srgbClr val="2E2B1F"/>
                </a:solidFill>
                <a:latin typeface="Calibri"/>
                <a:cs typeface="Calibri"/>
              </a:rPr>
              <a:t>another</a:t>
            </a:r>
            <a:r>
              <a:rPr sz="2200" spc="254" dirty="0">
                <a:solidFill>
                  <a:srgbClr val="2E2B1F"/>
                </a:solidFill>
                <a:latin typeface="Calibri"/>
                <a:cs typeface="Calibri"/>
              </a:rPr>
              <a:t> </a:t>
            </a:r>
            <a:r>
              <a:rPr sz="2200" spc="-10" dirty="0">
                <a:solidFill>
                  <a:srgbClr val="2E2B1F"/>
                </a:solidFill>
                <a:latin typeface="Calibri"/>
                <a:cs typeface="Calibri"/>
              </a:rPr>
              <a:t>resource</a:t>
            </a:r>
            <a:r>
              <a:rPr sz="2200" spc="270" dirty="0">
                <a:solidFill>
                  <a:srgbClr val="2E2B1F"/>
                </a:solidFill>
                <a:latin typeface="Calibri"/>
                <a:cs typeface="Calibri"/>
              </a:rPr>
              <a:t> </a:t>
            </a:r>
            <a:r>
              <a:rPr sz="2200" spc="-10" dirty="0">
                <a:solidFill>
                  <a:srgbClr val="2E2B1F"/>
                </a:solidFill>
                <a:latin typeface="Calibri"/>
                <a:cs typeface="Calibri"/>
              </a:rPr>
              <a:t>acquired</a:t>
            </a:r>
            <a:r>
              <a:rPr sz="2200" spc="275" dirty="0">
                <a:solidFill>
                  <a:srgbClr val="2E2B1F"/>
                </a:solidFill>
                <a:latin typeface="Calibri"/>
                <a:cs typeface="Calibri"/>
              </a:rPr>
              <a:t> </a:t>
            </a:r>
            <a:r>
              <a:rPr sz="2200" spc="-10" dirty="0">
                <a:solidFill>
                  <a:srgbClr val="2E2B1F"/>
                </a:solidFill>
                <a:latin typeface="Calibri"/>
                <a:cs typeface="Calibri"/>
              </a:rPr>
              <a:t>by</a:t>
            </a:r>
            <a:r>
              <a:rPr sz="2200" spc="275" dirty="0">
                <a:solidFill>
                  <a:srgbClr val="2E2B1F"/>
                </a:solidFill>
                <a:latin typeface="Calibri"/>
                <a:cs typeface="Calibri"/>
              </a:rPr>
              <a:t> </a:t>
            </a:r>
            <a:r>
              <a:rPr sz="2200" dirty="0">
                <a:solidFill>
                  <a:srgbClr val="2E2B1F"/>
                </a:solidFill>
                <a:latin typeface="Calibri"/>
                <a:cs typeface="Calibri"/>
              </a:rPr>
              <a:t>some</a:t>
            </a:r>
            <a:r>
              <a:rPr sz="2200" spc="254" dirty="0">
                <a:solidFill>
                  <a:srgbClr val="2E2B1F"/>
                </a:solidFill>
                <a:latin typeface="Calibri"/>
                <a:cs typeface="Calibri"/>
              </a:rPr>
              <a:t> </a:t>
            </a:r>
            <a:r>
              <a:rPr sz="2200" spc="-5" dirty="0">
                <a:solidFill>
                  <a:srgbClr val="2E2B1F"/>
                </a:solidFill>
                <a:latin typeface="Calibri"/>
                <a:cs typeface="Calibri"/>
              </a:rPr>
              <a:t>other</a:t>
            </a:r>
            <a:r>
              <a:rPr sz="2200" spc="280" dirty="0">
                <a:solidFill>
                  <a:srgbClr val="2E2B1F"/>
                </a:solidFill>
                <a:latin typeface="Calibri"/>
                <a:cs typeface="Calibri"/>
              </a:rPr>
              <a:t> </a:t>
            </a:r>
            <a:r>
              <a:rPr sz="2200" spc="-10" dirty="0">
                <a:solidFill>
                  <a:srgbClr val="2E2B1F"/>
                </a:solidFill>
                <a:latin typeface="Calibri"/>
                <a:cs typeface="Calibri"/>
              </a:rPr>
              <a:t>process.</a:t>
            </a:r>
            <a:endParaRPr sz="2550" dirty="0">
              <a:latin typeface="Calibri"/>
              <a:cs typeface="Calibri"/>
            </a:endParaRPr>
          </a:p>
          <a:p>
            <a:pPr marL="241300" marR="5080" indent="-229235" algn="just">
              <a:lnSpc>
                <a:spcPct val="100000"/>
              </a:lnSpc>
              <a:spcBef>
                <a:spcPts val="5"/>
              </a:spcBef>
              <a:buClr>
                <a:srgbClr val="A9A47B"/>
              </a:buClr>
              <a:buFont typeface="Arial MT"/>
              <a:buChar char="•"/>
              <a:tabLst>
                <a:tab pos="241935" algn="l"/>
              </a:tabLst>
            </a:pPr>
            <a:r>
              <a:rPr sz="2200" spc="-5" dirty="0">
                <a:solidFill>
                  <a:srgbClr val="2E2B1F"/>
                </a:solidFill>
                <a:latin typeface="Calibri"/>
                <a:cs typeface="Calibri"/>
              </a:rPr>
              <a:t>Consider an </a:t>
            </a:r>
            <a:r>
              <a:rPr sz="2200" spc="-15" dirty="0">
                <a:solidFill>
                  <a:srgbClr val="2E2B1F"/>
                </a:solidFill>
                <a:latin typeface="Calibri"/>
                <a:cs typeface="Calibri"/>
              </a:rPr>
              <a:t>example </a:t>
            </a:r>
            <a:r>
              <a:rPr sz="2200" dirty="0">
                <a:solidFill>
                  <a:srgbClr val="2E2B1F"/>
                </a:solidFill>
                <a:latin typeface="Calibri"/>
                <a:cs typeface="Calibri"/>
              </a:rPr>
              <a:t>when </a:t>
            </a:r>
            <a:r>
              <a:rPr sz="2200" spc="-10" dirty="0">
                <a:solidFill>
                  <a:srgbClr val="2E2B1F"/>
                </a:solidFill>
                <a:latin typeface="Calibri"/>
                <a:cs typeface="Calibri"/>
              </a:rPr>
              <a:t>two </a:t>
            </a:r>
            <a:r>
              <a:rPr sz="2200" spc="-15" dirty="0">
                <a:solidFill>
                  <a:srgbClr val="2E2B1F"/>
                </a:solidFill>
                <a:latin typeface="Calibri"/>
                <a:cs typeface="Calibri"/>
              </a:rPr>
              <a:t>trains </a:t>
            </a:r>
            <a:r>
              <a:rPr sz="2200" spc="-20" dirty="0">
                <a:solidFill>
                  <a:srgbClr val="2E2B1F"/>
                </a:solidFill>
                <a:latin typeface="Calibri"/>
                <a:cs typeface="Calibri"/>
              </a:rPr>
              <a:t>are </a:t>
            </a:r>
            <a:r>
              <a:rPr sz="2200" spc="-5" dirty="0">
                <a:solidFill>
                  <a:srgbClr val="2E2B1F"/>
                </a:solidFill>
                <a:latin typeface="Calibri"/>
                <a:cs typeface="Calibri"/>
              </a:rPr>
              <a:t>coming </a:t>
            </a:r>
            <a:r>
              <a:rPr sz="2200" spc="-20" dirty="0">
                <a:solidFill>
                  <a:srgbClr val="2E2B1F"/>
                </a:solidFill>
                <a:latin typeface="Calibri"/>
                <a:cs typeface="Calibri"/>
              </a:rPr>
              <a:t>toward </a:t>
            </a:r>
            <a:r>
              <a:rPr sz="2200" spc="-5" dirty="0">
                <a:solidFill>
                  <a:srgbClr val="2E2B1F"/>
                </a:solidFill>
                <a:latin typeface="Calibri"/>
                <a:cs typeface="Calibri"/>
              </a:rPr>
              <a:t>each </a:t>
            </a:r>
            <a:r>
              <a:rPr sz="2200" dirty="0">
                <a:solidFill>
                  <a:srgbClr val="2E2B1F"/>
                </a:solidFill>
                <a:latin typeface="Calibri"/>
                <a:cs typeface="Calibri"/>
              </a:rPr>
              <a:t> </a:t>
            </a:r>
            <a:r>
              <a:rPr sz="2200" spc="-5" dirty="0">
                <a:solidFill>
                  <a:srgbClr val="2E2B1F"/>
                </a:solidFill>
                <a:latin typeface="Calibri"/>
                <a:cs typeface="Calibri"/>
              </a:rPr>
              <a:t>other </a:t>
            </a:r>
            <a:r>
              <a:rPr sz="2200" dirty="0">
                <a:solidFill>
                  <a:srgbClr val="2E2B1F"/>
                </a:solidFill>
                <a:latin typeface="Calibri"/>
                <a:cs typeface="Calibri"/>
              </a:rPr>
              <a:t>on </a:t>
            </a:r>
            <a:r>
              <a:rPr sz="2200" spc="-5" dirty="0">
                <a:solidFill>
                  <a:srgbClr val="2E2B1F"/>
                </a:solidFill>
                <a:latin typeface="Calibri"/>
                <a:cs typeface="Calibri"/>
              </a:rPr>
              <a:t>the same </a:t>
            </a:r>
            <a:r>
              <a:rPr sz="2200" spc="-15" dirty="0">
                <a:solidFill>
                  <a:srgbClr val="2E2B1F"/>
                </a:solidFill>
                <a:latin typeface="Calibri"/>
                <a:cs typeface="Calibri"/>
              </a:rPr>
              <a:t>track </a:t>
            </a:r>
            <a:r>
              <a:rPr sz="2200" spc="-5" dirty="0">
                <a:solidFill>
                  <a:srgbClr val="2E2B1F"/>
                </a:solidFill>
                <a:latin typeface="Calibri"/>
                <a:cs typeface="Calibri"/>
              </a:rPr>
              <a:t>and </a:t>
            </a:r>
            <a:r>
              <a:rPr sz="2200" spc="-10" dirty="0">
                <a:solidFill>
                  <a:srgbClr val="2E2B1F"/>
                </a:solidFill>
                <a:latin typeface="Calibri"/>
                <a:cs typeface="Calibri"/>
              </a:rPr>
              <a:t>there </a:t>
            </a:r>
            <a:r>
              <a:rPr sz="2200" spc="-5" dirty="0">
                <a:solidFill>
                  <a:srgbClr val="2E2B1F"/>
                </a:solidFill>
                <a:latin typeface="Calibri"/>
                <a:cs typeface="Calibri"/>
              </a:rPr>
              <a:t>is only one </a:t>
            </a:r>
            <a:r>
              <a:rPr sz="2200" spc="-15" dirty="0">
                <a:solidFill>
                  <a:srgbClr val="2E2B1F"/>
                </a:solidFill>
                <a:latin typeface="Calibri"/>
                <a:cs typeface="Calibri"/>
              </a:rPr>
              <a:t>track, </a:t>
            </a:r>
            <a:r>
              <a:rPr sz="2200" spc="-10" dirty="0">
                <a:solidFill>
                  <a:srgbClr val="2E2B1F"/>
                </a:solidFill>
                <a:latin typeface="Calibri"/>
                <a:cs typeface="Calibri"/>
              </a:rPr>
              <a:t>none </a:t>
            </a:r>
            <a:r>
              <a:rPr sz="2200" dirty="0">
                <a:solidFill>
                  <a:srgbClr val="2E2B1F"/>
                </a:solidFill>
                <a:latin typeface="Calibri"/>
                <a:cs typeface="Calibri"/>
              </a:rPr>
              <a:t>of </a:t>
            </a:r>
            <a:r>
              <a:rPr sz="2200" spc="5" dirty="0">
                <a:solidFill>
                  <a:srgbClr val="2E2B1F"/>
                </a:solidFill>
                <a:latin typeface="Calibri"/>
                <a:cs typeface="Calibri"/>
              </a:rPr>
              <a:t> </a:t>
            </a:r>
            <a:r>
              <a:rPr sz="2200" spc="-5" dirty="0">
                <a:solidFill>
                  <a:srgbClr val="2E2B1F"/>
                </a:solidFill>
                <a:latin typeface="Calibri"/>
                <a:cs typeface="Calibri"/>
              </a:rPr>
              <a:t>the </a:t>
            </a:r>
            <a:r>
              <a:rPr sz="2200" spc="-10" dirty="0">
                <a:solidFill>
                  <a:srgbClr val="2E2B1F"/>
                </a:solidFill>
                <a:latin typeface="Calibri"/>
                <a:cs typeface="Calibri"/>
              </a:rPr>
              <a:t>trains can move </a:t>
            </a:r>
            <a:r>
              <a:rPr sz="2200" spc="-5" dirty="0">
                <a:solidFill>
                  <a:srgbClr val="2E2B1F"/>
                </a:solidFill>
                <a:latin typeface="Calibri"/>
                <a:cs typeface="Calibri"/>
              </a:rPr>
              <a:t>once they </a:t>
            </a:r>
            <a:r>
              <a:rPr sz="2200" spc="-10" dirty="0">
                <a:solidFill>
                  <a:srgbClr val="2E2B1F"/>
                </a:solidFill>
                <a:latin typeface="Calibri"/>
                <a:cs typeface="Calibri"/>
              </a:rPr>
              <a:t>are </a:t>
            </a:r>
            <a:r>
              <a:rPr sz="2200" spc="-5" dirty="0">
                <a:solidFill>
                  <a:srgbClr val="2E2B1F"/>
                </a:solidFill>
                <a:latin typeface="Calibri"/>
                <a:cs typeface="Calibri"/>
              </a:rPr>
              <a:t>in </a:t>
            </a:r>
            <a:r>
              <a:rPr sz="2200" spc="-15" dirty="0">
                <a:solidFill>
                  <a:srgbClr val="2E2B1F"/>
                </a:solidFill>
                <a:latin typeface="Calibri"/>
                <a:cs typeface="Calibri"/>
              </a:rPr>
              <a:t>front </a:t>
            </a:r>
            <a:r>
              <a:rPr sz="2200" spc="-5" dirty="0">
                <a:solidFill>
                  <a:srgbClr val="2E2B1F"/>
                </a:solidFill>
                <a:latin typeface="Calibri"/>
                <a:cs typeface="Calibri"/>
              </a:rPr>
              <a:t>of each </a:t>
            </a:r>
            <a:r>
              <a:rPr sz="2200" spc="-40" dirty="0">
                <a:solidFill>
                  <a:srgbClr val="2E2B1F"/>
                </a:solidFill>
                <a:latin typeface="Calibri"/>
                <a:cs typeface="Calibri"/>
              </a:rPr>
              <a:t>other. </a:t>
            </a:r>
            <a:r>
              <a:rPr sz="2200" spc="-5" dirty="0">
                <a:solidFill>
                  <a:srgbClr val="2E2B1F"/>
                </a:solidFill>
                <a:latin typeface="Calibri"/>
                <a:cs typeface="Calibri"/>
              </a:rPr>
              <a:t>A </a:t>
            </a:r>
            <a:r>
              <a:rPr sz="2200" dirty="0">
                <a:solidFill>
                  <a:srgbClr val="2E2B1F"/>
                </a:solidFill>
                <a:latin typeface="Calibri"/>
                <a:cs typeface="Calibri"/>
              </a:rPr>
              <a:t> </a:t>
            </a:r>
            <a:r>
              <a:rPr sz="2200" spc="-10" dirty="0">
                <a:solidFill>
                  <a:srgbClr val="2E2B1F"/>
                </a:solidFill>
                <a:latin typeface="Calibri"/>
                <a:cs typeface="Calibri"/>
              </a:rPr>
              <a:t>similar situation </a:t>
            </a:r>
            <a:r>
              <a:rPr sz="2200" spc="-15" dirty="0">
                <a:solidFill>
                  <a:srgbClr val="2E2B1F"/>
                </a:solidFill>
                <a:latin typeface="Calibri"/>
                <a:cs typeface="Calibri"/>
              </a:rPr>
              <a:t>occurs </a:t>
            </a:r>
            <a:r>
              <a:rPr sz="2200" spc="-5" dirty="0">
                <a:solidFill>
                  <a:srgbClr val="2E2B1F"/>
                </a:solidFill>
                <a:latin typeface="Calibri"/>
                <a:cs typeface="Calibri"/>
              </a:rPr>
              <a:t>in </a:t>
            </a:r>
            <a:r>
              <a:rPr sz="2200" spc="-15" dirty="0">
                <a:solidFill>
                  <a:srgbClr val="2E2B1F"/>
                </a:solidFill>
                <a:latin typeface="Calibri"/>
                <a:cs typeface="Calibri"/>
              </a:rPr>
              <a:t>operating systems </a:t>
            </a:r>
            <a:r>
              <a:rPr sz="2200" dirty="0">
                <a:solidFill>
                  <a:srgbClr val="2E2B1F"/>
                </a:solidFill>
                <a:latin typeface="Calibri"/>
                <a:cs typeface="Calibri"/>
              </a:rPr>
              <a:t>when </a:t>
            </a:r>
            <a:r>
              <a:rPr sz="2200" spc="-10" dirty="0">
                <a:solidFill>
                  <a:srgbClr val="2E2B1F"/>
                </a:solidFill>
                <a:latin typeface="Calibri"/>
                <a:cs typeface="Calibri"/>
              </a:rPr>
              <a:t>there are </a:t>
            </a:r>
            <a:r>
              <a:rPr sz="2200" spc="-5" dirty="0">
                <a:solidFill>
                  <a:srgbClr val="2E2B1F"/>
                </a:solidFill>
                <a:latin typeface="Calibri"/>
                <a:cs typeface="Calibri"/>
              </a:rPr>
              <a:t> </a:t>
            </a:r>
            <a:r>
              <a:rPr sz="2200" spc="-15" dirty="0">
                <a:solidFill>
                  <a:srgbClr val="2E2B1F"/>
                </a:solidFill>
                <a:latin typeface="Calibri"/>
                <a:cs typeface="Calibri"/>
              </a:rPr>
              <a:t>two </a:t>
            </a:r>
            <a:r>
              <a:rPr sz="2200" dirty="0">
                <a:solidFill>
                  <a:srgbClr val="2E2B1F"/>
                </a:solidFill>
                <a:latin typeface="Calibri"/>
                <a:cs typeface="Calibri"/>
              </a:rPr>
              <a:t>or </a:t>
            </a:r>
            <a:r>
              <a:rPr sz="2200" spc="-10" dirty="0">
                <a:solidFill>
                  <a:srgbClr val="2E2B1F"/>
                </a:solidFill>
                <a:latin typeface="Calibri"/>
                <a:cs typeface="Calibri"/>
              </a:rPr>
              <a:t>more processes that hold </a:t>
            </a:r>
            <a:r>
              <a:rPr sz="2200" dirty="0">
                <a:solidFill>
                  <a:srgbClr val="2E2B1F"/>
                </a:solidFill>
                <a:latin typeface="Calibri"/>
                <a:cs typeface="Calibri"/>
              </a:rPr>
              <a:t>some </a:t>
            </a:r>
            <a:r>
              <a:rPr sz="2200" spc="-10" dirty="0">
                <a:solidFill>
                  <a:srgbClr val="2E2B1F"/>
                </a:solidFill>
                <a:latin typeface="Calibri"/>
                <a:cs typeface="Calibri"/>
              </a:rPr>
              <a:t>resources </a:t>
            </a:r>
            <a:r>
              <a:rPr sz="2200" spc="-5" dirty="0">
                <a:solidFill>
                  <a:srgbClr val="2E2B1F"/>
                </a:solidFill>
                <a:latin typeface="Calibri"/>
                <a:cs typeface="Calibri"/>
              </a:rPr>
              <a:t>and </a:t>
            </a:r>
            <a:r>
              <a:rPr sz="2200" spc="-10" dirty="0">
                <a:solidFill>
                  <a:srgbClr val="2E2B1F"/>
                </a:solidFill>
                <a:latin typeface="Calibri"/>
                <a:cs typeface="Calibri"/>
              </a:rPr>
              <a:t>wait </a:t>
            </a:r>
            <a:r>
              <a:rPr sz="2200" spc="-20" dirty="0">
                <a:solidFill>
                  <a:srgbClr val="2E2B1F"/>
                </a:solidFill>
                <a:latin typeface="Calibri"/>
                <a:cs typeface="Calibri"/>
              </a:rPr>
              <a:t>for </a:t>
            </a:r>
            <a:r>
              <a:rPr sz="2200" spc="-15" dirty="0">
                <a:solidFill>
                  <a:srgbClr val="2E2B1F"/>
                </a:solidFill>
                <a:latin typeface="Calibri"/>
                <a:cs typeface="Calibri"/>
              </a:rPr>
              <a:t> </a:t>
            </a:r>
            <a:r>
              <a:rPr sz="2200" spc="-10" dirty="0">
                <a:solidFill>
                  <a:srgbClr val="2E2B1F"/>
                </a:solidFill>
                <a:latin typeface="Calibri"/>
                <a:cs typeface="Calibri"/>
              </a:rPr>
              <a:t>resources</a:t>
            </a:r>
            <a:r>
              <a:rPr sz="2200" dirty="0">
                <a:solidFill>
                  <a:srgbClr val="2E2B1F"/>
                </a:solidFill>
                <a:latin typeface="Calibri"/>
                <a:cs typeface="Calibri"/>
              </a:rPr>
              <a:t> </a:t>
            </a:r>
            <a:r>
              <a:rPr sz="2200" spc="-10" dirty="0">
                <a:solidFill>
                  <a:srgbClr val="2E2B1F"/>
                </a:solidFill>
                <a:latin typeface="Calibri"/>
                <a:cs typeface="Calibri"/>
              </a:rPr>
              <a:t>held</a:t>
            </a:r>
            <a:r>
              <a:rPr sz="2200" spc="-5" dirty="0">
                <a:solidFill>
                  <a:srgbClr val="2E2B1F"/>
                </a:solidFill>
                <a:latin typeface="Calibri"/>
                <a:cs typeface="Calibri"/>
              </a:rPr>
              <a:t> </a:t>
            </a:r>
            <a:r>
              <a:rPr sz="2200" spc="-10" dirty="0">
                <a:solidFill>
                  <a:srgbClr val="2E2B1F"/>
                </a:solidFill>
                <a:latin typeface="Calibri"/>
                <a:cs typeface="Calibri"/>
              </a:rPr>
              <a:t>by</a:t>
            </a:r>
            <a:r>
              <a:rPr sz="2200" spc="5" dirty="0">
                <a:solidFill>
                  <a:srgbClr val="2E2B1F"/>
                </a:solidFill>
                <a:latin typeface="Calibri"/>
                <a:cs typeface="Calibri"/>
              </a:rPr>
              <a:t> </a:t>
            </a:r>
            <a:r>
              <a:rPr sz="2200" spc="-5" dirty="0">
                <a:solidFill>
                  <a:srgbClr val="2E2B1F"/>
                </a:solidFill>
                <a:latin typeface="Calibri"/>
                <a:cs typeface="Calibri"/>
              </a:rPr>
              <a:t>other(s).</a:t>
            </a:r>
            <a:endParaRPr sz="2200" dirty="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200" spc="-15" dirty="0">
                <a:solidFill>
                  <a:srgbClr val="2E2B1F"/>
                </a:solidFill>
                <a:latin typeface="Calibri"/>
                <a:cs typeface="Calibri"/>
              </a:rPr>
              <a:t>For</a:t>
            </a:r>
            <a:r>
              <a:rPr sz="2200" spc="-10" dirty="0">
                <a:solidFill>
                  <a:srgbClr val="2E2B1F"/>
                </a:solidFill>
                <a:latin typeface="Calibri"/>
                <a:cs typeface="Calibri"/>
              </a:rPr>
              <a:t> </a:t>
            </a:r>
            <a:r>
              <a:rPr sz="2200" spc="-15" dirty="0">
                <a:solidFill>
                  <a:srgbClr val="2E2B1F"/>
                </a:solidFill>
                <a:latin typeface="Calibri"/>
                <a:cs typeface="Calibri"/>
              </a:rPr>
              <a:t>example,</a:t>
            </a:r>
            <a:r>
              <a:rPr sz="2200" spc="-1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below</a:t>
            </a:r>
            <a:r>
              <a:rPr sz="2200" spc="5" dirty="0">
                <a:solidFill>
                  <a:srgbClr val="2E2B1F"/>
                </a:solidFill>
                <a:latin typeface="Calibri"/>
                <a:cs typeface="Calibri"/>
              </a:rPr>
              <a:t> </a:t>
            </a:r>
            <a:r>
              <a:rPr sz="2200" spc="-15" dirty="0">
                <a:solidFill>
                  <a:srgbClr val="2E2B1F"/>
                </a:solidFill>
                <a:latin typeface="Calibri"/>
                <a:cs typeface="Calibri"/>
              </a:rPr>
              <a:t>diagram,</a:t>
            </a:r>
            <a:r>
              <a:rPr sz="2200" spc="-10" dirty="0">
                <a:solidFill>
                  <a:srgbClr val="2E2B1F"/>
                </a:solidFill>
                <a:latin typeface="Calibri"/>
                <a:cs typeface="Calibri"/>
              </a:rPr>
              <a:t> Process</a:t>
            </a:r>
            <a:r>
              <a:rPr sz="2200" spc="-5" dirty="0">
                <a:solidFill>
                  <a:srgbClr val="2E2B1F"/>
                </a:solidFill>
                <a:latin typeface="Calibri"/>
                <a:cs typeface="Calibri"/>
              </a:rPr>
              <a:t> 1</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10" dirty="0">
                <a:solidFill>
                  <a:srgbClr val="2E2B1F"/>
                </a:solidFill>
                <a:latin typeface="Calibri"/>
                <a:cs typeface="Calibri"/>
              </a:rPr>
              <a:t>holding </a:t>
            </a:r>
            <a:r>
              <a:rPr sz="2200" spc="-5" dirty="0">
                <a:solidFill>
                  <a:srgbClr val="2E2B1F"/>
                </a:solidFill>
                <a:latin typeface="Calibri"/>
                <a:cs typeface="Calibri"/>
              </a:rPr>
              <a:t> </a:t>
            </a:r>
            <a:r>
              <a:rPr sz="2200" spc="-15" dirty="0">
                <a:solidFill>
                  <a:srgbClr val="2E2B1F"/>
                </a:solidFill>
                <a:latin typeface="Calibri"/>
                <a:cs typeface="Calibri"/>
              </a:rPr>
              <a:t>Resource </a:t>
            </a:r>
            <a:r>
              <a:rPr sz="2200" spc="-5" dirty="0">
                <a:solidFill>
                  <a:srgbClr val="2E2B1F"/>
                </a:solidFill>
                <a:latin typeface="Calibri"/>
                <a:cs typeface="Calibri"/>
              </a:rPr>
              <a:t>1 and </a:t>
            </a:r>
            <a:r>
              <a:rPr sz="2200" spc="-10" dirty="0">
                <a:solidFill>
                  <a:srgbClr val="2E2B1F"/>
                </a:solidFill>
                <a:latin typeface="Calibri"/>
                <a:cs typeface="Calibri"/>
              </a:rPr>
              <a:t>waiting </a:t>
            </a:r>
            <a:r>
              <a:rPr sz="2200" spc="-15" dirty="0">
                <a:solidFill>
                  <a:srgbClr val="2E2B1F"/>
                </a:solidFill>
                <a:latin typeface="Calibri"/>
                <a:cs typeface="Calibri"/>
              </a:rPr>
              <a:t>for </a:t>
            </a:r>
            <a:r>
              <a:rPr sz="2200" spc="-10" dirty="0">
                <a:solidFill>
                  <a:srgbClr val="2E2B1F"/>
                </a:solidFill>
                <a:latin typeface="Calibri"/>
                <a:cs typeface="Calibri"/>
              </a:rPr>
              <a:t>resource </a:t>
            </a:r>
            <a:r>
              <a:rPr sz="2200" spc="-5" dirty="0">
                <a:solidFill>
                  <a:srgbClr val="2E2B1F"/>
                </a:solidFill>
                <a:latin typeface="Calibri"/>
                <a:cs typeface="Calibri"/>
              </a:rPr>
              <a:t>2 which is </a:t>
            </a:r>
            <a:r>
              <a:rPr sz="2200" spc="-10" dirty="0">
                <a:solidFill>
                  <a:srgbClr val="2E2B1F"/>
                </a:solidFill>
                <a:latin typeface="Calibri"/>
                <a:cs typeface="Calibri"/>
              </a:rPr>
              <a:t>acquired </a:t>
            </a:r>
            <a:r>
              <a:rPr sz="2200" spc="-20" dirty="0">
                <a:solidFill>
                  <a:srgbClr val="2E2B1F"/>
                </a:solidFill>
                <a:latin typeface="Calibri"/>
                <a:cs typeface="Calibri"/>
              </a:rPr>
              <a:t>by </a:t>
            </a:r>
            <a:r>
              <a:rPr sz="2200" spc="-15" dirty="0">
                <a:solidFill>
                  <a:srgbClr val="2E2B1F"/>
                </a:solidFill>
                <a:latin typeface="Calibri"/>
                <a:cs typeface="Calibri"/>
              </a:rPr>
              <a:t> </a:t>
            </a:r>
            <a:r>
              <a:rPr sz="2200" spc="-10" dirty="0">
                <a:solidFill>
                  <a:srgbClr val="2E2B1F"/>
                </a:solidFill>
                <a:latin typeface="Calibri"/>
                <a:cs typeface="Calibri"/>
              </a:rPr>
              <a:t>process</a:t>
            </a:r>
            <a:r>
              <a:rPr sz="2200" spc="-5" dirty="0">
                <a:solidFill>
                  <a:srgbClr val="2E2B1F"/>
                </a:solidFill>
                <a:latin typeface="Calibri"/>
                <a:cs typeface="Calibri"/>
              </a:rPr>
              <a:t> 2,</a:t>
            </a:r>
            <a:r>
              <a:rPr sz="2200" spc="10" dirty="0">
                <a:solidFill>
                  <a:srgbClr val="2E2B1F"/>
                </a:solidFill>
                <a:latin typeface="Calibri"/>
                <a:cs typeface="Calibri"/>
              </a:rPr>
              <a:t> </a:t>
            </a:r>
            <a:r>
              <a:rPr sz="2200" spc="-5" dirty="0">
                <a:solidFill>
                  <a:srgbClr val="2E2B1F"/>
                </a:solidFill>
                <a:latin typeface="Calibri"/>
                <a:cs typeface="Calibri"/>
              </a:rPr>
              <a:t>and </a:t>
            </a:r>
            <a:r>
              <a:rPr sz="2200" spc="-10" dirty="0">
                <a:solidFill>
                  <a:srgbClr val="2E2B1F"/>
                </a:solidFill>
                <a:latin typeface="Calibri"/>
                <a:cs typeface="Calibri"/>
              </a:rPr>
              <a:t>process</a:t>
            </a:r>
            <a:r>
              <a:rPr sz="2200" spc="5" dirty="0">
                <a:solidFill>
                  <a:srgbClr val="2E2B1F"/>
                </a:solidFill>
                <a:latin typeface="Calibri"/>
                <a:cs typeface="Calibri"/>
              </a:rPr>
              <a:t> </a:t>
            </a:r>
            <a:r>
              <a:rPr sz="2200" spc="-5" dirty="0">
                <a:solidFill>
                  <a:srgbClr val="2E2B1F"/>
                </a:solidFill>
                <a:latin typeface="Calibri"/>
                <a:cs typeface="Calibri"/>
              </a:rPr>
              <a:t>2 is</a:t>
            </a:r>
            <a:r>
              <a:rPr sz="2200" spc="10" dirty="0">
                <a:solidFill>
                  <a:srgbClr val="2E2B1F"/>
                </a:solidFill>
                <a:latin typeface="Calibri"/>
                <a:cs typeface="Calibri"/>
              </a:rPr>
              <a:t> </a:t>
            </a:r>
            <a:r>
              <a:rPr sz="2200" spc="-10" dirty="0">
                <a:solidFill>
                  <a:srgbClr val="2E2B1F"/>
                </a:solidFill>
                <a:latin typeface="Calibri"/>
                <a:cs typeface="Calibri"/>
              </a:rPr>
              <a:t>waiting </a:t>
            </a:r>
            <a:r>
              <a:rPr sz="2200" spc="-20" dirty="0">
                <a:solidFill>
                  <a:srgbClr val="2E2B1F"/>
                </a:solidFill>
                <a:latin typeface="Calibri"/>
                <a:cs typeface="Calibri"/>
              </a:rPr>
              <a:t>for</a:t>
            </a:r>
            <a:r>
              <a:rPr sz="2200" spc="10" dirty="0">
                <a:solidFill>
                  <a:srgbClr val="2E2B1F"/>
                </a:solidFill>
                <a:latin typeface="Calibri"/>
                <a:cs typeface="Calibri"/>
              </a:rPr>
              <a:t> </a:t>
            </a:r>
            <a:r>
              <a:rPr sz="2200" spc="-10" dirty="0">
                <a:solidFill>
                  <a:srgbClr val="2E2B1F"/>
                </a:solidFill>
                <a:latin typeface="Calibri"/>
                <a:cs typeface="Calibri"/>
              </a:rPr>
              <a:t>resource </a:t>
            </a:r>
            <a:r>
              <a:rPr sz="2200" spc="-5" dirty="0">
                <a:solidFill>
                  <a:srgbClr val="2E2B1F"/>
                </a:solidFill>
                <a:latin typeface="Calibri"/>
                <a:cs typeface="Calibri"/>
              </a:rPr>
              <a:t>1.</a:t>
            </a:r>
            <a:endParaRPr sz="2200" dirty="0">
              <a:latin typeface="Calibri"/>
              <a:cs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800" y="533400"/>
            <a:ext cx="6781800" cy="533400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711450" cy="726440"/>
          </a:xfrm>
          <a:prstGeom prst="rect">
            <a:avLst/>
          </a:prstGeom>
        </p:spPr>
        <p:txBody>
          <a:bodyPr vert="horz" wrap="square" lIns="0" tIns="12065" rIns="0" bIns="0" rtlCol="0">
            <a:spAutoFit/>
          </a:bodyPr>
          <a:lstStyle/>
          <a:p>
            <a:pPr marL="12700">
              <a:lnSpc>
                <a:spcPct val="100000"/>
              </a:lnSpc>
              <a:spcBef>
                <a:spcPts val="95"/>
              </a:spcBef>
            </a:pPr>
            <a:r>
              <a:rPr sz="4600" b="1" spc="-90" dirty="0">
                <a:latin typeface="Cambria"/>
                <a:cs typeface="Cambria"/>
              </a:rPr>
              <a:t>Deadlocks</a:t>
            </a:r>
            <a:endParaRPr sz="4600">
              <a:latin typeface="Cambria"/>
              <a:cs typeface="Cambria"/>
            </a:endParaRPr>
          </a:p>
        </p:txBody>
      </p:sp>
      <p:sp>
        <p:nvSpPr>
          <p:cNvPr id="3" name="object 3"/>
          <p:cNvSpPr txBox="1"/>
          <p:nvPr/>
        </p:nvSpPr>
        <p:spPr>
          <a:xfrm>
            <a:off x="650240" y="1616710"/>
            <a:ext cx="7348855" cy="317754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10" dirty="0">
                <a:solidFill>
                  <a:srgbClr val="2E2B1F"/>
                </a:solidFill>
                <a:latin typeface="Calibri"/>
                <a:cs typeface="Calibri"/>
              </a:rPr>
              <a:t>Deadlocks</a:t>
            </a:r>
            <a:r>
              <a:rPr sz="2200" spc="-5" dirty="0">
                <a:solidFill>
                  <a:srgbClr val="2E2B1F"/>
                </a:solidFill>
                <a:latin typeface="Calibri"/>
                <a:cs typeface="Calibri"/>
              </a:rPr>
              <a:t> </a:t>
            </a:r>
            <a:r>
              <a:rPr sz="2200" spc="-15" dirty="0">
                <a:solidFill>
                  <a:srgbClr val="2E2B1F"/>
                </a:solidFill>
                <a:latin typeface="Calibri"/>
                <a:cs typeface="Calibri"/>
              </a:rPr>
              <a:t>are</a:t>
            </a:r>
            <a:r>
              <a:rPr sz="2200" spc="-1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most</a:t>
            </a:r>
            <a:r>
              <a:rPr sz="2200" spc="-5" dirty="0">
                <a:solidFill>
                  <a:srgbClr val="2E2B1F"/>
                </a:solidFill>
                <a:latin typeface="Calibri"/>
                <a:cs typeface="Calibri"/>
              </a:rPr>
              <a:t> </a:t>
            </a:r>
            <a:r>
              <a:rPr sz="2200" spc="-20" dirty="0">
                <a:solidFill>
                  <a:srgbClr val="2E2B1F"/>
                </a:solidFill>
                <a:latin typeface="Calibri"/>
                <a:cs typeface="Calibri"/>
              </a:rPr>
              <a:t>feared</a:t>
            </a:r>
            <a:r>
              <a:rPr sz="2200" spc="-15" dirty="0">
                <a:solidFill>
                  <a:srgbClr val="2E2B1F"/>
                </a:solidFill>
                <a:latin typeface="Calibri"/>
                <a:cs typeface="Calibri"/>
              </a:rPr>
              <a:t> </a:t>
            </a:r>
            <a:r>
              <a:rPr sz="2200" spc="-5" dirty="0">
                <a:solidFill>
                  <a:srgbClr val="2E2B1F"/>
                </a:solidFill>
                <a:latin typeface="Calibri"/>
                <a:cs typeface="Calibri"/>
              </a:rPr>
              <a:t>issue</a:t>
            </a:r>
            <a:r>
              <a:rPr sz="2200" dirty="0">
                <a:solidFill>
                  <a:srgbClr val="2E2B1F"/>
                </a:solidFill>
                <a:latin typeface="Calibri"/>
                <a:cs typeface="Calibri"/>
              </a:rPr>
              <a:t> </a:t>
            </a:r>
            <a:r>
              <a:rPr sz="2200" spc="-10" dirty="0">
                <a:solidFill>
                  <a:srgbClr val="2E2B1F"/>
                </a:solidFill>
                <a:latin typeface="Calibri"/>
                <a:cs typeface="Calibri"/>
              </a:rPr>
              <a:t>that</a:t>
            </a:r>
            <a:r>
              <a:rPr sz="2200" spc="-5" dirty="0">
                <a:solidFill>
                  <a:srgbClr val="2E2B1F"/>
                </a:solidFill>
                <a:latin typeface="Calibri"/>
                <a:cs typeface="Calibri"/>
              </a:rPr>
              <a:t> </a:t>
            </a:r>
            <a:r>
              <a:rPr sz="2200" spc="-10" dirty="0">
                <a:solidFill>
                  <a:srgbClr val="2E2B1F"/>
                </a:solidFill>
                <a:latin typeface="Calibri"/>
                <a:cs typeface="Calibri"/>
              </a:rPr>
              <a:t>developers</a:t>
            </a:r>
            <a:r>
              <a:rPr sz="2200" spc="475" dirty="0">
                <a:solidFill>
                  <a:srgbClr val="2E2B1F"/>
                </a:solidFill>
                <a:latin typeface="Calibri"/>
                <a:cs typeface="Calibri"/>
              </a:rPr>
              <a:t> </a:t>
            </a:r>
            <a:r>
              <a:rPr sz="2200" spc="-15" dirty="0">
                <a:solidFill>
                  <a:srgbClr val="2E2B1F"/>
                </a:solidFill>
                <a:latin typeface="Calibri"/>
                <a:cs typeface="Calibri"/>
              </a:rPr>
              <a:t>face </a:t>
            </a:r>
            <a:r>
              <a:rPr sz="2200" spc="-10" dirty="0">
                <a:solidFill>
                  <a:srgbClr val="2E2B1F"/>
                </a:solidFill>
                <a:latin typeface="Calibri"/>
                <a:cs typeface="Calibri"/>
              </a:rPr>
              <a:t> </a:t>
            </a:r>
            <a:r>
              <a:rPr sz="2200" spc="-5" dirty="0">
                <a:solidFill>
                  <a:srgbClr val="2E2B1F"/>
                </a:solidFill>
                <a:latin typeface="Calibri"/>
                <a:cs typeface="Calibri"/>
              </a:rPr>
              <a:t>when</a:t>
            </a:r>
            <a:r>
              <a:rPr sz="2200" dirty="0">
                <a:solidFill>
                  <a:srgbClr val="2E2B1F"/>
                </a:solidFill>
                <a:latin typeface="Calibri"/>
                <a:cs typeface="Calibri"/>
              </a:rPr>
              <a:t> </a:t>
            </a:r>
            <a:r>
              <a:rPr sz="2200" spc="-5" dirty="0">
                <a:solidFill>
                  <a:srgbClr val="2E2B1F"/>
                </a:solidFill>
                <a:latin typeface="Calibri"/>
                <a:cs typeface="Calibri"/>
              </a:rPr>
              <a:t>writing</a:t>
            </a:r>
            <a:r>
              <a:rPr sz="2200" dirty="0">
                <a:solidFill>
                  <a:srgbClr val="2E2B1F"/>
                </a:solidFill>
                <a:latin typeface="Calibri"/>
                <a:cs typeface="Calibri"/>
              </a:rPr>
              <a:t> </a:t>
            </a:r>
            <a:r>
              <a:rPr sz="2200" spc="-10" dirty="0">
                <a:solidFill>
                  <a:srgbClr val="2E2B1F"/>
                </a:solidFill>
                <a:latin typeface="Calibri"/>
                <a:cs typeface="Calibri"/>
              </a:rPr>
              <a:t>concurrent/multithreaded</a:t>
            </a:r>
            <a:r>
              <a:rPr sz="2200" spc="-5" dirty="0">
                <a:solidFill>
                  <a:srgbClr val="2E2B1F"/>
                </a:solidFill>
                <a:latin typeface="Calibri"/>
                <a:cs typeface="Calibri"/>
              </a:rPr>
              <a:t> </a:t>
            </a:r>
            <a:r>
              <a:rPr sz="2200" spc="-10" dirty="0">
                <a:solidFill>
                  <a:srgbClr val="2E2B1F"/>
                </a:solidFill>
                <a:latin typeface="Calibri"/>
                <a:cs typeface="Calibri"/>
              </a:rPr>
              <a:t>applications</a:t>
            </a:r>
            <a:r>
              <a:rPr sz="2200" spc="480" dirty="0">
                <a:solidFill>
                  <a:srgbClr val="2E2B1F"/>
                </a:solidFill>
                <a:latin typeface="Calibri"/>
                <a:cs typeface="Calibri"/>
              </a:rPr>
              <a:t> </a:t>
            </a:r>
            <a:r>
              <a:rPr sz="2200" spc="-10" dirty="0">
                <a:solidFill>
                  <a:srgbClr val="2E2B1F"/>
                </a:solidFill>
                <a:latin typeface="Calibri"/>
                <a:cs typeface="Calibri"/>
              </a:rPr>
              <a:t>in </a:t>
            </a:r>
            <a:r>
              <a:rPr sz="2200" spc="-5" dirty="0">
                <a:solidFill>
                  <a:srgbClr val="2E2B1F"/>
                </a:solidFill>
                <a:latin typeface="Calibri"/>
                <a:cs typeface="Calibri"/>
              </a:rPr>
              <a:t> python. </a:t>
            </a:r>
            <a:r>
              <a:rPr sz="2200" spc="-10" dirty="0">
                <a:solidFill>
                  <a:srgbClr val="2E2B1F"/>
                </a:solidFill>
                <a:latin typeface="Calibri"/>
                <a:cs typeface="Calibri"/>
              </a:rPr>
              <a:t>The </a:t>
            </a:r>
            <a:r>
              <a:rPr sz="2200" spc="-15" dirty="0">
                <a:solidFill>
                  <a:srgbClr val="2E2B1F"/>
                </a:solidFill>
                <a:latin typeface="Calibri"/>
                <a:cs typeface="Calibri"/>
              </a:rPr>
              <a:t>best </a:t>
            </a:r>
            <a:r>
              <a:rPr sz="2200" spc="-25" dirty="0">
                <a:solidFill>
                  <a:srgbClr val="2E2B1F"/>
                </a:solidFill>
                <a:latin typeface="Calibri"/>
                <a:cs typeface="Calibri"/>
              </a:rPr>
              <a:t>way </a:t>
            </a:r>
            <a:r>
              <a:rPr sz="2200" spc="-20" dirty="0">
                <a:solidFill>
                  <a:srgbClr val="2E2B1F"/>
                </a:solidFill>
                <a:latin typeface="Calibri"/>
                <a:cs typeface="Calibri"/>
              </a:rPr>
              <a:t>to </a:t>
            </a:r>
            <a:r>
              <a:rPr sz="2200" spc="-15" dirty="0">
                <a:solidFill>
                  <a:srgbClr val="2E2B1F"/>
                </a:solidFill>
                <a:latin typeface="Calibri"/>
                <a:cs typeface="Calibri"/>
              </a:rPr>
              <a:t>understand </a:t>
            </a:r>
            <a:r>
              <a:rPr sz="2200" spc="-10" dirty="0">
                <a:solidFill>
                  <a:srgbClr val="2E2B1F"/>
                </a:solidFill>
                <a:latin typeface="Calibri"/>
                <a:cs typeface="Calibri"/>
              </a:rPr>
              <a:t>deadlocks </a:t>
            </a:r>
            <a:r>
              <a:rPr sz="2200" spc="-5" dirty="0">
                <a:solidFill>
                  <a:srgbClr val="2E2B1F"/>
                </a:solidFill>
                <a:latin typeface="Calibri"/>
                <a:cs typeface="Calibri"/>
              </a:rPr>
              <a:t>is </a:t>
            </a:r>
            <a:r>
              <a:rPr sz="2200" spc="-10" dirty="0">
                <a:solidFill>
                  <a:srgbClr val="2E2B1F"/>
                </a:solidFill>
                <a:latin typeface="Calibri"/>
                <a:cs typeface="Calibri"/>
              </a:rPr>
              <a:t>by using </a:t>
            </a:r>
            <a:r>
              <a:rPr sz="2200" spc="-5" dirty="0">
                <a:solidFill>
                  <a:srgbClr val="2E2B1F"/>
                </a:solidFill>
                <a:latin typeface="Calibri"/>
                <a:cs typeface="Calibri"/>
              </a:rPr>
              <a:t>the </a:t>
            </a:r>
            <a:r>
              <a:rPr sz="2200" dirty="0">
                <a:solidFill>
                  <a:srgbClr val="2E2B1F"/>
                </a:solidFill>
                <a:latin typeface="Calibri"/>
                <a:cs typeface="Calibri"/>
              </a:rPr>
              <a:t> </a:t>
            </a:r>
            <a:r>
              <a:rPr sz="2200" spc="-5" dirty="0">
                <a:solidFill>
                  <a:srgbClr val="2E2B1F"/>
                </a:solidFill>
                <a:latin typeface="Calibri"/>
                <a:cs typeface="Calibri"/>
              </a:rPr>
              <a:t>classic</a:t>
            </a:r>
            <a:r>
              <a:rPr sz="2200" spc="985" dirty="0">
                <a:solidFill>
                  <a:srgbClr val="2E2B1F"/>
                </a:solidFill>
                <a:latin typeface="Calibri"/>
                <a:cs typeface="Calibri"/>
              </a:rPr>
              <a:t> </a:t>
            </a:r>
            <a:r>
              <a:rPr sz="2200" spc="-15" dirty="0">
                <a:solidFill>
                  <a:srgbClr val="2E2B1F"/>
                </a:solidFill>
                <a:latin typeface="Calibri"/>
                <a:cs typeface="Calibri"/>
              </a:rPr>
              <a:t>computer</a:t>
            </a:r>
            <a:r>
              <a:rPr sz="2200" spc="950" dirty="0">
                <a:solidFill>
                  <a:srgbClr val="2E2B1F"/>
                </a:solidFill>
                <a:latin typeface="Calibri"/>
                <a:cs typeface="Calibri"/>
              </a:rPr>
              <a:t> </a:t>
            </a:r>
            <a:r>
              <a:rPr sz="2200" spc="-5" dirty="0">
                <a:solidFill>
                  <a:srgbClr val="2E2B1F"/>
                </a:solidFill>
                <a:latin typeface="Calibri"/>
                <a:cs typeface="Calibri"/>
              </a:rPr>
              <a:t>science</a:t>
            </a:r>
            <a:r>
              <a:rPr sz="2200" spc="980" dirty="0">
                <a:solidFill>
                  <a:srgbClr val="2E2B1F"/>
                </a:solidFill>
                <a:latin typeface="Calibri"/>
                <a:cs typeface="Calibri"/>
              </a:rPr>
              <a:t> </a:t>
            </a:r>
            <a:r>
              <a:rPr sz="2200" spc="-15" dirty="0">
                <a:solidFill>
                  <a:srgbClr val="2E2B1F"/>
                </a:solidFill>
                <a:latin typeface="Calibri"/>
                <a:cs typeface="Calibri"/>
              </a:rPr>
              <a:t>example</a:t>
            </a:r>
            <a:r>
              <a:rPr sz="2200" spc="950" dirty="0">
                <a:solidFill>
                  <a:srgbClr val="2E2B1F"/>
                </a:solidFill>
                <a:latin typeface="Calibri"/>
                <a:cs typeface="Calibri"/>
              </a:rPr>
              <a:t> </a:t>
            </a:r>
            <a:r>
              <a:rPr sz="2200" spc="-15" dirty="0">
                <a:solidFill>
                  <a:srgbClr val="2E2B1F"/>
                </a:solidFill>
                <a:latin typeface="Calibri"/>
                <a:cs typeface="Calibri"/>
              </a:rPr>
              <a:t>problem</a:t>
            </a:r>
            <a:r>
              <a:rPr sz="2200" spc="950" dirty="0">
                <a:solidFill>
                  <a:srgbClr val="2E2B1F"/>
                </a:solidFill>
                <a:latin typeface="Calibri"/>
                <a:cs typeface="Calibri"/>
              </a:rPr>
              <a:t> </a:t>
            </a:r>
            <a:r>
              <a:rPr sz="2200" spc="-5" dirty="0">
                <a:solidFill>
                  <a:srgbClr val="2E2B1F"/>
                </a:solidFill>
                <a:latin typeface="Calibri"/>
                <a:cs typeface="Calibri"/>
              </a:rPr>
              <a:t>known</a:t>
            </a:r>
            <a:r>
              <a:rPr sz="2200" spc="484" dirty="0">
                <a:solidFill>
                  <a:srgbClr val="2E2B1F"/>
                </a:solidFill>
                <a:latin typeface="Calibri"/>
                <a:cs typeface="Calibri"/>
              </a:rPr>
              <a:t>  </a:t>
            </a:r>
            <a:r>
              <a:rPr sz="2200" spc="-5" dirty="0">
                <a:solidFill>
                  <a:srgbClr val="2E2B1F"/>
                </a:solidFill>
                <a:latin typeface="Calibri"/>
                <a:cs typeface="Calibri"/>
              </a:rPr>
              <a:t>as </a:t>
            </a:r>
            <a:r>
              <a:rPr sz="2200" spc="-484" dirty="0">
                <a:solidFill>
                  <a:srgbClr val="2E2B1F"/>
                </a:solidFill>
                <a:latin typeface="Calibri"/>
                <a:cs typeface="Calibri"/>
              </a:rPr>
              <a:t> </a:t>
            </a:r>
            <a:r>
              <a:rPr sz="2200" spc="-5" dirty="0">
                <a:solidFill>
                  <a:srgbClr val="2E2B1F"/>
                </a:solidFill>
                <a:latin typeface="Calibri"/>
                <a:cs typeface="Calibri"/>
              </a:rPr>
              <a:t>the</a:t>
            </a:r>
            <a:r>
              <a:rPr sz="2200" spc="5" dirty="0">
                <a:solidFill>
                  <a:srgbClr val="2E2B1F"/>
                </a:solidFill>
                <a:latin typeface="Calibri"/>
                <a:cs typeface="Calibri"/>
              </a:rPr>
              <a:t> </a:t>
            </a:r>
            <a:r>
              <a:rPr sz="2200" b="1" spc="-10" dirty="0">
                <a:solidFill>
                  <a:srgbClr val="2E2B1F"/>
                </a:solidFill>
                <a:latin typeface="Calibri"/>
                <a:cs typeface="Calibri"/>
              </a:rPr>
              <a:t>Dining</a:t>
            </a:r>
            <a:r>
              <a:rPr sz="2200" b="1" spc="-5" dirty="0">
                <a:solidFill>
                  <a:srgbClr val="2E2B1F"/>
                </a:solidFill>
                <a:latin typeface="Calibri"/>
                <a:cs typeface="Calibri"/>
              </a:rPr>
              <a:t> </a:t>
            </a:r>
            <a:r>
              <a:rPr sz="2200" b="1" spc="-10" dirty="0">
                <a:solidFill>
                  <a:srgbClr val="2E2B1F"/>
                </a:solidFill>
                <a:latin typeface="Calibri"/>
                <a:cs typeface="Calibri"/>
              </a:rPr>
              <a:t>Philosophers</a:t>
            </a:r>
            <a:r>
              <a:rPr sz="2200" b="1" spc="40" dirty="0">
                <a:solidFill>
                  <a:srgbClr val="2E2B1F"/>
                </a:solidFill>
                <a:latin typeface="Calibri"/>
                <a:cs typeface="Calibri"/>
              </a:rPr>
              <a:t> </a:t>
            </a:r>
            <a:r>
              <a:rPr sz="2200" b="1" spc="-10" dirty="0">
                <a:solidFill>
                  <a:srgbClr val="2E2B1F"/>
                </a:solidFill>
                <a:latin typeface="Calibri"/>
                <a:cs typeface="Calibri"/>
              </a:rPr>
              <a:t>Problem.</a:t>
            </a:r>
            <a:endParaRPr sz="2200">
              <a:latin typeface="Calibri"/>
              <a:cs typeface="Calibri"/>
            </a:endParaRPr>
          </a:p>
          <a:p>
            <a:pPr marL="241300" indent="-229235" algn="just">
              <a:lnSpc>
                <a:spcPct val="100000"/>
              </a:lnSpc>
              <a:spcBef>
                <a:spcPts val="530"/>
              </a:spcBef>
              <a:buClr>
                <a:srgbClr val="A9A47B"/>
              </a:buClr>
              <a:buFont typeface="Arial MT"/>
              <a:buChar char="•"/>
              <a:tabLst>
                <a:tab pos="241935" algn="l"/>
              </a:tabLst>
            </a:pPr>
            <a:r>
              <a:rPr sz="2200" spc="-5" dirty="0">
                <a:solidFill>
                  <a:srgbClr val="2E2B1F"/>
                </a:solidFill>
                <a:latin typeface="Calibri"/>
                <a:cs typeface="Calibri"/>
              </a:rPr>
              <a:t>The</a:t>
            </a:r>
            <a:r>
              <a:rPr sz="2200" spc="15" dirty="0">
                <a:solidFill>
                  <a:srgbClr val="2E2B1F"/>
                </a:solidFill>
                <a:latin typeface="Calibri"/>
                <a:cs typeface="Calibri"/>
              </a:rPr>
              <a:t> </a:t>
            </a:r>
            <a:r>
              <a:rPr sz="2200" spc="-15" dirty="0">
                <a:solidFill>
                  <a:srgbClr val="2E2B1F"/>
                </a:solidFill>
                <a:latin typeface="Calibri"/>
                <a:cs typeface="Calibri"/>
              </a:rPr>
              <a:t>problem</a:t>
            </a:r>
            <a:r>
              <a:rPr sz="2200" spc="10" dirty="0">
                <a:solidFill>
                  <a:srgbClr val="2E2B1F"/>
                </a:solidFill>
                <a:latin typeface="Calibri"/>
                <a:cs typeface="Calibri"/>
              </a:rPr>
              <a:t> </a:t>
            </a:r>
            <a:r>
              <a:rPr sz="2200" spc="-20" dirty="0">
                <a:solidFill>
                  <a:srgbClr val="2E2B1F"/>
                </a:solidFill>
                <a:latin typeface="Calibri"/>
                <a:cs typeface="Calibri"/>
              </a:rPr>
              <a:t>statement</a:t>
            </a:r>
            <a:r>
              <a:rPr sz="2200" spc="35" dirty="0">
                <a:solidFill>
                  <a:srgbClr val="2E2B1F"/>
                </a:solidFill>
                <a:latin typeface="Calibri"/>
                <a:cs typeface="Calibri"/>
              </a:rPr>
              <a:t> </a:t>
            </a:r>
            <a:r>
              <a:rPr sz="2200" spc="-20" dirty="0">
                <a:solidFill>
                  <a:srgbClr val="2E2B1F"/>
                </a:solidFill>
                <a:latin typeface="Calibri"/>
                <a:cs typeface="Calibri"/>
              </a:rPr>
              <a:t>for</a:t>
            </a:r>
            <a:r>
              <a:rPr sz="2200" spc="5" dirty="0">
                <a:solidFill>
                  <a:srgbClr val="2E2B1F"/>
                </a:solidFill>
                <a:latin typeface="Calibri"/>
                <a:cs typeface="Calibri"/>
              </a:rPr>
              <a:t> </a:t>
            </a:r>
            <a:r>
              <a:rPr sz="2200" spc="-5" dirty="0">
                <a:solidFill>
                  <a:srgbClr val="2E2B1F"/>
                </a:solidFill>
                <a:latin typeface="Calibri"/>
                <a:cs typeface="Calibri"/>
              </a:rPr>
              <a:t>dining</a:t>
            </a:r>
            <a:r>
              <a:rPr sz="2200" dirty="0">
                <a:solidFill>
                  <a:srgbClr val="2E2B1F"/>
                </a:solidFill>
                <a:latin typeface="Calibri"/>
                <a:cs typeface="Calibri"/>
              </a:rPr>
              <a:t> </a:t>
            </a:r>
            <a:r>
              <a:rPr sz="2200" spc="-10" dirty="0">
                <a:solidFill>
                  <a:srgbClr val="2E2B1F"/>
                </a:solidFill>
                <a:latin typeface="Calibri"/>
                <a:cs typeface="Calibri"/>
              </a:rPr>
              <a:t>philosophers</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as </a:t>
            </a:r>
            <a:r>
              <a:rPr sz="2200" spc="-15" dirty="0">
                <a:solidFill>
                  <a:srgbClr val="2E2B1F"/>
                </a:solidFill>
                <a:latin typeface="Calibri"/>
                <a:cs typeface="Calibri"/>
              </a:rPr>
              <a:t>follows:</a:t>
            </a:r>
            <a:endParaRPr sz="2200">
              <a:latin typeface="Calibri"/>
              <a:cs typeface="Calibri"/>
            </a:endParaRPr>
          </a:p>
          <a:p>
            <a:pPr marL="241300" marR="5715" indent="-229235" algn="just">
              <a:lnSpc>
                <a:spcPct val="100000"/>
              </a:lnSpc>
              <a:spcBef>
                <a:spcPts val="530"/>
              </a:spcBef>
              <a:buClr>
                <a:srgbClr val="A9A47B"/>
              </a:buClr>
              <a:buFont typeface="Arial MT"/>
              <a:buChar char="•"/>
              <a:tabLst>
                <a:tab pos="241935" algn="l"/>
              </a:tabLst>
            </a:pPr>
            <a:r>
              <a:rPr sz="2200" spc="-15" dirty="0">
                <a:solidFill>
                  <a:srgbClr val="2E2B1F"/>
                </a:solidFill>
                <a:latin typeface="Calibri"/>
                <a:cs typeface="Calibri"/>
              </a:rPr>
              <a:t>Five </a:t>
            </a:r>
            <a:r>
              <a:rPr sz="2200" spc="-10" dirty="0">
                <a:solidFill>
                  <a:srgbClr val="2E2B1F"/>
                </a:solidFill>
                <a:latin typeface="Calibri"/>
                <a:cs typeface="Calibri"/>
              </a:rPr>
              <a:t>philosophers are </a:t>
            </a:r>
            <a:r>
              <a:rPr sz="2200" spc="-15" dirty="0">
                <a:solidFill>
                  <a:srgbClr val="2E2B1F"/>
                </a:solidFill>
                <a:latin typeface="Calibri"/>
                <a:cs typeface="Calibri"/>
              </a:rPr>
              <a:t>seated </a:t>
            </a:r>
            <a:r>
              <a:rPr sz="2200" dirty="0">
                <a:solidFill>
                  <a:srgbClr val="2E2B1F"/>
                </a:solidFill>
                <a:latin typeface="Calibri"/>
                <a:cs typeface="Calibri"/>
              </a:rPr>
              <a:t>on </a:t>
            </a:r>
            <a:r>
              <a:rPr sz="2200" spc="-5" dirty="0">
                <a:solidFill>
                  <a:srgbClr val="2E2B1F"/>
                </a:solidFill>
                <a:latin typeface="Calibri"/>
                <a:cs typeface="Calibri"/>
              </a:rPr>
              <a:t>a </a:t>
            </a:r>
            <a:r>
              <a:rPr sz="2200" spc="-15" dirty="0">
                <a:solidFill>
                  <a:srgbClr val="2E2B1F"/>
                </a:solidFill>
                <a:latin typeface="Calibri"/>
                <a:cs typeface="Calibri"/>
              </a:rPr>
              <a:t>round </a:t>
            </a:r>
            <a:r>
              <a:rPr sz="2200" spc="-10" dirty="0">
                <a:solidFill>
                  <a:srgbClr val="2E2B1F"/>
                </a:solidFill>
                <a:latin typeface="Calibri"/>
                <a:cs typeface="Calibri"/>
              </a:rPr>
              <a:t>table </a:t>
            </a:r>
            <a:r>
              <a:rPr sz="2200" spc="-5" dirty="0">
                <a:solidFill>
                  <a:srgbClr val="2E2B1F"/>
                </a:solidFill>
                <a:latin typeface="Calibri"/>
                <a:cs typeface="Calibri"/>
              </a:rPr>
              <a:t>with </a:t>
            </a:r>
            <a:r>
              <a:rPr sz="2200" spc="-10" dirty="0">
                <a:solidFill>
                  <a:srgbClr val="2E2B1F"/>
                </a:solidFill>
                <a:latin typeface="Calibri"/>
                <a:cs typeface="Calibri"/>
              </a:rPr>
              <a:t>five </a:t>
            </a:r>
            <a:r>
              <a:rPr sz="2200" spc="-15" dirty="0">
                <a:solidFill>
                  <a:srgbClr val="2E2B1F"/>
                </a:solidFill>
                <a:latin typeface="Calibri"/>
                <a:cs typeface="Calibri"/>
              </a:rPr>
              <a:t>plates </a:t>
            </a:r>
            <a:r>
              <a:rPr sz="2200" spc="-10" dirty="0">
                <a:solidFill>
                  <a:srgbClr val="2E2B1F"/>
                </a:solidFill>
                <a:latin typeface="Calibri"/>
                <a:cs typeface="Calibri"/>
              </a:rPr>
              <a:t> </a:t>
            </a:r>
            <a:r>
              <a:rPr sz="2200" dirty="0">
                <a:solidFill>
                  <a:srgbClr val="2E2B1F"/>
                </a:solidFill>
                <a:latin typeface="Calibri"/>
                <a:cs typeface="Calibri"/>
              </a:rPr>
              <a:t>of </a:t>
            </a:r>
            <a:r>
              <a:rPr sz="2200" spc="-10" dirty="0">
                <a:solidFill>
                  <a:srgbClr val="2E2B1F"/>
                </a:solidFill>
                <a:latin typeface="Calibri"/>
                <a:cs typeface="Calibri"/>
              </a:rPr>
              <a:t>spaghetti </a:t>
            </a:r>
            <a:r>
              <a:rPr sz="2200" dirty="0">
                <a:solidFill>
                  <a:srgbClr val="2E2B1F"/>
                </a:solidFill>
                <a:latin typeface="Calibri"/>
                <a:cs typeface="Calibri"/>
              </a:rPr>
              <a:t>(a </a:t>
            </a:r>
            <a:r>
              <a:rPr sz="2200" spc="-5" dirty="0">
                <a:solidFill>
                  <a:srgbClr val="2E2B1F"/>
                </a:solidFill>
                <a:latin typeface="Calibri"/>
                <a:cs typeface="Calibri"/>
              </a:rPr>
              <a:t>type </a:t>
            </a:r>
            <a:r>
              <a:rPr sz="2200" dirty="0">
                <a:solidFill>
                  <a:srgbClr val="2E2B1F"/>
                </a:solidFill>
                <a:latin typeface="Calibri"/>
                <a:cs typeface="Calibri"/>
              </a:rPr>
              <a:t>of </a:t>
            </a:r>
            <a:r>
              <a:rPr sz="2200" spc="-15" dirty="0">
                <a:solidFill>
                  <a:srgbClr val="2E2B1F"/>
                </a:solidFill>
                <a:latin typeface="Calibri"/>
                <a:cs typeface="Calibri"/>
              </a:rPr>
              <a:t>pasta) </a:t>
            </a:r>
            <a:r>
              <a:rPr sz="2200" spc="-5" dirty="0">
                <a:solidFill>
                  <a:srgbClr val="2E2B1F"/>
                </a:solidFill>
                <a:latin typeface="Calibri"/>
                <a:cs typeface="Calibri"/>
              </a:rPr>
              <a:t>and </a:t>
            </a:r>
            <a:r>
              <a:rPr sz="2200" spc="-15" dirty="0">
                <a:solidFill>
                  <a:srgbClr val="2E2B1F"/>
                </a:solidFill>
                <a:latin typeface="Calibri"/>
                <a:cs typeface="Calibri"/>
              </a:rPr>
              <a:t>five forks, </a:t>
            </a:r>
            <a:r>
              <a:rPr sz="2200" spc="-5" dirty="0">
                <a:solidFill>
                  <a:srgbClr val="2E2B1F"/>
                </a:solidFill>
                <a:latin typeface="Calibri"/>
                <a:cs typeface="Calibri"/>
              </a:rPr>
              <a:t>as shown in the </a:t>
            </a:r>
            <a:r>
              <a:rPr sz="2200" dirty="0">
                <a:solidFill>
                  <a:srgbClr val="2E2B1F"/>
                </a:solidFill>
                <a:latin typeface="Calibri"/>
                <a:cs typeface="Calibri"/>
              </a:rPr>
              <a:t> </a:t>
            </a:r>
            <a:r>
              <a:rPr sz="2200" spc="-10" dirty="0">
                <a:solidFill>
                  <a:srgbClr val="2E2B1F"/>
                </a:solidFill>
                <a:latin typeface="Calibri"/>
                <a:cs typeface="Calibri"/>
              </a:rPr>
              <a:t>diagram.</a:t>
            </a:r>
            <a:endParaRPr sz="2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73FA760-7D20-4B26-AE00-5691EE75301B}"/>
              </a:ext>
            </a:extLst>
          </p:cNvPr>
          <p:cNvGraphicFramePr>
            <a:graphicFrameLocks noGrp="1"/>
          </p:cNvGraphicFramePr>
          <p:nvPr>
            <p:extLst>
              <p:ext uri="{D42A27DB-BD31-4B8C-83A1-F6EECF244321}">
                <p14:modId xmlns:p14="http://schemas.microsoft.com/office/powerpoint/2010/main" val="4278651673"/>
              </p:ext>
            </p:extLst>
          </p:nvPr>
        </p:nvGraphicFramePr>
        <p:xfrm>
          <a:off x="304800" y="727192"/>
          <a:ext cx="7620000" cy="5021634"/>
        </p:xfrm>
        <a:graphic>
          <a:graphicData uri="http://schemas.openxmlformats.org/drawingml/2006/table">
            <a:tbl>
              <a:tblPr/>
              <a:tblGrid>
                <a:gridCol w="3810000">
                  <a:extLst>
                    <a:ext uri="{9D8B030D-6E8A-4147-A177-3AD203B41FA5}">
                      <a16:colId xmlns:a16="http://schemas.microsoft.com/office/drawing/2014/main" val="1395951362"/>
                    </a:ext>
                  </a:extLst>
                </a:gridCol>
                <a:gridCol w="3810000">
                  <a:extLst>
                    <a:ext uri="{9D8B030D-6E8A-4147-A177-3AD203B41FA5}">
                      <a16:colId xmlns:a16="http://schemas.microsoft.com/office/drawing/2014/main" val="3198862821"/>
                    </a:ext>
                  </a:extLst>
                </a:gridCol>
              </a:tblGrid>
              <a:tr h="0">
                <a:tc>
                  <a:txBody>
                    <a:bodyPr/>
                    <a:lstStyle/>
                    <a:p>
                      <a:pPr algn="ctr"/>
                      <a:r>
                        <a:rPr lang="en-IN" sz="2000" b="1" dirty="0">
                          <a:effectLst/>
                        </a:rPr>
                        <a:t>Exception Name</a:t>
                      </a:r>
                    </a:p>
                  </a:txBody>
                  <a:tcPr marL="22126" marR="22126" marT="11063" marB="11063" anchor="ctr">
                    <a:lnL>
                      <a:noFill/>
                    </a:lnL>
                    <a:lnR>
                      <a:noFill/>
                    </a:lnR>
                    <a:lnT>
                      <a:noFill/>
                    </a:lnT>
                    <a:lnB>
                      <a:noFill/>
                    </a:lnB>
                  </a:tcPr>
                </a:tc>
                <a:tc>
                  <a:txBody>
                    <a:bodyPr/>
                    <a:lstStyle/>
                    <a:p>
                      <a:pPr algn="ctr"/>
                      <a:r>
                        <a:rPr lang="en-IN" sz="2000" b="1" dirty="0">
                          <a:effectLst/>
                        </a:rPr>
                        <a:t>Description</a:t>
                      </a:r>
                    </a:p>
                  </a:txBody>
                  <a:tcPr marL="22126" marR="22126" marT="11063" marB="11063" anchor="ctr">
                    <a:lnL>
                      <a:noFill/>
                    </a:lnL>
                    <a:lnR>
                      <a:noFill/>
                    </a:lnR>
                    <a:lnT>
                      <a:noFill/>
                    </a:lnT>
                    <a:lnB>
                      <a:noFill/>
                    </a:lnB>
                  </a:tcPr>
                </a:tc>
                <a:extLst>
                  <a:ext uri="{0D108BD9-81ED-4DB2-BD59-A6C34878D82A}">
                    <a16:rowId xmlns:a16="http://schemas.microsoft.com/office/drawing/2014/main" val="1961175390"/>
                  </a:ext>
                </a:extLst>
              </a:tr>
              <a:tr h="1173677">
                <a:tc>
                  <a:txBody>
                    <a:bodyPr/>
                    <a:lstStyle/>
                    <a:p>
                      <a:pPr algn="ctr"/>
                      <a:r>
                        <a:rPr lang="en-IN" sz="2000" dirty="0">
                          <a:effectLst/>
                        </a:rPr>
                        <a:t>Exception</a:t>
                      </a:r>
                    </a:p>
                  </a:txBody>
                  <a:tcPr marL="22126" marR="22126" marT="11063" marB="11063" anchor="ctr">
                    <a:lnL>
                      <a:noFill/>
                    </a:lnL>
                    <a:lnR>
                      <a:noFill/>
                    </a:lnR>
                    <a:lnT>
                      <a:noFill/>
                    </a:lnT>
                    <a:lnB>
                      <a:noFill/>
                    </a:lnB>
                  </a:tcPr>
                </a:tc>
                <a:tc>
                  <a:txBody>
                    <a:bodyPr/>
                    <a:lstStyle/>
                    <a:p>
                      <a:pPr algn="ctr"/>
                      <a:r>
                        <a:rPr lang="en-IN" sz="2000" dirty="0">
                          <a:effectLst/>
                        </a:rPr>
                        <a:t>All exceptions inherit this class as the base class for all exceptions.</a:t>
                      </a:r>
                    </a:p>
                  </a:txBody>
                  <a:tcPr marL="22126" marR="22126" marT="11063" marB="11063" anchor="ctr">
                    <a:lnL>
                      <a:noFill/>
                    </a:lnL>
                    <a:lnR>
                      <a:noFill/>
                    </a:lnR>
                    <a:lnT>
                      <a:noFill/>
                    </a:lnT>
                    <a:lnB>
                      <a:noFill/>
                    </a:lnB>
                  </a:tcPr>
                </a:tc>
                <a:extLst>
                  <a:ext uri="{0D108BD9-81ED-4DB2-BD59-A6C34878D82A}">
                    <a16:rowId xmlns:a16="http://schemas.microsoft.com/office/drawing/2014/main" val="3623445210"/>
                  </a:ext>
                </a:extLst>
              </a:tr>
              <a:tr h="1173677">
                <a:tc>
                  <a:txBody>
                    <a:bodyPr/>
                    <a:lstStyle/>
                    <a:p>
                      <a:pPr algn="ctr"/>
                      <a:r>
                        <a:rPr lang="en-IN" sz="2000" dirty="0">
                          <a:effectLst/>
                        </a:rPr>
                        <a:t>ArithmeticError</a:t>
                      </a:r>
                    </a:p>
                  </a:txBody>
                  <a:tcPr marL="22126" marR="22126" marT="11063" marB="11063" anchor="ctr">
                    <a:lnL>
                      <a:noFill/>
                    </a:lnL>
                    <a:lnR>
                      <a:noFill/>
                    </a:lnR>
                    <a:lnT>
                      <a:noFill/>
                    </a:lnT>
                    <a:lnB>
                      <a:noFill/>
                    </a:lnB>
                  </a:tcPr>
                </a:tc>
                <a:tc>
                  <a:txBody>
                    <a:bodyPr/>
                    <a:lstStyle/>
                    <a:p>
                      <a:pPr algn="ctr"/>
                      <a:r>
                        <a:rPr lang="en-IN" sz="2000" dirty="0">
                          <a:effectLst/>
                        </a:rPr>
                        <a:t>Errors that occur during numeric calculation are inherited by it.</a:t>
                      </a:r>
                    </a:p>
                  </a:txBody>
                  <a:tcPr marL="22126" marR="22126" marT="11063" marB="11063" anchor="ctr">
                    <a:lnL>
                      <a:noFill/>
                    </a:lnL>
                    <a:lnR>
                      <a:noFill/>
                    </a:lnR>
                    <a:lnT>
                      <a:noFill/>
                    </a:lnT>
                    <a:lnB>
                      <a:noFill/>
                    </a:lnB>
                  </a:tcPr>
                </a:tc>
                <a:extLst>
                  <a:ext uri="{0D108BD9-81ED-4DB2-BD59-A6C34878D82A}">
                    <a16:rowId xmlns:a16="http://schemas.microsoft.com/office/drawing/2014/main" val="2231570655"/>
                  </a:ext>
                </a:extLst>
              </a:tr>
              <a:tr h="1173677">
                <a:tc>
                  <a:txBody>
                    <a:bodyPr/>
                    <a:lstStyle/>
                    <a:p>
                      <a:pPr algn="ctr"/>
                      <a:r>
                        <a:rPr lang="en-IN" dirty="0">
                          <a:effectLst/>
                        </a:rPr>
                        <a:t>OverflowError</a:t>
                      </a:r>
                    </a:p>
                  </a:txBody>
                  <a:tcPr anchor="ctr">
                    <a:lnL>
                      <a:noFill/>
                    </a:lnL>
                    <a:lnR>
                      <a:noFill/>
                    </a:lnR>
                    <a:lnT>
                      <a:noFill/>
                    </a:lnT>
                    <a:lnB>
                      <a:noFill/>
                    </a:lnB>
                  </a:tcPr>
                </a:tc>
                <a:tc>
                  <a:txBody>
                    <a:bodyPr/>
                    <a:lstStyle/>
                    <a:p>
                      <a:pPr algn="ctr"/>
                      <a:r>
                        <a:rPr lang="en-IN">
                          <a:effectLst/>
                        </a:rPr>
                        <a:t>When a calculation exceeds the max limit for a specific numeric data type</a:t>
                      </a:r>
                    </a:p>
                  </a:txBody>
                  <a:tcPr anchor="ctr">
                    <a:lnL>
                      <a:noFill/>
                    </a:lnL>
                    <a:lnR>
                      <a:noFill/>
                    </a:lnR>
                    <a:lnT>
                      <a:noFill/>
                    </a:lnT>
                    <a:lnB>
                      <a:noFill/>
                    </a:lnB>
                  </a:tcPr>
                </a:tc>
                <a:extLst>
                  <a:ext uri="{0D108BD9-81ED-4DB2-BD59-A6C34878D82A}">
                    <a16:rowId xmlns:a16="http://schemas.microsoft.com/office/drawing/2014/main" val="2683009278"/>
                  </a:ext>
                </a:extLst>
              </a:tr>
              <a:tr h="1173677">
                <a:tc>
                  <a:txBody>
                    <a:bodyPr/>
                    <a:lstStyle/>
                    <a:p>
                      <a:pPr algn="ctr"/>
                      <a:r>
                        <a:rPr lang="en-IN">
                          <a:effectLst/>
                        </a:rPr>
                        <a:t>ZeroDivisionError</a:t>
                      </a:r>
                    </a:p>
                  </a:txBody>
                  <a:tcPr anchor="ctr">
                    <a:lnL>
                      <a:noFill/>
                    </a:lnL>
                    <a:lnR>
                      <a:noFill/>
                    </a:lnR>
                    <a:lnT>
                      <a:noFill/>
                    </a:lnT>
                    <a:lnB>
                      <a:noFill/>
                    </a:lnB>
                  </a:tcPr>
                </a:tc>
                <a:tc>
                  <a:txBody>
                    <a:bodyPr/>
                    <a:lstStyle/>
                    <a:p>
                      <a:pPr algn="ctr"/>
                      <a:r>
                        <a:rPr lang="en-IN" dirty="0">
                          <a:effectLst/>
                        </a:rPr>
                        <a:t>Raised when division or modulo by zero takes place.</a:t>
                      </a:r>
                    </a:p>
                  </a:txBody>
                  <a:tcPr anchor="ctr">
                    <a:lnL>
                      <a:noFill/>
                    </a:lnL>
                    <a:lnR>
                      <a:noFill/>
                    </a:lnR>
                    <a:lnT>
                      <a:noFill/>
                    </a:lnT>
                    <a:lnB>
                      <a:noFill/>
                    </a:lnB>
                  </a:tcPr>
                </a:tc>
                <a:extLst>
                  <a:ext uri="{0D108BD9-81ED-4DB2-BD59-A6C34878D82A}">
                    <a16:rowId xmlns:a16="http://schemas.microsoft.com/office/drawing/2014/main" val="662158974"/>
                  </a:ext>
                </a:extLst>
              </a:tr>
            </a:tbl>
          </a:graphicData>
        </a:graphic>
      </p:graphicFrame>
    </p:spTree>
    <p:extLst>
      <p:ext uri="{BB962C8B-B14F-4D97-AF65-F5344CB8AC3E}">
        <p14:creationId xmlns:p14="http://schemas.microsoft.com/office/powerpoint/2010/main" val="39687131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609600"/>
            <a:ext cx="7086600" cy="54864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583181"/>
            <a:ext cx="7350125" cy="4485005"/>
          </a:xfrm>
          <a:prstGeom prst="rect">
            <a:avLst/>
          </a:prstGeom>
        </p:spPr>
        <p:txBody>
          <a:bodyPr vert="horz" wrap="square" lIns="0" tIns="12065" rIns="0" bIns="0" rtlCol="0">
            <a:spAutoFit/>
          </a:bodyPr>
          <a:lstStyle/>
          <a:p>
            <a:pPr marL="241300" indent="-229235">
              <a:lnSpc>
                <a:spcPts val="2510"/>
              </a:lnSpc>
              <a:spcBef>
                <a:spcPts val="95"/>
              </a:spcBef>
              <a:buClr>
                <a:srgbClr val="A9A47B"/>
              </a:buClr>
              <a:buFont typeface="Arial MT"/>
              <a:buChar char="•"/>
              <a:tabLst>
                <a:tab pos="241300" algn="l"/>
                <a:tab pos="241935" algn="l"/>
                <a:tab pos="615950" algn="l"/>
                <a:tab pos="1876425" algn="l"/>
                <a:tab pos="2594610" algn="l"/>
                <a:tab pos="2856865" algn="l"/>
                <a:tab pos="4338320" algn="l"/>
                <a:tab pos="5036185" algn="l"/>
                <a:tab pos="5842635" algn="l"/>
                <a:tab pos="6257290" algn="l"/>
              </a:tabLst>
            </a:pPr>
            <a:r>
              <a:rPr sz="2200" spc="-35" dirty="0">
                <a:solidFill>
                  <a:srgbClr val="2E2B1F"/>
                </a:solidFill>
                <a:latin typeface="Calibri"/>
                <a:cs typeface="Calibri"/>
              </a:rPr>
              <a:t>At	</a:t>
            </a:r>
            <a:r>
              <a:rPr sz="2200" spc="-15" dirty="0">
                <a:solidFill>
                  <a:srgbClr val="2E2B1F"/>
                </a:solidFill>
                <a:latin typeface="Calibri"/>
                <a:cs typeface="Calibri"/>
              </a:rPr>
              <a:t>any</a:t>
            </a:r>
            <a:r>
              <a:rPr sz="2200" spc="505" dirty="0">
                <a:solidFill>
                  <a:srgbClr val="2E2B1F"/>
                </a:solidFill>
                <a:latin typeface="Calibri"/>
                <a:cs typeface="Calibri"/>
              </a:rPr>
              <a:t> </a:t>
            </a:r>
            <a:r>
              <a:rPr sz="2200" spc="-10" dirty="0">
                <a:solidFill>
                  <a:srgbClr val="2E2B1F"/>
                </a:solidFill>
                <a:latin typeface="Calibri"/>
                <a:cs typeface="Calibri"/>
              </a:rPr>
              <a:t>given	</a:t>
            </a:r>
            <a:r>
              <a:rPr sz="2200" spc="-5" dirty="0">
                <a:solidFill>
                  <a:srgbClr val="2E2B1F"/>
                </a:solidFill>
                <a:latin typeface="Calibri"/>
                <a:cs typeface="Calibri"/>
              </a:rPr>
              <a:t>time,	a	philosopher	</a:t>
            </a:r>
            <a:r>
              <a:rPr sz="2200" spc="-10" dirty="0">
                <a:solidFill>
                  <a:srgbClr val="2E2B1F"/>
                </a:solidFill>
                <a:latin typeface="Calibri"/>
                <a:cs typeface="Calibri"/>
              </a:rPr>
              <a:t>must	</a:t>
            </a:r>
            <a:r>
              <a:rPr sz="2200" spc="-5" dirty="0">
                <a:solidFill>
                  <a:srgbClr val="2E2B1F"/>
                </a:solidFill>
                <a:latin typeface="Calibri"/>
                <a:cs typeface="Calibri"/>
              </a:rPr>
              <a:t>either	</a:t>
            </a:r>
            <a:r>
              <a:rPr sz="2200" dirty="0">
                <a:solidFill>
                  <a:srgbClr val="2E2B1F"/>
                </a:solidFill>
                <a:latin typeface="Calibri"/>
                <a:cs typeface="Calibri"/>
              </a:rPr>
              <a:t>be	</a:t>
            </a:r>
            <a:r>
              <a:rPr sz="2200" spc="-10" dirty="0">
                <a:solidFill>
                  <a:srgbClr val="2E2B1F"/>
                </a:solidFill>
                <a:latin typeface="Calibri"/>
                <a:cs typeface="Calibri"/>
              </a:rPr>
              <a:t>eating</a:t>
            </a:r>
            <a:r>
              <a:rPr sz="2200" spc="440" dirty="0">
                <a:solidFill>
                  <a:srgbClr val="2E2B1F"/>
                </a:solidFill>
                <a:latin typeface="Calibri"/>
                <a:cs typeface="Calibri"/>
              </a:rPr>
              <a:t> </a:t>
            </a:r>
            <a:r>
              <a:rPr sz="2200" dirty="0">
                <a:solidFill>
                  <a:srgbClr val="2E2B1F"/>
                </a:solidFill>
                <a:latin typeface="Calibri"/>
                <a:cs typeface="Calibri"/>
              </a:rPr>
              <a:t>or</a:t>
            </a:r>
            <a:endParaRPr sz="2200">
              <a:latin typeface="Calibri"/>
              <a:cs typeface="Calibri"/>
            </a:endParaRPr>
          </a:p>
          <a:p>
            <a:pPr marL="241300">
              <a:lnSpc>
                <a:spcPts val="2510"/>
              </a:lnSpc>
            </a:pPr>
            <a:r>
              <a:rPr sz="2200" spc="-5" dirty="0">
                <a:solidFill>
                  <a:srgbClr val="2E2B1F"/>
                </a:solidFill>
                <a:latin typeface="Calibri"/>
                <a:cs typeface="Calibri"/>
              </a:rPr>
              <a:t>thinking.</a:t>
            </a:r>
            <a:endParaRPr sz="2200">
              <a:latin typeface="Calibri"/>
              <a:cs typeface="Calibri"/>
            </a:endParaRPr>
          </a:p>
          <a:p>
            <a:pPr marL="241300" marR="7620" indent="-229235" algn="just">
              <a:lnSpc>
                <a:spcPts val="2380"/>
              </a:lnSpc>
              <a:spcBef>
                <a:spcPts val="565"/>
              </a:spcBef>
              <a:buClr>
                <a:srgbClr val="A9A47B"/>
              </a:buClr>
              <a:buFont typeface="Arial MT"/>
              <a:buChar char="•"/>
              <a:tabLst>
                <a:tab pos="241935" algn="l"/>
              </a:tabLst>
            </a:pPr>
            <a:r>
              <a:rPr sz="2200" spc="-30" dirty="0">
                <a:solidFill>
                  <a:srgbClr val="2E2B1F"/>
                </a:solidFill>
                <a:latin typeface="Calibri"/>
                <a:cs typeface="Calibri"/>
              </a:rPr>
              <a:t>Moreover, </a:t>
            </a:r>
            <a:r>
              <a:rPr sz="2200" spc="-5" dirty="0">
                <a:solidFill>
                  <a:srgbClr val="2E2B1F"/>
                </a:solidFill>
                <a:latin typeface="Calibri"/>
                <a:cs typeface="Calibri"/>
              </a:rPr>
              <a:t>a </a:t>
            </a:r>
            <a:r>
              <a:rPr sz="2200" spc="-10" dirty="0">
                <a:solidFill>
                  <a:srgbClr val="2E2B1F"/>
                </a:solidFill>
                <a:latin typeface="Calibri"/>
                <a:cs typeface="Calibri"/>
              </a:rPr>
              <a:t>philosopher must </a:t>
            </a:r>
            <a:r>
              <a:rPr sz="2200" spc="-25" dirty="0">
                <a:solidFill>
                  <a:srgbClr val="2E2B1F"/>
                </a:solidFill>
                <a:latin typeface="Calibri"/>
                <a:cs typeface="Calibri"/>
              </a:rPr>
              <a:t>take </a:t>
            </a:r>
            <a:r>
              <a:rPr sz="2200" spc="-5" dirty="0">
                <a:solidFill>
                  <a:srgbClr val="2E2B1F"/>
                </a:solidFill>
                <a:latin typeface="Calibri"/>
                <a:cs typeface="Calibri"/>
              </a:rPr>
              <a:t>the </a:t>
            </a:r>
            <a:r>
              <a:rPr sz="2200" spc="-10" dirty="0">
                <a:solidFill>
                  <a:srgbClr val="2E2B1F"/>
                </a:solidFill>
                <a:latin typeface="Calibri"/>
                <a:cs typeface="Calibri"/>
              </a:rPr>
              <a:t>two </a:t>
            </a:r>
            <a:r>
              <a:rPr sz="2200" spc="-20" dirty="0">
                <a:solidFill>
                  <a:srgbClr val="2E2B1F"/>
                </a:solidFill>
                <a:latin typeface="Calibri"/>
                <a:cs typeface="Calibri"/>
              </a:rPr>
              <a:t>forks </a:t>
            </a:r>
            <a:r>
              <a:rPr sz="2200" spc="-10" dirty="0">
                <a:solidFill>
                  <a:srgbClr val="2E2B1F"/>
                </a:solidFill>
                <a:latin typeface="Calibri"/>
                <a:cs typeface="Calibri"/>
              </a:rPr>
              <a:t>adjacent </a:t>
            </a:r>
            <a:r>
              <a:rPr sz="2200" spc="-35" dirty="0">
                <a:solidFill>
                  <a:srgbClr val="2E2B1F"/>
                </a:solidFill>
                <a:latin typeface="Calibri"/>
                <a:cs typeface="Calibri"/>
              </a:rPr>
              <a:t>to </a:t>
            </a:r>
            <a:r>
              <a:rPr sz="2200" spc="-30" dirty="0">
                <a:solidFill>
                  <a:srgbClr val="2E2B1F"/>
                </a:solidFill>
                <a:latin typeface="Calibri"/>
                <a:cs typeface="Calibri"/>
              </a:rPr>
              <a:t> </a:t>
            </a:r>
            <a:r>
              <a:rPr sz="2200" spc="-10" dirty="0">
                <a:solidFill>
                  <a:srgbClr val="2E2B1F"/>
                </a:solidFill>
                <a:latin typeface="Calibri"/>
                <a:cs typeface="Calibri"/>
              </a:rPr>
              <a:t>him</a:t>
            </a:r>
            <a:r>
              <a:rPr sz="2200" spc="-5" dirty="0">
                <a:solidFill>
                  <a:srgbClr val="2E2B1F"/>
                </a:solidFill>
                <a:latin typeface="Calibri"/>
                <a:cs typeface="Calibri"/>
              </a:rPr>
              <a:t> </a:t>
            </a:r>
            <a:r>
              <a:rPr sz="2200" spc="-10" dirty="0">
                <a:solidFill>
                  <a:srgbClr val="2E2B1F"/>
                </a:solidFill>
                <a:latin typeface="Calibri"/>
                <a:cs typeface="Calibri"/>
              </a:rPr>
              <a:t>(i.e.,</a:t>
            </a:r>
            <a:r>
              <a:rPr sz="2200" spc="-5" dirty="0">
                <a:solidFill>
                  <a:srgbClr val="2E2B1F"/>
                </a:solidFill>
                <a:latin typeface="Calibri"/>
                <a:cs typeface="Calibri"/>
              </a:rPr>
              <a:t> the</a:t>
            </a:r>
            <a:r>
              <a:rPr sz="2200" dirty="0">
                <a:solidFill>
                  <a:srgbClr val="2E2B1F"/>
                </a:solidFill>
                <a:latin typeface="Calibri"/>
                <a:cs typeface="Calibri"/>
              </a:rPr>
              <a:t> </a:t>
            </a:r>
            <a:r>
              <a:rPr sz="2200" spc="-10" dirty="0">
                <a:solidFill>
                  <a:srgbClr val="2E2B1F"/>
                </a:solidFill>
                <a:latin typeface="Calibri"/>
                <a:cs typeface="Calibri"/>
              </a:rPr>
              <a:t>left</a:t>
            </a:r>
            <a:r>
              <a:rPr sz="2200" spc="-5" dirty="0">
                <a:solidFill>
                  <a:srgbClr val="2E2B1F"/>
                </a:solidFill>
                <a:latin typeface="Calibri"/>
                <a:cs typeface="Calibri"/>
              </a:rPr>
              <a:t> and</a:t>
            </a:r>
            <a:r>
              <a:rPr sz="2200" dirty="0">
                <a:solidFill>
                  <a:srgbClr val="2E2B1F"/>
                </a:solidFill>
                <a:latin typeface="Calibri"/>
                <a:cs typeface="Calibri"/>
              </a:rPr>
              <a:t> </a:t>
            </a:r>
            <a:r>
              <a:rPr sz="2200" spc="-10" dirty="0">
                <a:solidFill>
                  <a:srgbClr val="2E2B1F"/>
                </a:solidFill>
                <a:latin typeface="Calibri"/>
                <a:cs typeface="Calibri"/>
              </a:rPr>
              <a:t>right</a:t>
            </a:r>
            <a:r>
              <a:rPr sz="2200" spc="-5" dirty="0">
                <a:solidFill>
                  <a:srgbClr val="2E2B1F"/>
                </a:solidFill>
                <a:latin typeface="Calibri"/>
                <a:cs typeface="Calibri"/>
              </a:rPr>
              <a:t> </a:t>
            </a:r>
            <a:r>
              <a:rPr sz="2200" spc="-20" dirty="0">
                <a:solidFill>
                  <a:srgbClr val="2E2B1F"/>
                </a:solidFill>
                <a:latin typeface="Calibri"/>
                <a:cs typeface="Calibri"/>
              </a:rPr>
              <a:t>forks)</a:t>
            </a:r>
            <a:r>
              <a:rPr sz="2200" spc="-15" dirty="0">
                <a:solidFill>
                  <a:srgbClr val="2E2B1F"/>
                </a:solidFill>
                <a:latin typeface="Calibri"/>
                <a:cs typeface="Calibri"/>
              </a:rPr>
              <a:t> </a:t>
            </a:r>
            <a:r>
              <a:rPr sz="2200" spc="-20" dirty="0">
                <a:solidFill>
                  <a:srgbClr val="2E2B1F"/>
                </a:solidFill>
                <a:latin typeface="Calibri"/>
                <a:cs typeface="Calibri"/>
              </a:rPr>
              <a:t>before</a:t>
            </a:r>
            <a:r>
              <a:rPr sz="2200" spc="-15" dirty="0">
                <a:solidFill>
                  <a:srgbClr val="2E2B1F"/>
                </a:solidFill>
                <a:latin typeface="Calibri"/>
                <a:cs typeface="Calibri"/>
              </a:rPr>
              <a:t> </a:t>
            </a:r>
            <a:r>
              <a:rPr sz="2200" spc="-5" dirty="0">
                <a:solidFill>
                  <a:srgbClr val="2E2B1F"/>
                </a:solidFill>
                <a:latin typeface="Calibri"/>
                <a:cs typeface="Calibri"/>
              </a:rPr>
              <a:t>he</a:t>
            </a:r>
            <a:r>
              <a:rPr sz="2200"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spc="-15" dirty="0">
                <a:solidFill>
                  <a:srgbClr val="2E2B1F"/>
                </a:solidFill>
                <a:latin typeface="Calibri"/>
                <a:cs typeface="Calibri"/>
              </a:rPr>
              <a:t>eat</a:t>
            </a:r>
            <a:r>
              <a:rPr sz="2200" spc="-10"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spaghetti.</a:t>
            </a:r>
            <a:r>
              <a:rPr sz="2200" spc="-5" dirty="0">
                <a:solidFill>
                  <a:srgbClr val="2E2B1F"/>
                </a:solidFill>
                <a:latin typeface="Calibri"/>
                <a:cs typeface="Calibri"/>
              </a:rPr>
              <a:t> The</a:t>
            </a:r>
            <a:r>
              <a:rPr sz="2200" dirty="0">
                <a:solidFill>
                  <a:srgbClr val="2E2B1F"/>
                </a:solidFill>
                <a:latin typeface="Calibri"/>
                <a:cs typeface="Calibri"/>
              </a:rPr>
              <a:t> </a:t>
            </a:r>
            <a:r>
              <a:rPr sz="2200" spc="-10" dirty="0">
                <a:solidFill>
                  <a:srgbClr val="2E2B1F"/>
                </a:solidFill>
                <a:latin typeface="Calibri"/>
                <a:cs typeface="Calibri"/>
              </a:rPr>
              <a:t>problem</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10" dirty="0">
                <a:solidFill>
                  <a:srgbClr val="2E2B1F"/>
                </a:solidFill>
                <a:latin typeface="Calibri"/>
                <a:cs typeface="Calibri"/>
              </a:rPr>
              <a:t>deadlock</a:t>
            </a:r>
            <a:r>
              <a:rPr sz="2200" spc="-5" dirty="0">
                <a:solidFill>
                  <a:srgbClr val="2E2B1F"/>
                </a:solidFill>
                <a:latin typeface="Calibri"/>
                <a:cs typeface="Calibri"/>
              </a:rPr>
              <a:t> </a:t>
            </a:r>
            <a:r>
              <a:rPr sz="2200" spc="-15" dirty="0">
                <a:solidFill>
                  <a:srgbClr val="2E2B1F"/>
                </a:solidFill>
                <a:latin typeface="Calibri"/>
                <a:cs typeface="Calibri"/>
              </a:rPr>
              <a:t>occurs</a:t>
            </a:r>
            <a:r>
              <a:rPr sz="2200" spc="-10" dirty="0">
                <a:solidFill>
                  <a:srgbClr val="2E2B1F"/>
                </a:solidFill>
                <a:latin typeface="Calibri"/>
                <a:cs typeface="Calibri"/>
              </a:rPr>
              <a:t> </a:t>
            </a:r>
            <a:r>
              <a:rPr sz="2200" dirty="0">
                <a:solidFill>
                  <a:srgbClr val="2E2B1F"/>
                </a:solidFill>
                <a:latin typeface="Calibri"/>
                <a:cs typeface="Calibri"/>
              </a:rPr>
              <a:t>when</a:t>
            </a:r>
            <a:r>
              <a:rPr sz="2200" spc="5" dirty="0">
                <a:solidFill>
                  <a:srgbClr val="2E2B1F"/>
                </a:solidFill>
                <a:latin typeface="Calibri"/>
                <a:cs typeface="Calibri"/>
              </a:rPr>
              <a:t> </a:t>
            </a:r>
            <a:r>
              <a:rPr sz="2200" spc="-5" dirty="0">
                <a:solidFill>
                  <a:srgbClr val="2E2B1F"/>
                </a:solidFill>
                <a:latin typeface="Calibri"/>
                <a:cs typeface="Calibri"/>
              </a:rPr>
              <a:t>all</a:t>
            </a:r>
            <a:r>
              <a:rPr sz="2200" dirty="0">
                <a:solidFill>
                  <a:srgbClr val="2E2B1F"/>
                </a:solidFill>
                <a:latin typeface="Calibri"/>
                <a:cs typeface="Calibri"/>
              </a:rPr>
              <a:t> </a:t>
            </a:r>
            <a:r>
              <a:rPr sz="2200" spc="-15" dirty="0">
                <a:solidFill>
                  <a:srgbClr val="2E2B1F"/>
                </a:solidFill>
                <a:latin typeface="Calibri"/>
                <a:cs typeface="Calibri"/>
              </a:rPr>
              <a:t>five </a:t>
            </a:r>
            <a:r>
              <a:rPr sz="2200" spc="-10" dirty="0">
                <a:solidFill>
                  <a:srgbClr val="2E2B1F"/>
                </a:solidFill>
                <a:latin typeface="Calibri"/>
                <a:cs typeface="Calibri"/>
              </a:rPr>
              <a:t> philosophers pick</a:t>
            </a:r>
            <a:r>
              <a:rPr sz="2200" spc="10" dirty="0">
                <a:solidFill>
                  <a:srgbClr val="2E2B1F"/>
                </a:solidFill>
                <a:latin typeface="Calibri"/>
                <a:cs typeface="Calibri"/>
              </a:rPr>
              <a:t> </a:t>
            </a:r>
            <a:r>
              <a:rPr sz="2200" spc="-5" dirty="0">
                <a:solidFill>
                  <a:srgbClr val="2E2B1F"/>
                </a:solidFill>
                <a:latin typeface="Calibri"/>
                <a:cs typeface="Calibri"/>
              </a:rPr>
              <a:t>up</a:t>
            </a:r>
            <a:r>
              <a:rPr sz="2200" spc="-10" dirty="0">
                <a:solidFill>
                  <a:srgbClr val="2E2B1F"/>
                </a:solidFill>
                <a:latin typeface="Calibri"/>
                <a:cs typeface="Calibri"/>
              </a:rPr>
              <a:t> </a:t>
            </a:r>
            <a:r>
              <a:rPr sz="2200" spc="-5" dirty="0">
                <a:solidFill>
                  <a:srgbClr val="2E2B1F"/>
                </a:solidFill>
                <a:latin typeface="Calibri"/>
                <a:cs typeface="Calibri"/>
              </a:rPr>
              <a:t>their</a:t>
            </a:r>
            <a:r>
              <a:rPr sz="2200" spc="5" dirty="0">
                <a:solidFill>
                  <a:srgbClr val="2E2B1F"/>
                </a:solidFill>
                <a:latin typeface="Calibri"/>
                <a:cs typeface="Calibri"/>
              </a:rPr>
              <a:t> </a:t>
            </a:r>
            <a:r>
              <a:rPr sz="2200" spc="-10" dirty="0">
                <a:solidFill>
                  <a:srgbClr val="2E2B1F"/>
                </a:solidFill>
                <a:latin typeface="Calibri"/>
                <a:cs typeface="Calibri"/>
              </a:rPr>
              <a:t>right</a:t>
            </a:r>
            <a:r>
              <a:rPr sz="2200" spc="-5" dirty="0">
                <a:solidFill>
                  <a:srgbClr val="2E2B1F"/>
                </a:solidFill>
                <a:latin typeface="Calibri"/>
                <a:cs typeface="Calibri"/>
              </a:rPr>
              <a:t> </a:t>
            </a:r>
            <a:r>
              <a:rPr sz="2200" spc="-20" dirty="0">
                <a:solidFill>
                  <a:srgbClr val="2E2B1F"/>
                </a:solidFill>
                <a:latin typeface="Calibri"/>
                <a:cs typeface="Calibri"/>
              </a:rPr>
              <a:t>forks</a:t>
            </a:r>
            <a:r>
              <a:rPr sz="2200" spc="15" dirty="0">
                <a:solidFill>
                  <a:srgbClr val="2E2B1F"/>
                </a:solidFill>
                <a:latin typeface="Calibri"/>
                <a:cs typeface="Calibri"/>
              </a:rPr>
              <a:t> </a:t>
            </a:r>
            <a:r>
              <a:rPr sz="2200" spc="-15" dirty="0">
                <a:solidFill>
                  <a:srgbClr val="2E2B1F"/>
                </a:solidFill>
                <a:latin typeface="Calibri"/>
                <a:cs typeface="Calibri"/>
              </a:rPr>
              <a:t>simultaneously.</a:t>
            </a:r>
            <a:endParaRPr sz="2200">
              <a:latin typeface="Calibri"/>
              <a:cs typeface="Calibri"/>
            </a:endParaRPr>
          </a:p>
          <a:p>
            <a:pPr marL="241300" marR="6350" indent="-229235" algn="just">
              <a:lnSpc>
                <a:spcPts val="2380"/>
              </a:lnSpc>
              <a:spcBef>
                <a:spcPts val="509"/>
              </a:spcBef>
              <a:buClr>
                <a:srgbClr val="A9A47B"/>
              </a:buClr>
              <a:buFont typeface="Arial MT"/>
              <a:buChar char="•"/>
              <a:tabLst>
                <a:tab pos="241935" algn="l"/>
              </a:tabLst>
            </a:pPr>
            <a:r>
              <a:rPr sz="2200" spc="-10" dirty="0">
                <a:solidFill>
                  <a:srgbClr val="2E2B1F"/>
                </a:solidFill>
                <a:latin typeface="Calibri"/>
                <a:cs typeface="Calibri"/>
              </a:rPr>
              <a:t>Since </a:t>
            </a:r>
            <a:r>
              <a:rPr sz="2200" spc="-5" dirty="0">
                <a:solidFill>
                  <a:srgbClr val="2E2B1F"/>
                </a:solidFill>
                <a:latin typeface="Calibri"/>
                <a:cs typeface="Calibri"/>
              </a:rPr>
              <a:t>each of the </a:t>
            </a:r>
            <a:r>
              <a:rPr sz="2200" spc="-10" dirty="0">
                <a:solidFill>
                  <a:srgbClr val="2E2B1F"/>
                </a:solidFill>
                <a:latin typeface="Calibri"/>
                <a:cs typeface="Calibri"/>
              </a:rPr>
              <a:t>philosophers </a:t>
            </a:r>
            <a:r>
              <a:rPr sz="2200" spc="-5" dirty="0">
                <a:solidFill>
                  <a:srgbClr val="2E2B1F"/>
                </a:solidFill>
                <a:latin typeface="Calibri"/>
                <a:cs typeface="Calibri"/>
              </a:rPr>
              <a:t>has one </a:t>
            </a:r>
            <a:r>
              <a:rPr sz="2200" spc="-15" dirty="0">
                <a:solidFill>
                  <a:srgbClr val="2E2B1F"/>
                </a:solidFill>
                <a:latin typeface="Calibri"/>
                <a:cs typeface="Calibri"/>
              </a:rPr>
              <a:t>fork, </a:t>
            </a:r>
            <a:r>
              <a:rPr sz="2200" spc="-5" dirty="0">
                <a:solidFill>
                  <a:srgbClr val="2E2B1F"/>
                </a:solidFill>
                <a:latin typeface="Calibri"/>
                <a:cs typeface="Calibri"/>
              </a:rPr>
              <a:t>they </a:t>
            </a:r>
            <a:r>
              <a:rPr sz="2200" dirty="0">
                <a:solidFill>
                  <a:srgbClr val="2E2B1F"/>
                </a:solidFill>
                <a:latin typeface="Calibri"/>
                <a:cs typeface="Calibri"/>
              </a:rPr>
              <a:t>will </a:t>
            </a:r>
            <a:r>
              <a:rPr sz="2200" spc="-5" dirty="0">
                <a:solidFill>
                  <a:srgbClr val="2E2B1F"/>
                </a:solidFill>
                <a:latin typeface="Calibri"/>
                <a:cs typeface="Calibri"/>
              </a:rPr>
              <a:t>all </a:t>
            </a:r>
            <a:r>
              <a:rPr sz="2200" spc="-10" dirty="0">
                <a:solidFill>
                  <a:srgbClr val="2E2B1F"/>
                </a:solidFill>
                <a:latin typeface="Calibri"/>
                <a:cs typeface="Calibri"/>
              </a:rPr>
              <a:t>wait </a:t>
            </a:r>
            <a:r>
              <a:rPr sz="2200" spc="-5" dirty="0">
                <a:solidFill>
                  <a:srgbClr val="2E2B1F"/>
                </a:solidFill>
                <a:latin typeface="Calibri"/>
                <a:cs typeface="Calibri"/>
              </a:rPr>
              <a:t> </a:t>
            </a:r>
            <a:r>
              <a:rPr sz="2200" spc="-20" dirty="0">
                <a:solidFill>
                  <a:srgbClr val="2E2B1F"/>
                </a:solidFill>
                <a:latin typeface="Calibri"/>
                <a:cs typeface="Calibri"/>
              </a:rPr>
              <a:t>for</a:t>
            </a:r>
            <a:r>
              <a:rPr sz="2200" spc="-1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others</a:t>
            </a:r>
            <a:r>
              <a:rPr sz="2200" spc="-5"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10" dirty="0">
                <a:solidFill>
                  <a:srgbClr val="2E2B1F"/>
                </a:solidFill>
                <a:latin typeface="Calibri"/>
                <a:cs typeface="Calibri"/>
              </a:rPr>
              <a:t>put</a:t>
            </a:r>
            <a:r>
              <a:rPr sz="2200" spc="-5" dirty="0">
                <a:solidFill>
                  <a:srgbClr val="2E2B1F"/>
                </a:solidFill>
                <a:latin typeface="Calibri"/>
                <a:cs typeface="Calibri"/>
              </a:rPr>
              <a:t> their </a:t>
            </a:r>
            <a:r>
              <a:rPr sz="2200" spc="-15" dirty="0">
                <a:solidFill>
                  <a:srgbClr val="2E2B1F"/>
                </a:solidFill>
                <a:latin typeface="Calibri"/>
                <a:cs typeface="Calibri"/>
              </a:rPr>
              <a:t>fork</a:t>
            </a:r>
            <a:r>
              <a:rPr sz="2200" spc="-10" dirty="0">
                <a:solidFill>
                  <a:srgbClr val="2E2B1F"/>
                </a:solidFill>
                <a:latin typeface="Calibri"/>
                <a:cs typeface="Calibri"/>
              </a:rPr>
              <a:t> down.</a:t>
            </a:r>
            <a:r>
              <a:rPr sz="2200" spc="-5" dirty="0">
                <a:solidFill>
                  <a:srgbClr val="2E2B1F"/>
                </a:solidFill>
                <a:latin typeface="Calibri"/>
                <a:cs typeface="Calibri"/>
              </a:rPr>
              <a:t> As</a:t>
            </a:r>
            <a:r>
              <a:rPr sz="2200" dirty="0">
                <a:solidFill>
                  <a:srgbClr val="2E2B1F"/>
                </a:solidFill>
                <a:latin typeface="Calibri"/>
                <a:cs typeface="Calibri"/>
              </a:rPr>
              <a:t> </a:t>
            </a:r>
            <a:r>
              <a:rPr sz="2200" spc="-5" dirty="0">
                <a:solidFill>
                  <a:srgbClr val="2E2B1F"/>
                </a:solidFill>
                <a:latin typeface="Calibri"/>
                <a:cs typeface="Calibri"/>
              </a:rPr>
              <a:t>a</a:t>
            </a:r>
            <a:r>
              <a:rPr sz="2200" spc="484" dirty="0">
                <a:solidFill>
                  <a:srgbClr val="2E2B1F"/>
                </a:solidFill>
                <a:latin typeface="Calibri"/>
                <a:cs typeface="Calibri"/>
              </a:rPr>
              <a:t> </a:t>
            </a:r>
            <a:r>
              <a:rPr sz="2200" spc="-5" dirty="0">
                <a:solidFill>
                  <a:srgbClr val="2E2B1F"/>
                </a:solidFill>
                <a:latin typeface="Calibri"/>
                <a:cs typeface="Calibri"/>
              </a:rPr>
              <a:t>result, </a:t>
            </a:r>
            <a:r>
              <a:rPr sz="2200" spc="-10" dirty="0">
                <a:solidFill>
                  <a:srgbClr val="2E2B1F"/>
                </a:solidFill>
                <a:latin typeface="Calibri"/>
                <a:cs typeface="Calibri"/>
              </a:rPr>
              <a:t>none</a:t>
            </a:r>
            <a:r>
              <a:rPr sz="2200" spc="475" dirty="0">
                <a:solidFill>
                  <a:srgbClr val="2E2B1F"/>
                </a:solidFill>
                <a:latin typeface="Calibri"/>
                <a:cs typeface="Calibri"/>
              </a:rPr>
              <a:t> </a:t>
            </a:r>
            <a:r>
              <a:rPr sz="2200" spc="10" dirty="0">
                <a:solidFill>
                  <a:srgbClr val="2E2B1F"/>
                </a:solidFill>
                <a:latin typeface="Calibri"/>
                <a:cs typeface="Calibri"/>
              </a:rPr>
              <a:t>of </a:t>
            </a:r>
            <a:r>
              <a:rPr sz="2200" spc="-484" dirty="0">
                <a:solidFill>
                  <a:srgbClr val="2E2B1F"/>
                </a:solidFill>
                <a:latin typeface="Calibri"/>
                <a:cs typeface="Calibri"/>
              </a:rPr>
              <a:t> </a:t>
            </a:r>
            <a:r>
              <a:rPr sz="2200" spc="-5" dirty="0">
                <a:solidFill>
                  <a:srgbClr val="2E2B1F"/>
                </a:solidFill>
                <a:latin typeface="Calibri"/>
                <a:cs typeface="Calibri"/>
              </a:rPr>
              <a:t>them</a:t>
            </a:r>
            <a:r>
              <a:rPr sz="2200" dirty="0">
                <a:solidFill>
                  <a:srgbClr val="2E2B1F"/>
                </a:solidFill>
                <a:latin typeface="Calibri"/>
                <a:cs typeface="Calibri"/>
              </a:rPr>
              <a:t> </a:t>
            </a:r>
            <a:r>
              <a:rPr sz="2200" spc="-5" dirty="0">
                <a:solidFill>
                  <a:srgbClr val="2E2B1F"/>
                </a:solidFill>
                <a:latin typeface="Calibri"/>
                <a:cs typeface="Calibri"/>
              </a:rPr>
              <a:t>will be</a:t>
            </a:r>
            <a:r>
              <a:rPr sz="2200" spc="15" dirty="0">
                <a:solidFill>
                  <a:srgbClr val="2E2B1F"/>
                </a:solidFill>
                <a:latin typeface="Calibri"/>
                <a:cs typeface="Calibri"/>
              </a:rPr>
              <a:t> </a:t>
            </a:r>
            <a:r>
              <a:rPr sz="2200" spc="-5" dirty="0">
                <a:solidFill>
                  <a:srgbClr val="2E2B1F"/>
                </a:solidFill>
                <a:latin typeface="Calibri"/>
                <a:cs typeface="Calibri"/>
              </a:rPr>
              <a:t>able </a:t>
            </a:r>
            <a:r>
              <a:rPr sz="2200" spc="-20" dirty="0">
                <a:solidFill>
                  <a:srgbClr val="2E2B1F"/>
                </a:solidFill>
                <a:latin typeface="Calibri"/>
                <a:cs typeface="Calibri"/>
              </a:rPr>
              <a:t>to</a:t>
            </a:r>
            <a:r>
              <a:rPr sz="2200" spc="10" dirty="0">
                <a:solidFill>
                  <a:srgbClr val="2E2B1F"/>
                </a:solidFill>
                <a:latin typeface="Calibri"/>
                <a:cs typeface="Calibri"/>
              </a:rPr>
              <a:t> </a:t>
            </a:r>
            <a:r>
              <a:rPr sz="2200" spc="-15" dirty="0">
                <a:solidFill>
                  <a:srgbClr val="2E2B1F"/>
                </a:solidFill>
                <a:latin typeface="Calibri"/>
                <a:cs typeface="Calibri"/>
              </a:rPr>
              <a:t>eat</a:t>
            </a:r>
            <a:r>
              <a:rPr sz="2200" spc="10" dirty="0">
                <a:solidFill>
                  <a:srgbClr val="2E2B1F"/>
                </a:solidFill>
                <a:latin typeface="Calibri"/>
                <a:cs typeface="Calibri"/>
              </a:rPr>
              <a:t> </a:t>
            </a:r>
            <a:r>
              <a:rPr sz="2200" spc="-10" dirty="0">
                <a:solidFill>
                  <a:srgbClr val="2E2B1F"/>
                </a:solidFill>
                <a:latin typeface="Calibri"/>
                <a:cs typeface="Calibri"/>
              </a:rPr>
              <a:t>spaghetti.</a:t>
            </a:r>
            <a:endParaRPr sz="2200">
              <a:latin typeface="Calibri"/>
              <a:cs typeface="Calibri"/>
            </a:endParaRPr>
          </a:p>
          <a:p>
            <a:pPr marL="241300" marR="5080" indent="-229235" algn="just">
              <a:lnSpc>
                <a:spcPct val="90000"/>
              </a:lnSpc>
              <a:spcBef>
                <a:spcPts val="484"/>
              </a:spcBef>
              <a:buClr>
                <a:srgbClr val="A9A47B"/>
              </a:buClr>
              <a:buFont typeface="Arial MT"/>
              <a:buChar char="•"/>
              <a:tabLst>
                <a:tab pos="241935" algn="l"/>
              </a:tabLst>
            </a:pPr>
            <a:r>
              <a:rPr sz="2200" spc="-25" dirty="0">
                <a:solidFill>
                  <a:srgbClr val="2E2B1F"/>
                </a:solidFill>
                <a:latin typeface="Calibri"/>
                <a:cs typeface="Calibri"/>
              </a:rPr>
              <a:t>Similarly,</a:t>
            </a:r>
            <a:r>
              <a:rPr sz="2200" spc="-2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5" dirty="0">
                <a:solidFill>
                  <a:srgbClr val="2E2B1F"/>
                </a:solidFill>
                <a:latin typeface="Calibri"/>
                <a:cs typeface="Calibri"/>
              </a:rPr>
              <a:t>concurrent</a:t>
            </a:r>
            <a:r>
              <a:rPr sz="2200" spc="-10" dirty="0">
                <a:solidFill>
                  <a:srgbClr val="2E2B1F"/>
                </a:solidFill>
                <a:latin typeface="Calibri"/>
                <a:cs typeface="Calibri"/>
              </a:rPr>
              <a:t> </a:t>
            </a:r>
            <a:r>
              <a:rPr sz="2200" spc="-20" dirty="0">
                <a:solidFill>
                  <a:srgbClr val="2E2B1F"/>
                </a:solidFill>
                <a:latin typeface="Calibri"/>
                <a:cs typeface="Calibri"/>
              </a:rPr>
              <a:t>system,</a:t>
            </a:r>
            <a:r>
              <a:rPr sz="2200" spc="-15"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5" dirty="0">
                <a:solidFill>
                  <a:srgbClr val="2E2B1F"/>
                </a:solidFill>
                <a:latin typeface="Calibri"/>
                <a:cs typeface="Calibri"/>
              </a:rPr>
              <a:t>deadlock</a:t>
            </a:r>
            <a:r>
              <a:rPr sz="2200" dirty="0">
                <a:solidFill>
                  <a:srgbClr val="2E2B1F"/>
                </a:solidFill>
                <a:latin typeface="Calibri"/>
                <a:cs typeface="Calibri"/>
              </a:rPr>
              <a:t> </a:t>
            </a:r>
            <a:r>
              <a:rPr sz="2200" spc="-10" dirty="0">
                <a:solidFill>
                  <a:srgbClr val="2E2B1F"/>
                </a:solidFill>
                <a:latin typeface="Calibri"/>
                <a:cs typeface="Calibri"/>
              </a:rPr>
              <a:t>occurs</a:t>
            </a:r>
            <a:r>
              <a:rPr sz="2200" spc="-5" dirty="0">
                <a:solidFill>
                  <a:srgbClr val="2E2B1F"/>
                </a:solidFill>
                <a:latin typeface="Calibri"/>
                <a:cs typeface="Calibri"/>
              </a:rPr>
              <a:t> when </a:t>
            </a:r>
            <a:r>
              <a:rPr sz="2200" dirty="0">
                <a:solidFill>
                  <a:srgbClr val="2E2B1F"/>
                </a:solidFill>
                <a:latin typeface="Calibri"/>
                <a:cs typeface="Calibri"/>
              </a:rPr>
              <a:t> </a:t>
            </a:r>
            <a:r>
              <a:rPr sz="2200" spc="-20" dirty="0">
                <a:solidFill>
                  <a:srgbClr val="2E2B1F"/>
                </a:solidFill>
                <a:latin typeface="Calibri"/>
                <a:cs typeface="Calibri"/>
              </a:rPr>
              <a:t>different</a:t>
            </a:r>
            <a:r>
              <a:rPr sz="2200" spc="-15" dirty="0">
                <a:solidFill>
                  <a:srgbClr val="2E2B1F"/>
                </a:solidFill>
                <a:latin typeface="Calibri"/>
                <a:cs typeface="Calibri"/>
              </a:rPr>
              <a:t> </a:t>
            </a:r>
            <a:r>
              <a:rPr sz="2200" spc="-10" dirty="0">
                <a:solidFill>
                  <a:srgbClr val="2E2B1F"/>
                </a:solidFill>
                <a:latin typeface="Calibri"/>
                <a:cs typeface="Calibri"/>
              </a:rPr>
              <a:t>threads</a:t>
            </a:r>
            <a:r>
              <a:rPr sz="2200" spc="-5" dirty="0">
                <a:solidFill>
                  <a:srgbClr val="2E2B1F"/>
                </a:solidFill>
                <a:latin typeface="Calibri"/>
                <a:cs typeface="Calibri"/>
              </a:rPr>
              <a:t> or</a:t>
            </a:r>
            <a:r>
              <a:rPr sz="2200" dirty="0">
                <a:solidFill>
                  <a:srgbClr val="2E2B1F"/>
                </a:solidFill>
                <a:latin typeface="Calibri"/>
                <a:cs typeface="Calibri"/>
              </a:rPr>
              <a:t> </a:t>
            </a:r>
            <a:r>
              <a:rPr sz="2200" spc="-10" dirty="0">
                <a:solidFill>
                  <a:srgbClr val="2E2B1F"/>
                </a:solidFill>
                <a:latin typeface="Calibri"/>
                <a:cs typeface="Calibri"/>
              </a:rPr>
              <a:t>processes</a:t>
            </a:r>
            <a:r>
              <a:rPr sz="2200" spc="-5" dirty="0">
                <a:solidFill>
                  <a:srgbClr val="2E2B1F"/>
                </a:solidFill>
                <a:latin typeface="Calibri"/>
                <a:cs typeface="Calibri"/>
              </a:rPr>
              <a:t> </a:t>
            </a:r>
            <a:r>
              <a:rPr sz="2200" spc="-10" dirty="0">
                <a:solidFill>
                  <a:srgbClr val="2E2B1F"/>
                </a:solidFill>
                <a:latin typeface="Calibri"/>
                <a:cs typeface="Calibri"/>
              </a:rPr>
              <a:t>(philosophers)</a:t>
            </a:r>
            <a:r>
              <a:rPr sz="2200" spc="-5" dirty="0">
                <a:solidFill>
                  <a:srgbClr val="2E2B1F"/>
                </a:solidFill>
                <a:latin typeface="Calibri"/>
                <a:cs typeface="Calibri"/>
              </a:rPr>
              <a:t> </a:t>
            </a:r>
            <a:r>
              <a:rPr sz="2200" dirty="0">
                <a:solidFill>
                  <a:srgbClr val="2E2B1F"/>
                </a:solidFill>
                <a:latin typeface="Calibri"/>
                <a:cs typeface="Calibri"/>
              </a:rPr>
              <a:t>try</a:t>
            </a:r>
            <a:r>
              <a:rPr sz="2200" spc="495" dirty="0">
                <a:solidFill>
                  <a:srgbClr val="2E2B1F"/>
                </a:solidFill>
                <a:latin typeface="Calibri"/>
                <a:cs typeface="Calibri"/>
              </a:rPr>
              <a:t> </a:t>
            </a:r>
            <a:r>
              <a:rPr sz="2200" spc="-15" dirty="0">
                <a:solidFill>
                  <a:srgbClr val="2E2B1F"/>
                </a:solidFill>
                <a:latin typeface="Calibri"/>
                <a:cs typeface="Calibri"/>
              </a:rPr>
              <a:t>to</a:t>
            </a:r>
            <a:r>
              <a:rPr sz="2200" spc="465" dirty="0">
                <a:solidFill>
                  <a:srgbClr val="2E2B1F"/>
                </a:solidFill>
                <a:latin typeface="Calibri"/>
                <a:cs typeface="Calibri"/>
              </a:rPr>
              <a:t> </a:t>
            </a:r>
            <a:r>
              <a:rPr sz="2200" spc="-10" dirty="0">
                <a:solidFill>
                  <a:srgbClr val="2E2B1F"/>
                </a:solidFill>
                <a:latin typeface="Calibri"/>
                <a:cs typeface="Calibri"/>
              </a:rPr>
              <a:t>acquire </a:t>
            </a:r>
            <a:r>
              <a:rPr sz="2200" spc="-484" dirty="0">
                <a:solidFill>
                  <a:srgbClr val="2E2B1F"/>
                </a:solidFill>
                <a:latin typeface="Calibri"/>
                <a:cs typeface="Calibri"/>
              </a:rPr>
              <a:t> </a:t>
            </a:r>
            <a:r>
              <a:rPr sz="2200" spc="-5" dirty="0">
                <a:solidFill>
                  <a:srgbClr val="2E2B1F"/>
                </a:solidFill>
                <a:latin typeface="Calibri"/>
                <a:cs typeface="Calibri"/>
              </a:rPr>
              <a:t>the </a:t>
            </a:r>
            <a:r>
              <a:rPr sz="2200" spc="-10" dirty="0">
                <a:solidFill>
                  <a:srgbClr val="2E2B1F"/>
                </a:solidFill>
                <a:latin typeface="Calibri"/>
                <a:cs typeface="Calibri"/>
              </a:rPr>
              <a:t>shared </a:t>
            </a:r>
            <a:r>
              <a:rPr sz="2200" spc="-20" dirty="0">
                <a:solidFill>
                  <a:srgbClr val="2E2B1F"/>
                </a:solidFill>
                <a:latin typeface="Calibri"/>
                <a:cs typeface="Calibri"/>
              </a:rPr>
              <a:t>system </a:t>
            </a:r>
            <a:r>
              <a:rPr sz="2200" spc="-10" dirty="0">
                <a:solidFill>
                  <a:srgbClr val="2E2B1F"/>
                </a:solidFill>
                <a:latin typeface="Calibri"/>
                <a:cs typeface="Calibri"/>
              </a:rPr>
              <a:t>resources </a:t>
            </a:r>
            <a:r>
              <a:rPr sz="2200" spc="-20" dirty="0">
                <a:solidFill>
                  <a:srgbClr val="2E2B1F"/>
                </a:solidFill>
                <a:latin typeface="Calibri"/>
                <a:cs typeface="Calibri"/>
              </a:rPr>
              <a:t>(forks) </a:t>
            </a:r>
            <a:r>
              <a:rPr sz="2200" spc="-10" dirty="0">
                <a:solidFill>
                  <a:srgbClr val="2E2B1F"/>
                </a:solidFill>
                <a:latin typeface="Calibri"/>
                <a:cs typeface="Calibri"/>
              </a:rPr>
              <a:t>at </a:t>
            </a:r>
            <a:r>
              <a:rPr sz="2200" spc="-5" dirty="0">
                <a:solidFill>
                  <a:srgbClr val="2E2B1F"/>
                </a:solidFill>
                <a:latin typeface="Calibri"/>
                <a:cs typeface="Calibri"/>
              </a:rPr>
              <a:t>the same </a:t>
            </a:r>
            <a:r>
              <a:rPr sz="2200" dirty="0">
                <a:solidFill>
                  <a:srgbClr val="2E2B1F"/>
                </a:solidFill>
                <a:latin typeface="Calibri"/>
                <a:cs typeface="Calibri"/>
              </a:rPr>
              <a:t>time. </a:t>
            </a:r>
            <a:r>
              <a:rPr sz="2200" spc="-5" dirty="0">
                <a:solidFill>
                  <a:srgbClr val="2E2B1F"/>
                </a:solidFill>
                <a:latin typeface="Calibri"/>
                <a:cs typeface="Calibri"/>
              </a:rPr>
              <a:t>As a </a:t>
            </a:r>
            <a:r>
              <a:rPr sz="2200" dirty="0">
                <a:solidFill>
                  <a:srgbClr val="2E2B1F"/>
                </a:solidFill>
                <a:latin typeface="Calibri"/>
                <a:cs typeface="Calibri"/>
              </a:rPr>
              <a:t> </a:t>
            </a:r>
            <a:r>
              <a:rPr sz="2200" spc="-5" dirty="0">
                <a:solidFill>
                  <a:srgbClr val="2E2B1F"/>
                </a:solidFill>
                <a:latin typeface="Calibri"/>
                <a:cs typeface="Calibri"/>
              </a:rPr>
              <a:t>result, </a:t>
            </a:r>
            <a:r>
              <a:rPr sz="2200" spc="-10" dirty="0">
                <a:solidFill>
                  <a:srgbClr val="2E2B1F"/>
                </a:solidFill>
                <a:latin typeface="Calibri"/>
                <a:cs typeface="Calibri"/>
              </a:rPr>
              <a:t>none </a:t>
            </a:r>
            <a:r>
              <a:rPr sz="2200" dirty="0">
                <a:solidFill>
                  <a:srgbClr val="2E2B1F"/>
                </a:solidFill>
                <a:latin typeface="Calibri"/>
                <a:cs typeface="Calibri"/>
              </a:rPr>
              <a:t>of </a:t>
            </a:r>
            <a:r>
              <a:rPr sz="2200" spc="-5" dirty="0">
                <a:solidFill>
                  <a:srgbClr val="2E2B1F"/>
                </a:solidFill>
                <a:latin typeface="Calibri"/>
                <a:cs typeface="Calibri"/>
              </a:rPr>
              <a:t>the </a:t>
            </a:r>
            <a:r>
              <a:rPr sz="2200" spc="-10" dirty="0">
                <a:solidFill>
                  <a:srgbClr val="2E2B1F"/>
                </a:solidFill>
                <a:latin typeface="Calibri"/>
                <a:cs typeface="Calibri"/>
              </a:rPr>
              <a:t>processes </a:t>
            </a:r>
            <a:r>
              <a:rPr sz="2200" spc="-15" dirty="0">
                <a:solidFill>
                  <a:srgbClr val="2E2B1F"/>
                </a:solidFill>
                <a:latin typeface="Calibri"/>
                <a:cs typeface="Calibri"/>
              </a:rPr>
              <a:t>get </a:t>
            </a:r>
            <a:r>
              <a:rPr sz="2200" spc="-5" dirty="0">
                <a:solidFill>
                  <a:srgbClr val="2E2B1F"/>
                </a:solidFill>
                <a:latin typeface="Calibri"/>
                <a:cs typeface="Calibri"/>
              </a:rPr>
              <a:t>a chance </a:t>
            </a:r>
            <a:r>
              <a:rPr sz="2200" spc="-20" dirty="0">
                <a:solidFill>
                  <a:srgbClr val="2E2B1F"/>
                </a:solidFill>
                <a:latin typeface="Calibri"/>
                <a:cs typeface="Calibri"/>
              </a:rPr>
              <a:t>to execute </a:t>
            </a:r>
            <a:r>
              <a:rPr sz="2200" spc="-5" dirty="0">
                <a:solidFill>
                  <a:srgbClr val="2E2B1F"/>
                </a:solidFill>
                <a:latin typeface="Calibri"/>
                <a:cs typeface="Calibri"/>
              </a:rPr>
              <a:t>as they </a:t>
            </a:r>
            <a:r>
              <a:rPr sz="2200" dirty="0">
                <a:solidFill>
                  <a:srgbClr val="2E2B1F"/>
                </a:solidFill>
                <a:latin typeface="Calibri"/>
                <a:cs typeface="Calibri"/>
              </a:rPr>
              <a:t> </a:t>
            </a:r>
            <a:r>
              <a:rPr sz="2200" spc="-10" dirty="0">
                <a:solidFill>
                  <a:srgbClr val="2E2B1F"/>
                </a:solidFill>
                <a:latin typeface="Calibri"/>
                <a:cs typeface="Calibri"/>
              </a:rPr>
              <a:t>are waiting</a:t>
            </a:r>
            <a:r>
              <a:rPr sz="2200" spc="-5" dirty="0">
                <a:solidFill>
                  <a:srgbClr val="2E2B1F"/>
                </a:solidFill>
                <a:latin typeface="Calibri"/>
                <a:cs typeface="Calibri"/>
              </a:rPr>
              <a:t> </a:t>
            </a:r>
            <a:r>
              <a:rPr sz="2200" spc="-20" dirty="0">
                <a:solidFill>
                  <a:srgbClr val="2E2B1F"/>
                </a:solidFill>
                <a:latin typeface="Calibri"/>
                <a:cs typeface="Calibri"/>
              </a:rPr>
              <a:t>for</a:t>
            </a:r>
            <a:r>
              <a:rPr sz="2200" spc="15" dirty="0">
                <a:solidFill>
                  <a:srgbClr val="2E2B1F"/>
                </a:solidFill>
                <a:latin typeface="Calibri"/>
                <a:cs typeface="Calibri"/>
              </a:rPr>
              <a:t> </a:t>
            </a:r>
            <a:r>
              <a:rPr sz="2200" spc="-5" dirty="0">
                <a:solidFill>
                  <a:srgbClr val="2E2B1F"/>
                </a:solidFill>
                <a:latin typeface="Calibri"/>
                <a:cs typeface="Calibri"/>
              </a:rPr>
              <a:t>another</a:t>
            </a:r>
            <a:r>
              <a:rPr sz="2200" spc="-10" dirty="0">
                <a:solidFill>
                  <a:srgbClr val="2E2B1F"/>
                </a:solidFill>
                <a:latin typeface="Calibri"/>
                <a:cs typeface="Calibri"/>
              </a:rPr>
              <a:t> resource</a:t>
            </a:r>
            <a:r>
              <a:rPr sz="2200" spc="5" dirty="0">
                <a:solidFill>
                  <a:srgbClr val="2E2B1F"/>
                </a:solidFill>
                <a:latin typeface="Calibri"/>
                <a:cs typeface="Calibri"/>
              </a:rPr>
              <a:t> </a:t>
            </a:r>
            <a:r>
              <a:rPr sz="2200" spc="-10" dirty="0">
                <a:solidFill>
                  <a:srgbClr val="2E2B1F"/>
                </a:solidFill>
                <a:latin typeface="Calibri"/>
                <a:cs typeface="Calibri"/>
              </a:rPr>
              <a:t>held</a:t>
            </a:r>
            <a:r>
              <a:rPr sz="2200" spc="10" dirty="0">
                <a:solidFill>
                  <a:srgbClr val="2E2B1F"/>
                </a:solidFill>
                <a:latin typeface="Calibri"/>
                <a:cs typeface="Calibri"/>
              </a:rPr>
              <a:t> </a:t>
            </a:r>
            <a:r>
              <a:rPr sz="2200" spc="-10" dirty="0">
                <a:solidFill>
                  <a:srgbClr val="2E2B1F"/>
                </a:solidFill>
                <a:latin typeface="Calibri"/>
                <a:cs typeface="Calibri"/>
              </a:rPr>
              <a:t>by</a:t>
            </a:r>
            <a:r>
              <a:rPr sz="2200" spc="10" dirty="0">
                <a:solidFill>
                  <a:srgbClr val="2E2B1F"/>
                </a:solidFill>
                <a:latin typeface="Calibri"/>
                <a:cs typeface="Calibri"/>
              </a:rPr>
              <a:t> </a:t>
            </a:r>
            <a:r>
              <a:rPr sz="2200" spc="-5" dirty="0">
                <a:solidFill>
                  <a:srgbClr val="2E2B1F"/>
                </a:solidFill>
                <a:latin typeface="Calibri"/>
                <a:cs typeface="Calibri"/>
              </a:rPr>
              <a:t>some</a:t>
            </a:r>
            <a:r>
              <a:rPr sz="2200" spc="20" dirty="0">
                <a:solidFill>
                  <a:srgbClr val="2E2B1F"/>
                </a:solidFill>
                <a:latin typeface="Calibri"/>
                <a:cs typeface="Calibri"/>
              </a:rPr>
              <a:t> </a:t>
            </a:r>
            <a:r>
              <a:rPr sz="2200" spc="-5" dirty="0">
                <a:solidFill>
                  <a:srgbClr val="2E2B1F"/>
                </a:solidFill>
                <a:latin typeface="Calibri"/>
                <a:cs typeface="Calibri"/>
              </a:rPr>
              <a:t>other</a:t>
            </a:r>
            <a:r>
              <a:rPr sz="2200" spc="10" dirty="0">
                <a:solidFill>
                  <a:srgbClr val="2E2B1F"/>
                </a:solidFill>
                <a:latin typeface="Calibri"/>
                <a:cs typeface="Calibri"/>
              </a:rPr>
              <a:t> </a:t>
            </a:r>
            <a:r>
              <a:rPr sz="2200" spc="-10" dirty="0">
                <a:solidFill>
                  <a:srgbClr val="2E2B1F"/>
                </a:solidFill>
                <a:latin typeface="Calibri"/>
                <a:cs typeface="Calibri"/>
              </a:rPr>
              <a:t>process.</a:t>
            </a:r>
            <a:endParaRPr sz="2200">
              <a:latin typeface="Calibri"/>
              <a:cs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155440" cy="726440"/>
          </a:xfrm>
          <a:prstGeom prst="rect">
            <a:avLst/>
          </a:prstGeom>
        </p:spPr>
        <p:txBody>
          <a:bodyPr vert="horz" wrap="square" lIns="0" tIns="12065" rIns="0" bIns="0" rtlCol="0">
            <a:spAutoFit/>
          </a:bodyPr>
          <a:lstStyle/>
          <a:p>
            <a:pPr marL="12700">
              <a:lnSpc>
                <a:spcPct val="100000"/>
              </a:lnSpc>
              <a:spcBef>
                <a:spcPts val="95"/>
              </a:spcBef>
            </a:pPr>
            <a:r>
              <a:rPr sz="4600" b="1" spc="-105" dirty="0">
                <a:latin typeface="Cambria"/>
                <a:cs typeface="Cambria"/>
              </a:rPr>
              <a:t>Ra</a:t>
            </a:r>
            <a:r>
              <a:rPr sz="4600" b="1" spc="-120" dirty="0">
                <a:latin typeface="Cambria"/>
                <a:cs typeface="Cambria"/>
              </a:rPr>
              <a:t>c</a:t>
            </a:r>
            <a:r>
              <a:rPr sz="4600" b="1" spc="-5" dirty="0">
                <a:latin typeface="Cambria"/>
                <a:cs typeface="Cambria"/>
              </a:rPr>
              <a:t>e</a:t>
            </a:r>
            <a:r>
              <a:rPr sz="4600" b="1" spc="-220" dirty="0">
                <a:latin typeface="Cambria"/>
                <a:cs typeface="Cambria"/>
              </a:rPr>
              <a:t> </a:t>
            </a:r>
            <a:r>
              <a:rPr sz="4600" b="1" spc="-135" dirty="0">
                <a:latin typeface="Cambria"/>
                <a:cs typeface="Cambria"/>
              </a:rPr>
              <a:t>C</a:t>
            </a:r>
            <a:r>
              <a:rPr sz="4600" b="1" spc="-105" dirty="0">
                <a:latin typeface="Cambria"/>
                <a:cs typeface="Cambria"/>
              </a:rPr>
              <a:t>on</a:t>
            </a:r>
            <a:r>
              <a:rPr sz="4600" b="1" spc="-100" dirty="0">
                <a:latin typeface="Cambria"/>
                <a:cs typeface="Cambria"/>
              </a:rPr>
              <a:t>d</a:t>
            </a:r>
            <a:r>
              <a:rPr sz="4600" b="1" spc="-110" dirty="0">
                <a:latin typeface="Cambria"/>
                <a:cs typeface="Cambria"/>
              </a:rPr>
              <a:t>i</a:t>
            </a:r>
            <a:r>
              <a:rPr sz="4600" b="1" spc="-105" dirty="0">
                <a:latin typeface="Cambria"/>
                <a:cs typeface="Cambria"/>
              </a:rPr>
              <a:t>t</a:t>
            </a:r>
            <a:r>
              <a:rPr sz="4600" b="1" spc="-110" dirty="0">
                <a:latin typeface="Cambria"/>
                <a:cs typeface="Cambria"/>
              </a:rPr>
              <a:t>i</a:t>
            </a:r>
            <a:r>
              <a:rPr sz="4600" b="1" spc="-105" dirty="0">
                <a:latin typeface="Cambria"/>
                <a:cs typeface="Cambria"/>
              </a:rPr>
              <a:t>on</a:t>
            </a:r>
            <a:r>
              <a:rPr sz="4600" b="1" spc="-5" dirty="0">
                <a:latin typeface="Cambria"/>
                <a:cs typeface="Cambria"/>
              </a:rPr>
              <a:t>s</a:t>
            </a:r>
            <a:endParaRPr sz="4600">
              <a:latin typeface="Cambria"/>
              <a:cs typeface="Cambria"/>
            </a:endParaRPr>
          </a:p>
        </p:txBody>
      </p:sp>
      <p:sp>
        <p:nvSpPr>
          <p:cNvPr id="3" name="object 3"/>
          <p:cNvSpPr txBox="1"/>
          <p:nvPr/>
        </p:nvSpPr>
        <p:spPr>
          <a:xfrm>
            <a:off x="650240" y="1616710"/>
            <a:ext cx="7349490" cy="103124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5" dirty="0">
                <a:solidFill>
                  <a:srgbClr val="2E2B1F"/>
                </a:solidFill>
                <a:latin typeface="Calibri"/>
                <a:cs typeface="Calibri"/>
              </a:rPr>
              <a:t>A</a:t>
            </a:r>
            <a:r>
              <a:rPr sz="2200" spc="459" dirty="0">
                <a:solidFill>
                  <a:srgbClr val="2E2B1F"/>
                </a:solidFill>
                <a:latin typeface="Calibri"/>
                <a:cs typeface="Calibri"/>
              </a:rPr>
              <a:t> </a:t>
            </a:r>
            <a:r>
              <a:rPr sz="2200" spc="-15" dirty="0">
                <a:solidFill>
                  <a:srgbClr val="2E2B1F"/>
                </a:solidFill>
                <a:latin typeface="Calibri"/>
                <a:cs typeface="Calibri"/>
              </a:rPr>
              <a:t>race</a:t>
            </a:r>
            <a:r>
              <a:rPr sz="2200" spc="459" dirty="0">
                <a:solidFill>
                  <a:srgbClr val="2E2B1F"/>
                </a:solidFill>
                <a:latin typeface="Calibri"/>
                <a:cs typeface="Calibri"/>
              </a:rPr>
              <a:t> </a:t>
            </a:r>
            <a:r>
              <a:rPr sz="2200" spc="-10" dirty="0">
                <a:solidFill>
                  <a:srgbClr val="2E2B1F"/>
                </a:solidFill>
                <a:latin typeface="Calibri"/>
                <a:cs typeface="Calibri"/>
              </a:rPr>
              <a:t>condition  </a:t>
            </a:r>
            <a:r>
              <a:rPr sz="2200" spc="-5" dirty="0">
                <a:solidFill>
                  <a:srgbClr val="2E2B1F"/>
                </a:solidFill>
                <a:latin typeface="Calibri"/>
                <a:cs typeface="Calibri"/>
              </a:rPr>
              <a:t>is</a:t>
            </a:r>
            <a:r>
              <a:rPr sz="2200" spc="470" dirty="0">
                <a:solidFill>
                  <a:srgbClr val="2E2B1F"/>
                </a:solidFill>
                <a:latin typeface="Calibri"/>
                <a:cs typeface="Calibri"/>
              </a:rPr>
              <a:t> </a:t>
            </a:r>
            <a:r>
              <a:rPr sz="2200" spc="-5" dirty="0">
                <a:solidFill>
                  <a:srgbClr val="2E2B1F"/>
                </a:solidFill>
                <a:latin typeface="Calibri"/>
                <a:cs typeface="Calibri"/>
              </a:rPr>
              <a:t>an</a:t>
            </a:r>
            <a:r>
              <a:rPr sz="2200" spc="459" dirty="0">
                <a:solidFill>
                  <a:srgbClr val="2E2B1F"/>
                </a:solidFill>
                <a:latin typeface="Calibri"/>
                <a:cs typeface="Calibri"/>
              </a:rPr>
              <a:t> </a:t>
            </a:r>
            <a:r>
              <a:rPr sz="2200" spc="-20" dirty="0">
                <a:solidFill>
                  <a:srgbClr val="2E2B1F"/>
                </a:solidFill>
                <a:latin typeface="Calibri"/>
                <a:cs typeface="Calibri"/>
              </a:rPr>
              <a:t>unwanted</a:t>
            </a:r>
            <a:r>
              <a:rPr sz="2200" spc="-15" dirty="0">
                <a:solidFill>
                  <a:srgbClr val="2E2B1F"/>
                </a:solidFill>
                <a:latin typeface="Calibri"/>
                <a:cs typeface="Calibri"/>
              </a:rPr>
              <a:t> </a:t>
            </a:r>
            <a:r>
              <a:rPr sz="2200" spc="-20" dirty="0">
                <a:solidFill>
                  <a:srgbClr val="2E2B1F"/>
                </a:solidFill>
                <a:latin typeface="Calibri"/>
                <a:cs typeface="Calibri"/>
              </a:rPr>
              <a:t>state</a:t>
            </a:r>
            <a:r>
              <a:rPr sz="2200" spc="-15" dirty="0">
                <a:solidFill>
                  <a:srgbClr val="2E2B1F"/>
                </a:solidFill>
                <a:latin typeface="Calibri"/>
                <a:cs typeface="Calibri"/>
              </a:rPr>
              <a:t> </a:t>
            </a:r>
            <a:r>
              <a:rPr sz="2200" dirty="0">
                <a:solidFill>
                  <a:srgbClr val="2E2B1F"/>
                </a:solidFill>
                <a:latin typeface="Calibri"/>
                <a:cs typeface="Calibri"/>
              </a:rPr>
              <a:t>of</a:t>
            </a:r>
            <a:r>
              <a:rPr sz="2200" spc="465" dirty="0">
                <a:solidFill>
                  <a:srgbClr val="2E2B1F"/>
                </a:solidFill>
                <a:latin typeface="Calibri"/>
                <a:cs typeface="Calibri"/>
              </a:rPr>
              <a:t> </a:t>
            </a:r>
            <a:r>
              <a:rPr sz="2200" spc="-5" dirty="0">
                <a:solidFill>
                  <a:srgbClr val="2E2B1F"/>
                </a:solidFill>
                <a:latin typeface="Calibri"/>
                <a:cs typeface="Calibri"/>
              </a:rPr>
              <a:t>a</a:t>
            </a:r>
            <a:r>
              <a:rPr sz="2200" spc="470" dirty="0">
                <a:solidFill>
                  <a:srgbClr val="2E2B1F"/>
                </a:solidFill>
                <a:latin typeface="Calibri"/>
                <a:cs typeface="Calibri"/>
              </a:rPr>
              <a:t> </a:t>
            </a:r>
            <a:r>
              <a:rPr sz="2200" spc="-15" dirty="0">
                <a:solidFill>
                  <a:srgbClr val="2E2B1F"/>
                </a:solidFill>
                <a:latin typeface="Calibri"/>
                <a:cs typeface="Calibri"/>
              </a:rPr>
              <a:t>program</a:t>
            </a:r>
            <a:r>
              <a:rPr sz="2200" spc="-10" dirty="0">
                <a:solidFill>
                  <a:srgbClr val="2E2B1F"/>
                </a:solidFill>
                <a:latin typeface="Calibri"/>
                <a:cs typeface="Calibri"/>
              </a:rPr>
              <a:t> </a:t>
            </a:r>
            <a:r>
              <a:rPr sz="2200" spc="-5" dirty="0">
                <a:solidFill>
                  <a:srgbClr val="2E2B1F"/>
                </a:solidFill>
                <a:latin typeface="Calibri"/>
                <a:cs typeface="Calibri"/>
              </a:rPr>
              <a:t>which </a:t>
            </a:r>
            <a:r>
              <a:rPr sz="2200" spc="-490" dirty="0">
                <a:solidFill>
                  <a:srgbClr val="2E2B1F"/>
                </a:solidFill>
                <a:latin typeface="Calibri"/>
                <a:cs typeface="Calibri"/>
              </a:rPr>
              <a:t> </a:t>
            </a:r>
            <a:r>
              <a:rPr sz="2200" spc="-15" dirty="0">
                <a:solidFill>
                  <a:srgbClr val="2E2B1F"/>
                </a:solidFill>
                <a:latin typeface="Calibri"/>
                <a:cs typeface="Calibri"/>
              </a:rPr>
              <a:t>occurs</a:t>
            </a:r>
            <a:r>
              <a:rPr sz="2200" spc="-10" dirty="0">
                <a:solidFill>
                  <a:srgbClr val="2E2B1F"/>
                </a:solidFill>
                <a:latin typeface="Calibri"/>
                <a:cs typeface="Calibri"/>
              </a:rPr>
              <a:t> </a:t>
            </a:r>
            <a:r>
              <a:rPr sz="2200" spc="-5" dirty="0">
                <a:solidFill>
                  <a:srgbClr val="2E2B1F"/>
                </a:solidFill>
                <a:latin typeface="Calibri"/>
                <a:cs typeface="Calibri"/>
              </a:rPr>
              <a:t>when</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20" dirty="0">
                <a:solidFill>
                  <a:srgbClr val="2E2B1F"/>
                </a:solidFill>
                <a:latin typeface="Calibri"/>
                <a:cs typeface="Calibri"/>
              </a:rPr>
              <a:t>system</a:t>
            </a:r>
            <a:r>
              <a:rPr sz="2200" spc="-15" dirty="0">
                <a:solidFill>
                  <a:srgbClr val="2E2B1F"/>
                </a:solidFill>
                <a:latin typeface="Calibri"/>
                <a:cs typeface="Calibri"/>
              </a:rPr>
              <a:t> </a:t>
            </a:r>
            <a:r>
              <a:rPr sz="2200" spc="-10" dirty="0">
                <a:solidFill>
                  <a:srgbClr val="2E2B1F"/>
                </a:solidFill>
                <a:latin typeface="Calibri"/>
                <a:cs typeface="Calibri"/>
              </a:rPr>
              <a:t>performs</a:t>
            </a:r>
            <a:r>
              <a:rPr sz="2200" spc="-5" dirty="0">
                <a:solidFill>
                  <a:srgbClr val="2E2B1F"/>
                </a:solidFill>
                <a:latin typeface="Calibri"/>
                <a:cs typeface="Calibri"/>
              </a:rPr>
              <a:t> </a:t>
            </a:r>
            <a:r>
              <a:rPr sz="2200" spc="-15" dirty="0">
                <a:solidFill>
                  <a:srgbClr val="2E2B1F"/>
                </a:solidFill>
                <a:latin typeface="Calibri"/>
                <a:cs typeface="Calibri"/>
              </a:rPr>
              <a:t>two</a:t>
            </a:r>
            <a:r>
              <a:rPr sz="2200" spc="-10" dirty="0">
                <a:solidFill>
                  <a:srgbClr val="2E2B1F"/>
                </a:solidFill>
                <a:latin typeface="Calibri"/>
                <a:cs typeface="Calibri"/>
              </a:rPr>
              <a:t> </a:t>
            </a:r>
            <a:r>
              <a:rPr sz="2200" spc="-5" dirty="0">
                <a:solidFill>
                  <a:srgbClr val="2E2B1F"/>
                </a:solidFill>
                <a:latin typeface="Calibri"/>
                <a:cs typeface="Calibri"/>
              </a:rPr>
              <a:t>or</a:t>
            </a:r>
            <a:r>
              <a:rPr sz="2200" dirty="0">
                <a:solidFill>
                  <a:srgbClr val="2E2B1F"/>
                </a:solidFill>
                <a:latin typeface="Calibri"/>
                <a:cs typeface="Calibri"/>
              </a:rPr>
              <a:t> </a:t>
            </a:r>
            <a:r>
              <a:rPr sz="2200" spc="-10" dirty="0">
                <a:solidFill>
                  <a:srgbClr val="2E2B1F"/>
                </a:solidFill>
                <a:latin typeface="Calibri"/>
                <a:cs typeface="Calibri"/>
              </a:rPr>
              <a:t>more</a:t>
            </a:r>
            <a:r>
              <a:rPr sz="2200" spc="-5" dirty="0">
                <a:solidFill>
                  <a:srgbClr val="2E2B1F"/>
                </a:solidFill>
                <a:latin typeface="Calibri"/>
                <a:cs typeface="Calibri"/>
              </a:rPr>
              <a:t> </a:t>
            </a:r>
            <a:r>
              <a:rPr sz="2200" spc="-10" dirty="0">
                <a:solidFill>
                  <a:srgbClr val="2E2B1F"/>
                </a:solidFill>
                <a:latin typeface="Calibri"/>
                <a:cs typeface="Calibri"/>
              </a:rPr>
              <a:t>operations </a:t>
            </a:r>
            <a:r>
              <a:rPr sz="2200" spc="-5" dirty="0">
                <a:solidFill>
                  <a:srgbClr val="2E2B1F"/>
                </a:solidFill>
                <a:latin typeface="Calibri"/>
                <a:cs typeface="Calibri"/>
              </a:rPr>
              <a:t> </a:t>
            </a:r>
            <a:r>
              <a:rPr sz="2200" spc="-15" dirty="0">
                <a:solidFill>
                  <a:srgbClr val="2E2B1F"/>
                </a:solidFill>
                <a:latin typeface="Calibri"/>
                <a:cs typeface="Calibri"/>
              </a:rPr>
              <a:t>simultaneously.</a:t>
            </a:r>
            <a:r>
              <a:rPr sz="2200" spc="-5" dirty="0">
                <a:solidFill>
                  <a:srgbClr val="2E2B1F"/>
                </a:solidFill>
                <a:latin typeface="Calibri"/>
                <a:cs typeface="Calibri"/>
              </a:rPr>
              <a:t> </a:t>
            </a:r>
            <a:r>
              <a:rPr sz="2200" spc="-15" dirty="0">
                <a:solidFill>
                  <a:srgbClr val="2E2B1F"/>
                </a:solidFill>
                <a:latin typeface="Calibri"/>
                <a:cs typeface="Calibri"/>
              </a:rPr>
              <a:t>For</a:t>
            </a:r>
            <a:r>
              <a:rPr sz="2200" spc="-5" dirty="0">
                <a:solidFill>
                  <a:srgbClr val="2E2B1F"/>
                </a:solidFill>
                <a:latin typeface="Calibri"/>
                <a:cs typeface="Calibri"/>
              </a:rPr>
              <a:t> </a:t>
            </a:r>
            <a:r>
              <a:rPr sz="2200" spc="-15" dirty="0">
                <a:solidFill>
                  <a:srgbClr val="2E2B1F"/>
                </a:solidFill>
                <a:latin typeface="Calibri"/>
                <a:cs typeface="Calibri"/>
              </a:rPr>
              <a:t>example,</a:t>
            </a:r>
            <a:r>
              <a:rPr sz="2200" spc="20" dirty="0">
                <a:solidFill>
                  <a:srgbClr val="2E2B1F"/>
                </a:solidFill>
                <a:latin typeface="Calibri"/>
                <a:cs typeface="Calibri"/>
              </a:rPr>
              <a:t> </a:t>
            </a:r>
            <a:r>
              <a:rPr sz="2200" spc="-10" dirty="0">
                <a:solidFill>
                  <a:srgbClr val="2E2B1F"/>
                </a:solidFill>
                <a:latin typeface="Calibri"/>
                <a:cs typeface="Calibri"/>
              </a:rPr>
              <a:t>consider</a:t>
            </a:r>
            <a:r>
              <a:rPr sz="2200" spc="5" dirty="0">
                <a:solidFill>
                  <a:srgbClr val="2E2B1F"/>
                </a:solidFill>
                <a:latin typeface="Calibri"/>
                <a:cs typeface="Calibri"/>
              </a:rPr>
              <a:t> </a:t>
            </a:r>
            <a:r>
              <a:rPr sz="2200" spc="-5" dirty="0">
                <a:solidFill>
                  <a:srgbClr val="2E2B1F"/>
                </a:solidFill>
                <a:latin typeface="Calibri"/>
                <a:cs typeface="Calibri"/>
              </a:rPr>
              <a:t>this</a:t>
            </a:r>
            <a:r>
              <a:rPr sz="2200" spc="5" dirty="0">
                <a:solidFill>
                  <a:srgbClr val="2E2B1F"/>
                </a:solidFill>
                <a:latin typeface="Calibri"/>
                <a:cs typeface="Calibri"/>
              </a:rPr>
              <a:t> </a:t>
            </a:r>
            <a:r>
              <a:rPr sz="2200" spc="-10" dirty="0">
                <a:solidFill>
                  <a:srgbClr val="2E2B1F"/>
                </a:solidFill>
                <a:latin typeface="Calibri"/>
                <a:cs typeface="Calibri"/>
              </a:rPr>
              <a:t>simple</a:t>
            </a:r>
            <a:r>
              <a:rPr sz="2200" spc="10" dirty="0">
                <a:solidFill>
                  <a:srgbClr val="2E2B1F"/>
                </a:solidFill>
                <a:latin typeface="Calibri"/>
                <a:cs typeface="Calibri"/>
              </a:rPr>
              <a:t> </a:t>
            </a:r>
            <a:r>
              <a:rPr sz="2200" spc="-20" dirty="0">
                <a:solidFill>
                  <a:srgbClr val="2E2B1F"/>
                </a:solidFill>
                <a:latin typeface="Calibri"/>
                <a:cs typeface="Calibri"/>
              </a:rPr>
              <a:t>for</a:t>
            </a:r>
            <a:r>
              <a:rPr sz="2200" spc="15" dirty="0">
                <a:solidFill>
                  <a:srgbClr val="2E2B1F"/>
                </a:solidFill>
                <a:latin typeface="Calibri"/>
                <a:cs typeface="Calibri"/>
              </a:rPr>
              <a:t> </a:t>
            </a:r>
            <a:r>
              <a:rPr sz="2200" spc="-5" dirty="0">
                <a:solidFill>
                  <a:srgbClr val="2E2B1F"/>
                </a:solidFill>
                <a:latin typeface="Calibri"/>
                <a:cs typeface="Calibri"/>
              </a:rPr>
              <a:t>loop:</a:t>
            </a:r>
            <a:endParaRPr sz="2200">
              <a:latin typeface="Calibri"/>
              <a:cs typeface="Calibri"/>
            </a:endParaRPr>
          </a:p>
        </p:txBody>
      </p:sp>
      <p:pic>
        <p:nvPicPr>
          <p:cNvPr id="4" name="object 4"/>
          <p:cNvPicPr/>
          <p:nvPr/>
        </p:nvPicPr>
        <p:blipFill>
          <a:blip r:embed="rId2" cstate="print"/>
          <a:stretch>
            <a:fillRect/>
          </a:stretch>
        </p:blipFill>
        <p:spPr>
          <a:xfrm>
            <a:off x="990600" y="3352800"/>
            <a:ext cx="4191000" cy="251460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348855" cy="5280292"/>
          </a:xfrm>
          <a:prstGeom prst="rect">
            <a:avLst/>
          </a:prstGeom>
        </p:spPr>
        <p:txBody>
          <a:bodyPr vert="horz" wrap="square" lIns="0" tIns="12065" rIns="0" bIns="0" rtlCol="0">
            <a:spAutoFit/>
          </a:bodyPr>
          <a:lstStyle/>
          <a:p>
            <a:pPr marL="241300" marR="6985" indent="-229235" algn="just">
              <a:lnSpc>
                <a:spcPct val="100000"/>
              </a:lnSpc>
              <a:spcBef>
                <a:spcPts val="95"/>
              </a:spcBef>
              <a:buClr>
                <a:srgbClr val="A9A47B"/>
              </a:buClr>
              <a:buFont typeface="Arial MT"/>
              <a:buChar char="•"/>
              <a:tabLst>
                <a:tab pos="241935" algn="l"/>
              </a:tabLst>
            </a:pPr>
            <a:r>
              <a:rPr sz="2400" spc="-5" dirty="0">
                <a:latin typeface="Calibri"/>
                <a:cs typeface="Calibri"/>
              </a:rPr>
              <a:t>If </a:t>
            </a:r>
            <a:r>
              <a:rPr sz="2400" spc="-15" dirty="0">
                <a:latin typeface="Calibri"/>
                <a:cs typeface="Calibri"/>
              </a:rPr>
              <a:t>you create </a:t>
            </a:r>
            <a:r>
              <a:rPr sz="2400" b="1" spc="-5" dirty="0">
                <a:latin typeface="Calibri"/>
                <a:cs typeface="Calibri"/>
              </a:rPr>
              <a:t>n </a:t>
            </a:r>
            <a:r>
              <a:rPr sz="2400" spc="-5" dirty="0">
                <a:latin typeface="Calibri"/>
                <a:cs typeface="Calibri"/>
              </a:rPr>
              <a:t>number </a:t>
            </a:r>
            <a:r>
              <a:rPr sz="2400" dirty="0">
                <a:latin typeface="Calibri"/>
                <a:cs typeface="Calibri"/>
              </a:rPr>
              <a:t>of </a:t>
            </a:r>
            <a:r>
              <a:rPr sz="2400" spc="-10" dirty="0">
                <a:latin typeface="Calibri"/>
                <a:cs typeface="Calibri"/>
              </a:rPr>
              <a:t>threads </a:t>
            </a:r>
            <a:r>
              <a:rPr sz="2400" spc="-5" dirty="0">
                <a:latin typeface="Calibri"/>
                <a:cs typeface="Calibri"/>
              </a:rPr>
              <a:t>which run this </a:t>
            </a:r>
            <a:r>
              <a:rPr sz="2400" spc="-10" dirty="0">
                <a:latin typeface="Calibri"/>
                <a:cs typeface="Calibri"/>
              </a:rPr>
              <a:t>code at once, </a:t>
            </a:r>
            <a:r>
              <a:rPr sz="2400" spc="-484" dirty="0">
                <a:latin typeface="Calibri"/>
                <a:cs typeface="Calibri"/>
              </a:rPr>
              <a:t> </a:t>
            </a:r>
            <a:r>
              <a:rPr sz="2400" spc="-15" dirty="0">
                <a:latin typeface="Calibri"/>
                <a:cs typeface="Calibri"/>
              </a:rPr>
              <a:t>you </a:t>
            </a:r>
            <a:r>
              <a:rPr sz="2400" spc="-10" dirty="0">
                <a:latin typeface="Calibri"/>
                <a:cs typeface="Calibri"/>
              </a:rPr>
              <a:t>cannot determine </a:t>
            </a:r>
            <a:r>
              <a:rPr sz="2400" spc="-5" dirty="0">
                <a:latin typeface="Calibri"/>
                <a:cs typeface="Calibri"/>
              </a:rPr>
              <a:t>the </a:t>
            </a:r>
            <a:r>
              <a:rPr sz="2400" spc="-10" dirty="0">
                <a:latin typeface="Calibri"/>
                <a:cs typeface="Calibri"/>
              </a:rPr>
              <a:t>value </a:t>
            </a:r>
            <a:r>
              <a:rPr sz="2400" spc="-5" dirty="0">
                <a:latin typeface="Calibri"/>
                <a:cs typeface="Calibri"/>
              </a:rPr>
              <a:t>of i (which is </a:t>
            </a:r>
            <a:r>
              <a:rPr sz="2400" spc="-10" dirty="0">
                <a:latin typeface="Calibri"/>
                <a:cs typeface="Calibri"/>
              </a:rPr>
              <a:t>shared </a:t>
            </a:r>
            <a:r>
              <a:rPr sz="2400" spc="-15" dirty="0">
                <a:latin typeface="Calibri"/>
                <a:cs typeface="Calibri"/>
              </a:rPr>
              <a:t>by </a:t>
            </a:r>
            <a:r>
              <a:rPr sz="2400" spc="-5" dirty="0">
                <a:latin typeface="Calibri"/>
                <a:cs typeface="Calibri"/>
              </a:rPr>
              <a:t>the </a:t>
            </a:r>
            <a:r>
              <a:rPr sz="2400" dirty="0">
                <a:latin typeface="Calibri"/>
                <a:cs typeface="Calibri"/>
              </a:rPr>
              <a:t> </a:t>
            </a:r>
            <a:r>
              <a:rPr sz="2400" spc="-5" dirty="0">
                <a:latin typeface="Calibri"/>
                <a:cs typeface="Calibri"/>
              </a:rPr>
              <a:t>threads)</a:t>
            </a:r>
            <a:r>
              <a:rPr sz="2400" spc="-15" dirty="0">
                <a:latin typeface="Calibri"/>
                <a:cs typeface="Calibri"/>
              </a:rPr>
              <a:t> </a:t>
            </a:r>
            <a:r>
              <a:rPr sz="2400" spc="-5" dirty="0">
                <a:latin typeface="Calibri"/>
                <a:cs typeface="Calibri"/>
              </a:rPr>
              <a:t>when</a:t>
            </a:r>
            <a:r>
              <a:rPr sz="2400" dirty="0">
                <a:latin typeface="Calibri"/>
                <a:cs typeface="Calibri"/>
              </a:rPr>
              <a:t> </a:t>
            </a:r>
            <a:r>
              <a:rPr sz="2400" spc="-5" dirty="0">
                <a:latin typeface="Calibri"/>
                <a:cs typeface="Calibri"/>
              </a:rPr>
              <a:t>the</a:t>
            </a:r>
            <a:r>
              <a:rPr sz="2400" spc="15" dirty="0">
                <a:latin typeface="Calibri"/>
                <a:cs typeface="Calibri"/>
              </a:rPr>
              <a:t> </a:t>
            </a:r>
            <a:r>
              <a:rPr sz="2400" spc="-20" dirty="0">
                <a:latin typeface="Calibri"/>
                <a:cs typeface="Calibri"/>
              </a:rPr>
              <a:t>program</a:t>
            </a:r>
            <a:r>
              <a:rPr sz="2400" spc="10" dirty="0">
                <a:latin typeface="Calibri"/>
                <a:cs typeface="Calibri"/>
              </a:rPr>
              <a:t> </a:t>
            </a:r>
            <a:r>
              <a:rPr sz="2400" spc="-10" dirty="0">
                <a:latin typeface="Calibri"/>
                <a:cs typeface="Calibri"/>
              </a:rPr>
              <a:t>finishes</a:t>
            </a:r>
            <a:r>
              <a:rPr sz="2400" spc="5" dirty="0">
                <a:latin typeface="Calibri"/>
                <a:cs typeface="Calibri"/>
              </a:rPr>
              <a:t> </a:t>
            </a:r>
            <a:r>
              <a:rPr sz="2400" spc="-15" dirty="0">
                <a:latin typeface="Calibri"/>
                <a:cs typeface="Calibri"/>
              </a:rPr>
              <a:t>execution.</a:t>
            </a:r>
            <a:endParaRPr sz="2400" dirty="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400" spc="-10" dirty="0">
                <a:latin typeface="Calibri"/>
                <a:cs typeface="Calibri"/>
              </a:rPr>
              <a:t>This</a:t>
            </a:r>
            <a:r>
              <a:rPr sz="2400" spc="-5" dirty="0">
                <a:latin typeface="Calibri"/>
                <a:cs typeface="Calibri"/>
              </a:rPr>
              <a:t> is</a:t>
            </a:r>
            <a:r>
              <a:rPr sz="2400" dirty="0">
                <a:latin typeface="Calibri"/>
                <a:cs typeface="Calibri"/>
              </a:rPr>
              <a:t> </a:t>
            </a:r>
            <a:r>
              <a:rPr sz="2400" spc="-10" dirty="0">
                <a:latin typeface="Calibri"/>
                <a:cs typeface="Calibri"/>
              </a:rPr>
              <a:t>because</a:t>
            </a:r>
            <a:r>
              <a:rPr sz="2400" spc="-5" dirty="0">
                <a:latin typeface="Calibri"/>
                <a:cs typeface="Calibri"/>
              </a:rPr>
              <a:t> in</a:t>
            </a:r>
            <a:r>
              <a:rPr sz="2400" dirty="0">
                <a:latin typeface="Calibri"/>
                <a:cs typeface="Calibri"/>
              </a:rPr>
              <a:t> </a:t>
            </a:r>
            <a:r>
              <a:rPr sz="2400" spc="-5" dirty="0">
                <a:latin typeface="Calibri"/>
                <a:cs typeface="Calibri"/>
              </a:rPr>
              <a:t>a</a:t>
            </a:r>
            <a:r>
              <a:rPr sz="2400" dirty="0">
                <a:latin typeface="Calibri"/>
                <a:cs typeface="Calibri"/>
              </a:rPr>
              <a:t> </a:t>
            </a:r>
            <a:r>
              <a:rPr sz="2400" spc="-10" dirty="0">
                <a:latin typeface="Calibri"/>
                <a:cs typeface="Calibri"/>
              </a:rPr>
              <a:t>real</a:t>
            </a:r>
            <a:r>
              <a:rPr sz="2400" spc="-5" dirty="0">
                <a:latin typeface="Calibri"/>
                <a:cs typeface="Calibri"/>
              </a:rPr>
              <a:t> multithreading</a:t>
            </a:r>
            <a:r>
              <a:rPr sz="2400" dirty="0">
                <a:latin typeface="Calibri"/>
                <a:cs typeface="Calibri"/>
              </a:rPr>
              <a:t> </a:t>
            </a:r>
            <a:r>
              <a:rPr sz="2400" spc="-15" dirty="0">
                <a:latin typeface="Calibri"/>
                <a:cs typeface="Calibri"/>
              </a:rPr>
              <a:t>environment,</a:t>
            </a:r>
            <a:r>
              <a:rPr sz="2400" spc="-10" dirty="0">
                <a:latin typeface="Calibri"/>
                <a:cs typeface="Calibri"/>
              </a:rPr>
              <a:t> </a:t>
            </a:r>
            <a:r>
              <a:rPr sz="2400" spc="-5" dirty="0">
                <a:latin typeface="Calibri"/>
                <a:cs typeface="Calibri"/>
              </a:rPr>
              <a:t>the </a:t>
            </a:r>
            <a:r>
              <a:rPr sz="2400" dirty="0">
                <a:latin typeface="Calibri"/>
                <a:cs typeface="Calibri"/>
              </a:rPr>
              <a:t> </a:t>
            </a:r>
            <a:r>
              <a:rPr sz="2400" spc="-10" dirty="0">
                <a:latin typeface="Calibri"/>
                <a:cs typeface="Calibri"/>
              </a:rPr>
              <a:t>threads </a:t>
            </a:r>
            <a:r>
              <a:rPr sz="2400" spc="-15" dirty="0">
                <a:latin typeface="Calibri"/>
                <a:cs typeface="Calibri"/>
              </a:rPr>
              <a:t>can</a:t>
            </a:r>
            <a:r>
              <a:rPr sz="2400" spc="-10" dirty="0">
                <a:latin typeface="Calibri"/>
                <a:cs typeface="Calibri"/>
              </a:rPr>
              <a:t> overlap,</a:t>
            </a:r>
            <a:r>
              <a:rPr sz="2400" spc="-5" dirty="0">
                <a:latin typeface="Calibri"/>
                <a:cs typeface="Calibri"/>
              </a:rPr>
              <a:t> and the </a:t>
            </a:r>
            <a:r>
              <a:rPr sz="2400" spc="-10" dirty="0">
                <a:latin typeface="Calibri"/>
                <a:cs typeface="Calibri"/>
              </a:rPr>
              <a:t>value </a:t>
            </a:r>
            <a:r>
              <a:rPr sz="2400" spc="5" dirty="0">
                <a:latin typeface="Calibri"/>
                <a:cs typeface="Calibri"/>
              </a:rPr>
              <a:t>of </a:t>
            </a:r>
            <a:r>
              <a:rPr sz="2400" spc="-5" dirty="0">
                <a:latin typeface="Calibri"/>
                <a:cs typeface="Calibri"/>
              </a:rPr>
              <a:t>i which </a:t>
            </a:r>
            <a:r>
              <a:rPr sz="2400" spc="-15" dirty="0">
                <a:latin typeface="Calibri"/>
                <a:cs typeface="Calibri"/>
              </a:rPr>
              <a:t>was</a:t>
            </a:r>
            <a:r>
              <a:rPr sz="2400" spc="465" dirty="0">
                <a:latin typeface="Calibri"/>
                <a:cs typeface="Calibri"/>
              </a:rPr>
              <a:t> </a:t>
            </a:r>
            <a:r>
              <a:rPr sz="2400" spc="-15" dirty="0">
                <a:latin typeface="Calibri"/>
                <a:cs typeface="Calibri"/>
              </a:rPr>
              <a:t>retrieved </a:t>
            </a:r>
            <a:r>
              <a:rPr sz="2400" spc="-10" dirty="0">
                <a:latin typeface="Calibri"/>
                <a:cs typeface="Calibri"/>
              </a:rPr>
              <a:t> </a:t>
            </a:r>
            <a:r>
              <a:rPr sz="2400" spc="-5" dirty="0">
                <a:latin typeface="Calibri"/>
                <a:cs typeface="Calibri"/>
              </a:rPr>
              <a:t>and modified </a:t>
            </a:r>
            <a:r>
              <a:rPr sz="2400" spc="-15" dirty="0">
                <a:latin typeface="Calibri"/>
                <a:cs typeface="Calibri"/>
              </a:rPr>
              <a:t>by </a:t>
            </a:r>
            <a:r>
              <a:rPr sz="2400" spc="-5" dirty="0">
                <a:latin typeface="Calibri"/>
                <a:cs typeface="Calibri"/>
              </a:rPr>
              <a:t>a </a:t>
            </a:r>
            <a:r>
              <a:rPr sz="2400" spc="-10" dirty="0">
                <a:latin typeface="Calibri"/>
                <a:cs typeface="Calibri"/>
              </a:rPr>
              <a:t>thread </a:t>
            </a:r>
            <a:r>
              <a:rPr sz="2400" spc="-15" dirty="0">
                <a:latin typeface="Calibri"/>
                <a:cs typeface="Calibri"/>
              </a:rPr>
              <a:t>can </a:t>
            </a:r>
            <a:r>
              <a:rPr sz="2400" spc="-10" dirty="0">
                <a:latin typeface="Calibri"/>
                <a:cs typeface="Calibri"/>
              </a:rPr>
              <a:t>change </a:t>
            </a:r>
            <a:r>
              <a:rPr sz="2400" dirty="0">
                <a:latin typeface="Calibri"/>
                <a:cs typeface="Calibri"/>
              </a:rPr>
              <a:t>in </a:t>
            </a:r>
            <a:r>
              <a:rPr sz="2400" spc="-10" dirty="0">
                <a:latin typeface="Calibri"/>
                <a:cs typeface="Calibri"/>
              </a:rPr>
              <a:t>between </a:t>
            </a:r>
            <a:r>
              <a:rPr sz="2400" spc="-5" dirty="0">
                <a:latin typeface="Calibri"/>
                <a:cs typeface="Calibri"/>
              </a:rPr>
              <a:t>when </a:t>
            </a:r>
            <a:r>
              <a:rPr sz="2400" dirty="0">
                <a:latin typeface="Calibri"/>
                <a:cs typeface="Calibri"/>
              </a:rPr>
              <a:t>some </a:t>
            </a:r>
            <a:r>
              <a:rPr sz="2400" spc="5" dirty="0">
                <a:latin typeface="Calibri"/>
                <a:cs typeface="Calibri"/>
              </a:rPr>
              <a:t> </a:t>
            </a:r>
            <a:r>
              <a:rPr sz="2400" spc="-5" dirty="0">
                <a:latin typeface="Calibri"/>
                <a:cs typeface="Calibri"/>
              </a:rPr>
              <a:t>other </a:t>
            </a:r>
            <a:r>
              <a:rPr sz="2400" spc="-10" dirty="0">
                <a:latin typeface="Calibri"/>
                <a:cs typeface="Calibri"/>
              </a:rPr>
              <a:t>thread </a:t>
            </a:r>
            <a:r>
              <a:rPr sz="2400" spc="-5" dirty="0">
                <a:latin typeface="Calibri"/>
                <a:cs typeface="Calibri"/>
              </a:rPr>
              <a:t>accesses</a:t>
            </a:r>
            <a:r>
              <a:rPr sz="2400" spc="15" dirty="0">
                <a:latin typeface="Calibri"/>
                <a:cs typeface="Calibri"/>
              </a:rPr>
              <a:t> </a:t>
            </a:r>
            <a:r>
              <a:rPr sz="2400" spc="-5" dirty="0">
                <a:latin typeface="Calibri"/>
                <a:cs typeface="Calibri"/>
              </a:rPr>
              <a:t>it.</a:t>
            </a:r>
            <a:endParaRPr lang="en-IN" sz="2400" spc="-5" dirty="0">
              <a:latin typeface="Calibri"/>
              <a:cs typeface="Calibri"/>
            </a:endParaRPr>
          </a:p>
          <a:p>
            <a:pPr marL="342900" indent="-342900" algn="just">
              <a:buFont typeface="Arial" panose="020B0604020202020204" pitchFamily="34" charset="0"/>
              <a:buChar char="•"/>
            </a:pPr>
            <a:r>
              <a:rPr lang="en-IN" sz="2400" b="0" i="0" dirty="0">
                <a:effectLst/>
                <a:latin typeface="-apple-system"/>
              </a:rPr>
              <a:t>A race condition occurs when two </a:t>
            </a:r>
            <a:r>
              <a:rPr lang="en-IN" sz="2400" b="0" i="0" u="none" strike="noStrike" dirty="0">
                <a:effectLst/>
                <a:latin typeface="-apple-system"/>
                <a:hlinkClick r:id="rId2">
                  <a:extLst>
                    <a:ext uri="{A12FA001-AC4F-418D-AE19-62706E023703}">
                      <ahyp:hlinkClr xmlns:ahyp="http://schemas.microsoft.com/office/drawing/2018/hyperlinkcolor" val="tx"/>
                    </a:ext>
                  </a:extLst>
                </a:hlinkClick>
              </a:rPr>
              <a:t>threads</a:t>
            </a:r>
            <a:r>
              <a:rPr lang="en-IN" sz="2400" b="0" i="0" dirty="0">
                <a:effectLst/>
                <a:latin typeface="-apple-system"/>
              </a:rPr>
              <a:t> try to access a shared variable simultaneously.</a:t>
            </a:r>
          </a:p>
          <a:p>
            <a:pPr marL="342900" indent="-342900" algn="just">
              <a:buFont typeface="Arial" panose="020B0604020202020204" pitchFamily="34" charset="0"/>
              <a:buChar char="•"/>
            </a:pPr>
            <a:r>
              <a:rPr lang="en-IN" sz="2400" b="0" i="0" dirty="0">
                <a:effectLst/>
                <a:latin typeface="-apple-system"/>
              </a:rPr>
              <a:t>The first thread reads the value from the shared variable. The second thread also reads the value from the same shared variable.</a:t>
            </a:r>
          </a:p>
          <a:p>
            <a:pPr marL="241300" marR="5080" indent="-229235" algn="just">
              <a:lnSpc>
                <a:spcPct val="100000"/>
              </a:lnSpc>
              <a:spcBef>
                <a:spcPts val="530"/>
              </a:spcBef>
              <a:buClr>
                <a:srgbClr val="A9A47B"/>
              </a:buClr>
              <a:buFont typeface="Arial MT"/>
              <a:buChar char="•"/>
              <a:tabLst>
                <a:tab pos="241935" algn="l"/>
              </a:tabLst>
            </a:pPr>
            <a:endParaRPr sz="2200" dirty="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3957EC-F396-4FBF-93B8-E2A9BD7672CD}"/>
              </a:ext>
            </a:extLst>
          </p:cNvPr>
          <p:cNvSpPr>
            <a:spLocks noGrp="1"/>
          </p:cNvSpPr>
          <p:nvPr>
            <p:ph type="body" idx="1"/>
          </p:nvPr>
        </p:nvSpPr>
        <p:spPr>
          <a:xfrm>
            <a:off x="668020" y="914400"/>
            <a:ext cx="7807960" cy="2554545"/>
          </a:xfrm>
        </p:spPr>
        <p:txBody>
          <a:bodyPr/>
          <a:lstStyle/>
          <a:p>
            <a:pPr marL="342900" indent="-342900" algn="just">
              <a:buFont typeface="Arial" panose="020B0604020202020204" pitchFamily="34" charset="0"/>
              <a:buChar char="•"/>
            </a:pPr>
            <a:r>
              <a:rPr lang="en-IN" sz="2400" b="0" i="0" dirty="0">
                <a:solidFill>
                  <a:srgbClr val="212529"/>
                </a:solidFill>
                <a:effectLst/>
                <a:latin typeface="-apple-system"/>
              </a:rPr>
              <a:t>Then both threads try to change the value of the shared variable. And they race to see which thread writes a value to the variable last.</a:t>
            </a:r>
          </a:p>
          <a:p>
            <a:pPr marL="342900" indent="-342900" algn="just">
              <a:buFont typeface="Arial" panose="020B0604020202020204" pitchFamily="34" charset="0"/>
              <a:buChar char="•"/>
            </a:pPr>
            <a:r>
              <a:rPr lang="en-IN" sz="2400" b="0" i="0" dirty="0">
                <a:solidFill>
                  <a:srgbClr val="212529"/>
                </a:solidFill>
                <a:effectLst/>
                <a:latin typeface="-apple-system"/>
              </a:rPr>
              <a:t>The value from the thread that writes to the shared variable last is preserved because it overwrites the value that the previous thread wrote.</a:t>
            </a:r>
          </a:p>
          <a:p>
            <a:endParaRPr lang="en-IN" dirty="0"/>
          </a:p>
        </p:txBody>
      </p:sp>
    </p:spTree>
    <p:extLst>
      <p:ext uri="{BB962C8B-B14F-4D97-AF65-F5344CB8AC3E}">
        <p14:creationId xmlns:p14="http://schemas.microsoft.com/office/powerpoint/2010/main" val="27151020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791200" cy="726440"/>
          </a:xfrm>
          <a:prstGeom prst="rect">
            <a:avLst/>
          </a:prstGeom>
        </p:spPr>
        <p:txBody>
          <a:bodyPr vert="horz" wrap="square" lIns="0" tIns="12065" rIns="0" bIns="0" rtlCol="0">
            <a:spAutoFit/>
          </a:bodyPr>
          <a:lstStyle/>
          <a:p>
            <a:pPr marL="12700">
              <a:lnSpc>
                <a:spcPct val="100000"/>
              </a:lnSpc>
              <a:spcBef>
                <a:spcPts val="95"/>
              </a:spcBef>
            </a:pPr>
            <a:r>
              <a:rPr sz="4600" b="1" spc="-185" dirty="0">
                <a:latin typeface="Cambria"/>
                <a:cs typeface="Cambria"/>
              </a:rPr>
              <a:t>S</a:t>
            </a:r>
            <a:r>
              <a:rPr sz="4600" b="1" spc="-110" dirty="0">
                <a:latin typeface="Cambria"/>
                <a:cs typeface="Cambria"/>
              </a:rPr>
              <a:t>y</a:t>
            </a:r>
            <a:r>
              <a:rPr sz="4600" b="1" spc="-105" dirty="0">
                <a:latin typeface="Cambria"/>
                <a:cs typeface="Cambria"/>
              </a:rPr>
              <a:t>n</a:t>
            </a:r>
            <a:r>
              <a:rPr sz="4600" b="1" spc="-100" dirty="0">
                <a:latin typeface="Cambria"/>
                <a:cs typeface="Cambria"/>
              </a:rPr>
              <a:t>ch</a:t>
            </a:r>
            <a:r>
              <a:rPr sz="4600" b="1" spc="-175" dirty="0">
                <a:latin typeface="Cambria"/>
                <a:cs typeface="Cambria"/>
              </a:rPr>
              <a:t>r</a:t>
            </a:r>
            <a:r>
              <a:rPr sz="4600" b="1" spc="-105" dirty="0">
                <a:latin typeface="Cambria"/>
                <a:cs typeface="Cambria"/>
              </a:rPr>
              <a:t>on</a:t>
            </a:r>
            <a:r>
              <a:rPr sz="4600" b="1" spc="-110" dirty="0">
                <a:latin typeface="Cambria"/>
                <a:cs typeface="Cambria"/>
              </a:rPr>
              <a:t>izi</a:t>
            </a:r>
            <a:r>
              <a:rPr sz="4600" b="1" spc="-105" dirty="0">
                <a:latin typeface="Cambria"/>
                <a:cs typeface="Cambria"/>
              </a:rPr>
              <a:t>n</a:t>
            </a:r>
            <a:r>
              <a:rPr sz="4600" b="1" spc="-5" dirty="0">
                <a:latin typeface="Cambria"/>
                <a:cs typeface="Cambria"/>
              </a:rPr>
              <a:t>g</a:t>
            </a:r>
            <a:r>
              <a:rPr sz="4600" b="1" spc="-200" dirty="0">
                <a:latin typeface="Cambria"/>
                <a:cs typeface="Cambria"/>
              </a:rPr>
              <a:t> </a:t>
            </a:r>
            <a:r>
              <a:rPr sz="4600" b="1" spc="-105" dirty="0">
                <a:latin typeface="Cambria"/>
                <a:cs typeface="Cambria"/>
              </a:rPr>
              <a:t>t</a:t>
            </a:r>
            <a:r>
              <a:rPr sz="4600" b="1" spc="-100" dirty="0">
                <a:latin typeface="Cambria"/>
                <a:cs typeface="Cambria"/>
              </a:rPr>
              <a:t>h</a:t>
            </a:r>
            <a:r>
              <a:rPr sz="4600" b="1" spc="-175" dirty="0">
                <a:latin typeface="Cambria"/>
                <a:cs typeface="Cambria"/>
              </a:rPr>
              <a:t>r</a:t>
            </a:r>
            <a:r>
              <a:rPr sz="4600" b="1" spc="-110" dirty="0">
                <a:latin typeface="Cambria"/>
                <a:cs typeface="Cambria"/>
              </a:rPr>
              <a:t>e</a:t>
            </a:r>
            <a:r>
              <a:rPr sz="4600" b="1" spc="-105" dirty="0">
                <a:latin typeface="Cambria"/>
                <a:cs typeface="Cambria"/>
              </a:rPr>
              <a:t>a</a:t>
            </a:r>
            <a:r>
              <a:rPr sz="4600" b="1" spc="-100" dirty="0">
                <a:latin typeface="Cambria"/>
                <a:cs typeface="Cambria"/>
              </a:rPr>
              <a:t>d</a:t>
            </a:r>
            <a:r>
              <a:rPr sz="4600" b="1" spc="-5" dirty="0">
                <a:latin typeface="Cambria"/>
                <a:cs typeface="Cambria"/>
              </a:rPr>
              <a:t>s</a:t>
            </a:r>
            <a:endParaRPr sz="4600">
              <a:latin typeface="Cambria"/>
              <a:cs typeface="Cambria"/>
            </a:endParaRPr>
          </a:p>
        </p:txBody>
      </p:sp>
      <p:sp>
        <p:nvSpPr>
          <p:cNvPr id="3" name="object 3"/>
          <p:cNvSpPr txBox="1"/>
          <p:nvPr/>
        </p:nvSpPr>
        <p:spPr>
          <a:xfrm>
            <a:off x="650240" y="1616710"/>
            <a:ext cx="7350125" cy="3580129"/>
          </a:xfrm>
          <a:prstGeom prst="rect">
            <a:avLst/>
          </a:prstGeom>
        </p:spPr>
        <p:txBody>
          <a:bodyPr vert="horz" wrap="square" lIns="0" tIns="12065" rIns="0" bIns="0" rtlCol="0">
            <a:spAutoFit/>
          </a:bodyPr>
          <a:lstStyle/>
          <a:p>
            <a:pPr marL="228600" indent="-228600">
              <a:lnSpc>
                <a:spcPct val="100000"/>
              </a:lnSpc>
              <a:spcBef>
                <a:spcPts val="95"/>
              </a:spcBef>
              <a:buClr>
                <a:srgbClr val="A9A47B"/>
              </a:buClr>
              <a:buFont typeface="Arial MT"/>
              <a:buChar char="•"/>
              <a:tabLst>
                <a:tab pos="228600" algn="l"/>
                <a:tab pos="241935" algn="l"/>
                <a:tab pos="615315" algn="l"/>
                <a:tab pos="1226820" algn="l"/>
                <a:tab pos="1859280" algn="l"/>
                <a:tab pos="2470785" algn="l"/>
                <a:tab pos="3848735" algn="l"/>
                <a:tab pos="5174615" algn="l"/>
                <a:tab pos="5729605" algn="l"/>
                <a:tab pos="6483985" algn="l"/>
              </a:tabLst>
            </a:pPr>
            <a:r>
              <a:rPr sz="2200" spc="-100" dirty="0">
                <a:solidFill>
                  <a:srgbClr val="2E2B1F"/>
                </a:solidFill>
                <a:latin typeface="Calibri"/>
                <a:cs typeface="Calibri"/>
              </a:rPr>
              <a:t>To	</a:t>
            </a:r>
            <a:r>
              <a:rPr sz="2200" spc="-10" dirty="0">
                <a:solidFill>
                  <a:srgbClr val="2E2B1F"/>
                </a:solidFill>
                <a:latin typeface="Calibri"/>
                <a:cs typeface="Calibri"/>
              </a:rPr>
              <a:t>deal	</a:t>
            </a:r>
            <a:r>
              <a:rPr sz="2200" dirty="0">
                <a:solidFill>
                  <a:srgbClr val="2E2B1F"/>
                </a:solidFill>
                <a:latin typeface="Calibri"/>
                <a:cs typeface="Calibri"/>
              </a:rPr>
              <a:t>with	</a:t>
            </a:r>
            <a:r>
              <a:rPr sz="2200" spc="-15" dirty="0">
                <a:solidFill>
                  <a:srgbClr val="2E2B1F"/>
                </a:solidFill>
                <a:latin typeface="Calibri"/>
                <a:cs typeface="Calibri"/>
              </a:rPr>
              <a:t>race	</a:t>
            </a:r>
            <a:r>
              <a:rPr sz="2200" spc="-10" dirty="0">
                <a:solidFill>
                  <a:srgbClr val="2E2B1F"/>
                </a:solidFill>
                <a:latin typeface="Calibri"/>
                <a:cs typeface="Calibri"/>
              </a:rPr>
              <a:t>conditions,	deadlocks,	</a:t>
            </a:r>
            <a:r>
              <a:rPr sz="2200" spc="-5" dirty="0">
                <a:solidFill>
                  <a:srgbClr val="2E2B1F"/>
                </a:solidFill>
                <a:latin typeface="Calibri"/>
                <a:cs typeface="Calibri"/>
              </a:rPr>
              <a:t>and	other	</a:t>
            </a:r>
            <a:r>
              <a:rPr sz="2200" spc="-10" dirty="0">
                <a:solidFill>
                  <a:srgbClr val="2E2B1F"/>
                </a:solidFill>
                <a:latin typeface="Calibri"/>
                <a:cs typeface="Calibri"/>
              </a:rPr>
              <a:t>thread-</a:t>
            </a:r>
            <a:endParaRPr sz="2200">
              <a:latin typeface="Calibri"/>
              <a:cs typeface="Calibri"/>
            </a:endParaRPr>
          </a:p>
          <a:p>
            <a:pPr marL="52069" algn="ctr">
              <a:lnSpc>
                <a:spcPct val="100000"/>
              </a:lnSpc>
            </a:pPr>
            <a:r>
              <a:rPr sz="2200" spc="-5" dirty="0">
                <a:solidFill>
                  <a:srgbClr val="2E2B1F"/>
                </a:solidFill>
                <a:latin typeface="Calibri"/>
                <a:cs typeface="Calibri"/>
              </a:rPr>
              <a:t>based</a:t>
            </a:r>
            <a:r>
              <a:rPr sz="2200" spc="-10" dirty="0">
                <a:solidFill>
                  <a:srgbClr val="2E2B1F"/>
                </a:solidFill>
                <a:latin typeface="Calibri"/>
                <a:cs typeface="Calibri"/>
              </a:rPr>
              <a:t> </a:t>
            </a:r>
            <a:r>
              <a:rPr sz="2200" spc="-5" dirty="0">
                <a:solidFill>
                  <a:srgbClr val="2E2B1F"/>
                </a:solidFill>
                <a:latin typeface="Calibri"/>
                <a:cs typeface="Calibri"/>
              </a:rPr>
              <a:t>issues,</a:t>
            </a:r>
            <a:r>
              <a:rPr sz="2200" spc="1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threading</a:t>
            </a:r>
            <a:r>
              <a:rPr sz="2200" spc="-20" dirty="0">
                <a:solidFill>
                  <a:srgbClr val="2E2B1F"/>
                </a:solidFill>
                <a:latin typeface="Calibri"/>
                <a:cs typeface="Calibri"/>
              </a:rPr>
              <a:t> </a:t>
            </a:r>
            <a:r>
              <a:rPr sz="2200" spc="-5" dirty="0">
                <a:solidFill>
                  <a:srgbClr val="2E2B1F"/>
                </a:solidFill>
                <a:latin typeface="Calibri"/>
                <a:cs typeface="Calibri"/>
              </a:rPr>
              <a:t>module</a:t>
            </a:r>
            <a:r>
              <a:rPr sz="2200" spc="5" dirty="0">
                <a:solidFill>
                  <a:srgbClr val="2E2B1F"/>
                </a:solidFill>
                <a:latin typeface="Calibri"/>
                <a:cs typeface="Calibri"/>
              </a:rPr>
              <a:t> </a:t>
            </a:r>
            <a:r>
              <a:rPr sz="2200" spc="-10" dirty="0">
                <a:solidFill>
                  <a:srgbClr val="2E2B1F"/>
                </a:solidFill>
                <a:latin typeface="Calibri"/>
                <a:cs typeface="Calibri"/>
              </a:rPr>
              <a:t>provides</a:t>
            </a:r>
            <a:r>
              <a:rPr sz="2200" spc="-1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b="1" spc="-10" dirty="0">
                <a:solidFill>
                  <a:srgbClr val="2E2B1F"/>
                </a:solidFill>
                <a:latin typeface="Calibri"/>
                <a:cs typeface="Calibri"/>
              </a:rPr>
              <a:t>Lock</a:t>
            </a:r>
            <a:r>
              <a:rPr sz="2200" b="1" spc="10" dirty="0">
                <a:solidFill>
                  <a:srgbClr val="2E2B1F"/>
                </a:solidFill>
                <a:latin typeface="Calibri"/>
                <a:cs typeface="Calibri"/>
              </a:rPr>
              <a:t> </a:t>
            </a:r>
            <a:r>
              <a:rPr sz="2200" spc="-5" dirty="0">
                <a:solidFill>
                  <a:srgbClr val="2E2B1F"/>
                </a:solidFill>
                <a:latin typeface="Calibri"/>
                <a:cs typeface="Calibri"/>
              </a:rPr>
              <a:t>object.</a:t>
            </a:r>
            <a:endParaRPr sz="2200">
              <a:latin typeface="Calibri"/>
              <a:cs typeface="Calibri"/>
            </a:endParaRPr>
          </a:p>
          <a:p>
            <a:pPr marL="241300" marR="5080" indent="-229235" algn="just">
              <a:lnSpc>
                <a:spcPct val="100000"/>
              </a:lnSpc>
              <a:spcBef>
                <a:spcPts val="530"/>
              </a:spcBef>
              <a:buClr>
                <a:srgbClr val="A9A47B"/>
              </a:buClr>
              <a:buFont typeface="Arial MT"/>
              <a:buChar char="•"/>
              <a:tabLst>
                <a:tab pos="304165" algn="l"/>
              </a:tabLst>
            </a:pPr>
            <a:r>
              <a:rPr dirty="0"/>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idea</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10" dirty="0">
                <a:solidFill>
                  <a:srgbClr val="2E2B1F"/>
                </a:solidFill>
                <a:latin typeface="Calibri"/>
                <a:cs typeface="Calibri"/>
              </a:rPr>
              <a:t>that</a:t>
            </a:r>
            <a:r>
              <a:rPr sz="2200" spc="-5" dirty="0">
                <a:solidFill>
                  <a:srgbClr val="2E2B1F"/>
                </a:solidFill>
                <a:latin typeface="Calibri"/>
                <a:cs typeface="Calibri"/>
              </a:rPr>
              <a:t> </a:t>
            </a:r>
            <a:r>
              <a:rPr sz="2200" dirty="0">
                <a:solidFill>
                  <a:srgbClr val="2E2B1F"/>
                </a:solidFill>
                <a:latin typeface="Calibri"/>
                <a:cs typeface="Calibri"/>
              </a:rPr>
              <a:t>when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a:t>
            </a:r>
            <a:r>
              <a:rPr sz="2200" spc="-15" dirty="0">
                <a:solidFill>
                  <a:srgbClr val="2E2B1F"/>
                </a:solidFill>
                <a:latin typeface="Calibri"/>
                <a:cs typeface="Calibri"/>
              </a:rPr>
              <a:t>wants</a:t>
            </a:r>
            <a:r>
              <a:rPr sz="2200" spc="-10" dirty="0">
                <a:solidFill>
                  <a:srgbClr val="2E2B1F"/>
                </a:solidFill>
                <a:latin typeface="Calibri"/>
                <a:cs typeface="Calibri"/>
              </a:rPr>
              <a:t> </a:t>
            </a:r>
            <a:r>
              <a:rPr sz="2200" spc="-5" dirty="0">
                <a:solidFill>
                  <a:srgbClr val="2E2B1F"/>
                </a:solidFill>
                <a:latin typeface="Calibri"/>
                <a:cs typeface="Calibri"/>
              </a:rPr>
              <a:t>access</a:t>
            </a:r>
            <a:r>
              <a:rPr sz="220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specific </a:t>
            </a:r>
            <a:r>
              <a:rPr sz="2200" spc="-5" dirty="0">
                <a:solidFill>
                  <a:srgbClr val="2E2B1F"/>
                </a:solidFill>
                <a:latin typeface="Calibri"/>
                <a:cs typeface="Calibri"/>
              </a:rPr>
              <a:t> </a:t>
            </a:r>
            <a:r>
              <a:rPr sz="2200" spc="-10" dirty="0">
                <a:solidFill>
                  <a:srgbClr val="2E2B1F"/>
                </a:solidFill>
                <a:latin typeface="Calibri"/>
                <a:cs typeface="Calibri"/>
              </a:rPr>
              <a:t>resource, </a:t>
            </a:r>
            <a:r>
              <a:rPr sz="2200" spc="-5" dirty="0">
                <a:solidFill>
                  <a:srgbClr val="2E2B1F"/>
                </a:solidFill>
                <a:latin typeface="Calibri"/>
                <a:cs typeface="Calibri"/>
              </a:rPr>
              <a:t>it acquires a </a:t>
            </a:r>
            <a:r>
              <a:rPr sz="2200" dirty="0">
                <a:solidFill>
                  <a:srgbClr val="2E2B1F"/>
                </a:solidFill>
                <a:latin typeface="Calibri"/>
                <a:cs typeface="Calibri"/>
              </a:rPr>
              <a:t>lock </a:t>
            </a:r>
            <a:r>
              <a:rPr sz="2200" spc="-20" dirty="0">
                <a:solidFill>
                  <a:srgbClr val="2E2B1F"/>
                </a:solidFill>
                <a:latin typeface="Calibri"/>
                <a:cs typeface="Calibri"/>
              </a:rPr>
              <a:t>for </a:t>
            </a:r>
            <a:r>
              <a:rPr sz="2200" spc="-10" dirty="0">
                <a:solidFill>
                  <a:srgbClr val="2E2B1F"/>
                </a:solidFill>
                <a:latin typeface="Calibri"/>
                <a:cs typeface="Calibri"/>
              </a:rPr>
              <a:t>that resource. Once </a:t>
            </a:r>
            <a:r>
              <a:rPr sz="2200" spc="-5" dirty="0">
                <a:solidFill>
                  <a:srgbClr val="2E2B1F"/>
                </a:solidFill>
                <a:latin typeface="Calibri"/>
                <a:cs typeface="Calibri"/>
              </a:rPr>
              <a:t>a </a:t>
            </a:r>
            <a:r>
              <a:rPr sz="2200" spc="-10" dirty="0">
                <a:solidFill>
                  <a:srgbClr val="2E2B1F"/>
                </a:solidFill>
                <a:latin typeface="Calibri"/>
                <a:cs typeface="Calibri"/>
              </a:rPr>
              <a:t>thread </a:t>
            </a:r>
            <a:r>
              <a:rPr sz="2200" spc="-5" dirty="0">
                <a:solidFill>
                  <a:srgbClr val="2E2B1F"/>
                </a:solidFill>
                <a:latin typeface="Calibri"/>
                <a:cs typeface="Calibri"/>
              </a:rPr>
              <a:t> </a:t>
            </a:r>
            <a:r>
              <a:rPr sz="2200" spc="-10" dirty="0">
                <a:solidFill>
                  <a:srgbClr val="2E2B1F"/>
                </a:solidFill>
                <a:latin typeface="Calibri"/>
                <a:cs typeface="Calibri"/>
              </a:rPr>
              <a:t>locks </a:t>
            </a:r>
            <a:r>
              <a:rPr sz="2200" spc="-5" dirty="0">
                <a:solidFill>
                  <a:srgbClr val="2E2B1F"/>
                </a:solidFill>
                <a:latin typeface="Calibri"/>
                <a:cs typeface="Calibri"/>
              </a:rPr>
              <a:t>a </a:t>
            </a:r>
            <a:r>
              <a:rPr sz="2200" spc="-10" dirty="0">
                <a:solidFill>
                  <a:srgbClr val="2E2B1F"/>
                </a:solidFill>
                <a:latin typeface="Calibri"/>
                <a:cs typeface="Calibri"/>
              </a:rPr>
              <a:t>particular </a:t>
            </a:r>
            <a:r>
              <a:rPr sz="2200" spc="-15" dirty="0">
                <a:solidFill>
                  <a:srgbClr val="2E2B1F"/>
                </a:solidFill>
                <a:latin typeface="Calibri"/>
                <a:cs typeface="Calibri"/>
              </a:rPr>
              <a:t>resource, </a:t>
            </a:r>
            <a:r>
              <a:rPr sz="2200" spc="-5" dirty="0">
                <a:solidFill>
                  <a:srgbClr val="2E2B1F"/>
                </a:solidFill>
                <a:latin typeface="Calibri"/>
                <a:cs typeface="Calibri"/>
              </a:rPr>
              <a:t>no </a:t>
            </a:r>
            <a:r>
              <a:rPr sz="2200" dirty="0">
                <a:solidFill>
                  <a:srgbClr val="2E2B1F"/>
                </a:solidFill>
                <a:latin typeface="Calibri"/>
                <a:cs typeface="Calibri"/>
              </a:rPr>
              <a:t>other </a:t>
            </a:r>
            <a:r>
              <a:rPr sz="2200" spc="-10" dirty="0">
                <a:solidFill>
                  <a:srgbClr val="2E2B1F"/>
                </a:solidFill>
                <a:latin typeface="Calibri"/>
                <a:cs typeface="Calibri"/>
              </a:rPr>
              <a:t>thread </a:t>
            </a:r>
            <a:r>
              <a:rPr sz="2200" spc="-15" dirty="0">
                <a:solidFill>
                  <a:srgbClr val="2E2B1F"/>
                </a:solidFill>
                <a:latin typeface="Calibri"/>
                <a:cs typeface="Calibri"/>
              </a:rPr>
              <a:t>can </a:t>
            </a:r>
            <a:r>
              <a:rPr sz="2200" spc="-5" dirty="0">
                <a:solidFill>
                  <a:srgbClr val="2E2B1F"/>
                </a:solidFill>
                <a:latin typeface="Calibri"/>
                <a:cs typeface="Calibri"/>
              </a:rPr>
              <a:t>access it </a:t>
            </a:r>
            <a:r>
              <a:rPr sz="2200" spc="-10" dirty="0">
                <a:solidFill>
                  <a:srgbClr val="2E2B1F"/>
                </a:solidFill>
                <a:latin typeface="Calibri"/>
                <a:cs typeface="Calibri"/>
              </a:rPr>
              <a:t>until </a:t>
            </a:r>
            <a:r>
              <a:rPr sz="2200" spc="-5" dirty="0">
                <a:solidFill>
                  <a:srgbClr val="2E2B1F"/>
                </a:solidFill>
                <a:latin typeface="Calibri"/>
                <a:cs typeface="Calibri"/>
              </a:rPr>
              <a:t> the</a:t>
            </a:r>
            <a:r>
              <a:rPr sz="2200" spc="10" dirty="0">
                <a:solidFill>
                  <a:srgbClr val="2E2B1F"/>
                </a:solidFill>
                <a:latin typeface="Calibri"/>
                <a:cs typeface="Calibri"/>
              </a:rPr>
              <a:t> </a:t>
            </a:r>
            <a:r>
              <a:rPr sz="2200" spc="-5" dirty="0">
                <a:solidFill>
                  <a:srgbClr val="2E2B1F"/>
                </a:solidFill>
                <a:latin typeface="Calibri"/>
                <a:cs typeface="Calibri"/>
              </a:rPr>
              <a:t>lock</a:t>
            </a:r>
            <a:r>
              <a:rPr sz="2200" spc="-15" dirty="0">
                <a:solidFill>
                  <a:srgbClr val="2E2B1F"/>
                </a:solidFill>
                <a:latin typeface="Calibri"/>
                <a:cs typeface="Calibri"/>
              </a:rPr>
              <a:t> </a:t>
            </a:r>
            <a:r>
              <a:rPr sz="2200" spc="-5" dirty="0">
                <a:solidFill>
                  <a:srgbClr val="2E2B1F"/>
                </a:solidFill>
                <a:latin typeface="Calibri"/>
                <a:cs typeface="Calibri"/>
              </a:rPr>
              <a:t>is released.</a:t>
            </a:r>
            <a:endParaRPr sz="2200">
              <a:latin typeface="Calibri"/>
              <a:cs typeface="Calibri"/>
            </a:endParaRPr>
          </a:p>
          <a:p>
            <a:pPr marL="241300" marR="6350" indent="-229235" algn="just">
              <a:lnSpc>
                <a:spcPct val="100000"/>
              </a:lnSpc>
              <a:spcBef>
                <a:spcPts val="530"/>
              </a:spcBef>
              <a:buClr>
                <a:srgbClr val="A9A47B"/>
              </a:buClr>
              <a:buFont typeface="Arial MT"/>
              <a:buChar char="•"/>
              <a:tabLst>
                <a:tab pos="241935" algn="l"/>
              </a:tabLst>
            </a:pPr>
            <a:r>
              <a:rPr sz="2200" spc="-5" dirty="0">
                <a:solidFill>
                  <a:srgbClr val="2E2B1F"/>
                </a:solidFill>
                <a:latin typeface="Calibri"/>
                <a:cs typeface="Calibri"/>
              </a:rPr>
              <a:t>As a result, the </a:t>
            </a:r>
            <a:r>
              <a:rPr sz="2200" spc="-10" dirty="0">
                <a:solidFill>
                  <a:srgbClr val="2E2B1F"/>
                </a:solidFill>
                <a:latin typeface="Calibri"/>
                <a:cs typeface="Calibri"/>
              </a:rPr>
              <a:t>changes </a:t>
            </a:r>
            <a:r>
              <a:rPr sz="2200" spc="-15" dirty="0">
                <a:solidFill>
                  <a:srgbClr val="2E2B1F"/>
                </a:solidFill>
                <a:latin typeface="Calibri"/>
                <a:cs typeface="Calibri"/>
              </a:rPr>
              <a:t>to </a:t>
            </a:r>
            <a:r>
              <a:rPr sz="2200" spc="-5" dirty="0">
                <a:solidFill>
                  <a:srgbClr val="2E2B1F"/>
                </a:solidFill>
                <a:latin typeface="Calibri"/>
                <a:cs typeface="Calibri"/>
              </a:rPr>
              <a:t>the </a:t>
            </a:r>
            <a:r>
              <a:rPr sz="2200" spc="-10" dirty="0">
                <a:solidFill>
                  <a:srgbClr val="2E2B1F"/>
                </a:solidFill>
                <a:latin typeface="Calibri"/>
                <a:cs typeface="Calibri"/>
              </a:rPr>
              <a:t>resource </a:t>
            </a:r>
            <a:r>
              <a:rPr sz="2200" spc="-5" dirty="0">
                <a:solidFill>
                  <a:srgbClr val="2E2B1F"/>
                </a:solidFill>
                <a:latin typeface="Calibri"/>
                <a:cs typeface="Calibri"/>
              </a:rPr>
              <a:t>will be </a:t>
            </a:r>
            <a:r>
              <a:rPr sz="2200" spc="-10" dirty="0">
                <a:solidFill>
                  <a:srgbClr val="2E2B1F"/>
                </a:solidFill>
                <a:latin typeface="Calibri"/>
                <a:cs typeface="Calibri"/>
              </a:rPr>
              <a:t>atomic, </a:t>
            </a:r>
            <a:r>
              <a:rPr sz="2200" spc="-5" dirty="0">
                <a:solidFill>
                  <a:srgbClr val="2E2B1F"/>
                </a:solidFill>
                <a:latin typeface="Calibri"/>
                <a:cs typeface="Calibri"/>
              </a:rPr>
              <a:t>and </a:t>
            </a:r>
            <a:r>
              <a:rPr sz="2200" dirty="0">
                <a:solidFill>
                  <a:srgbClr val="2E2B1F"/>
                </a:solidFill>
                <a:latin typeface="Calibri"/>
                <a:cs typeface="Calibri"/>
              </a:rPr>
              <a:t> </a:t>
            </a:r>
            <a:r>
              <a:rPr sz="2200" spc="-15" dirty="0">
                <a:solidFill>
                  <a:srgbClr val="2E2B1F"/>
                </a:solidFill>
                <a:latin typeface="Calibri"/>
                <a:cs typeface="Calibri"/>
              </a:rPr>
              <a:t>race</a:t>
            </a:r>
            <a:r>
              <a:rPr sz="2200" spc="-5" dirty="0">
                <a:solidFill>
                  <a:srgbClr val="2E2B1F"/>
                </a:solidFill>
                <a:latin typeface="Calibri"/>
                <a:cs typeface="Calibri"/>
              </a:rPr>
              <a:t> </a:t>
            </a:r>
            <a:r>
              <a:rPr sz="2200" spc="-10" dirty="0">
                <a:solidFill>
                  <a:srgbClr val="2E2B1F"/>
                </a:solidFill>
                <a:latin typeface="Calibri"/>
                <a:cs typeface="Calibri"/>
              </a:rPr>
              <a:t>conditions</a:t>
            </a:r>
            <a:r>
              <a:rPr sz="2200" spc="10" dirty="0">
                <a:solidFill>
                  <a:srgbClr val="2E2B1F"/>
                </a:solidFill>
                <a:latin typeface="Calibri"/>
                <a:cs typeface="Calibri"/>
              </a:rPr>
              <a:t> </a:t>
            </a:r>
            <a:r>
              <a:rPr sz="2200" spc="-5" dirty="0">
                <a:solidFill>
                  <a:srgbClr val="2E2B1F"/>
                </a:solidFill>
                <a:latin typeface="Calibri"/>
                <a:cs typeface="Calibri"/>
              </a:rPr>
              <a:t>will be</a:t>
            </a:r>
            <a:r>
              <a:rPr sz="2200" spc="5" dirty="0">
                <a:solidFill>
                  <a:srgbClr val="2E2B1F"/>
                </a:solidFill>
                <a:latin typeface="Calibri"/>
                <a:cs typeface="Calibri"/>
              </a:rPr>
              <a:t> </a:t>
            </a:r>
            <a:r>
              <a:rPr sz="2200" spc="-15" dirty="0">
                <a:solidFill>
                  <a:srgbClr val="2E2B1F"/>
                </a:solidFill>
                <a:latin typeface="Calibri"/>
                <a:cs typeface="Calibri"/>
              </a:rPr>
              <a:t>averted.</a:t>
            </a:r>
            <a:endParaRPr sz="2200">
              <a:latin typeface="Calibri"/>
              <a:cs typeface="Calibri"/>
            </a:endParaRPr>
          </a:p>
          <a:p>
            <a:pPr marL="241300" indent="-229235" algn="just">
              <a:lnSpc>
                <a:spcPct val="100000"/>
              </a:lnSpc>
              <a:spcBef>
                <a:spcPts val="530"/>
              </a:spcBef>
              <a:buClr>
                <a:srgbClr val="A9A47B"/>
              </a:buClr>
              <a:buFont typeface="Arial MT"/>
              <a:buChar char="•"/>
              <a:tabLst>
                <a:tab pos="241935" algn="l"/>
              </a:tabLst>
            </a:pPr>
            <a:r>
              <a:rPr sz="2200" spc="-5" dirty="0">
                <a:solidFill>
                  <a:srgbClr val="2E2B1F"/>
                </a:solidFill>
                <a:latin typeface="Calibri"/>
                <a:cs typeface="Calibri"/>
              </a:rPr>
              <a:t>A</a:t>
            </a:r>
            <a:r>
              <a:rPr sz="2200" spc="40" dirty="0">
                <a:solidFill>
                  <a:srgbClr val="2E2B1F"/>
                </a:solidFill>
                <a:latin typeface="Calibri"/>
                <a:cs typeface="Calibri"/>
              </a:rPr>
              <a:t> </a:t>
            </a:r>
            <a:r>
              <a:rPr sz="2200" spc="-5" dirty="0">
                <a:solidFill>
                  <a:srgbClr val="2E2B1F"/>
                </a:solidFill>
                <a:latin typeface="Calibri"/>
                <a:cs typeface="Calibri"/>
              </a:rPr>
              <a:t>lock</a:t>
            </a:r>
            <a:r>
              <a:rPr sz="2200" spc="55" dirty="0">
                <a:solidFill>
                  <a:srgbClr val="2E2B1F"/>
                </a:solidFill>
                <a:latin typeface="Calibri"/>
                <a:cs typeface="Calibri"/>
              </a:rPr>
              <a:t> </a:t>
            </a:r>
            <a:r>
              <a:rPr sz="2200" spc="-5" dirty="0">
                <a:solidFill>
                  <a:srgbClr val="2E2B1F"/>
                </a:solidFill>
                <a:latin typeface="Calibri"/>
                <a:cs typeface="Calibri"/>
              </a:rPr>
              <a:t>is</a:t>
            </a:r>
            <a:r>
              <a:rPr sz="2200" spc="60" dirty="0">
                <a:solidFill>
                  <a:srgbClr val="2E2B1F"/>
                </a:solidFill>
                <a:latin typeface="Calibri"/>
                <a:cs typeface="Calibri"/>
              </a:rPr>
              <a:t> </a:t>
            </a:r>
            <a:r>
              <a:rPr sz="2200" spc="-5" dirty="0">
                <a:solidFill>
                  <a:srgbClr val="2E2B1F"/>
                </a:solidFill>
                <a:latin typeface="Calibri"/>
                <a:cs typeface="Calibri"/>
              </a:rPr>
              <a:t>a</a:t>
            </a:r>
            <a:r>
              <a:rPr sz="2200" spc="60" dirty="0">
                <a:solidFill>
                  <a:srgbClr val="2E2B1F"/>
                </a:solidFill>
                <a:latin typeface="Calibri"/>
                <a:cs typeface="Calibri"/>
              </a:rPr>
              <a:t> </a:t>
            </a:r>
            <a:r>
              <a:rPr sz="2200" spc="-10" dirty="0">
                <a:solidFill>
                  <a:srgbClr val="2E2B1F"/>
                </a:solidFill>
                <a:latin typeface="Calibri"/>
                <a:cs typeface="Calibri"/>
              </a:rPr>
              <a:t>low-level</a:t>
            </a:r>
            <a:r>
              <a:rPr sz="2200" spc="60" dirty="0">
                <a:solidFill>
                  <a:srgbClr val="2E2B1F"/>
                </a:solidFill>
                <a:latin typeface="Calibri"/>
                <a:cs typeface="Calibri"/>
              </a:rPr>
              <a:t> </a:t>
            </a:r>
            <a:r>
              <a:rPr sz="2200" spc="-15" dirty="0">
                <a:solidFill>
                  <a:srgbClr val="2E2B1F"/>
                </a:solidFill>
                <a:latin typeface="Calibri"/>
                <a:cs typeface="Calibri"/>
              </a:rPr>
              <a:t>synchronization</a:t>
            </a:r>
            <a:r>
              <a:rPr sz="2200" spc="50" dirty="0">
                <a:solidFill>
                  <a:srgbClr val="2E2B1F"/>
                </a:solidFill>
                <a:latin typeface="Calibri"/>
                <a:cs typeface="Calibri"/>
              </a:rPr>
              <a:t> </a:t>
            </a:r>
            <a:r>
              <a:rPr sz="2200" spc="-10" dirty="0">
                <a:solidFill>
                  <a:srgbClr val="2E2B1F"/>
                </a:solidFill>
                <a:latin typeface="Calibri"/>
                <a:cs typeface="Calibri"/>
              </a:rPr>
              <a:t>primitive</a:t>
            </a:r>
            <a:r>
              <a:rPr sz="2200" spc="65" dirty="0">
                <a:solidFill>
                  <a:srgbClr val="2E2B1F"/>
                </a:solidFill>
                <a:latin typeface="Calibri"/>
                <a:cs typeface="Calibri"/>
              </a:rPr>
              <a:t> </a:t>
            </a:r>
            <a:r>
              <a:rPr sz="2200" spc="-5" dirty="0">
                <a:solidFill>
                  <a:srgbClr val="2E2B1F"/>
                </a:solidFill>
                <a:latin typeface="Calibri"/>
                <a:cs typeface="Calibri"/>
              </a:rPr>
              <a:t>implemented</a:t>
            </a:r>
            <a:r>
              <a:rPr sz="2200" spc="55" dirty="0">
                <a:solidFill>
                  <a:srgbClr val="2E2B1F"/>
                </a:solidFill>
                <a:latin typeface="Calibri"/>
                <a:cs typeface="Calibri"/>
              </a:rPr>
              <a:t> </a:t>
            </a:r>
            <a:r>
              <a:rPr sz="2200" spc="-20" dirty="0">
                <a:solidFill>
                  <a:srgbClr val="2E2B1F"/>
                </a:solidFill>
                <a:latin typeface="Calibri"/>
                <a:cs typeface="Calibri"/>
              </a:rPr>
              <a:t>by</a:t>
            </a:r>
            <a:endParaRPr sz="2200">
              <a:latin typeface="Calibri"/>
              <a:cs typeface="Calibri"/>
            </a:endParaRPr>
          </a:p>
          <a:p>
            <a:pPr marL="241300" algn="just">
              <a:lnSpc>
                <a:spcPct val="100000"/>
              </a:lnSpc>
            </a:pPr>
            <a:r>
              <a:rPr sz="2200" spc="-5" dirty="0">
                <a:solidFill>
                  <a:srgbClr val="2E2B1F"/>
                </a:solidFill>
                <a:latin typeface="Calibri"/>
                <a:cs typeface="Calibri"/>
              </a:rPr>
              <a:t>the</a:t>
            </a:r>
            <a:r>
              <a:rPr sz="2200" u="heavy" spc="585" dirty="0">
                <a:solidFill>
                  <a:srgbClr val="2E2B1F"/>
                </a:solidFill>
                <a:uFill>
                  <a:solidFill>
                    <a:srgbClr val="2D2A1E"/>
                  </a:solidFill>
                </a:uFill>
                <a:latin typeface="Calibri"/>
                <a:cs typeface="Calibri"/>
              </a:rPr>
              <a:t> </a:t>
            </a:r>
            <a:r>
              <a:rPr sz="2200" u="heavy" spc="595" dirty="0">
                <a:solidFill>
                  <a:srgbClr val="2E2B1F"/>
                </a:solidFill>
                <a:uFill>
                  <a:solidFill>
                    <a:srgbClr val="2D2A1E"/>
                  </a:solidFill>
                </a:uFill>
                <a:latin typeface="Calibri"/>
                <a:cs typeface="Calibri"/>
              </a:rPr>
              <a:t> </a:t>
            </a:r>
            <a:r>
              <a:rPr sz="2200" b="1" spc="-15" dirty="0">
                <a:solidFill>
                  <a:srgbClr val="2E2B1F"/>
                </a:solidFill>
                <a:latin typeface="Calibri"/>
                <a:cs typeface="Calibri"/>
              </a:rPr>
              <a:t>thread</a:t>
            </a:r>
            <a:r>
              <a:rPr sz="2200" b="1" spc="30" dirty="0">
                <a:solidFill>
                  <a:srgbClr val="2E2B1F"/>
                </a:solidFill>
                <a:latin typeface="Calibri"/>
                <a:cs typeface="Calibri"/>
              </a:rPr>
              <a:t> </a:t>
            </a:r>
            <a:r>
              <a:rPr sz="2200" spc="-5" dirty="0">
                <a:solidFill>
                  <a:srgbClr val="2E2B1F"/>
                </a:solidFill>
                <a:latin typeface="Calibri"/>
                <a:cs typeface="Calibri"/>
              </a:rPr>
              <a:t>module.</a:t>
            </a:r>
            <a:endParaRPr sz="220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350125" cy="398272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MT"/>
              <a:buChar char="•"/>
              <a:tabLst>
                <a:tab pos="241300" algn="l"/>
                <a:tab pos="241935" algn="l"/>
                <a:tab pos="757555" algn="l"/>
                <a:tab pos="1428115" algn="l"/>
                <a:tab pos="2301875" algn="l"/>
                <a:tab pos="3159760" algn="l"/>
                <a:tab pos="3563620" algn="l"/>
                <a:tab pos="4289425" algn="l"/>
                <a:tab pos="4952365" algn="l"/>
                <a:tab pos="5507355" algn="l"/>
                <a:tab pos="5986145" algn="l"/>
                <a:tab pos="6688455" algn="l"/>
                <a:tab pos="7192009" algn="l"/>
              </a:tabLst>
            </a:pPr>
            <a:r>
              <a:rPr sz="2200" spc="-65" dirty="0">
                <a:solidFill>
                  <a:srgbClr val="2E2B1F"/>
                </a:solidFill>
                <a:latin typeface="Calibri"/>
                <a:cs typeface="Calibri"/>
              </a:rPr>
              <a:t>A</a:t>
            </a:r>
            <a:r>
              <a:rPr sz="2200" spc="-5" dirty="0">
                <a:solidFill>
                  <a:srgbClr val="2E2B1F"/>
                </a:solidFill>
                <a:latin typeface="Calibri"/>
                <a:cs typeface="Calibri"/>
              </a:rPr>
              <a:t>t</a:t>
            </a:r>
            <a:r>
              <a:rPr sz="2200" dirty="0">
                <a:solidFill>
                  <a:srgbClr val="2E2B1F"/>
                </a:solidFill>
                <a:latin typeface="Calibri"/>
                <a:cs typeface="Calibri"/>
              </a:rPr>
              <a:t>	</a:t>
            </a:r>
            <a:r>
              <a:rPr sz="2200" spc="-5" dirty="0">
                <a:solidFill>
                  <a:srgbClr val="2E2B1F"/>
                </a:solidFill>
                <a:latin typeface="Calibri"/>
                <a:cs typeface="Calibri"/>
              </a:rPr>
              <a:t>a</a:t>
            </a:r>
            <a:r>
              <a:rPr sz="2200" spc="-40" dirty="0">
                <a:solidFill>
                  <a:srgbClr val="2E2B1F"/>
                </a:solidFill>
                <a:latin typeface="Calibri"/>
                <a:cs typeface="Calibri"/>
              </a:rPr>
              <a:t>n</a:t>
            </a:r>
            <a:r>
              <a:rPr sz="2200" spc="-5" dirty="0">
                <a:solidFill>
                  <a:srgbClr val="2E2B1F"/>
                </a:solidFill>
                <a:latin typeface="Calibri"/>
                <a:cs typeface="Calibri"/>
              </a:rPr>
              <a:t>y</a:t>
            </a:r>
            <a:r>
              <a:rPr sz="2200" dirty="0">
                <a:solidFill>
                  <a:srgbClr val="2E2B1F"/>
                </a:solidFill>
                <a:latin typeface="Calibri"/>
                <a:cs typeface="Calibri"/>
              </a:rPr>
              <a:t>	</a:t>
            </a:r>
            <a:r>
              <a:rPr sz="2200" spc="-5" dirty="0">
                <a:solidFill>
                  <a:srgbClr val="2E2B1F"/>
                </a:solidFill>
                <a:latin typeface="Calibri"/>
                <a:cs typeface="Calibri"/>
              </a:rPr>
              <a:t>gi</a:t>
            </a:r>
            <a:r>
              <a:rPr sz="2200" spc="-30" dirty="0">
                <a:solidFill>
                  <a:srgbClr val="2E2B1F"/>
                </a:solidFill>
                <a:latin typeface="Calibri"/>
                <a:cs typeface="Calibri"/>
              </a:rPr>
              <a:t>v</a:t>
            </a:r>
            <a:r>
              <a:rPr sz="2200" spc="-5" dirty="0">
                <a:solidFill>
                  <a:srgbClr val="2E2B1F"/>
                </a:solidFill>
                <a:latin typeface="Calibri"/>
                <a:cs typeface="Calibri"/>
              </a:rPr>
              <a:t>en</a:t>
            </a:r>
            <a:r>
              <a:rPr sz="2200" dirty="0">
                <a:solidFill>
                  <a:srgbClr val="2E2B1F"/>
                </a:solidFill>
                <a:latin typeface="Calibri"/>
                <a:cs typeface="Calibri"/>
              </a:rPr>
              <a:t>	</a:t>
            </a:r>
            <a:r>
              <a:rPr sz="2200" spc="-5" dirty="0">
                <a:solidFill>
                  <a:srgbClr val="2E2B1F"/>
                </a:solidFill>
                <a:latin typeface="Calibri"/>
                <a:cs typeface="Calibri"/>
              </a:rPr>
              <a:t>time,</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5" dirty="0">
                <a:solidFill>
                  <a:srgbClr val="2E2B1F"/>
                </a:solidFill>
                <a:latin typeface="Calibri"/>
                <a:cs typeface="Calibri"/>
              </a:rPr>
              <a:t>lock</a:t>
            </a:r>
            <a:r>
              <a:rPr sz="2200" dirty="0">
                <a:solidFill>
                  <a:srgbClr val="2E2B1F"/>
                </a:solidFill>
                <a:latin typeface="Calibri"/>
                <a:cs typeface="Calibri"/>
              </a:rPr>
              <a:t>	</a:t>
            </a:r>
            <a:r>
              <a:rPr sz="2200" spc="-35" dirty="0">
                <a:solidFill>
                  <a:srgbClr val="2E2B1F"/>
                </a:solidFill>
                <a:latin typeface="Calibri"/>
                <a:cs typeface="Calibri"/>
              </a:rPr>
              <a:t>c</a:t>
            </a:r>
            <a:r>
              <a:rPr sz="2200" spc="-5" dirty="0">
                <a:solidFill>
                  <a:srgbClr val="2E2B1F"/>
                </a:solidFill>
                <a:latin typeface="Calibri"/>
                <a:cs typeface="Calibri"/>
              </a:rPr>
              <a:t>an</a:t>
            </a:r>
            <a:r>
              <a:rPr sz="2200" dirty="0">
                <a:solidFill>
                  <a:srgbClr val="2E2B1F"/>
                </a:solidFill>
                <a:latin typeface="Calibri"/>
                <a:cs typeface="Calibri"/>
              </a:rPr>
              <a:t>	</a:t>
            </a:r>
            <a:r>
              <a:rPr sz="2200" spc="-10" dirty="0">
                <a:solidFill>
                  <a:srgbClr val="2E2B1F"/>
                </a:solidFill>
                <a:latin typeface="Calibri"/>
                <a:cs typeface="Calibri"/>
              </a:rPr>
              <a:t>b</a:t>
            </a:r>
            <a:r>
              <a:rPr sz="2200" spc="-5" dirty="0">
                <a:solidFill>
                  <a:srgbClr val="2E2B1F"/>
                </a:solidFill>
                <a:latin typeface="Calibri"/>
                <a:cs typeface="Calibri"/>
              </a:rPr>
              <a:t>e</a:t>
            </a:r>
            <a:r>
              <a:rPr sz="220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10" dirty="0">
                <a:solidFill>
                  <a:srgbClr val="2E2B1F"/>
                </a:solidFill>
                <a:latin typeface="Calibri"/>
                <a:cs typeface="Calibri"/>
              </a:rPr>
              <a:t>o</a:t>
            </a:r>
            <a:r>
              <a:rPr sz="2200" spc="-10" dirty="0">
                <a:solidFill>
                  <a:srgbClr val="2E2B1F"/>
                </a:solidFill>
                <a:latin typeface="Calibri"/>
                <a:cs typeface="Calibri"/>
              </a:rPr>
              <a:t>n</a:t>
            </a:r>
            <a:r>
              <a:rPr sz="2200" spc="-5" dirty="0">
                <a:solidFill>
                  <a:srgbClr val="2E2B1F"/>
                </a:solidFill>
                <a:latin typeface="Calibri"/>
                <a:cs typeface="Calibri"/>
              </a:rPr>
              <a:t>e</a:t>
            </a:r>
            <a:r>
              <a:rPr sz="2200" dirty="0">
                <a:solidFill>
                  <a:srgbClr val="2E2B1F"/>
                </a:solidFill>
                <a:latin typeface="Calibri"/>
                <a:cs typeface="Calibri"/>
              </a:rPr>
              <a:t>	o</a:t>
            </a:r>
            <a:r>
              <a:rPr sz="2200" spc="-5" dirty="0">
                <a:solidFill>
                  <a:srgbClr val="2E2B1F"/>
                </a:solidFill>
                <a:latin typeface="Calibri"/>
                <a:cs typeface="Calibri"/>
              </a:rPr>
              <a:t>f</a:t>
            </a:r>
            <a:r>
              <a:rPr sz="2200" dirty="0">
                <a:solidFill>
                  <a:srgbClr val="2E2B1F"/>
                </a:solidFill>
                <a:latin typeface="Calibri"/>
                <a:cs typeface="Calibri"/>
              </a:rPr>
              <a:t>	</a:t>
            </a:r>
            <a:r>
              <a:rPr sz="2200" spc="-5" dirty="0">
                <a:solidFill>
                  <a:srgbClr val="2E2B1F"/>
                </a:solidFill>
                <a:latin typeface="Calibri"/>
                <a:cs typeface="Calibri"/>
              </a:rPr>
              <a:t>2</a:t>
            </a:r>
            <a:endParaRPr sz="2200">
              <a:latin typeface="Calibri"/>
              <a:cs typeface="Calibri"/>
            </a:endParaRPr>
          </a:p>
          <a:p>
            <a:pPr marL="241300">
              <a:lnSpc>
                <a:spcPct val="100000"/>
              </a:lnSpc>
            </a:pPr>
            <a:r>
              <a:rPr sz="2200" spc="-20" dirty="0">
                <a:solidFill>
                  <a:srgbClr val="2E2B1F"/>
                </a:solidFill>
                <a:latin typeface="Calibri"/>
                <a:cs typeface="Calibri"/>
              </a:rPr>
              <a:t>states:</a:t>
            </a:r>
            <a:r>
              <a:rPr sz="2200" spc="5" dirty="0">
                <a:solidFill>
                  <a:srgbClr val="2E2B1F"/>
                </a:solidFill>
                <a:latin typeface="Calibri"/>
                <a:cs typeface="Calibri"/>
              </a:rPr>
              <a:t> </a:t>
            </a:r>
            <a:r>
              <a:rPr sz="2200" b="1" spc="-15" dirty="0">
                <a:solidFill>
                  <a:srgbClr val="2E2B1F"/>
                </a:solidFill>
                <a:latin typeface="Calibri"/>
                <a:cs typeface="Calibri"/>
              </a:rPr>
              <a:t>locked</a:t>
            </a:r>
            <a:r>
              <a:rPr sz="2200" b="1" spc="15" dirty="0">
                <a:solidFill>
                  <a:srgbClr val="2E2B1F"/>
                </a:solidFill>
                <a:latin typeface="Calibri"/>
                <a:cs typeface="Calibri"/>
              </a:rPr>
              <a:t> </a:t>
            </a:r>
            <a:r>
              <a:rPr sz="2200" spc="-5" dirty="0">
                <a:solidFill>
                  <a:srgbClr val="2E2B1F"/>
                </a:solidFill>
                <a:latin typeface="Calibri"/>
                <a:cs typeface="Calibri"/>
              </a:rPr>
              <a:t>or</a:t>
            </a:r>
            <a:r>
              <a:rPr sz="2200" dirty="0">
                <a:solidFill>
                  <a:srgbClr val="2E2B1F"/>
                </a:solidFill>
                <a:latin typeface="Calibri"/>
                <a:cs typeface="Calibri"/>
              </a:rPr>
              <a:t> </a:t>
            </a:r>
            <a:r>
              <a:rPr sz="2200" b="1" spc="-15" dirty="0">
                <a:solidFill>
                  <a:srgbClr val="2E2B1F"/>
                </a:solidFill>
                <a:latin typeface="Calibri"/>
                <a:cs typeface="Calibri"/>
              </a:rPr>
              <a:t>unlocked.</a:t>
            </a:r>
            <a:r>
              <a:rPr sz="2200" b="1" spc="20" dirty="0">
                <a:solidFill>
                  <a:srgbClr val="2E2B1F"/>
                </a:solidFill>
                <a:latin typeface="Calibri"/>
                <a:cs typeface="Calibri"/>
              </a:rPr>
              <a:t> </a:t>
            </a:r>
            <a:r>
              <a:rPr sz="2200" spc="-5" dirty="0">
                <a:solidFill>
                  <a:srgbClr val="2E2B1F"/>
                </a:solidFill>
                <a:latin typeface="Calibri"/>
                <a:cs typeface="Calibri"/>
              </a:rPr>
              <a:t>It</a:t>
            </a:r>
            <a:r>
              <a:rPr sz="2200" spc="5" dirty="0">
                <a:solidFill>
                  <a:srgbClr val="2E2B1F"/>
                </a:solidFill>
                <a:latin typeface="Calibri"/>
                <a:cs typeface="Calibri"/>
              </a:rPr>
              <a:t> </a:t>
            </a:r>
            <a:r>
              <a:rPr sz="2200" spc="-10" dirty="0">
                <a:solidFill>
                  <a:srgbClr val="2E2B1F"/>
                </a:solidFill>
                <a:latin typeface="Calibri"/>
                <a:cs typeface="Calibri"/>
              </a:rPr>
              <a:t>supports </a:t>
            </a:r>
            <a:r>
              <a:rPr sz="2200" spc="-15" dirty="0">
                <a:solidFill>
                  <a:srgbClr val="2E2B1F"/>
                </a:solidFill>
                <a:latin typeface="Calibri"/>
                <a:cs typeface="Calibri"/>
              </a:rPr>
              <a:t>two</a:t>
            </a:r>
            <a:r>
              <a:rPr sz="2200" spc="25" dirty="0">
                <a:solidFill>
                  <a:srgbClr val="2E2B1F"/>
                </a:solidFill>
                <a:latin typeface="Calibri"/>
                <a:cs typeface="Calibri"/>
              </a:rPr>
              <a:t> </a:t>
            </a:r>
            <a:r>
              <a:rPr sz="2200" spc="-5" dirty="0">
                <a:solidFill>
                  <a:srgbClr val="2E2B1F"/>
                </a:solidFill>
                <a:latin typeface="Calibri"/>
                <a:cs typeface="Calibri"/>
              </a:rPr>
              <a:t>methods:</a:t>
            </a:r>
            <a:endParaRPr sz="2200">
              <a:latin typeface="Calibri"/>
              <a:cs typeface="Calibri"/>
            </a:endParaRPr>
          </a:p>
          <a:p>
            <a:pPr>
              <a:lnSpc>
                <a:spcPct val="100000"/>
              </a:lnSpc>
              <a:spcBef>
                <a:spcPts val="35"/>
              </a:spcBef>
            </a:pPr>
            <a:endParaRPr sz="3000">
              <a:latin typeface="Calibri"/>
              <a:cs typeface="Calibri"/>
            </a:endParaRPr>
          </a:p>
          <a:p>
            <a:pPr marL="241300" marR="5715" indent="-229235" algn="just">
              <a:lnSpc>
                <a:spcPct val="100000"/>
              </a:lnSpc>
              <a:buClr>
                <a:srgbClr val="A9A47B"/>
              </a:buClr>
              <a:buFont typeface="Arial MT"/>
              <a:buChar char="•"/>
              <a:tabLst>
                <a:tab pos="241935" algn="l"/>
              </a:tabLst>
            </a:pPr>
            <a:r>
              <a:rPr sz="2200" b="1" spc="-5" dirty="0">
                <a:solidFill>
                  <a:srgbClr val="2E2B1F"/>
                </a:solidFill>
                <a:latin typeface="Calibri"/>
                <a:cs typeface="Calibri"/>
              </a:rPr>
              <a:t>acquire():</a:t>
            </a:r>
            <a:r>
              <a:rPr sz="2200" b="1" dirty="0">
                <a:solidFill>
                  <a:srgbClr val="2E2B1F"/>
                </a:solidFill>
                <a:latin typeface="Calibri"/>
                <a:cs typeface="Calibri"/>
              </a:rPr>
              <a:t> </a:t>
            </a:r>
            <a:r>
              <a:rPr sz="2200" spc="-5" dirty="0">
                <a:solidFill>
                  <a:srgbClr val="2E2B1F"/>
                </a:solidFill>
                <a:latin typeface="Calibri"/>
                <a:cs typeface="Calibri"/>
              </a:rPr>
              <a:t>When</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lock-state</a:t>
            </a:r>
            <a:r>
              <a:rPr sz="2200" spc="-1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15" dirty="0">
                <a:solidFill>
                  <a:srgbClr val="2E2B1F"/>
                </a:solidFill>
                <a:latin typeface="Calibri"/>
                <a:cs typeface="Calibri"/>
              </a:rPr>
              <a:t>unlocked,</a:t>
            </a:r>
            <a:r>
              <a:rPr sz="2200" spc="-10" dirty="0">
                <a:solidFill>
                  <a:srgbClr val="2E2B1F"/>
                </a:solidFill>
                <a:latin typeface="Calibri"/>
                <a:cs typeface="Calibri"/>
              </a:rPr>
              <a:t> calling</a:t>
            </a:r>
            <a:r>
              <a:rPr sz="2200" spc="480"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acquire() </a:t>
            </a:r>
            <a:r>
              <a:rPr sz="2200" spc="-5" dirty="0">
                <a:solidFill>
                  <a:srgbClr val="2E2B1F"/>
                </a:solidFill>
                <a:latin typeface="Calibri"/>
                <a:cs typeface="Calibri"/>
              </a:rPr>
              <a:t>method will </a:t>
            </a:r>
            <a:r>
              <a:rPr sz="2200" spc="-15" dirty="0">
                <a:solidFill>
                  <a:srgbClr val="2E2B1F"/>
                </a:solidFill>
                <a:latin typeface="Calibri"/>
                <a:cs typeface="Calibri"/>
              </a:rPr>
              <a:t>change </a:t>
            </a:r>
            <a:r>
              <a:rPr sz="2200" spc="-5" dirty="0">
                <a:solidFill>
                  <a:srgbClr val="2E2B1F"/>
                </a:solidFill>
                <a:latin typeface="Calibri"/>
                <a:cs typeface="Calibri"/>
              </a:rPr>
              <a:t>the </a:t>
            </a:r>
            <a:r>
              <a:rPr sz="2200" spc="-20" dirty="0">
                <a:solidFill>
                  <a:srgbClr val="2E2B1F"/>
                </a:solidFill>
                <a:latin typeface="Calibri"/>
                <a:cs typeface="Calibri"/>
              </a:rPr>
              <a:t>state to </a:t>
            </a:r>
            <a:r>
              <a:rPr sz="2200" spc="-15" dirty="0">
                <a:solidFill>
                  <a:srgbClr val="2E2B1F"/>
                </a:solidFill>
                <a:latin typeface="Calibri"/>
                <a:cs typeface="Calibri"/>
              </a:rPr>
              <a:t>locked </a:t>
            </a:r>
            <a:r>
              <a:rPr sz="2200" dirty="0">
                <a:solidFill>
                  <a:srgbClr val="2E2B1F"/>
                </a:solidFill>
                <a:latin typeface="Calibri"/>
                <a:cs typeface="Calibri"/>
              </a:rPr>
              <a:t>and </a:t>
            </a:r>
            <a:r>
              <a:rPr sz="2200" spc="-10" dirty="0">
                <a:solidFill>
                  <a:srgbClr val="2E2B1F"/>
                </a:solidFill>
                <a:latin typeface="Calibri"/>
                <a:cs typeface="Calibri"/>
              </a:rPr>
              <a:t>return. </a:t>
            </a:r>
            <a:r>
              <a:rPr sz="2200" spc="-5" dirty="0">
                <a:solidFill>
                  <a:srgbClr val="2E2B1F"/>
                </a:solidFill>
                <a:latin typeface="Calibri"/>
                <a:cs typeface="Calibri"/>
              </a:rPr>
              <a:t> </a:t>
            </a:r>
            <a:r>
              <a:rPr sz="2200" spc="-35" dirty="0">
                <a:solidFill>
                  <a:srgbClr val="2E2B1F"/>
                </a:solidFill>
                <a:latin typeface="Calibri"/>
                <a:cs typeface="Calibri"/>
              </a:rPr>
              <a:t>However, </a:t>
            </a:r>
            <a:r>
              <a:rPr sz="2200" spc="-5" dirty="0">
                <a:solidFill>
                  <a:srgbClr val="2E2B1F"/>
                </a:solidFill>
                <a:latin typeface="Calibri"/>
                <a:cs typeface="Calibri"/>
              </a:rPr>
              <a:t>If the </a:t>
            </a:r>
            <a:r>
              <a:rPr sz="2200" spc="-20" dirty="0">
                <a:solidFill>
                  <a:srgbClr val="2E2B1F"/>
                </a:solidFill>
                <a:latin typeface="Calibri"/>
                <a:cs typeface="Calibri"/>
              </a:rPr>
              <a:t>state </a:t>
            </a:r>
            <a:r>
              <a:rPr sz="2200" spc="-5" dirty="0">
                <a:solidFill>
                  <a:srgbClr val="2E2B1F"/>
                </a:solidFill>
                <a:latin typeface="Calibri"/>
                <a:cs typeface="Calibri"/>
              </a:rPr>
              <a:t>is </a:t>
            </a:r>
            <a:r>
              <a:rPr sz="2200" spc="-15" dirty="0">
                <a:solidFill>
                  <a:srgbClr val="2E2B1F"/>
                </a:solidFill>
                <a:latin typeface="Calibri"/>
                <a:cs typeface="Calibri"/>
              </a:rPr>
              <a:t>locked, </a:t>
            </a:r>
            <a:r>
              <a:rPr sz="2200" spc="-5" dirty="0">
                <a:solidFill>
                  <a:srgbClr val="2E2B1F"/>
                </a:solidFill>
                <a:latin typeface="Calibri"/>
                <a:cs typeface="Calibri"/>
              </a:rPr>
              <a:t>the </a:t>
            </a:r>
            <a:r>
              <a:rPr sz="2200" spc="-10" dirty="0">
                <a:solidFill>
                  <a:srgbClr val="2E2B1F"/>
                </a:solidFill>
                <a:latin typeface="Calibri"/>
                <a:cs typeface="Calibri"/>
              </a:rPr>
              <a:t>call </a:t>
            </a:r>
            <a:r>
              <a:rPr sz="2200" spc="-20" dirty="0">
                <a:solidFill>
                  <a:srgbClr val="2E2B1F"/>
                </a:solidFill>
                <a:latin typeface="Calibri"/>
                <a:cs typeface="Calibri"/>
              </a:rPr>
              <a:t>to </a:t>
            </a:r>
            <a:r>
              <a:rPr sz="2200" spc="-10" dirty="0">
                <a:solidFill>
                  <a:srgbClr val="2E2B1F"/>
                </a:solidFill>
                <a:latin typeface="Calibri"/>
                <a:cs typeface="Calibri"/>
              </a:rPr>
              <a:t>acquire() </a:t>
            </a:r>
            <a:r>
              <a:rPr sz="2200" spc="-5" dirty="0">
                <a:solidFill>
                  <a:srgbClr val="2E2B1F"/>
                </a:solidFill>
                <a:latin typeface="Calibri"/>
                <a:cs typeface="Calibri"/>
              </a:rPr>
              <a:t>is </a:t>
            </a:r>
            <a:r>
              <a:rPr sz="2200" spc="-20" dirty="0">
                <a:solidFill>
                  <a:srgbClr val="2E2B1F"/>
                </a:solidFill>
                <a:latin typeface="Calibri"/>
                <a:cs typeface="Calibri"/>
              </a:rPr>
              <a:t>blocked </a:t>
            </a:r>
            <a:r>
              <a:rPr sz="2200" spc="-15" dirty="0">
                <a:solidFill>
                  <a:srgbClr val="2E2B1F"/>
                </a:solidFill>
                <a:latin typeface="Calibri"/>
                <a:cs typeface="Calibri"/>
              </a:rPr>
              <a:t> </a:t>
            </a:r>
            <a:r>
              <a:rPr sz="2200" spc="-10" dirty="0">
                <a:solidFill>
                  <a:srgbClr val="2E2B1F"/>
                </a:solidFill>
                <a:latin typeface="Calibri"/>
                <a:cs typeface="Calibri"/>
              </a:rPr>
              <a:t>until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release() method</a:t>
            </a:r>
            <a:r>
              <a:rPr sz="2200" spc="25" dirty="0">
                <a:solidFill>
                  <a:srgbClr val="2E2B1F"/>
                </a:solidFill>
                <a:latin typeface="Calibri"/>
                <a:cs typeface="Calibri"/>
              </a:rPr>
              <a:t> </a:t>
            </a:r>
            <a:r>
              <a:rPr sz="2200" spc="-5" dirty="0">
                <a:solidFill>
                  <a:srgbClr val="2E2B1F"/>
                </a:solidFill>
                <a:latin typeface="Calibri"/>
                <a:cs typeface="Calibri"/>
              </a:rPr>
              <a:t>is </a:t>
            </a:r>
            <a:r>
              <a:rPr sz="2200" spc="-10" dirty="0">
                <a:solidFill>
                  <a:srgbClr val="2E2B1F"/>
                </a:solidFill>
                <a:latin typeface="Calibri"/>
                <a:cs typeface="Calibri"/>
              </a:rPr>
              <a:t>called</a:t>
            </a:r>
            <a:r>
              <a:rPr sz="2200" spc="-5" dirty="0">
                <a:solidFill>
                  <a:srgbClr val="2E2B1F"/>
                </a:solidFill>
                <a:latin typeface="Calibri"/>
                <a:cs typeface="Calibri"/>
              </a:rPr>
              <a:t> </a:t>
            </a:r>
            <a:r>
              <a:rPr sz="2200" spc="-10" dirty="0">
                <a:solidFill>
                  <a:srgbClr val="2E2B1F"/>
                </a:solidFill>
                <a:latin typeface="Calibri"/>
                <a:cs typeface="Calibri"/>
              </a:rPr>
              <a:t>by</a:t>
            </a:r>
            <a:r>
              <a:rPr sz="2200" spc="5" dirty="0">
                <a:solidFill>
                  <a:srgbClr val="2E2B1F"/>
                </a:solidFill>
                <a:latin typeface="Calibri"/>
                <a:cs typeface="Calibri"/>
              </a:rPr>
              <a:t> </a:t>
            </a:r>
            <a:r>
              <a:rPr sz="2200" spc="-5" dirty="0">
                <a:solidFill>
                  <a:srgbClr val="2E2B1F"/>
                </a:solidFill>
                <a:latin typeface="Calibri"/>
                <a:cs typeface="Calibri"/>
              </a:rPr>
              <a:t>some</a:t>
            </a:r>
            <a:r>
              <a:rPr sz="2200" spc="15" dirty="0">
                <a:solidFill>
                  <a:srgbClr val="2E2B1F"/>
                </a:solidFill>
                <a:latin typeface="Calibri"/>
                <a:cs typeface="Calibri"/>
              </a:rPr>
              <a:t> </a:t>
            </a:r>
            <a:r>
              <a:rPr sz="2200" spc="-5" dirty="0">
                <a:solidFill>
                  <a:srgbClr val="2E2B1F"/>
                </a:solidFill>
                <a:latin typeface="Calibri"/>
                <a:cs typeface="Calibri"/>
              </a:rPr>
              <a:t>other</a:t>
            </a:r>
            <a:r>
              <a:rPr sz="2200" spc="5" dirty="0">
                <a:solidFill>
                  <a:srgbClr val="2E2B1F"/>
                </a:solidFill>
                <a:latin typeface="Calibri"/>
                <a:cs typeface="Calibri"/>
              </a:rPr>
              <a:t> </a:t>
            </a:r>
            <a:r>
              <a:rPr sz="2200" spc="-10" dirty="0">
                <a:solidFill>
                  <a:srgbClr val="2E2B1F"/>
                </a:solidFill>
                <a:latin typeface="Calibri"/>
                <a:cs typeface="Calibri"/>
              </a:rPr>
              <a:t>thread.</a:t>
            </a:r>
            <a:endParaRPr sz="2200">
              <a:latin typeface="Calibri"/>
              <a:cs typeface="Calibri"/>
            </a:endParaRPr>
          </a:p>
          <a:p>
            <a:pPr>
              <a:lnSpc>
                <a:spcPct val="100000"/>
              </a:lnSpc>
              <a:spcBef>
                <a:spcPts val="35"/>
              </a:spcBef>
              <a:buClr>
                <a:srgbClr val="A9A47B"/>
              </a:buClr>
              <a:buFont typeface="Arial MT"/>
              <a:buChar char="•"/>
            </a:pPr>
            <a:endParaRPr sz="3000">
              <a:latin typeface="Calibri"/>
              <a:cs typeface="Calibri"/>
            </a:endParaRPr>
          </a:p>
          <a:p>
            <a:pPr marL="241300" marR="5080" indent="-229235" algn="just">
              <a:lnSpc>
                <a:spcPct val="100000"/>
              </a:lnSpc>
              <a:buClr>
                <a:srgbClr val="A9A47B"/>
              </a:buClr>
              <a:buFont typeface="Arial MT"/>
              <a:buChar char="•"/>
              <a:tabLst>
                <a:tab pos="241935" algn="l"/>
              </a:tabLst>
            </a:pPr>
            <a:r>
              <a:rPr sz="2200" b="1" spc="-5" dirty="0">
                <a:solidFill>
                  <a:srgbClr val="2E2B1F"/>
                </a:solidFill>
                <a:latin typeface="Calibri"/>
                <a:cs typeface="Calibri"/>
              </a:rPr>
              <a:t>release():</a:t>
            </a:r>
            <a:r>
              <a:rPr sz="2200" b="1"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release()</a:t>
            </a:r>
            <a:r>
              <a:rPr sz="2200" dirty="0">
                <a:solidFill>
                  <a:srgbClr val="2E2B1F"/>
                </a:solidFill>
                <a:latin typeface="Calibri"/>
                <a:cs typeface="Calibri"/>
              </a:rPr>
              <a:t> </a:t>
            </a:r>
            <a:r>
              <a:rPr sz="2200" spc="-5" dirty="0">
                <a:solidFill>
                  <a:srgbClr val="2E2B1F"/>
                </a:solidFill>
                <a:latin typeface="Calibri"/>
                <a:cs typeface="Calibri"/>
              </a:rPr>
              <a:t>method</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used</a:t>
            </a:r>
            <a:r>
              <a:rPr sz="220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set</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20" dirty="0">
                <a:solidFill>
                  <a:srgbClr val="2E2B1F"/>
                </a:solidFill>
                <a:latin typeface="Calibri"/>
                <a:cs typeface="Calibri"/>
              </a:rPr>
              <a:t>state</a:t>
            </a:r>
            <a:r>
              <a:rPr sz="2200" spc="-15" dirty="0">
                <a:solidFill>
                  <a:srgbClr val="2E2B1F"/>
                </a:solidFill>
                <a:latin typeface="Calibri"/>
                <a:cs typeface="Calibri"/>
              </a:rPr>
              <a:t> </a:t>
            </a:r>
            <a:r>
              <a:rPr sz="2200" spc="-35" dirty="0">
                <a:solidFill>
                  <a:srgbClr val="2E2B1F"/>
                </a:solidFill>
                <a:latin typeface="Calibri"/>
                <a:cs typeface="Calibri"/>
              </a:rPr>
              <a:t>to </a:t>
            </a:r>
            <a:r>
              <a:rPr sz="2200" spc="-484" dirty="0">
                <a:solidFill>
                  <a:srgbClr val="2E2B1F"/>
                </a:solidFill>
                <a:latin typeface="Calibri"/>
                <a:cs typeface="Calibri"/>
              </a:rPr>
              <a:t> </a:t>
            </a:r>
            <a:r>
              <a:rPr sz="2200" spc="-15" dirty="0">
                <a:solidFill>
                  <a:srgbClr val="2E2B1F"/>
                </a:solidFill>
                <a:latin typeface="Calibri"/>
                <a:cs typeface="Calibri"/>
              </a:rPr>
              <a:t>unlocked, </a:t>
            </a:r>
            <a:r>
              <a:rPr sz="2200" spc="-5" dirty="0">
                <a:solidFill>
                  <a:srgbClr val="2E2B1F"/>
                </a:solidFill>
                <a:latin typeface="Calibri"/>
                <a:cs typeface="Calibri"/>
              </a:rPr>
              <a:t>i.e., </a:t>
            </a:r>
            <a:r>
              <a:rPr sz="2200" spc="-20" dirty="0">
                <a:solidFill>
                  <a:srgbClr val="2E2B1F"/>
                </a:solidFill>
                <a:latin typeface="Calibri"/>
                <a:cs typeface="Calibri"/>
              </a:rPr>
              <a:t>to </a:t>
            </a:r>
            <a:r>
              <a:rPr sz="2200" spc="-10" dirty="0">
                <a:solidFill>
                  <a:srgbClr val="2E2B1F"/>
                </a:solidFill>
                <a:latin typeface="Calibri"/>
                <a:cs typeface="Calibri"/>
              </a:rPr>
              <a:t>release </a:t>
            </a:r>
            <a:r>
              <a:rPr sz="2200" spc="-5" dirty="0">
                <a:solidFill>
                  <a:srgbClr val="2E2B1F"/>
                </a:solidFill>
                <a:latin typeface="Calibri"/>
                <a:cs typeface="Calibri"/>
              </a:rPr>
              <a:t>a lock. It </a:t>
            </a:r>
            <a:r>
              <a:rPr sz="2200" spc="-15" dirty="0">
                <a:solidFill>
                  <a:srgbClr val="2E2B1F"/>
                </a:solidFill>
                <a:latin typeface="Calibri"/>
                <a:cs typeface="Calibri"/>
              </a:rPr>
              <a:t>can </a:t>
            </a:r>
            <a:r>
              <a:rPr sz="2200" dirty="0">
                <a:solidFill>
                  <a:srgbClr val="2E2B1F"/>
                </a:solidFill>
                <a:latin typeface="Calibri"/>
                <a:cs typeface="Calibri"/>
              </a:rPr>
              <a:t>be </a:t>
            </a:r>
            <a:r>
              <a:rPr sz="2200" spc="-10" dirty="0">
                <a:solidFill>
                  <a:srgbClr val="2E2B1F"/>
                </a:solidFill>
                <a:latin typeface="Calibri"/>
                <a:cs typeface="Calibri"/>
              </a:rPr>
              <a:t>called </a:t>
            </a:r>
            <a:r>
              <a:rPr sz="2200" spc="-15" dirty="0">
                <a:solidFill>
                  <a:srgbClr val="2E2B1F"/>
                </a:solidFill>
                <a:latin typeface="Calibri"/>
                <a:cs typeface="Calibri"/>
              </a:rPr>
              <a:t>by any </a:t>
            </a:r>
            <a:r>
              <a:rPr sz="2200" spc="-10" dirty="0">
                <a:solidFill>
                  <a:srgbClr val="2E2B1F"/>
                </a:solidFill>
                <a:latin typeface="Calibri"/>
                <a:cs typeface="Calibri"/>
              </a:rPr>
              <a:t>thread, </a:t>
            </a:r>
            <a:r>
              <a:rPr sz="2200" spc="-5" dirty="0">
                <a:solidFill>
                  <a:srgbClr val="2E2B1F"/>
                </a:solidFill>
                <a:latin typeface="Calibri"/>
                <a:cs typeface="Calibri"/>
              </a:rPr>
              <a:t> </a:t>
            </a:r>
            <a:r>
              <a:rPr sz="2200" spc="-10" dirty="0">
                <a:solidFill>
                  <a:srgbClr val="2E2B1F"/>
                </a:solidFill>
                <a:latin typeface="Calibri"/>
                <a:cs typeface="Calibri"/>
              </a:rPr>
              <a:t>not</a:t>
            </a:r>
            <a:r>
              <a:rPr sz="2200" spc="5" dirty="0">
                <a:solidFill>
                  <a:srgbClr val="2E2B1F"/>
                </a:solidFill>
                <a:latin typeface="Calibri"/>
                <a:cs typeface="Calibri"/>
              </a:rPr>
              <a:t> </a:t>
            </a:r>
            <a:r>
              <a:rPr sz="2200" spc="-5" dirty="0">
                <a:solidFill>
                  <a:srgbClr val="2E2B1F"/>
                </a:solidFill>
                <a:latin typeface="Calibri"/>
                <a:cs typeface="Calibri"/>
              </a:rPr>
              <a:t>necessarily</a:t>
            </a:r>
            <a:r>
              <a:rPr sz="2200" spc="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one</a:t>
            </a:r>
            <a:r>
              <a:rPr sz="2200" spc="5" dirty="0">
                <a:solidFill>
                  <a:srgbClr val="2E2B1F"/>
                </a:solidFill>
                <a:latin typeface="Calibri"/>
                <a:cs typeface="Calibri"/>
              </a:rPr>
              <a:t> </a:t>
            </a:r>
            <a:r>
              <a:rPr sz="2200" spc="-10" dirty="0">
                <a:solidFill>
                  <a:srgbClr val="2E2B1F"/>
                </a:solidFill>
                <a:latin typeface="Calibri"/>
                <a:cs typeface="Calibri"/>
              </a:rPr>
              <a:t>that</a:t>
            </a:r>
            <a:r>
              <a:rPr sz="2200" dirty="0">
                <a:solidFill>
                  <a:srgbClr val="2E2B1F"/>
                </a:solidFill>
                <a:latin typeface="Calibri"/>
                <a:cs typeface="Calibri"/>
              </a:rPr>
              <a:t> </a:t>
            </a:r>
            <a:r>
              <a:rPr sz="2200" spc="-10" dirty="0">
                <a:solidFill>
                  <a:srgbClr val="2E2B1F"/>
                </a:solidFill>
                <a:latin typeface="Calibri"/>
                <a:cs typeface="Calibri"/>
              </a:rPr>
              <a:t>acquired</a:t>
            </a:r>
            <a:r>
              <a:rPr sz="2200" spc="-2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lock.</a:t>
            </a:r>
            <a:endParaRPr sz="2200">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533400"/>
            <a:ext cx="7239000" cy="594360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 y="685800"/>
            <a:ext cx="3733800" cy="51054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053580" cy="726440"/>
          </a:xfrm>
          <a:prstGeom prst="rect">
            <a:avLst/>
          </a:prstGeom>
        </p:spPr>
        <p:txBody>
          <a:bodyPr vert="horz" wrap="square" lIns="0" tIns="12065" rIns="0" bIns="0" rtlCol="0">
            <a:spAutoFit/>
          </a:bodyPr>
          <a:lstStyle/>
          <a:p>
            <a:pPr marL="12700">
              <a:lnSpc>
                <a:spcPct val="100000"/>
              </a:lnSpc>
              <a:spcBef>
                <a:spcPts val="95"/>
              </a:spcBef>
            </a:pPr>
            <a:r>
              <a:rPr sz="4600" spc="-105" dirty="0"/>
              <a:t>M</a:t>
            </a:r>
            <a:r>
              <a:rPr sz="4600" spc="-100" dirty="0"/>
              <a:t>ult</a:t>
            </a:r>
            <a:r>
              <a:rPr sz="4600" spc="-110" dirty="0"/>
              <a:t>i</a:t>
            </a:r>
            <a:r>
              <a:rPr sz="4600" spc="-100" dirty="0"/>
              <a:t>t</a:t>
            </a:r>
            <a:r>
              <a:rPr sz="4600" spc="-110" dirty="0"/>
              <a:t>h</a:t>
            </a:r>
            <a:r>
              <a:rPr sz="4600" spc="-180" dirty="0"/>
              <a:t>r</a:t>
            </a:r>
            <a:r>
              <a:rPr sz="4600" spc="-105" dirty="0"/>
              <a:t>ea</a:t>
            </a:r>
            <a:r>
              <a:rPr sz="4600" spc="-110" dirty="0"/>
              <a:t>d</a:t>
            </a:r>
            <a:r>
              <a:rPr sz="4600" spc="-105" dirty="0"/>
              <a:t>e</a:t>
            </a:r>
            <a:r>
              <a:rPr sz="4600" spc="-5" dirty="0"/>
              <a:t>d</a:t>
            </a:r>
            <a:r>
              <a:rPr sz="4600" spc="-210" dirty="0"/>
              <a:t> </a:t>
            </a:r>
            <a:r>
              <a:rPr sz="4600" spc="-100" dirty="0"/>
              <a:t>P</a:t>
            </a:r>
            <a:r>
              <a:rPr sz="4600" spc="-110" dirty="0"/>
              <a:t>riori</a:t>
            </a:r>
            <a:r>
              <a:rPr sz="4600" spc="-100" dirty="0"/>
              <a:t>t</a:t>
            </a:r>
            <a:r>
              <a:rPr sz="4600" spc="-5" dirty="0"/>
              <a:t>y</a:t>
            </a:r>
            <a:r>
              <a:rPr sz="4600" spc="-225" dirty="0"/>
              <a:t> </a:t>
            </a:r>
            <a:r>
              <a:rPr sz="4600" spc="-105" dirty="0"/>
              <a:t>Q</a:t>
            </a:r>
            <a:r>
              <a:rPr sz="4600" spc="-100" dirty="0"/>
              <a:t>u</a:t>
            </a:r>
            <a:r>
              <a:rPr sz="4600" spc="-105" dirty="0"/>
              <a:t>e</a:t>
            </a:r>
            <a:r>
              <a:rPr sz="4600" spc="-100" dirty="0"/>
              <a:t>u</a:t>
            </a:r>
            <a:r>
              <a:rPr sz="4600" spc="-5" dirty="0"/>
              <a:t>e</a:t>
            </a:r>
            <a:endParaRPr sz="4600" dirty="0"/>
          </a:p>
        </p:txBody>
      </p:sp>
      <p:sp>
        <p:nvSpPr>
          <p:cNvPr id="3" name="object 3"/>
          <p:cNvSpPr txBox="1"/>
          <p:nvPr/>
        </p:nvSpPr>
        <p:spPr>
          <a:xfrm>
            <a:off x="650240" y="1464310"/>
            <a:ext cx="7349490" cy="5055235"/>
          </a:xfrm>
          <a:prstGeom prst="rect">
            <a:avLst/>
          </a:prstGeom>
        </p:spPr>
        <p:txBody>
          <a:bodyPr vert="horz" wrap="square" lIns="0" tIns="12065" rIns="0" bIns="0" rtlCol="0">
            <a:spAutoFit/>
          </a:bodyPr>
          <a:lstStyle/>
          <a:p>
            <a:pPr marL="241300" marR="511175" indent="-229235">
              <a:lnSpc>
                <a:spcPct val="100000"/>
              </a:lnSpc>
              <a:spcBef>
                <a:spcPts val="95"/>
              </a:spcBef>
              <a:buClr>
                <a:srgbClr val="A9A47B"/>
              </a:buClr>
              <a:buFont typeface="Arial MT"/>
              <a:buChar char="•"/>
              <a:tabLst>
                <a:tab pos="241300" algn="l"/>
                <a:tab pos="241935" algn="l"/>
              </a:tabLst>
            </a:pPr>
            <a:r>
              <a:rPr sz="2200" spc="-10" dirty="0">
                <a:solidFill>
                  <a:srgbClr val="2E2B1F"/>
                </a:solidFill>
                <a:latin typeface="Calibri"/>
                <a:cs typeface="Calibri"/>
              </a:rPr>
              <a:t>The</a:t>
            </a:r>
            <a:r>
              <a:rPr sz="2200" spc="15" dirty="0">
                <a:solidFill>
                  <a:srgbClr val="2E2B1F"/>
                </a:solidFill>
                <a:latin typeface="Calibri"/>
                <a:cs typeface="Calibri"/>
              </a:rPr>
              <a:t> </a:t>
            </a:r>
            <a:r>
              <a:rPr sz="2200" spc="-5" dirty="0">
                <a:solidFill>
                  <a:srgbClr val="2E2B1F"/>
                </a:solidFill>
                <a:latin typeface="Calibri"/>
                <a:cs typeface="Calibri"/>
              </a:rPr>
              <a:t>Queue</a:t>
            </a:r>
            <a:r>
              <a:rPr sz="2200" dirty="0">
                <a:solidFill>
                  <a:srgbClr val="2E2B1F"/>
                </a:solidFill>
                <a:latin typeface="Calibri"/>
                <a:cs typeface="Calibri"/>
              </a:rPr>
              <a:t> </a:t>
            </a:r>
            <a:r>
              <a:rPr sz="2200" spc="-5" dirty="0">
                <a:solidFill>
                  <a:srgbClr val="2E2B1F"/>
                </a:solidFill>
                <a:latin typeface="Calibri"/>
                <a:cs typeface="Calibri"/>
              </a:rPr>
              <a:t>module</a:t>
            </a:r>
            <a:r>
              <a:rPr sz="2200" spc="20" dirty="0">
                <a:solidFill>
                  <a:srgbClr val="2E2B1F"/>
                </a:solidFill>
                <a:latin typeface="Calibri"/>
                <a:cs typeface="Calibri"/>
              </a:rPr>
              <a:t> </a:t>
            </a:r>
            <a:r>
              <a:rPr sz="2200" spc="-5" dirty="0">
                <a:solidFill>
                  <a:srgbClr val="2E2B1F"/>
                </a:solidFill>
                <a:latin typeface="Calibri"/>
                <a:cs typeface="Calibri"/>
              </a:rPr>
              <a:t>is</a:t>
            </a:r>
            <a:r>
              <a:rPr sz="2200" spc="5" dirty="0">
                <a:solidFill>
                  <a:srgbClr val="2E2B1F"/>
                </a:solidFill>
                <a:latin typeface="Calibri"/>
                <a:cs typeface="Calibri"/>
              </a:rPr>
              <a:t> </a:t>
            </a:r>
            <a:r>
              <a:rPr sz="2200" spc="-10" dirty="0">
                <a:solidFill>
                  <a:srgbClr val="2E2B1F"/>
                </a:solidFill>
                <a:latin typeface="Calibri"/>
                <a:cs typeface="Calibri"/>
              </a:rPr>
              <a:t>primarily</a:t>
            </a:r>
            <a:r>
              <a:rPr sz="2200" spc="-15" dirty="0">
                <a:solidFill>
                  <a:srgbClr val="2E2B1F"/>
                </a:solidFill>
                <a:latin typeface="Calibri"/>
                <a:cs typeface="Calibri"/>
              </a:rPr>
              <a:t> </a:t>
            </a:r>
            <a:r>
              <a:rPr sz="2200" spc="-10" dirty="0">
                <a:solidFill>
                  <a:srgbClr val="2E2B1F"/>
                </a:solidFill>
                <a:latin typeface="Calibri"/>
                <a:cs typeface="Calibri"/>
              </a:rPr>
              <a:t>used</a:t>
            </a:r>
            <a:r>
              <a:rPr sz="2200" spc="5"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10" dirty="0">
                <a:solidFill>
                  <a:srgbClr val="2E2B1F"/>
                </a:solidFill>
                <a:latin typeface="Calibri"/>
                <a:cs typeface="Calibri"/>
              </a:rPr>
              <a:t>manage</a:t>
            </a:r>
            <a:r>
              <a:rPr sz="2200" spc="20" dirty="0">
                <a:solidFill>
                  <a:srgbClr val="2E2B1F"/>
                </a:solidFill>
                <a:latin typeface="Calibri"/>
                <a:cs typeface="Calibri"/>
              </a:rPr>
              <a:t> </a:t>
            </a:r>
            <a:r>
              <a:rPr sz="2200" spc="-20" dirty="0">
                <a:solidFill>
                  <a:srgbClr val="2E2B1F"/>
                </a:solidFill>
                <a:latin typeface="Calibri"/>
                <a:cs typeface="Calibri"/>
              </a:rPr>
              <a:t>to</a:t>
            </a:r>
            <a:r>
              <a:rPr sz="2200" spc="25" dirty="0">
                <a:solidFill>
                  <a:srgbClr val="2E2B1F"/>
                </a:solidFill>
                <a:latin typeface="Calibri"/>
                <a:cs typeface="Calibri"/>
              </a:rPr>
              <a:t> </a:t>
            </a:r>
            <a:r>
              <a:rPr sz="2200" spc="-10" dirty="0">
                <a:solidFill>
                  <a:srgbClr val="2E2B1F"/>
                </a:solidFill>
                <a:latin typeface="Calibri"/>
                <a:cs typeface="Calibri"/>
              </a:rPr>
              <a:t>process </a:t>
            </a:r>
            <a:r>
              <a:rPr sz="2200" spc="-484" dirty="0">
                <a:solidFill>
                  <a:srgbClr val="2E2B1F"/>
                </a:solidFill>
                <a:latin typeface="Calibri"/>
                <a:cs typeface="Calibri"/>
              </a:rPr>
              <a:t> </a:t>
            </a:r>
            <a:r>
              <a:rPr sz="2200" spc="-15" dirty="0">
                <a:solidFill>
                  <a:srgbClr val="2E2B1F"/>
                </a:solidFill>
                <a:latin typeface="Calibri"/>
                <a:cs typeface="Calibri"/>
              </a:rPr>
              <a:t>large</a:t>
            </a:r>
            <a:r>
              <a:rPr sz="2200" dirty="0">
                <a:solidFill>
                  <a:srgbClr val="2E2B1F"/>
                </a:solidFill>
                <a:latin typeface="Calibri"/>
                <a:cs typeface="Calibri"/>
              </a:rPr>
              <a:t> </a:t>
            </a:r>
            <a:r>
              <a:rPr sz="2200" spc="-10" dirty="0">
                <a:solidFill>
                  <a:srgbClr val="2E2B1F"/>
                </a:solidFill>
                <a:latin typeface="Calibri"/>
                <a:cs typeface="Calibri"/>
              </a:rPr>
              <a:t>amounts</a:t>
            </a:r>
            <a:r>
              <a:rPr sz="2200" spc="15" dirty="0">
                <a:solidFill>
                  <a:srgbClr val="2E2B1F"/>
                </a:solidFill>
                <a:latin typeface="Calibri"/>
                <a:cs typeface="Calibri"/>
              </a:rPr>
              <a:t> </a:t>
            </a:r>
            <a:r>
              <a:rPr sz="2200" spc="-5" dirty="0">
                <a:solidFill>
                  <a:srgbClr val="2E2B1F"/>
                </a:solidFill>
                <a:latin typeface="Calibri"/>
                <a:cs typeface="Calibri"/>
              </a:rPr>
              <a:t>of </a:t>
            </a:r>
            <a:r>
              <a:rPr sz="2200" spc="-20" dirty="0">
                <a:solidFill>
                  <a:srgbClr val="2E2B1F"/>
                </a:solidFill>
                <a:latin typeface="Calibri"/>
                <a:cs typeface="Calibri"/>
              </a:rPr>
              <a:t>data</a:t>
            </a:r>
            <a:r>
              <a:rPr sz="2200" spc="-5" dirty="0">
                <a:solidFill>
                  <a:srgbClr val="2E2B1F"/>
                </a:solidFill>
                <a:latin typeface="Calibri"/>
                <a:cs typeface="Calibri"/>
              </a:rPr>
              <a:t> on</a:t>
            </a:r>
            <a:r>
              <a:rPr sz="2200" spc="5" dirty="0">
                <a:solidFill>
                  <a:srgbClr val="2E2B1F"/>
                </a:solidFill>
                <a:latin typeface="Calibri"/>
                <a:cs typeface="Calibri"/>
              </a:rPr>
              <a:t> </a:t>
            </a:r>
            <a:r>
              <a:rPr sz="2200" spc="-5" dirty="0">
                <a:solidFill>
                  <a:srgbClr val="2E2B1F"/>
                </a:solidFill>
                <a:latin typeface="Calibri"/>
                <a:cs typeface="Calibri"/>
              </a:rPr>
              <a:t>multiple</a:t>
            </a:r>
            <a:r>
              <a:rPr sz="2200" dirty="0">
                <a:solidFill>
                  <a:srgbClr val="2E2B1F"/>
                </a:solidFill>
                <a:latin typeface="Calibri"/>
                <a:cs typeface="Calibri"/>
              </a:rPr>
              <a:t> </a:t>
            </a:r>
            <a:r>
              <a:rPr sz="2200" spc="-5" dirty="0">
                <a:solidFill>
                  <a:srgbClr val="2E2B1F"/>
                </a:solidFill>
                <a:latin typeface="Calibri"/>
                <a:cs typeface="Calibri"/>
              </a:rPr>
              <a:t>threads. </a:t>
            </a:r>
            <a:r>
              <a:rPr sz="2200" spc="-10" dirty="0">
                <a:solidFill>
                  <a:srgbClr val="2E2B1F"/>
                </a:solidFill>
                <a:latin typeface="Calibri"/>
                <a:cs typeface="Calibri"/>
              </a:rPr>
              <a:t>It</a:t>
            </a:r>
            <a:r>
              <a:rPr sz="2200" spc="-5" dirty="0">
                <a:solidFill>
                  <a:srgbClr val="2E2B1F"/>
                </a:solidFill>
                <a:latin typeface="Calibri"/>
                <a:cs typeface="Calibri"/>
              </a:rPr>
              <a:t> supports</a:t>
            </a:r>
            <a:r>
              <a:rPr sz="2200" dirty="0">
                <a:solidFill>
                  <a:srgbClr val="2E2B1F"/>
                </a:solidFill>
                <a:latin typeface="Calibri"/>
                <a:cs typeface="Calibri"/>
              </a:rPr>
              <a:t> </a:t>
            </a:r>
            <a:r>
              <a:rPr sz="2200" spc="-10" dirty="0">
                <a:solidFill>
                  <a:srgbClr val="2E2B1F"/>
                </a:solidFill>
                <a:latin typeface="Calibri"/>
                <a:cs typeface="Calibri"/>
              </a:rPr>
              <a:t>the </a:t>
            </a:r>
            <a:r>
              <a:rPr sz="2200" spc="-480" dirty="0">
                <a:solidFill>
                  <a:srgbClr val="2E2B1F"/>
                </a:solidFill>
                <a:latin typeface="Calibri"/>
                <a:cs typeface="Calibri"/>
              </a:rPr>
              <a:t> </a:t>
            </a:r>
            <a:r>
              <a:rPr sz="2200" spc="-10" dirty="0">
                <a:solidFill>
                  <a:srgbClr val="2E2B1F"/>
                </a:solidFill>
                <a:latin typeface="Calibri"/>
                <a:cs typeface="Calibri"/>
              </a:rPr>
              <a:t>creation</a:t>
            </a:r>
            <a:r>
              <a:rPr sz="2200" spc="-5" dirty="0">
                <a:solidFill>
                  <a:srgbClr val="2E2B1F"/>
                </a:solidFill>
                <a:latin typeface="Calibri"/>
                <a:cs typeface="Calibri"/>
              </a:rPr>
              <a:t> of</a:t>
            </a:r>
            <a:r>
              <a:rPr sz="2200" spc="5" dirty="0">
                <a:solidFill>
                  <a:srgbClr val="2E2B1F"/>
                </a:solidFill>
                <a:latin typeface="Calibri"/>
                <a:cs typeface="Calibri"/>
              </a:rPr>
              <a:t> </a:t>
            </a:r>
            <a:r>
              <a:rPr sz="2200" spc="-5" dirty="0">
                <a:solidFill>
                  <a:srgbClr val="2E2B1F"/>
                </a:solidFill>
                <a:latin typeface="Calibri"/>
                <a:cs typeface="Calibri"/>
              </a:rPr>
              <a:t>a </a:t>
            </a:r>
            <a:r>
              <a:rPr sz="2200" spc="-15" dirty="0">
                <a:solidFill>
                  <a:srgbClr val="2E2B1F"/>
                </a:solidFill>
                <a:latin typeface="Calibri"/>
                <a:cs typeface="Calibri"/>
              </a:rPr>
              <a:t>new</a:t>
            </a:r>
            <a:r>
              <a:rPr sz="2200" spc="15" dirty="0">
                <a:solidFill>
                  <a:srgbClr val="2E2B1F"/>
                </a:solidFill>
                <a:latin typeface="Calibri"/>
                <a:cs typeface="Calibri"/>
              </a:rPr>
              <a:t> </a:t>
            </a:r>
            <a:r>
              <a:rPr sz="2200" spc="-10" dirty="0">
                <a:solidFill>
                  <a:srgbClr val="2E2B1F"/>
                </a:solidFill>
                <a:latin typeface="Calibri"/>
                <a:cs typeface="Calibri"/>
              </a:rPr>
              <a:t>queue</a:t>
            </a:r>
            <a:r>
              <a:rPr sz="2200" spc="-5" dirty="0">
                <a:solidFill>
                  <a:srgbClr val="2E2B1F"/>
                </a:solidFill>
                <a:latin typeface="Calibri"/>
                <a:cs typeface="Calibri"/>
              </a:rPr>
              <a:t> object</a:t>
            </a:r>
            <a:r>
              <a:rPr sz="2200" spc="5" dirty="0">
                <a:solidFill>
                  <a:srgbClr val="2E2B1F"/>
                </a:solidFill>
                <a:latin typeface="Calibri"/>
                <a:cs typeface="Calibri"/>
              </a:rPr>
              <a:t> </a:t>
            </a:r>
            <a:r>
              <a:rPr sz="2200" spc="-10" dirty="0">
                <a:solidFill>
                  <a:srgbClr val="2E2B1F"/>
                </a:solidFill>
                <a:latin typeface="Calibri"/>
                <a:cs typeface="Calibri"/>
              </a:rPr>
              <a:t>that</a:t>
            </a:r>
            <a:r>
              <a:rPr sz="2200" spc="-5" dirty="0">
                <a:solidFill>
                  <a:srgbClr val="2E2B1F"/>
                </a:solidFill>
                <a:latin typeface="Calibri"/>
                <a:cs typeface="Calibri"/>
              </a:rPr>
              <a:t> </a:t>
            </a:r>
            <a:r>
              <a:rPr sz="2200" spc="-15" dirty="0">
                <a:solidFill>
                  <a:srgbClr val="2E2B1F"/>
                </a:solidFill>
                <a:latin typeface="Calibri"/>
                <a:cs typeface="Calibri"/>
              </a:rPr>
              <a:t>can</a:t>
            </a:r>
            <a:r>
              <a:rPr sz="2200" spc="-5" dirty="0">
                <a:solidFill>
                  <a:srgbClr val="2E2B1F"/>
                </a:solidFill>
                <a:latin typeface="Calibri"/>
                <a:cs typeface="Calibri"/>
              </a:rPr>
              <a:t> </a:t>
            </a:r>
            <a:r>
              <a:rPr sz="2200" spc="-30" dirty="0">
                <a:solidFill>
                  <a:srgbClr val="2E2B1F"/>
                </a:solidFill>
                <a:latin typeface="Calibri"/>
                <a:cs typeface="Calibri"/>
              </a:rPr>
              <a:t>take</a:t>
            </a:r>
            <a:r>
              <a:rPr sz="2200" spc="15" dirty="0">
                <a:solidFill>
                  <a:srgbClr val="2E2B1F"/>
                </a:solidFill>
                <a:latin typeface="Calibri"/>
                <a:cs typeface="Calibri"/>
              </a:rPr>
              <a:t> </a:t>
            </a:r>
            <a:r>
              <a:rPr sz="2200" spc="-5" dirty="0">
                <a:solidFill>
                  <a:srgbClr val="2E2B1F"/>
                </a:solidFill>
                <a:latin typeface="Calibri"/>
                <a:cs typeface="Calibri"/>
              </a:rPr>
              <a:t>a </a:t>
            </a:r>
            <a:r>
              <a:rPr sz="2200" spc="-10" dirty="0">
                <a:solidFill>
                  <a:srgbClr val="2E2B1F"/>
                </a:solidFill>
                <a:latin typeface="Calibri"/>
                <a:cs typeface="Calibri"/>
              </a:rPr>
              <a:t>distinct </a:t>
            </a:r>
            <a:r>
              <a:rPr sz="2200" spc="-5" dirty="0">
                <a:solidFill>
                  <a:srgbClr val="2E2B1F"/>
                </a:solidFill>
                <a:latin typeface="Calibri"/>
                <a:cs typeface="Calibri"/>
              </a:rPr>
              <a:t> </a:t>
            </a:r>
            <a:r>
              <a:rPr sz="2200" spc="-10" dirty="0">
                <a:solidFill>
                  <a:srgbClr val="2E2B1F"/>
                </a:solidFill>
                <a:latin typeface="Calibri"/>
                <a:cs typeface="Calibri"/>
              </a:rPr>
              <a:t>number</a:t>
            </a:r>
            <a:r>
              <a:rPr sz="2200" dirty="0">
                <a:solidFill>
                  <a:srgbClr val="2E2B1F"/>
                </a:solidFill>
                <a:latin typeface="Calibri"/>
                <a:cs typeface="Calibri"/>
              </a:rPr>
              <a:t> </a:t>
            </a:r>
            <a:r>
              <a:rPr sz="2200" spc="-5" dirty="0">
                <a:solidFill>
                  <a:srgbClr val="2E2B1F"/>
                </a:solidFill>
                <a:latin typeface="Calibri"/>
                <a:cs typeface="Calibri"/>
              </a:rPr>
              <a:t>of</a:t>
            </a:r>
            <a:r>
              <a:rPr sz="2200" spc="5" dirty="0">
                <a:solidFill>
                  <a:srgbClr val="2E2B1F"/>
                </a:solidFill>
                <a:latin typeface="Calibri"/>
                <a:cs typeface="Calibri"/>
              </a:rPr>
              <a:t> </a:t>
            </a:r>
            <a:r>
              <a:rPr sz="2200" spc="-10" dirty="0">
                <a:solidFill>
                  <a:srgbClr val="2E2B1F"/>
                </a:solidFill>
                <a:latin typeface="Calibri"/>
                <a:cs typeface="Calibri"/>
              </a:rPr>
              <a:t>items.</a:t>
            </a:r>
            <a:endParaRPr sz="2200">
              <a:latin typeface="Calibri"/>
              <a:cs typeface="Calibri"/>
            </a:endParaRPr>
          </a:p>
          <a:p>
            <a:pPr marL="241300" marR="157480" algn="just">
              <a:lnSpc>
                <a:spcPct val="100000"/>
              </a:lnSpc>
              <a:spcBef>
                <a:spcPts val="5"/>
              </a:spcBef>
            </a:pPr>
            <a:r>
              <a:rPr sz="2200" spc="-10" dirty="0">
                <a:solidFill>
                  <a:srgbClr val="2E2B1F"/>
                </a:solidFill>
                <a:latin typeface="Calibri"/>
                <a:cs typeface="Calibri"/>
              </a:rPr>
              <a:t>The </a:t>
            </a:r>
            <a:r>
              <a:rPr sz="2200" spc="-15" dirty="0">
                <a:solidFill>
                  <a:srgbClr val="2E2B1F"/>
                </a:solidFill>
                <a:latin typeface="Calibri"/>
                <a:cs typeface="Calibri"/>
              </a:rPr>
              <a:t>get() </a:t>
            </a:r>
            <a:r>
              <a:rPr sz="2200" spc="-5" dirty="0">
                <a:solidFill>
                  <a:srgbClr val="2E2B1F"/>
                </a:solidFill>
                <a:latin typeface="Calibri"/>
                <a:cs typeface="Calibri"/>
              </a:rPr>
              <a:t>and </a:t>
            </a:r>
            <a:r>
              <a:rPr sz="2200" spc="-10" dirty="0">
                <a:solidFill>
                  <a:srgbClr val="2E2B1F"/>
                </a:solidFill>
                <a:latin typeface="Calibri"/>
                <a:cs typeface="Calibri"/>
              </a:rPr>
              <a:t>put() </a:t>
            </a:r>
            <a:r>
              <a:rPr sz="2200" spc="-5" dirty="0">
                <a:solidFill>
                  <a:srgbClr val="2E2B1F"/>
                </a:solidFill>
                <a:latin typeface="Calibri"/>
                <a:cs typeface="Calibri"/>
              </a:rPr>
              <a:t>methods </a:t>
            </a:r>
            <a:r>
              <a:rPr sz="2200" spc="-10" dirty="0">
                <a:solidFill>
                  <a:srgbClr val="2E2B1F"/>
                </a:solidFill>
                <a:latin typeface="Calibri"/>
                <a:cs typeface="Calibri"/>
              </a:rPr>
              <a:t>are used </a:t>
            </a:r>
            <a:r>
              <a:rPr sz="2200" spc="-20" dirty="0">
                <a:solidFill>
                  <a:srgbClr val="2E2B1F"/>
                </a:solidFill>
                <a:latin typeface="Calibri"/>
                <a:cs typeface="Calibri"/>
              </a:rPr>
              <a:t>to </a:t>
            </a:r>
            <a:r>
              <a:rPr sz="2200" spc="-5" dirty="0">
                <a:solidFill>
                  <a:srgbClr val="2E2B1F"/>
                </a:solidFill>
                <a:latin typeface="Calibri"/>
                <a:cs typeface="Calibri"/>
              </a:rPr>
              <a:t>add or </a:t>
            </a:r>
            <a:r>
              <a:rPr sz="2200" spc="-15" dirty="0">
                <a:solidFill>
                  <a:srgbClr val="2E2B1F"/>
                </a:solidFill>
                <a:latin typeface="Calibri"/>
                <a:cs typeface="Calibri"/>
              </a:rPr>
              <a:t>remove </a:t>
            </a:r>
            <a:r>
              <a:rPr sz="2200" spc="-10" dirty="0">
                <a:solidFill>
                  <a:srgbClr val="2E2B1F"/>
                </a:solidFill>
                <a:latin typeface="Calibri"/>
                <a:cs typeface="Calibri"/>
              </a:rPr>
              <a:t>items </a:t>
            </a:r>
            <a:r>
              <a:rPr sz="2200" spc="-484" dirty="0">
                <a:solidFill>
                  <a:srgbClr val="2E2B1F"/>
                </a:solidFill>
                <a:latin typeface="Calibri"/>
                <a:cs typeface="Calibri"/>
              </a:rPr>
              <a:t> </a:t>
            </a:r>
            <a:r>
              <a:rPr sz="2200" spc="-15" dirty="0">
                <a:solidFill>
                  <a:srgbClr val="2E2B1F"/>
                </a:solidFill>
                <a:latin typeface="Calibri"/>
                <a:cs typeface="Calibri"/>
              </a:rPr>
              <a:t>from </a:t>
            </a:r>
            <a:r>
              <a:rPr sz="2200" spc="-5" dirty="0">
                <a:solidFill>
                  <a:srgbClr val="2E2B1F"/>
                </a:solidFill>
                <a:latin typeface="Calibri"/>
                <a:cs typeface="Calibri"/>
              </a:rPr>
              <a:t>a </a:t>
            </a:r>
            <a:r>
              <a:rPr sz="2200" spc="-10" dirty="0">
                <a:solidFill>
                  <a:srgbClr val="2E2B1F"/>
                </a:solidFill>
                <a:latin typeface="Calibri"/>
                <a:cs typeface="Calibri"/>
              </a:rPr>
              <a:t>queue </a:t>
            </a:r>
            <a:r>
              <a:rPr sz="2200" spc="-20" dirty="0">
                <a:solidFill>
                  <a:srgbClr val="2E2B1F"/>
                </a:solidFill>
                <a:latin typeface="Calibri"/>
                <a:cs typeface="Calibri"/>
              </a:rPr>
              <a:t>respectively. </a:t>
            </a:r>
            <a:r>
              <a:rPr sz="2200" spc="-5" dirty="0">
                <a:solidFill>
                  <a:srgbClr val="2E2B1F"/>
                </a:solidFill>
                <a:latin typeface="Calibri"/>
                <a:cs typeface="Calibri"/>
              </a:rPr>
              <a:t>Below is the </a:t>
            </a:r>
            <a:r>
              <a:rPr sz="2200" spc="-10" dirty="0">
                <a:solidFill>
                  <a:srgbClr val="2E2B1F"/>
                </a:solidFill>
                <a:latin typeface="Calibri"/>
                <a:cs typeface="Calibri"/>
              </a:rPr>
              <a:t>list </a:t>
            </a:r>
            <a:r>
              <a:rPr sz="2200" spc="-5" dirty="0">
                <a:solidFill>
                  <a:srgbClr val="2E2B1F"/>
                </a:solidFill>
                <a:latin typeface="Calibri"/>
                <a:cs typeface="Calibri"/>
              </a:rPr>
              <a:t>of </a:t>
            </a:r>
            <a:r>
              <a:rPr sz="2200" spc="-10" dirty="0">
                <a:solidFill>
                  <a:srgbClr val="2E2B1F"/>
                </a:solidFill>
                <a:latin typeface="Calibri"/>
                <a:cs typeface="Calibri"/>
              </a:rPr>
              <a:t>operations that </a:t>
            </a:r>
            <a:r>
              <a:rPr sz="2200" spc="-484" dirty="0">
                <a:solidFill>
                  <a:srgbClr val="2E2B1F"/>
                </a:solidFill>
                <a:latin typeface="Calibri"/>
                <a:cs typeface="Calibri"/>
              </a:rPr>
              <a:t> </a:t>
            </a:r>
            <a:r>
              <a:rPr sz="2200" spc="-10" dirty="0">
                <a:solidFill>
                  <a:srgbClr val="2E2B1F"/>
                </a:solidFill>
                <a:latin typeface="Calibri"/>
                <a:cs typeface="Calibri"/>
              </a:rPr>
              <a:t>are</a:t>
            </a:r>
            <a:r>
              <a:rPr sz="2200" spc="-15" dirty="0">
                <a:solidFill>
                  <a:srgbClr val="2E2B1F"/>
                </a:solidFill>
                <a:latin typeface="Calibri"/>
                <a:cs typeface="Calibri"/>
              </a:rPr>
              <a:t> </a:t>
            </a:r>
            <a:r>
              <a:rPr sz="2200" spc="-5" dirty="0">
                <a:solidFill>
                  <a:srgbClr val="2E2B1F"/>
                </a:solidFill>
                <a:latin typeface="Calibri"/>
                <a:cs typeface="Calibri"/>
              </a:rPr>
              <a:t>used </a:t>
            </a:r>
            <a:r>
              <a:rPr sz="2200" spc="-15" dirty="0">
                <a:solidFill>
                  <a:srgbClr val="2E2B1F"/>
                </a:solidFill>
                <a:latin typeface="Calibri"/>
                <a:cs typeface="Calibri"/>
              </a:rPr>
              <a:t>to</a:t>
            </a:r>
            <a:r>
              <a:rPr sz="2200" spc="5" dirty="0">
                <a:solidFill>
                  <a:srgbClr val="2E2B1F"/>
                </a:solidFill>
                <a:latin typeface="Calibri"/>
                <a:cs typeface="Calibri"/>
              </a:rPr>
              <a:t> </a:t>
            </a:r>
            <a:r>
              <a:rPr sz="2200" spc="-10" dirty="0">
                <a:solidFill>
                  <a:srgbClr val="2E2B1F"/>
                </a:solidFill>
                <a:latin typeface="Calibri"/>
                <a:cs typeface="Calibri"/>
              </a:rPr>
              <a:t>manage</a:t>
            </a:r>
            <a:r>
              <a:rPr sz="2200" spc="10" dirty="0">
                <a:solidFill>
                  <a:srgbClr val="2E2B1F"/>
                </a:solidFill>
                <a:latin typeface="Calibri"/>
                <a:cs typeface="Calibri"/>
              </a:rPr>
              <a:t> </a:t>
            </a:r>
            <a:r>
              <a:rPr sz="2200" spc="-5" dirty="0">
                <a:solidFill>
                  <a:srgbClr val="2E2B1F"/>
                </a:solidFill>
                <a:latin typeface="Calibri"/>
                <a:cs typeface="Calibri"/>
              </a:rPr>
              <a:t>Queue:</a:t>
            </a:r>
            <a:endParaRPr sz="2200">
              <a:latin typeface="Calibri"/>
              <a:cs typeface="Calibri"/>
            </a:endParaRPr>
          </a:p>
          <a:p>
            <a:pPr marL="469900" indent="-457834">
              <a:lnSpc>
                <a:spcPct val="100000"/>
              </a:lnSpc>
              <a:spcBef>
                <a:spcPts val="525"/>
              </a:spcBef>
              <a:buClr>
                <a:srgbClr val="A9A47B"/>
              </a:buClr>
              <a:buAutoNum type="arabicPeriod"/>
              <a:tabLst>
                <a:tab pos="469900" algn="l"/>
                <a:tab pos="470534" algn="l"/>
              </a:tabLst>
            </a:pPr>
            <a:r>
              <a:rPr sz="2200" b="1" spc="-10" dirty="0">
                <a:solidFill>
                  <a:srgbClr val="2E2B1F"/>
                </a:solidFill>
                <a:latin typeface="Calibri"/>
                <a:cs typeface="Calibri"/>
              </a:rPr>
              <a:t>get():</a:t>
            </a:r>
            <a:r>
              <a:rPr sz="2200" b="1" spc="15" dirty="0">
                <a:solidFill>
                  <a:srgbClr val="2E2B1F"/>
                </a:solidFill>
                <a:latin typeface="Calibri"/>
                <a:cs typeface="Calibri"/>
              </a:rPr>
              <a:t> </a:t>
            </a:r>
            <a:r>
              <a:rPr sz="2200" spc="-5" dirty="0">
                <a:solidFill>
                  <a:srgbClr val="2E2B1F"/>
                </a:solidFill>
                <a:latin typeface="Calibri"/>
                <a:cs typeface="Calibri"/>
              </a:rPr>
              <a:t>It</a:t>
            </a:r>
            <a:r>
              <a:rPr sz="2200" dirty="0">
                <a:solidFill>
                  <a:srgbClr val="2E2B1F"/>
                </a:solidFill>
                <a:latin typeface="Calibri"/>
                <a:cs typeface="Calibri"/>
              </a:rPr>
              <a:t> </a:t>
            </a:r>
            <a:r>
              <a:rPr sz="2200" spc="-5" dirty="0">
                <a:solidFill>
                  <a:srgbClr val="2E2B1F"/>
                </a:solidFill>
                <a:latin typeface="Calibri"/>
                <a:cs typeface="Calibri"/>
              </a:rPr>
              <a:t>is </a:t>
            </a:r>
            <a:r>
              <a:rPr sz="2200" spc="-10" dirty="0">
                <a:solidFill>
                  <a:srgbClr val="2E2B1F"/>
                </a:solidFill>
                <a:latin typeface="Calibri"/>
                <a:cs typeface="Calibri"/>
              </a:rPr>
              <a:t>used</a:t>
            </a:r>
            <a:r>
              <a:rPr sz="2200" spc="10"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5" dirty="0">
                <a:solidFill>
                  <a:srgbClr val="2E2B1F"/>
                </a:solidFill>
                <a:latin typeface="Calibri"/>
                <a:cs typeface="Calibri"/>
              </a:rPr>
              <a:t>add an</a:t>
            </a:r>
            <a:r>
              <a:rPr sz="2200" spc="-15" dirty="0">
                <a:solidFill>
                  <a:srgbClr val="2E2B1F"/>
                </a:solidFill>
                <a:latin typeface="Calibri"/>
                <a:cs typeface="Calibri"/>
              </a:rPr>
              <a:t> </a:t>
            </a:r>
            <a:r>
              <a:rPr sz="2200" spc="-10" dirty="0">
                <a:solidFill>
                  <a:srgbClr val="2E2B1F"/>
                </a:solidFill>
                <a:latin typeface="Calibri"/>
                <a:cs typeface="Calibri"/>
              </a:rPr>
              <a:t>item</a:t>
            </a:r>
            <a:r>
              <a:rPr sz="2200" spc="15"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5" dirty="0">
                <a:solidFill>
                  <a:srgbClr val="2E2B1F"/>
                </a:solidFill>
                <a:latin typeface="Calibri"/>
                <a:cs typeface="Calibri"/>
              </a:rPr>
              <a:t>a</a:t>
            </a:r>
            <a:r>
              <a:rPr sz="2200" spc="10" dirty="0">
                <a:solidFill>
                  <a:srgbClr val="2E2B1F"/>
                </a:solidFill>
                <a:latin typeface="Calibri"/>
                <a:cs typeface="Calibri"/>
              </a:rPr>
              <a:t> </a:t>
            </a:r>
            <a:r>
              <a:rPr sz="2200" spc="-10" dirty="0">
                <a:solidFill>
                  <a:srgbClr val="2E2B1F"/>
                </a:solidFill>
                <a:latin typeface="Calibri"/>
                <a:cs typeface="Calibri"/>
              </a:rPr>
              <a:t>queue.</a:t>
            </a:r>
            <a:endParaRPr sz="2200">
              <a:latin typeface="Calibri"/>
              <a:cs typeface="Calibri"/>
            </a:endParaRPr>
          </a:p>
          <a:p>
            <a:pPr marL="469900" indent="-457834">
              <a:lnSpc>
                <a:spcPct val="100000"/>
              </a:lnSpc>
              <a:spcBef>
                <a:spcPts val="530"/>
              </a:spcBef>
              <a:buClr>
                <a:srgbClr val="A9A47B"/>
              </a:buClr>
              <a:buAutoNum type="arabicPeriod"/>
              <a:tabLst>
                <a:tab pos="469900" algn="l"/>
                <a:tab pos="470534" algn="l"/>
              </a:tabLst>
            </a:pPr>
            <a:r>
              <a:rPr sz="2200" b="1" spc="-5" dirty="0">
                <a:solidFill>
                  <a:srgbClr val="2E2B1F"/>
                </a:solidFill>
                <a:latin typeface="Calibri"/>
                <a:cs typeface="Calibri"/>
              </a:rPr>
              <a:t>put():</a:t>
            </a:r>
            <a:r>
              <a:rPr sz="2200" b="1" spc="20" dirty="0">
                <a:solidFill>
                  <a:srgbClr val="2E2B1F"/>
                </a:solidFill>
                <a:latin typeface="Calibri"/>
                <a:cs typeface="Calibri"/>
              </a:rPr>
              <a:t> </a:t>
            </a:r>
            <a:r>
              <a:rPr sz="2200" spc="-5" dirty="0">
                <a:solidFill>
                  <a:srgbClr val="2E2B1F"/>
                </a:solidFill>
                <a:latin typeface="Calibri"/>
                <a:cs typeface="Calibri"/>
              </a:rPr>
              <a:t>It</a:t>
            </a:r>
            <a:r>
              <a:rPr sz="2200" dirty="0">
                <a:solidFill>
                  <a:srgbClr val="2E2B1F"/>
                </a:solidFill>
                <a:latin typeface="Calibri"/>
                <a:cs typeface="Calibri"/>
              </a:rPr>
              <a:t> </a:t>
            </a:r>
            <a:r>
              <a:rPr sz="2200" spc="-5" dirty="0">
                <a:solidFill>
                  <a:srgbClr val="2E2B1F"/>
                </a:solidFill>
                <a:latin typeface="Calibri"/>
                <a:cs typeface="Calibri"/>
              </a:rPr>
              <a:t>is </a:t>
            </a:r>
            <a:r>
              <a:rPr sz="2200" spc="-10" dirty="0">
                <a:solidFill>
                  <a:srgbClr val="2E2B1F"/>
                </a:solidFill>
                <a:latin typeface="Calibri"/>
                <a:cs typeface="Calibri"/>
              </a:rPr>
              <a:t>used</a:t>
            </a:r>
            <a:r>
              <a:rPr sz="2200" spc="10"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15" dirty="0">
                <a:solidFill>
                  <a:srgbClr val="2E2B1F"/>
                </a:solidFill>
                <a:latin typeface="Calibri"/>
                <a:cs typeface="Calibri"/>
              </a:rPr>
              <a:t>remove</a:t>
            </a:r>
            <a:r>
              <a:rPr sz="2200" spc="15" dirty="0">
                <a:solidFill>
                  <a:srgbClr val="2E2B1F"/>
                </a:solidFill>
                <a:latin typeface="Calibri"/>
                <a:cs typeface="Calibri"/>
              </a:rPr>
              <a:t> </a:t>
            </a:r>
            <a:r>
              <a:rPr sz="2200" spc="-5" dirty="0">
                <a:solidFill>
                  <a:srgbClr val="2E2B1F"/>
                </a:solidFill>
                <a:latin typeface="Calibri"/>
                <a:cs typeface="Calibri"/>
              </a:rPr>
              <a:t>an</a:t>
            </a:r>
            <a:r>
              <a:rPr sz="2200" spc="-10" dirty="0">
                <a:solidFill>
                  <a:srgbClr val="2E2B1F"/>
                </a:solidFill>
                <a:latin typeface="Calibri"/>
                <a:cs typeface="Calibri"/>
              </a:rPr>
              <a:t> item</a:t>
            </a:r>
            <a:r>
              <a:rPr sz="2200" spc="10" dirty="0">
                <a:solidFill>
                  <a:srgbClr val="2E2B1F"/>
                </a:solidFill>
                <a:latin typeface="Calibri"/>
                <a:cs typeface="Calibri"/>
              </a:rPr>
              <a:t> </a:t>
            </a:r>
            <a:r>
              <a:rPr sz="2200" spc="-15" dirty="0">
                <a:solidFill>
                  <a:srgbClr val="2E2B1F"/>
                </a:solidFill>
                <a:latin typeface="Calibri"/>
                <a:cs typeface="Calibri"/>
              </a:rPr>
              <a:t>from</a:t>
            </a:r>
            <a:r>
              <a:rPr sz="2200" spc="5" dirty="0">
                <a:solidFill>
                  <a:srgbClr val="2E2B1F"/>
                </a:solidFill>
                <a:latin typeface="Calibri"/>
                <a:cs typeface="Calibri"/>
              </a:rPr>
              <a:t> </a:t>
            </a:r>
            <a:r>
              <a:rPr sz="2200" spc="-5" dirty="0">
                <a:solidFill>
                  <a:srgbClr val="2E2B1F"/>
                </a:solidFill>
                <a:latin typeface="Calibri"/>
                <a:cs typeface="Calibri"/>
              </a:rPr>
              <a:t>a </a:t>
            </a:r>
            <a:r>
              <a:rPr sz="2200" spc="-10" dirty="0">
                <a:solidFill>
                  <a:srgbClr val="2E2B1F"/>
                </a:solidFill>
                <a:latin typeface="Calibri"/>
                <a:cs typeface="Calibri"/>
              </a:rPr>
              <a:t>queue.</a:t>
            </a:r>
            <a:endParaRPr sz="2200">
              <a:latin typeface="Calibri"/>
              <a:cs typeface="Calibri"/>
            </a:endParaRPr>
          </a:p>
          <a:p>
            <a:pPr marL="469900" indent="-457834">
              <a:lnSpc>
                <a:spcPct val="100000"/>
              </a:lnSpc>
              <a:spcBef>
                <a:spcPts val="530"/>
              </a:spcBef>
              <a:buClr>
                <a:srgbClr val="A9A47B"/>
              </a:buClr>
              <a:buAutoNum type="arabicPeriod"/>
              <a:tabLst>
                <a:tab pos="469900" algn="l"/>
                <a:tab pos="470534" algn="l"/>
              </a:tabLst>
            </a:pPr>
            <a:r>
              <a:rPr sz="2200" b="1" spc="-10" dirty="0">
                <a:solidFill>
                  <a:srgbClr val="2E2B1F"/>
                </a:solidFill>
                <a:latin typeface="Calibri"/>
                <a:cs typeface="Calibri"/>
              </a:rPr>
              <a:t>qsize():</a:t>
            </a:r>
            <a:r>
              <a:rPr sz="2200" b="1" spc="10" dirty="0">
                <a:solidFill>
                  <a:srgbClr val="2E2B1F"/>
                </a:solidFill>
                <a:latin typeface="Calibri"/>
                <a:cs typeface="Calibri"/>
              </a:rPr>
              <a:t> </a:t>
            </a:r>
            <a:r>
              <a:rPr sz="2200" spc="-5" dirty="0">
                <a:solidFill>
                  <a:srgbClr val="2E2B1F"/>
                </a:solidFill>
                <a:latin typeface="Calibri"/>
                <a:cs typeface="Calibri"/>
              </a:rPr>
              <a:t>It</a:t>
            </a:r>
            <a:r>
              <a:rPr sz="2200" spc="5"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10" dirty="0">
                <a:solidFill>
                  <a:srgbClr val="2E2B1F"/>
                </a:solidFill>
                <a:latin typeface="Calibri"/>
                <a:cs typeface="Calibri"/>
              </a:rPr>
              <a:t>used</a:t>
            </a:r>
            <a:r>
              <a:rPr sz="2200" spc="1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10" dirty="0">
                <a:solidFill>
                  <a:srgbClr val="2E2B1F"/>
                </a:solidFill>
                <a:latin typeface="Calibri"/>
                <a:cs typeface="Calibri"/>
              </a:rPr>
              <a:t>find</a:t>
            </a:r>
            <a:r>
              <a:rPr sz="2200" spc="10" dirty="0">
                <a:solidFill>
                  <a:srgbClr val="2E2B1F"/>
                </a:solidFill>
                <a:latin typeface="Calibri"/>
                <a:cs typeface="Calibri"/>
              </a:rPr>
              <a:t> </a:t>
            </a:r>
            <a:r>
              <a:rPr sz="2200" spc="-5" dirty="0">
                <a:solidFill>
                  <a:srgbClr val="2E2B1F"/>
                </a:solidFill>
                <a:latin typeface="Calibri"/>
                <a:cs typeface="Calibri"/>
              </a:rPr>
              <a:t>the</a:t>
            </a:r>
            <a:r>
              <a:rPr sz="2200" spc="5" dirty="0">
                <a:solidFill>
                  <a:srgbClr val="2E2B1F"/>
                </a:solidFill>
                <a:latin typeface="Calibri"/>
                <a:cs typeface="Calibri"/>
              </a:rPr>
              <a:t> </a:t>
            </a:r>
            <a:r>
              <a:rPr sz="2200" spc="-10" dirty="0">
                <a:solidFill>
                  <a:srgbClr val="2E2B1F"/>
                </a:solidFill>
                <a:latin typeface="Calibri"/>
                <a:cs typeface="Calibri"/>
              </a:rPr>
              <a:t>number</a:t>
            </a:r>
            <a:r>
              <a:rPr sz="2200" spc="25" dirty="0">
                <a:solidFill>
                  <a:srgbClr val="2E2B1F"/>
                </a:solidFill>
                <a:latin typeface="Calibri"/>
                <a:cs typeface="Calibri"/>
              </a:rPr>
              <a:t> </a:t>
            </a:r>
            <a:r>
              <a:rPr sz="2200" dirty="0">
                <a:solidFill>
                  <a:srgbClr val="2E2B1F"/>
                </a:solidFill>
                <a:latin typeface="Calibri"/>
                <a:cs typeface="Calibri"/>
              </a:rPr>
              <a:t>of </a:t>
            </a:r>
            <a:r>
              <a:rPr sz="2200" spc="-10" dirty="0">
                <a:solidFill>
                  <a:srgbClr val="2E2B1F"/>
                </a:solidFill>
                <a:latin typeface="Calibri"/>
                <a:cs typeface="Calibri"/>
              </a:rPr>
              <a:t>items</a:t>
            </a:r>
            <a:r>
              <a:rPr sz="2200" spc="35" dirty="0">
                <a:solidFill>
                  <a:srgbClr val="2E2B1F"/>
                </a:solidFill>
                <a:latin typeface="Calibri"/>
                <a:cs typeface="Calibri"/>
              </a:rPr>
              <a:t> </a:t>
            </a:r>
            <a:r>
              <a:rPr sz="2200" spc="-5" dirty="0">
                <a:solidFill>
                  <a:srgbClr val="2E2B1F"/>
                </a:solidFill>
                <a:latin typeface="Calibri"/>
                <a:cs typeface="Calibri"/>
              </a:rPr>
              <a:t>in</a:t>
            </a:r>
            <a:r>
              <a:rPr sz="2200" spc="-1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queue.</a:t>
            </a:r>
            <a:endParaRPr sz="2200">
              <a:latin typeface="Calibri"/>
              <a:cs typeface="Calibri"/>
            </a:endParaRPr>
          </a:p>
          <a:p>
            <a:pPr marL="469900" marR="5080" indent="-457834">
              <a:lnSpc>
                <a:spcPct val="100000"/>
              </a:lnSpc>
              <a:spcBef>
                <a:spcPts val="530"/>
              </a:spcBef>
              <a:buClr>
                <a:srgbClr val="A9A47B"/>
              </a:buClr>
              <a:buAutoNum type="arabicPeriod"/>
              <a:tabLst>
                <a:tab pos="469900" algn="l"/>
                <a:tab pos="470534" algn="l"/>
                <a:tab pos="1669414" algn="l"/>
                <a:tab pos="2038350" algn="l"/>
                <a:tab pos="3065780" algn="l"/>
                <a:tab pos="3403600" algn="l"/>
                <a:tab pos="4531995" algn="l"/>
                <a:tab pos="5340985" algn="l"/>
                <a:tab pos="6749415" algn="l"/>
              </a:tabLst>
            </a:pPr>
            <a:r>
              <a:rPr sz="2200" b="1" spc="-10" dirty="0">
                <a:solidFill>
                  <a:srgbClr val="2E2B1F"/>
                </a:solidFill>
                <a:latin typeface="Calibri"/>
                <a:cs typeface="Calibri"/>
              </a:rPr>
              <a:t>em</a:t>
            </a:r>
            <a:r>
              <a:rPr sz="2200" b="1" spc="-20" dirty="0">
                <a:solidFill>
                  <a:srgbClr val="2E2B1F"/>
                </a:solidFill>
                <a:latin typeface="Calibri"/>
                <a:cs typeface="Calibri"/>
              </a:rPr>
              <a:t>p</a:t>
            </a:r>
            <a:r>
              <a:rPr sz="2200" b="1" spc="-5" dirty="0">
                <a:solidFill>
                  <a:srgbClr val="2E2B1F"/>
                </a:solidFill>
                <a:latin typeface="Calibri"/>
                <a:cs typeface="Calibri"/>
              </a:rPr>
              <a:t>ty(</a:t>
            </a:r>
            <a:r>
              <a:rPr sz="2200" b="1" dirty="0">
                <a:solidFill>
                  <a:srgbClr val="2E2B1F"/>
                </a:solidFill>
                <a:latin typeface="Calibri"/>
                <a:cs typeface="Calibri"/>
              </a:rPr>
              <a:t>)</a:t>
            </a:r>
            <a:r>
              <a:rPr sz="2200" b="1" spc="-5" dirty="0">
                <a:solidFill>
                  <a:srgbClr val="2E2B1F"/>
                </a:solidFill>
                <a:latin typeface="Calibri"/>
                <a:cs typeface="Calibri"/>
              </a:rPr>
              <a:t>:</a:t>
            </a:r>
            <a:r>
              <a:rPr sz="2200" b="1" dirty="0">
                <a:solidFill>
                  <a:srgbClr val="2E2B1F"/>
                </a:solidFill>
                <a:latin typeface="Calibri"/>
                <a:cs typeface="Calibri"/>
              </a:rPr>
              <a:t>	</a:t>
            </a:r>
            <a:r>
              <a:rPr sz="2200" spc="5" dirty="0">
                <a:solidFill>
                  <a:srgbClr val="2E2B1F"/>
                </a:solidFill>
                <a:latin typeface="Calibri"/>
                <a:cs typeface="Calibri"/>
              </a:rPr>
              <a:t>I</a:t>
            </a:r>
            <a:r>
              <a:rPr sz="2200" spc="-5" dirty="0">
                <a:solidFill>
                  <a:srgbClr val="2E2B1F"/>
                </a:solidFill>
                <a:latin typeface="Calibri"/>
                <a:cs typeface="Calibri"/>
              </a:rPr>
              <a:t>t</a:t>
            </a:r>
            <a:r>
              <a:rPr sz="2200" dirty="0">
                <a:solidFill>
                  <a:srgbClr val="2E2B1F"/>
                </a:solidFill>
                <a:latin typeface="Calibri"/>
                <a:cs typeface="Calibri"/>
              </a:rPr>
              <a:t>	</a:t>
            </a:r>
            <a:r>
              <a:rPr sz="2200" spc="-30" dirty="0">
                <a:solidFill>
                  <a:srgbClr val="2E2B1F"/>
                </a:solidFill>
                <a:latin typeface="Calibri"/>
                <a:cs typeface="Calibri"/>
              </a:rPr>
              <a:t>r</a:t>
            </a:r>
            <a:r>
              <a:rPr sz="2200" spc="-20" dirty="0">
                <a:solidFill>
                  <a:srgbClr val="2E2B1F"/>
                </a:solidFill>
                <a:latin typeface="Calibri"/>
                <a:cs typeface="Calibri"/>
              </a:rPr>
              <a:t>e</a:t>
            </a:r>
            <a:r>
              <a:rPr sz="2200" spc="-5" dirty="0">
                <a:solidFill>
                  <a:srgbClr val="2E2B1F"/>
                </a:solidFill>
                <a:latin typeface="Calibri"/>
                <a:cs typeface="Calibri"/>
              </a:rPr>
              <a:t>turns</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bo</a:t>
            </a:r>
            <a:r>
              <a:rPr sz="2200" spc="5" dirty="0">
                <a:solidFill>
                  <a:srgbClr val="2E2B1F"/>
                </a:solidFill>
                <a:latin typeface="Calibri"/>
                <a:cs typeface="Calibri"/>
              </a:rPr>
              <a:t>o</a:t>
            </a:r>
            <a:r>
              <a:rPr sz="2200" spc="-5" dirty="0">
                <a:solidFill>
                  <a:srgbClr val="2E2B1F"/>
                </a:solidFill>
                <a:latin typeface="Calibri"/>
                <a:cs typeface="Calibri"/>
              </a:rPr>
              <a:t>lean</a:t>
            </a:r>
            <a:r>
              <a:rPr sz="2200" dirty="0">
                <a:solidFill>
                  <a:srgbClr val="2E2B1F"/>
                </a:solidFill>
                <a:latin typeface="Calibri"/>
                <a:cs typeface="Calibri"/>
              </a:rPr>
              <a:t>	</a:t>
            </a:r>
            <a:r>
              <a:rPr sz="2200" spc="-25" dirty="0">
                <a:solidFill>
                  <a:srgbClr val="2E2B1F"/>
                </a:solidFill>
                <a:latin typeface="Calibri"/>
                <a:cs typeface="Calibri"/>
              </a:rPr>
              <a:t>v</a:t>
            </a:r>
            <a:r>
              <a:rPr sz="2200" spc="-5" dirty="0">
                <a:solidFill>
                  <a:srgbClr val="2E2B1F"/>
                </a:solidFill>
                <a:latin typeface="Calibri"/>
                <a:cs typeface="Calibri"/>
              </a:rPr>
              <a:t>alue</a:t>
            </a:r>
            <a:r>
              <a:rPr sz="2200" dirty="0">
                <a:solidFill>
                  <a:srgbClr val="2E2B1F"/>
                </a:solidFill>
                <a:latin typeface="Calibri"/>
                <a:cs typeface="Calibri"/>
              </a:rPr>
              <a:t>	</a:t>
            </a:r>
            <a:r>
              <a:rPr sz="2200" spc="-10" dirty="0">
                <a:solidFill>
                  <a:srgbClr val="2E2B1F"/>
                </a:solidFill>
                <a:latin typeface="Calibri"/>
                <a:cs typeface="Calibri"/>
              </a:rPr>
              <a:t>dependin</a:t>
            </a:r>
            <a:r>
              <a:rPr sz="2200" spc="-5" dirty="0">
                <a:solidFill>
                  <a:srgbClr val="2E2B1F"/>
                </a:solidFill>
                <a:latin typeface="Calibri"/>
                <a:cs typeface="Calibri"/>
              </a:rPr>
              <a:t>g</a:t>
            </a:r>
            <a:r>
              <a:rPr sz="2200" dirty="0">
                <a:solidFill>
                  <a:srgbClr val="2E2B1F"/>
                </a:solidFill>
                <a:latin typeface="Calibri"/>
                <a:cs typeface="Calibri"/>
              </a:rPr>
              <a:t>	</a:t>
            </a:r>
            <a:r>
              <a:rPr sz="2200" spc="-10" dirty="0">
                <a:solidFill>
                  <a:srgbClr val="2E2B1F"/>
                </a:solidFill>
                <a:latin typeface="Calibri"/>
                <a:cs typeface="Calibri"/>
              </a:rPr>
              <a:t>upon  </a:t>
            </a:r>
            <a:r>
              <a:rPr sz="2200" spc="-5" dirty="0">
                <a:solidFill>
                  <a:srgbClr val="2E2B1F"/>
                </a:solidFill>
                <a:latin typeface="Calibri"/>
                <a:cs typeface="Calibri"/>
              </a:rPr>
              <a:t>whether</a:t>
            </a:r>
            <a:r>
              <a:rPr sz="2200" spc="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10" dirty="0">
                <a:solidFill>
                  <a:srgbClr val="2E2B1F"/>
                </a:solidFill>
                <a:latin typeface="Calibri"/>
                <a:cs typeface="Calibri"/>
              </a:rPr>
              <a:t>queue</a:t>
            </a:r>
            <a:r>
              <a:rPr sz="2200" spc="10" dirty="0">
                <a:solidFill>
                  <a:srgbClr val="2E2B1F"/>
                </a:solidFill>
                <a:latin typeface="Calibri"/>
                <a:cs typeface="Calibri"/>
              </a:rPr>
              <a:t> </a:t>
            </a:r>
            <a:r>
              <a:rPr sz="2200" spc="-5" dirty="0">
                <a:solidFill>
                  <a:srgbClr val="2E2B1F"/>
                </a:solidFill>
                <a:latin typeface="Calibri"/>
                <a:cs typeface="Calibri"/>
              </a:rPr>
              <a:t>is </a:t>
            </a:r>
            <a:r>
              <a:rPr sz="2200" spc="-10" dirty="0">
                <a:solidFill>
                  <a:srgbClr val="2E2B1F"/>
                </a:solidFill>
                <a:latin typeface="Calibri"/>
                <a:cs typeface="Calibri"/>
              </a:rPr>
              <a:t>empty</a:t>
            </a:r>
            <a:r>
              <a:rPr sz="2200" spc="25" dirty="0">
                <a:solidFill>
                  <a:srgbClr val="2E2B1F"/>
                </a:solidFill>
                <a:latin typeface="Calibri"/>
                <a:cs typeface="Calibri"/>
              </a:rPr>
              <a:t> </a:t>
            </a:r>
            <a:r>
              <a:rPr sz="2200" dirty="0">
                <a:solidFill>
                  <a:srgbClr val="2E2B1F"/>
                </a:solidFill>
                <a:latin typeface="Calibri"/>
                <a:cs typeface="Calibri"/>
              </a:rPr>
              <a:t>or</a:t>
            </a:r>
            <a:r>
              <a:rPr sz="2200" spc="-5" dirty="0">
                <a:solidFill>
                  <a:srgbClr val="2E2B1F"/>
                </a:solidFill>
                <a:latin typeface="Calibri"/>
                <a:cs typeface="Calibri"/>
              </a:rPr>
              <a:t> not.</a:t>
            </a:r>
            <a:endParaRPr sz="2200">
              <a:latin typeface="Calibri"/>
              <a:cs typeface="Calibri"/>
            </a:endParaRPr>
          </a:p>
          <a:p>
            <a:pPr marL="469900" marR="5715" indent="-457834">
              <a:lnSpc>
                <a:spcPct val="100000"/>
              </a:lnSpc>
              <a:spcBef>
                <a:spcPts val="525"/>
              </a:spcBef>
              <a:buClr>
                <a:srgbClr val="A9A47B"/>
              </a:buClr>
              <a:buAutoNum type="arabicPeriod"/>
              <a:tabLst>
                <a:tab pos="469900" algn="l"/>
                <a:tab pos="470534" algn="l"/>
              </a:tabLst>
            </a:pPr>
            <a:r>
              <a:rPr sz="2200" b="1" spc="-5" dirty="0">
                <a:solidFill>
                  <a:srgbClr val="2E2B1F"/>
                </a:solidFill>
                <a:latin typeface="Calibri"/>
                <a:cs typeface="Calibri"/>
              </a:rPr>
              <a:t>full():</a:t>
            </a:r>
            <a:r>
              <a:rPr sz="2200" b="1" spc="320" dirty="0">
                <a:solidFill>
                  <a:srgbClr val="2E2B1F"/>
                </a:solidFill>
                <a:latin typeface="Calibri"/>
                <a:cs typeface="Calibri"/>
              </a:rPr>
              <a:t> </a:t>
            </a:r>
            <a:r>
              <a:rPr sz="2200" spc="-5" dirty="0">
                <a:solidFill>
                  <a:srgbClr val="2E2B1F"/>
                </a:solidFill>
                <a:latin typeface="Calibri"/>
                <a:cs typeface="Calibri"/>
              </a:rPr>
              <a:t>It</a:t>
            </a:r>
            <a:r>
              <a:rPr sz="2200" spc="320" dirty="0">
                <a:solidFill>
                  <a:srgbClr val="2E2B1F"/>
                </a:solidFill>
                <a:latin typeface="Calibri"/>
                <a:cs typeface="Calibri"/>
              </a:rPr>
              <a:t> </a:t>
            </a:r>
            <a:r>
              <a:rPr sz="2200" spc="-10" dirty="0">
                <a:solidFill>
                  <a:srgbClr val="2E2B1F"/>
                </a:solidFill>
                <a:latin typeface="Calibri"/>
                <a:cs typeface="Calibri"/>
              </a:rPr>
              <a:t>returns</a:t>
            </a:r>
            <a:r>
              <a:rPr sz="2200" spc="320" dirty="0">
                <a:solidFill>
                  <a:srgbClr val="2E2B1F"/>
                </a:solidFill>
                <a:latin typeface="Calibri"/>
                <a:cs typeface="Calibri"/>
              </a:rPr>
              <a:t> </a:t>
            </a:r>
            <a:r>
              <a:rPr sz="2200" spc="-5" dirty="0">
                <a:solidFill>
                  <a:srgbClr val="2E2B1F"/>
                </a:solidFill>
                <a:latin typeface="Calibri"/>
                <a:cs typeface="Calibri"/>
              </a:rPr>
              <a:t>a</a:t>
            </a:r>
            <a:r>
              <a:rPr sz="2200" spc="320" dirty="0">
                <a:solidFill>
                  <a:srgbClr val="2E2B1F"/>
                </a:solidFill>
                <a:latin typeface="Calibri"/>
                <a:cs typeface="Calibri"/>
              </a:rPr>
              <a:t> </a:t>
            </a:r>
            <a:r>
              <a:rPr sz="2200" spc="-5" dirty="0">
                <a:solidFill>
                  <a:srgbClr val="2E2B1F"/>
                </a:solidFill>
                <a:latin typeface="Calibri"/>
                <a:cs typeface="Calibri"/>
              </a:rPr>
              <a:t>boolean</a:t>
            </a:r>
            <a:r>
              <a:rPr sz="2200" spc="315" dirty="0">
                <a:solidFill>
                  <a:srgbClr val="2E2B1F"/>
                </a:solidFill>
                <a:latin typeface="Calibri"/>
                <a:cs typeface="Calibri"/>
              </a:rPr>
              <a:t> </a:t>
            </a:r>
            <a:r>
              <a:rPr sz="2200" spc="-10" dirty="0">
                <a:solidFill>
                  <a:srgbClr val="2E2B1F"/>
                </a:solidFill>
                <a:latin typeface="Calibri"/>
                <a:cs typeface="Calibri"/>
              </a:rPr>
              <a:t>value</a:t>
            </a:r>
            <a:r>
              <a:rPr sz="2200" spc="320" dirty="0">
                <a:solidFill>
                  <a:srgbClr val="2E2B1F"/>
                </a:solidFill>
                <a:latin typeface="Calibri"/>
                <a:cs typeface="Calibri"/>
              </a:rPr>
              <a:t> </a:t>
            </a:r>
            <a:r>
              <a:rPr sz="2200" spc="-5" dirty="0">
                <a:solidFill>
                  <a:srgbClr val="2E2B1F"/>
                </a:solidFill>
                <a:latin typeface="Calibri"/>
                <a:cs typeface="Calibri"/>
              </a:rPr>
              <a:t>depending</a:t>
            </a:r>
            <a:r>
              <a:rPr sz="2200" spc="320" dirty="0">
                <a:solidFill>
                  <a:srgbClr val="2E2B1F"/>
                </a:solidFill>
                <a:latin typeface="Calibri"/>
                <a:cs typeface="Calibri"/>
              </a:rPr>
              <a:t> </a:t>
            </a:r>
            <a:r>
              <a:rPr sz="2200" spc="-10" dirty="0">
                <a:solidFill>
                  <a:srgbClr val="2E2B1F"/>
                </a:solidFill>
                <a:latin typeface="Calibri"/>
                <a:cs typeface="Calibri"/>
              </a:rPr>
              <a:t>upon</a:t>
            </a:r>
            <a:r>
              <a:rPr sz="2200" spc="315" dirty="0">
                <a:solidFill>
                  <a:srgbClr val="2E2B1F"/>
                </a:solidFill>
                <a:latin typeface="Calibri"/>
                <a:cs typeface="Calibri"/>
              </a:rPr>
              <a:t> </a:t>
            </a:r>
            <a:r>
              <a:rPr sz="2200" spc="-5" dirty="0">
                <a:solidFill>
                  <a:srgbClr val="2E2B1F"/>
                </a:solidFill>
                <a:latin typeface="Calibri"/>
                <a:cs typeface="Calibri"/>
              </a:rPr>
              <a:t>whether </a:t>
            </a:r>
            <a:r>
              <a:rPr sz="2200" spc="-480" dirty="0">
                <a:solidFill>
                  <a:srgbClr val="2E2B1F"/>
                </a:solidFill>
                <a:latin typeface="Calibri"/>
                <a:cs typeface="Calibri"/>
              </a:rPr>
              <a:t> </a:t>
            </a:r>
            <a:r>
              <a:rPr sz="2200" spc="-5" dirty="0">
                <a:solidFill>
                  <a:srgbClr val="2E2B1F"/>
                </a:solidFill>
                <a:latin typeface="Calibri"/>
                <a:cs typeface="Calibri"/>
              </a:rPr>
              <a:t>the</a:t>
            </a:r>
            <a:r>
              <a:rPr sz="2200" spc="5" dirty="0">
                <a:solidFill>
                  <a:srgbClr val="2E2B1F"/>
                </a:solidFill>
                <a:latin typeface="Calibri"/>
                <a:cs typeface="Calibri"/>
              </a:rPr>
              <a:t> </a:t>
            </a:r>
            <a:r>
              <a:rPr sz="2200" spc="-10" dirty="0">
                <a:solidFill>
                  <a:srgbClr val="2E2B1F"/>
                </a:solidFill>
                <a:latin typeface="Calibri"/>
                <a:cs typeface="Calibri"/>
              </a:rPr>
              <a:t>queue</a:t>
            </a:r>
            <a:r>
              <a:rPr sz="2200" spc="5" dirty="0">
                <a:solidFill>
                  <a:srgbClr val="2E2B1F"/>
                </a:solidFill>
                <a:latin typeface="Calibri"/>
                <a:cs typeface="Calibri"/>
              </a:rPr>
              <a:t> </a:t>
            </a:r>
            <a:r>
              <a:rPr sz="2200" spc="-5" dirty="0">
                <a:solidFill>
                  <a:srgbClr val="2E2B1F"/>
                </a:solidFill>
                <a:latin typeface="Calibri"/>
                <a:cs typeface="Calibri"/>
              </a:rPr>
              <a:t>is full </a:t>
            </a:r>
            <a:r>
              <a:rPr sz="2200" dirty="0">
                <a:solidFill>
                  <a:srgbClr val="2E2B1F"/>
                </a:solidFill>
                <a:latin typeface="Calibri"/>
                <a:cs typeface="Calibri"/>
              </a:rPr>
              <a:t>or</a:t>
            </a:r>
            <a:r>
              <a:rPr sz="2200" spc="5" dirty="0">
                <a:solidFill>
                  <a:srgbClr val="2E2B1F"/>
                </a:solidFill>
                <a:latin typeface="Calibri"/>
                <a:cs typeface="Calibri"/>
              </a:rPr>
              <a:t> </a:t>
            </a:r>
            <a:r>
              <a:rPr sz="2200" spc="-5" dirty="0">
                <a:solidFill>
                  <a:srgbClr val="2E2B1F"/>
                </a:solidFill>
                <a:latin typeface="Calibri"/>
                <a:cs typeface="Calibri"/>
              </a:rPr>
              <a:t>not.</a:t>
            </a:r>
            <a:endParaRPr sz="2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1BF454-349B-47F9-AC69-0F0E164C8870}"/>
              </a:ext>
            </a:extLst>
          </p:cNvPr>
          <p:cNvSpPr>
            <a:spLocks noGrp="1"/>
          </p:cNvSpPr>
          <p:nvPr>
            <p:ph type="body" idx="1"/>
          </p:nvPr>
        </p:nvSpPr>
        <p:spPr>
          <a:xfrm>
            <a:off x="533400" y="1066800"/>
            <a:ext cx="7348220" cy="1769110"/>
          </a:xfrm>
        </p:spPr>
        <p:txBody>
          <a:bodyPr/>
          <a:lstStyle/>
          <a:p>
            <a:endParaRPr lang="en-IN" dirty="0"/>
          </a:p>
        </p:txBody>
      </p:sp>
      <p:graphicFrame>
        <p:nvGraphicFramePr>
          <p:cNvPr id="5" name="Table 4">
            <a:extLst>
              <a:ext uri="{FF2B5EF4-FFF2-40B4-BE49-F238E27FC236}">
                <a16:creationId xmlns:a16="http://schemas.microsoft.com/office/drawing/2014/main" id="{6BC26D75-1F11-464B-A37C-721F4140BFDE}"/>
              </a:ext>
            </a:extLst>
          </p:cNvPr>
          <p:cNvGraphicFramePr>
            <a:graphicFrameLocks noGrp="1"/>
          </p:cNvGraphicFramePr>
          <p:nvPr>
            <p:extLst>
              <p:ext uri="{D42A27DB-BD31-4B8C-83A1-F6EECF244321}">
                <p14:modId xmlns:p14="http://schemas.microsoft.com/office/powerpoint/2010/main" val="987630253"/>
              </p:ext>
            </p:extLst>
          </p:nvPr>
        </p:nvGraphicFramePr>
        <p:xfrm>
          <a:off x="505047" y="533400"/>
          <a:ext cx="7195822" cy="6169025"/>
        </p:xfrm>
        <a:graphic>
          <a:graphicData uri="http://schemas.openxmlformats.org/drawingml/2006/table">
            <a:tbl>
              <a:tblPr/>
              <a:tblGrid>
                <a:gridCol w="3597911">
                  <a:extLst>
                    <a:ext uri="{9D8B030D-6E8A-4147-A177-3AD203B41FA5}">
                      <a16:colId xmlns:a16="http://schemas.microsoft.com/office/drawing/2014/main" val="745764494"/>
                    </a:ext>
                  </a:extLst>
                </a:gridCol>
                <a:gridCol w="3597911">
                  <a:extLst>
                    <a:ext uri="{9D8B030D-6E8A-4147-A177-3AD203B41FA5}">
                      <a16:colId xmlns:a16="http://schemas.microsoft.com/office/drawing/2014/main" val="258435009"/>
                    </a:ext>
                  </a:extLst>
                </a:gridCol>
              </a:tblGrid>
              <a:tr h="1233805">
                <a:tc>
                  <a:txBody>
                    <a:bodyPr/>
                    <a:lstStyle/>
                    <a:p>
                      <a:pPr algn="ctr"/>
                      <a:r>
                        <a:rPr lang="en-IN" dirty="0" err="1">
                          <a:effectLst/>
                        </a:rPr>
                        <a:t>AttributeError</a:t>
                      </a:r>
                      <a:endParaRPr lang="en-IN" dirty="0">
                        <a:effectLst/>
                      </a:endParaRPr>
                    </a:p>
                  </a:txBody>
                  <a:tcPr anchor="ctr">
                    <a:lnL>
                      <a:noFill/>
                    </a:lnL>
                    <a:lnR>
                      <a:noFill/>
                    </a:lnR>
                    <a:lnT>
                      <a:noFill/>
                    </a:lnT>
                    <a:lnB>
                      <a:noFill/>
                    </a:lnB>
                  </a:tcPr>
                </a:tc>
                <a:tc>
                  <a:txBody>
                    <a:bodyPr/>
                    <a:lstStyle/>
                    <a:p>
                      <a:pPr algn="ctr"/>
                      <a:r>
                        <a:rPr lang="en-IN" dirty="0">
                          <a:effectLst/>
                        </a:rPr>
                        <a:t>Raised in case of failure of attribute assignment</a:t>
                      </a:r>
                    </a:p>
                  </a:txBody>
                  <a:tcPr anchor="ctr">
                    <a:lnL>
                      <a:noFill/>
                    </a:lnL>
                    <a:lnR>
                      <a:noFill/>
                    </a:lnR>
                    <a:lnT>
                      <a:noFill/>
                    </a:lnT>
                    <a:lnB>
                      <a:noFill/>
                    </a:lnB>
                  </a:tcPr>
                </a:tc>
                <a:extLst>
                  <a:ext uri="{0D108BD9-81ED-4DB2-BD59-A6C34878D82A}">
                    <a16:rowId xmlns:a16="http://schemas.microsoft.com/office/drawing/2014/main" val="2101722755"/>
                  </a:ext>
                </a:extLst>
              </a:tr>
              <a:tr h="1233805">
                <a:tc>
                  <a:txBody>
                    <a:bodyPr/>
                    <a:lstStyle/>
                    <a:p>
                      <a:pPr algn="ctr"/>
                      <a:r>
                        <a:rPr lang="en-IN" dirty="0" err="1">
                          <a:effectLst/>
                        </a:rPr>
                        <a:t>NameError</a:t>
                      </a:r>
                      <a:endParaRPr lang="en-IN" dirty="0">
                        <a:effectLst/>
                      </a:endParaRPr>
                    </a:p>
                  </a:txBody>
                  <a:tcPr anchor="ctr">
                    <a:lnL>
                      <a:noFill/>
                    </a:lnL>
                    <a:lnR>
                      <a:noFill/>
                    </a:lnR>
                    <a:lnT>
                      <a:noFill/>
                    </a:lnT>
                    <a:lnB>
                      <a:noFill/>
                    </a:lnB>
                  </a:tcPr>
                </a:tc>
                <a:tc>
                  <a:txBody>
                    <a:bodyPr/>
                    <a:lstStyle/>
                    <a:p>
                      <a:pPr algn="ctr"/>
                      <a:r>
                        <a:rPr lang="en-IN">
                          <a:effectLst/>
                        </a:rPr>
                        <a:t>Raised when an identifier is not found in the local or non-local or global scope.</a:t>
                      </a:r>
                    </a:p>
                  </a:txBody>
                  <a:tcPr anchor="ctr">
                    <a:lnL>
                      <a:noFill/>
                    </a:lnL>
                    <a:lnR>
                      <a:noFill/>
                    </a:lnR>
                    <a:lnT>
                      <a:noFill/>
                    </a:lnT>
                    <a:lnB>
                      <a:noFill/>
                    </a:lnB>
                  </a:tcPr>
                </a:tc>
                <a:extLst>
                  <a:ext uri="{0D108BD9-81ED-4DB2-BD59-A6C34878D82A}">
                    <a16:rowId xmlns:a16="http://schemas.microsoft.com/office/drawing/2014/main" val="989280647"/>
                  </a:ext>
                </a:extLst>
              </a:tr>
              <a:tr h="1233805">
                <a:tc>
                  <a:txBody>
                    <a:bodyPr/>
                    <a:lstStyle/>
                    <a:p>
                      <a:pPr algn="ctr"/>
                      <a:r>
                        <a:rPr lang="en-IN">
                          <a:effectLst/>
                        </a:rPr>
                        <a:t>SyntaxError</a:t>
                      </a:r>
                    </a:p>
                  </a:txBody>
                  <a:tcPr anchor="ctr">
                    <a:lnL>
                      <a:noFill/>
                    </a:lnL>
                    <a:lnR>
                      <a:noFill/>
                    </a:lnR>
                    <a:lnT>
                      <a:noFill/>
                    </a:lnT>
                    <a:lnB>
                      <a:noFill/>
                    </a:lnB>
                  </a:tcPr>
                </a:tc>
                <a:tc>
                  <a:txBody>
                    <a:bodyPr/>
                    <a:lstStyle/>
                    <a:p>
                      <a:pPr algn="ctr"/>
                      <a:r>
                        <a:rPr lang="en-IN" dirty="0">
                          <a:effectLst/>
                        </a:rPr>
                        <a:t>Raised when there is an error in python syntax.</a:t>
                      </a:r>
                    </a:p>
                  </a:txBody>
                  <a:tcPr anchor="ctr">
                    <a:lnL>
                      <a:noFill/>
                    </a:lnL>
                    <a:lnR>
                      <a:noFill/>
                    </a:lnR>
                    <a:lnT>
                      <a:noFill/>
                    </a:lnT>
                    <a:lnB>
                      <a:noFill/>
                    </a:lnB>
                  </a:tcPr>
                </a:tc>
                <a:extLst>
                  <a:ext uri="{0D108BD9-81ED-4DB2-BD59-A6C34878D82A}">
                    <a16:rowId xmlns:a16="http://schemas.microsoft.com/office/drawing/2014/main" val="845143601"/>
                  </a:ext>
                </a:extLst>
              </a:tr>
              <a:tr h="1233805">
                <a:tc>
                  <a:txBody>
                    <a:bodyPr/>
                    <a:lstStyle/>
                    <a:p>
                      <a:pPr algn="ctr"/>
                      <a:r>
                        <a:rPr lang="en-IN">
                          <a:effectLst/>
                        </a:rPr>
                        <a:t>IndentationError</a:t>
                      </a:r>
                    </a:p>
                  </a:txBody>
                  <a:tcPr anchor="ctr">
                    <a:lnL>
                      <a:noFill/>
                    </a:lnL>
                    <a:lnR>
                      <a:noFill/>
                    </a:lnR>
                    <a:lnT>
                      <a:noFill/>
                    </a:lnT>
                    <a:lnB>
                      <a:noFill/>
                    </a:lnB>
                  </a:tcPr>
                </a:tc>
                <a:tc>
                  <a:txBody>
                    <a:bodyPr/>
                    <a:lstStyle/>
                    <a:p>
                      <a:pPr algn="ctr"/>
                      <a:r>
                        <a:rPr lang="en-IN">
                          <a:effectLst/>
                        </a:rPr>
                        <a:t>Raised when indentation is not proper</a:t>
                      </a:r>
                    </a:p>
                  </a:txBody>
                  <a:tcPr anchor="ctr">
                    <a:lnL>
                      <a:noFill/>
                    </a:lnL>
                    <a:lnR>
                      <a:noFill/>
                    </a:lnR>
                    <a:lnT>
                      <a:noFill/>
                    </a:lnT>
                    <a:lnB>
                      <a:noFill/>
                    </a:lnB>
                  </a:tcPr>
                </a:tc>
                <a:extLst>
                  <a:ext uri="{0D108BD9-81ED-4DB2-BD59-A6C34878D82A}">
                    <a16:rowId xmlns:a16="http://schemas.microsoft.com/office/drawing/2014/main" val="1657907671"/>
                  </a:ext>
                </a:extLst>
              </a:tr>
              <a:tr h="1233805">
                <a:tc>
                  <a:txBody>
                    <a:bodyPr/>
                    <a:lstStyle/>
                    <a:p>
                      <a:pPr algn="ctr"/>
                      <a:r>
                        <a:rPr lang="en-IN">
                          <a:effectLst/>
                        </a:rPr>
                        <a:t>TypeError</a:t>
                      </a:r>
                    </a:p>
                  </a:txBody>
                  <a:tcPr anchor="ctr">
                    <a:lnL>
                      <a:noFill/>
                    </a:lnL>
                    <a:lnR>
                      <a:noFill/>
                    </a:lnR>
                    <a:lnT>
                      <a:noFill/>
                    </a:lnT>
                    <a:lnB>
                      <a:noFill/>
                    </a:lnB>
                  </a:tcPr>
                </a:tc>
                <a:tc>
                  <a:txBody>
                    <a:bodyPr/>
                    <a:lstStyle/>
                    <a:p>
                      <a:pPr algn="ctr"/>
                      <a:r>
                        <a:rPr lang="en-IN" dirty="0">
                          <a:effectLst/>
                        </a:rPr>
                        <a:t>Raised when a specific operation of a function is triggered for an invalid data type</a:t>
                      </a:r>
                    </a:p>
                  </a:txBody>
                  <a:tcPr anchor="ctr">
                    <a:lnL>
                      <a:noFill/>
                    </a:lnL>
                    <a:lnR>
                      <a:noFill/>
                    </a:lnR>
                    <a:lnT>
                      <a:noFill/>
                    </a:lnT>
                    <a:lnB>
                      <a:noFill/>
                    </a:lnB>
                  </a:tcPr>
                </a:tc>
                <a:extLst>
                  <a:ext uri="{0D108BD9-81ED-4DB2-BD59-A6C34878D82A}">
                    <a16:rowId xmlns:a16="http://schemas.microsoft.com/office/drawing/2014/main" val="4244155637"/>
                  </a:ext>
                </a:extLst>
              </a:tr>
            </a:tbl>
          </a:graphicData>
        </a:graphic>
      </p:graphicFrame>
    </p:spTree>
    <p:extLst>
      <p:ext uri="{BB962C8B-B14F-4D97-AF65-F5344CB8AC3E}">
        <p14:creationId xmlns:p14="http://schemas.microsoft.com/office/powerpoint/2010/main" val="14597086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83A10B-7BF5-42E7-A04C-6B8D9E64E0B8}"/>
              </a:ext>
            </a:extLst>
          </p:cNvPr>
          <p:cNvSpPr>
            <a:spLocks noGrp="1"/>
          </p:cNvSpPr>
          <p:nvPr>
            <p:ph type="body" idx="1"/>
          </p:nvPr>
        </p:nvSpPr>
        <p:spPr>
          <a:xfrm>
            <a:off x="685800" y="914400"/>
            <a:ext cx="7274560" cy="2369880"/>
          </a:xfrm>
        </p:spPr>
        <p:txBody>
          <a:bodyPr/>
          <a:lstStyle/>
          <a:p>
            <a:pPr algn="just" fontAlgn="base"/>
            <a:r>
              <a:rPr lang="en-IN" b="0" i="0" dirty="0">
                <a:solidFill>
                  <a:schemeClr val="tx1"/>
                </a:solidFill>
                <a:effectLst/>
                <a:latin typeface="urw-din"/>
              </a:rPr>
              <a:t>A </a:t>
            </a:r>
            <a:r>
              <a:rPr lang="en-IN" b="0" i="0" u="sng" dirty="0">
                <a:solidFill>
                  <a:schemeClr val="tx1"/>
                </a:solidFill>
                <a:effectLst/>
                <a:latin typeface="urw-din"/>
                <a:hlinkClick r:id="rId2">
                  <a:extLst>
                    <a:ext uri="{A12FA001-AC4F-418D-AE19-62706E023703}">
                      <ahyp:hlinkClr xmlns:ahyp="http://schemas.microsoft.com/office/drawing/2018/hyperlinkcolor" val="tx"/>
                    </a:ext>
                  </a:extLst>
                </a:hlinkClick>
              </a:rPr>
              <a:t>Priority Queue</a:t>
            </a:r>
            <a:r>
              <a:rPr lang="en-IN" b="0" i="0" dirty="0">
                <a:solidFill>
                  <a:schemeClr val="tx1"/>
                </a:solidFill>
                <a:effectLst/>
                <a:latin typeface="urw-din"/>
              </a:rPr>
              <a:t> is an extension of the queue with the following properties:</a:t>
            </a:r>
          </a:p>
          <a:p>
            <a:pPr algn="just" fontAlgn="base">
              <a:buFont typeface="Arial" panose="020B0604020202020204" pitchFamily="34" charset="0"/>
              <a:buChar char="•"/>
            </a:pPr>
            <a:r>
              <a:rPr lang="en-IN" b="0" i="0" dirty="0">
                <a:solidFill>
                  <a:schemeClr val="tx1"/>
                </a:solidFill>
                <a:effectLst/>
                <a:latin typeface="urw-din"/>
              </a:rPr>
              <a:t>An element with high priority is dequeued before an element with low priority.</a:t>
            </a:r>
          </a:p>
          <a:p>
            <a:pPr algn="just" fontAlgn="base">
              <a:buFont typeface="Arial" panose="020B0604020202020204" pitchFamily="34" charset="0"/>
              <a:buChar char="•"/>
            </a:pPr>
            <a:r>
              <a:rPr lang="en-IN" b="0" i="0" dirty="0">
                <a:solidFill>
                  <a:schemeClr val="tx1"/>
                </a:solidFill>
                <a:effectLst/>
                <a:latin typeface="urw-din"/>
              </a:rPr>
              <a:t>If two elements have the same priority, they are served according to their order in the queue</a:t>
            </a:r>
          </a:p>
          <a:p>
            <a:endParaRPr lang="en-IN" dirty="0"/>
          </a:p>
        </p:txBody>
      </p:sp>
    </p:spTree>
    <p:extLst>
      <p:ext uri="{BB962C8B-B14F-4D97-AF65-F5344CB8AC3E}">
        <p14:creationId xmlns:p14="http://schemas.microsoft.com/office/powerpoint/2010/main" val="1712499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786380" cy="726440"/>
          </a:xfrm>
          <a:prstGeom prst="rect">
            <a:avLst/>
          </a:prstGeom>
        </p:spPr>
        <p:txBody>
          <a:bodyPr vert="horz" wrap="square" lIns="0" tIns="12065" rIns="0" bIns="0" rtlCol="0">
            <a:spAutoFit/>
          </a:bodyPr>
          <a:lstStyle/>
          <a:p>
            <a:pPr marL="12700">
              <a:lnSpc>
                <a:spcPct val="100000"/>
              </a:lnSpc>
              <a:spcBef>
                <a:spcPts val="95"/>
              </a:spcBef>
            </a:pPr>
            <a:r>
              <a:rPr sz="4600" spc="-114" dirty="0"/>
              <a:t>Advantages</a:t>
            </a:r>
            <a:endParaRPr sz="4600"/>
          </a:p>
        </p:txBody>
      </p:sp>
      <p:sp>
        <p:nvSpPr>
          <p:cNvPr id="3" name="object 3"/>
          <p:cNvSpPr txBox="1"/>
          <p:nvPr/>
        </p:nvSpPr>
        <p:spPr>
          <a:xfrm>
            <a:off x="650240" y="1549042"/>
            <a:ext cx="7054850" cy="1970405"/>
          </a:xfrm>
          <a:prstGeom prst="rect">
            <a:avLst/>
          </a:prstGeom>
        </p:spPr>
        <p:txBody>
          <a:bodyPr vert="horz" wrap="square" lIns="0" tIns="79375" rIns="0" bIns="0" rtlCol="0">
            <a:spAutoFit/>
          </a:bodyPr>
          <a:lstStyle/>
          <a:p>
            <a:pPr marL="469900" indent="-457834">
              <a:lnSpc>
                <a:spcPct val="100000"/>
              </a:lnSpc>
              <a:spcBef>
                <a:spcPts val="625"/>
              </a:spcBef>
              <a:buClr>
                <a:srgbClr val="A9A47B"/>
              </a:buClr>
              <a:buAutoNum type="arabicPeriod"/>
              <a:tabLst>
                <a:tab pos="469900" algn="l"/>
                <a:tab pos="470534" algn="l"/>
              </a:tabLst>
            </a:pPr>
            <a:r>
              <a:rPr sz="2200" spc="-15" dirty="0">
                <a:solidFill>
                  <a:srgbClr val="2E2B1F"/>
                </a:solidFill>
                <a:latin typeface="Calibri"/>
                <a:cs typeface="Calibri"/>
              </a:rPr>
              <a:t>Better</a:t>
            </a:r>
            <a:r>
              <a:rPr sz="2200" spc="5" dirty="0">
                <a:solidFill>
                  <a:srgbClr val="2E2B1F"/>
                </a:solidFill>
                <a:latin typeface="Calibri"/>
                <a:cs typeface="Calibri"/>
              </a:rPr>
              <a:t> </a:t>
            </a:r>
            <a:r>
              <a:rPr sz="2200" spc="-10" dirty="0">
                <a:solidFill>
                  <a:srgbClr val="2E2B1F"/>
                </a:solidFill>
                <a:latin typeface="Calibri"/>
                <a:cs typeface="Calibri"/>
              </a:rPr>
              <a:t>utilization</a:t>
            </a:r>
            <a:r>
              <a:rPr sz="2200" spc="-25" dirty="0">
                <a:solidFill>
                  <a:srgbClr val="2E2B1F"/>
                </a:solidFill>
                <a:latin typeface="Calibri"/>
                <a:cs typeface="Calibri"/>
              </a:rPr>
              <a:t> </a:t>
            </a:r>
            <a:r>
              <a:rPr sz="2200" spc="-5" dirty="0">
                <a:solidFill>
                  <a:srgbClr val="2E2B1F"/>
                </a:solidFill>
                <a:latin typeface="Calibri"/>
                <a:cs typeface="Calibri"/>
              </a:rPr>
              <a:t>of</a:t>
            </a:r>
            <a:r>
              <a:rPr sz="2200" spc="-10" dirty="0">
                <a:solidFill>
                  <a:srgbClr val="2E2B1F"/>
                </a:solidFill>
                <a:latin typeface="Calibri"/>
                <a:cs typeface="Calibri"/>
              </a:rPr>
              <a:t> resources</a:t>
            </a:r>
            <a:endParaRPr sz="2200">
              <a:latin typeface="Calibri"/>
              <a:cs typeface="Calibri"/>
            </a:endParaRPr>
          </a:p>
          <a:p>
            <a:pPr marL="469900" indent="-457834">
              <a:lnSpc>
                <a:spcPct val="100000"/>
              </a:lnSpc>
              <a:spcBef>
                <a:spcPts val="535"/>
              </a:spcBef>
              <a:buClr>
                <a:srgbClr val="A9A47B"/>
              </a:buClr>
              <a:buAutoNum type="arabicPeriod"/>
              <a:tabLst>
                <a:tab pos="469900" algn="l"/>
                <a:tab pos="470534" algn="l"/>
              </a:tabLst>
            </a:pPr>
            <a:r>
              <a:rPr sz="2200" spc="-10" dirty="0">
                <a:solidFill>
                  <a:srgbClr val="2E2B1F"/>
                </a:solidFill>
                <a:latin typeface="Calibri"/>
                <a:cs typeface="Calibri"/>
              </a:rPr>
              <a:t>Simplifies </a:t>
            </a:r>
            <a:r>
              <a:rPr sz="2200" spc="-5" dirty="0">
                <a:solidFill>
                  <a:srgbClr val="2E2B1F"/>
                </a:solidFill>
                <a:latin typeface="Calibri"/>
                <a:cs typeface="Calibri"/>
              </a:rPr>
              <a:t>the </a:t>
            </a:r>
            <a:r>
              <a:rPr sz="2200" spc="-15" dirty="0">
                <a:solidFill>
                  <a:srgbClr val="2E2B1F"/>
                </a:solidFill>
                <a:latin typeface="Calibri"/>
                <a:cs typeface="Calibri"/>
              </a:rPr>
              <a:t>code</a:t>
            </a:r>
            <a:endParaRPr sz="2200">
              <a:latin typeface="Calibri"/>
              <a:cs typeface="Calibri"/>
            </a:endParaRPr>
          </a:p>
          <a:p>
            <a:pPr marL="469900" indent="-457834">
              <a:lnSpc>
                <a:spcPct val="100000"/>
              </a:lnSpc>
              <a:spcBef>
                <a:spcPts val="525"/>
              </a:spcBef>
              <a:buClr>
                <a:srgbClr val="A9A47B"/>
              </a:buClr>
              <a:buAutoNum type="arabicPeriod"/>
              <a:tabLst>
                <a:tab pos="469900" algn="l"/>
                <a:tab pos="470534" algn="l"/>
              </a:tabLst>
            </a:pPr>
            <a:r>
              <a:rPr sz="2200" spc="-10" dirty="0">
                <a:solidFill>
                  <a:srgbClr val="2E2B1F"/>
                </a:solidFill>
                <a:latin typeface="Calibri"/>
                <a:cs typeface="Calibri"/>
              </a:rPr>
              <a:t>Allows</a:t>
            </a:r>
            <a:r>
              <a:rPr sz="2200" spc="10" dirty="0">
                <a:solidFill>
                  <a:srgbClr val="2E2B1F"/>
                </a:solidFill>
                <a:latin typeface="Calibri"/>
                <a:cs typeface="Calibri"/>
              </a:rPr>
              <a:t> </a:t>
            </a:r>
            <a:r>
              <a:rPr sz="2200" spc="-15" dirty="0">
                <a:solidFill>
                  <a:srgbClr val="2E2B1F"/>
                </a:solidFill>
                <a:latin typeface="Calibri"/>
                <a:cs typeface="Calibri"/>
              </a:rPr>
              <a:t>concurrent</a:t>
            </a:r>
            <a:r>
              <a:rPr sz="2200" spc="-5" dirty="0">
                <a:solidFill>
                  <a:srgbClr val="2E2B1F"/>
                </a:solidFill>
                <a:latin typeface="Calibri"/>
                <a:cs typeface="Calibri"/>
              </a:rPr>
              <a:t> and</a:t>
            </a:r>
            <a:r>
              <a:rPr sz="2200" dirty="0">
                <a:solidFill>
                  <a:srgbClr val="2E2B1F"/>
                </a:solidFill>
                <a:latin typeface="Calibri"/>
                <a:cs typeface="Calibri"/>
              </a:rPr>
              <a:t> </a:t>
            </a:r>
            <a:r>
              <a:rPr sz="2200" spc="-10" dirty="0">
                <a:solidFill>
                  <a:srgbClr val="2E2B1F"/>
                </a:solidFill>
                <a:latin typeface="Calibri"/>
                <a:cs typeface="Calibri"/>
              </a:rPr>
              <a:t>parallel</a:t>
            </a:r>
            <a:r>
              <a:rPr sz="2200" spc="-25" dirty="0">
                <a:solidFill>
                  <a:srgbClr val="2E2B1F"/>
                </a:solidFill>
                <a:latin typeface="Calibri"/>
                <a:cs typeface="Calibri"/>
              </a:rPr>
              <a:t> </a:t>
            </a:r>
            <a:r>
              <a:rPr sz="2200" spc="-10" dirty="0">
                <a:solidFill>
                  <a:srgbClr val="2E2B1F"/>
                </a:solidFill>
                <a:latin typeface="Calibri"/>
                <a:cs typeface="Calibri"/>
              </a:rPr>
              <a:t>occurrence</a:t>
            </a:r>
            <a:r>
              <a:rPr sz="2200" spc="5" dirty="0">
                <a:solidFill>
                  <a:srgbClr val="2E2B1F"/>
                </a:solidFill>
                <a:latin typeface="Calibri"/>
                <a:cs typeface="Calibri"/>
              </a:rPr>
              <a:t> </a:t>
            </a:r>
            <a:r>
              <a:rPr sz="2200" dirty="0">
                <a:solidFill>
                  <a:srgbClr val="2E2B1F"/>
                </a:solidFill>
                <a:latin typeface="Calibri"/>
                <a:cs typeface="Calibri"/>
              </a:rPr>
              <a:t>of</a:t>
            </a:r>
            <a:r>
              <a:rPr sz="2200" spc="10" dirty="0">
                <a:solidFill>
                  <a:srgbClr val="2E2B1F"/>
                </a:solidFill>
                <a:latin typeface="Calibri"/>
                <a:cs typeface="Calibri"/>
              </a:rPr>
              <a:t> </a:t>
            </a:r>
            <a:r>
              <a:rPr sz="2200" spc="-10" dirty="0">
                <a:solidFill>
                  <a:srgbClr val="2E2B1F"/>
                </a:solidFill>
                <a:latin typeface="Calibri"/>
                <a:cs typeface="Calibri"/>
              </a:rPr>
              <a:t>various</a:t>
            </a:r>
            <a:r>
              <a:rPr sz="2200" spc="-25" dirty="0">
                <a:solidFill>
                  <a:srgbClr val="2E2B1F"/>
                </a:solidFill>
                <a:latin typeface="Calibri"/>
                <a:cs typeface="Calibri"/>
              </a:rPr>
              <a:t> </a:t>
            </a:r>
            <a:r>
              <a:rPr sz="2200" spc="-15" dirty="0">
                <a:solidFill>
                  <a:srgbClr val="2E2B1F"/>
                </a:solidFill>
                <a:latin typeface="Calibri"/>
                <a:cs typeface="Calibri"/>
              </a:rPr>
              <a:t>tasks</a:t>
            </a:r>
            <a:endParaRPr sz="2200">
              <a:latin typeface="Calibri"/>
              <a:cs typeface="Calibri"/>
            </a:endParaRPr>
          </a:p>
          <a:p>
            <a:pPr marL="469900" marR="5080" indent="-457834">
              <a:lnSpc>
                <a:spcPct val="100000"/>
              </a:lnSpc>
              <a:spcBef>
                <a:spcPts val="530"/>
              </a:spcBef>
              <a:buClr>
                <a:srgbClr val="A9A47B"/>
              </a:buClr>
              <a:buAutoNum type="arabicPeriod"/>
              <a:tabLst>
                <a:tab pos="469900" algn="l"/>
                <a:tab pos="470534" algn="l"/>
              </a:tabLst>
            </a:pPr>
            <a:r>
              <a:rPr sz="2200" spc="-10" dirty="0">
                <a:solidFill>
                  <a:srgbClr val="2E2B1F"/>
                </a:solidFill>
                <a:latin typeface="Calibri"/>
                <a:cs typeface="Calibri"/>
              </a:rPr>
              <a:t>Reduces</a:t>
            </a:r>
            <a:r>
              <a:rPr sz="2200" spc="2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time</a:t>
            </a:r>
            <a:r>
              <a:rPr sz="2200" spc="20" dirty="0">
                <a:solidFill>
                  <a:srgbClr val="2E2B1F"/>
                </a:solidFill>
                <a:latin typeface="Calibri"/>
                <a:cs typeface="Calibri"/>
              </a:rPr>
              <a:t> </a:t>
            </a:r>
            <a:r>
              <a:rPr sz="2200" spc="-10" dirty="0">
                <a:solidFill>
                  <a:srgbClr val="2E2B1F"/>
                </a:solidFill>
                <a:latin typeface="Calibri"/>
                <a:cs typeface="Calibri"/>
              </a:rPr>
              <a:t>consumption</a:t>
            </a:r>
            <a:r>
              <a:rPr sz="2200" spc="15" dirty="0">
                <a:solidFill>
                  <a:srgbClr val="2E2B1F"/>
                </a:solidFill>
                <a:latin typeface="Calibri"/>
                <a:cs typeface="Calibri"/>
              </a:rPr>
              <a:t> </a:t>
            </a:r>
            <a:r>
              <a:rPr sz="2200" spc="-5" dirty="0">
                <a:solidFill>
                  <a:srgbClr val="2E2B1F"/>
                </a:solidFill>
                <a:latin typeface="Calibri"/>
                <a:cs typeface="Calibri"/>
              </a:rPr>
              <a:t>or</a:t>
            </a:r>
            <a:r>
              <a:rPr sz="2200" spc="5" dirty="0">
                <a:solidFill>
                  <a:srgbClr val="2E2B1F"/>
                </a:solidFill>
                <a:latin typeface="Calibri"/>
                <a:cs typeface="Calibri"/>
              </a:rPr>
              <a:t> </a:t>
            </a:r>
            <a:r>
              <a:rPr sz="2200" spc="-10" dirty="0">
                <a:solidFill>
                  <a:srgbClr val="2E2B1F"/>
                </a:solidFill>
                <a:latin typeface="Calibri"/>
                <a:cs typeface="Calibri"/>
              </a:rPr>
              <a:t>response</a:t>
            </a:r>
            <a:r>
              <a:rPr sz="2200" spc="-5" dirty="0">
                <a:solidFill>
                  <a:srgbClr val="2E2B1F"/>
                </a:solidFill>
                <a:latin typeface="Calibri"/>
                <a:cs typeface="Calibri"/>
              </a:rPr>
              <a:t> time,</a:t>
            </a:r>
            <a:r>
              <a:rPr sz="2200" spc="25" dirty="0">
                <a:solidFill>
                  <a:srgbClr val="2E2B1F"/>
                </a:solidFill>
                <a:latin typeface="Calibri"/>
                <a:cs typeface="Calibri"/>
              </a:rPr>
              <a:t> </a:t>
            </a:r>
            <a:r>
              <a:rPr sz="2200" spc="-30" dirty="0">
                <a:solidFill>
                  <a:srgbClr val="2E2B1F"/>
                </a:solidFill>
                <a:latin typeface="Calibri"/>
                <a:cs typeface="Calibri"/>
              </a:rPr>
              <a:t>thereby, </a:t>
            </a:r>
            <a:r>
              <a:rPr sz="2200" spc="-484" dirty="0">
                <a:solidFill>
                  <a:srgbClr val="2E2B1F"/>
                </a:solidFill>
                <a:latin typeface="Calibri"/>
                <a:cs typeface="Calibri"/>
              </a:rPr>
              <a:t> </a:t>
            </a:r>
            <a:r>
              <a:rPr sz="2200" spc="-5" dirty="0">
                <a:solidFill>
                  <a:srgbClr val="2E2B1F"/>
                </a:solidFill>
                <a:latin typeface="Calibri"/>
                <a:cs typeface="Calibri"/>
              </a:rPr>
              <a:t>increasing</a:t>
            </a:r>
            <a:r>
              <a:rPr sz="2200" spc="-2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10" dirty="0">
                <a:solidFill>
                  <a:srgbClr val="2E2B1F"/>
                </a:solidFill>
                <a:latin typeface="Calibri"/>
                <a:cs typeface="Calibri"/>
              </a:rPr>
              <a:t>performance.</a:t>
            </a:r>
            <a:endParaRPr sz="2200">
              <a:latin typeface="Calibri"/>
              <a:cs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474085" cy="726440"/>
          </a:xfrm>
          <a:prstGeom prst="rect">
            <a:avLst/>
          </a:prstGeom>
        </p:spPr>
        <p:txBody>
          <a:bodyPr vert="horz" wrap="square" lIns="0" tIns="12065" rIns="0" bIns="0" rtlCol="0">
            <a:spAutoFit/>
          </a:bodyPr>
          <a:lstStyle/>
          <a:p>
            <a:pPr marL="12700">
              <a:lnSpc>
                <a:spcPct val="100000"/>
              </a:lnSpc>
              <a:spcBef>
                <a:spcPts val="95"/>
              </a:spcBef>
            </a:pPr>
            <a:r>
              <a:rPr sz="4600" spc="-110" dirty="0"/>
              <a:t>Disadvantages</a:t>
            </a:r>
            <a:endParaRPr sz="4600"/>
          </a:p>
        </p:txBody>
      </p:sp>
      <p:sp>
        <p:nvSpPr>
          <p:cNvPr id="3" name="object 3"/>
          <p:cNvSpPr txBox="1"/>
          <p:nvPr/>
        </p:nvSpPr>
        <p:spPr>
          <a:xfrm>
            <a:off x="650240" y="1616710"/>
            <a:ext cx="7350125" cy="4317365"/>
          </a:xfrm>
          <a:prstGeom prst="rect">
            <a:avLst/>
          </a:prstGeom>
        </p:spPr>
        <p:txBody>
          <a:bodyPr vert="horz" wrap="square" lIns="0" tIns="12065" rIns="0" bIns="0" rtlCol="0">
            <a:spAutoFit/>
          </a:bodyPr>
          <a:lstStyle/>
          <a:p>
            <a:pPr marL="469900" marR="6350" indent="-457834" algn="just">
              <a:lnSpc>
                <a:spcPct val="100000"/>
              </a:lnSpc>
              <a:spcBef>
                <a:spcPts val="95"/>
              </a:spcBef>
              <a:buClr>
                <a:srgbClr val="A9A47B"/>
              </a:buClr>
              <a:buAutoNum type="arabicPeriod"/>
              <a:tabLst>
                <a:tab pos="470534" algn="l"/>
              </a:tabLst>
            </a:pPr>
            <a:r>
              <a:rPr sz="2200" spc="-5" dirty="0">
                <a:solidFill>
                  <a:srgbClr val="2E2B1F"/>
                </a:solidFill>
                <a:latin typeface="Calibri"/>
                <a:cs typeface="Calibri"/>
              </a:rPr>
              <a:t>On a </a:t>
            </a:r>
            <a:r>
              <a:rPr sz="2200" spc="-10" dirty="0">
                <a:solidFill>
                  <a:srgbClr val="2E2B1F"/>
                </a:solidFill>
                <a:latin typeface="Calibri"/>
                <a:cs typeface="Calibri"/>
              </a:rPr>
              <a:t>single </a:t>
            </a:r>
            <a:r>
              <a:rPr sz="2200" spc="-5" dirty="0">
                <a:solidFill>
                  <a:srgbClr val="2E2B1F"/>
                </a:solidFill>
                <a:latin typeface="Calibri"/>
                <a:cs typeface="Calibri"/>
              </a:rPr>
              <a:t>processor </a:t>
            </a:r>
            <a:r>
              <a:rPr sz="2200" spc="-20" dirty="0">
                <a:solidFill>
                  <a:srgbClr val="2E2B1F"/>
                </a:solidFill>
                <a:latin typeface="Calibri"/>
                <a:cs typeface="Calibri"/>
              </a:rPr>
              <a:t>system, </a:t>
            </a:r>
            <a:r>
              <a:rPr sz="2200" spc="-5" dirty="0">
                <a:solidFill>
                  <a:srgbClr val="2E2B1F"/>
                </a:solidFill>
                <a:latin typeface="Calibri"/>
                <a:cs typeface="Calibri"/>
              </a:rPr>
              <a:t>multithreading </a:t>
            </a:r>
            <a:r>
              <a:rPr sz="2200" spc="-10" dirty="0">
                <a:solidFill>
                  <a:srgbClr val="2E2B1F"/>
                </a:solidFill>
                <a:latin typeface="Calibri"/>
                <a:cs typeface="Calibri"/>
              </a:rPr>
              <a:t>won’t </a:t>
            </a:r>
            <a:r>
              <a:rPr sz="2200" spc="-5" dirty="0">
                <a:solidFill>
                  <a:srgbClr val="2E2B1F"/>
                </a:solidFill>
                <a:latin typeface="Calibri"/>
                <a:cs typeface="Calibri"/>
              </a:rPr>
              <a:t>hit the </a:t>
            </a:r>
            <a:r>
              <a:rPr sz="2200" dirty="0">
                <a:solidFill>
                  <a:srgbClr val="2E2B1F"/>
                </a:solidFill>
                <a:latin typeface="Calibri"/>
                <a:cs typeface="Calibri"/>
              </a:rPr>
              <a:t> </a:t>
            </a:r>
            <a:r>
              <a:rPr sz="2200" spc="-5" dirty="0">
                <a:solidFill>
                  <a:srgbClr val="2E2B1F"/>
                </a:solidFill>
                <a:latin typeface="Calibri"/>
                <a:cs typeface="Calibri"/>
              </a:rPr>
              <a:t>speed</a:t>
            </a:r>
            <a:r>
              <a:rPr sz="2200" dirty="0">
                <a:solidFill>
                  <a:srgbClr val="2E2B1F"/>
                </a:solidFill>
                <a:latin typeface="Calibri"/>
                <a:cs typeface="Calibri"/>
              </a:rPr>
              <a:t> </a:t>
            </a:r>
            <a:r>
              <a:rPr sz="2200" spc="-5" dirty="0">
                <a:solidFill>
                  <a:srgbClr val="2E2B1F"/>
                </a:solidFill>
                <a:latin typeface="Calibri"/>
                <a:cs typeface="Calibri"/>
              </a:rPr>
              <a:t>of</a:t>
            </a:r>
            <a:r>
              <a:rPr sz="2200" dirty="0">
                <a:solidFill>
                  <a:srgbClr val="2E2B1F"/>
                </a:solidFill>
                <a:latin typeface="Calibri"/>
                <a:cs typeface="Calibri"/>
              </a:rPr>
              <a:t> </a:t>
            </a:r>
            <a:r>
              <a:rPr sz="2200" spc="-10" dirty="0">
                <a:solidFill>
                  <a:srgbClr val="2E2B1F"/>
                </a:solidFill>
                <a:latin typeface="Calibri"/>
                <a:cs typeface="Calibri"/>
              </a:rPr>
              <a:t>computation.</a:t>
            </a:r>
            <a:r>
              <a:rPr sz="2200" spc="-5" dirty="0">
                <a:solidFill>
                  <a:srgbClr val="2E2B1F"/>
                </a:solidFill>
                <a:latin typeface="Calibri"/>
                <a:cs typeface="Calibri"/>
              </a:rPr>
              <a:t> The</a:t>
            </a:r>
            <a:r>
              <a:rPr sz="2200" dirty="0">
                <a:solidFill>
                  <a:srgbClr val="2E2B1F"/>
                </a:solidFill>
                <a:latin typeface="Calibri"/>
                <a:cs typeface="Calibri"/>
              </a:rPr>
              <a:t> </a:t>
            </a:r>
            <a:r>
              <a:rPr sz="2200" spc="-10" dirty="0">
                <a:solidFill>
                  <a:srgbClr val="2E2B1F"/>
                </a:solidFill>
                <a:latin typeface="Calibri"/>
                <a:cs typeface="Calibri"/>
              </a:rPr>
              <a:t>performance</a:t>
            </a:r>
            <a:r>
              <a:rPr sz="2200" spc="-5" dirty="0">
                <a:solidFill>
                  <a:srgbClr val="2E2B1F"/>
                </a:solidFill>
                <a:latin typeface="Calibri"/>
                <a:cs typeface="Calibri"/>
              </a:rPr>
              <a:t> </a:t>
            </a:r>
            <a:r>
              <a:rPr sz="2200" spc="-15" dirty="0">
                <a:solidFill>
                  <a:srgbClr val="2E2B1F"/>
                </a:solidFill>
                <a:latin typeface="Calibri"/>
                <a:cs typeface="Calibri"/>
              </a:rPr>
              <a:t>may</a:t>
            </a:r>
            <a:r>
              <a:rPr sz="2200" spc="465" dirty="0">
                <a:solidFill>
                  <a:srgbClr val="2E2B1F"/>
                </a:solidFill>
                <a:latin typeface="Calibri"/>
                <a:cs typeface="Calibri"/>
              </a:rPr>
              <a:t> </a:t>
            </a:r>
            <a:r>
              <a:rPr sz="2200" spc="-10" dirty="0">
                <a:solidFill>
                  <a:srgbClr val="2E2B1F"/>
                </a:solidFill>
                <a:latin typeface="Calibri"/>
                <a:cs typeface="Calibri"/>
              </a:rPr>
              <a:t>downgrade </a:t>
            </a:r>
            <a:r>
              <a:rPr sz="2200" spc="-484" dirty="0">
                <a:solidFill>
                  <a:srgbClr val="2E2B1F"/>
                </a:solidFill>
                <a:latin typeface="Calibri"/>
                <a:cs typeface="Calibri"/>
              </a:rPr>
              <a:t> </a:t>
            </a:r>
            <a:r>
              <a:rPr sz="2200" spc="-10" dirty="0">
                <a:solidFill>
                  <a:srgbClr val="2E2B1F"/>
                </a:solidFill>
                <a:latin typeface="Calibri"/>
                <a:cs typeface="Calibri"/>
              </a:rPr>
              <a:t>due</a:t>
            </a:r>
            <a:r>
              <a:rPr sz="2200" spc="5"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10" dirty="0">
                <a:solidFill>
                  <a:srgbClr val="2E2B1F"/>
                </a:solidFill>
                <a:latin typeface="Calibri"/>
                <a:cs typeface="Calibri"/>
              </a:rPr>
              <a:t>overhead</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managing</a:t>
            </a:r>
            <a:r>
              <a:rPr sz="2200" spc="5" dirty="0">
                <a:solidFill>
                  <a:srgbClr val="2E2B1F"/>
                </a:solidFill>
                <a:latin typeface="Calibri"/>
                <a:cs typeface="Calibri"/>
              </a:rPr>
              <a:t> </a:t>
            </a:r>
            <a:r>
              <a:rPr sz="2200" spc="-10" dirty="0">
                <a:solidFill>
                  <a:srgbClr val="2E2B1F"/>
                </a:solidFill>
                <a:latin typeface="Calibri"/>
                <a:cs typeface="Calibri"/>
              </a:rPr>
              <a:t>threads.</a:t>
            </a:r>
            <a:endParaRPr sz="2200">
              <a:latin typeface="Calibri"/>
              <a:cs typeface="Calibri"/>
            </a:endParaRPr>
          </a:p>
          <a:p>
            <a:pPr marL="469900" marR="7620" indent="-457834" algn="just">
              <a:lnSpc>
                <a:spcPct val="100000"/>
              </a:lnSpc>
              <a:spcBef>
                <a:spcPts val="530"/>
              </a:spcBef>
              <a:buClr>
                <a:srgbClr val="A9A47B"/>
              </a:buClr>
              <a:buAutoNum type="arabicPeriod"/>
              <a:tabLst>
                <a:tab pos="470534" algn="l"/>
              </a:tabLst>
            </a:pPr>
            <a:r>
              <a:rPr sz="2200" spc="-15" dirty="0">
                <a:solidFill>
                  <a:srgbClr val="2E2B1F"/>
                </a:solidFill>
                <a:latin typeface="Calibri"/>
                <a:cs typeface="Calibri"/>
              </a:rPr>
              <a:t>Synchronization </a:t>
            </a:r>
            <a:r>
              <a:rPr sz="2200" spc="-5" dirty="0">
                <a:solidFill>
                  <a:srgbClr val="2E2B1F"/>
                </a:solidFill>
                <a:latin typeface="Calibri"/>
                <a:cs typeface="Calibri"/>
              </a:rPr>
              <a:t>is needed </a:t>
            </a:r>
            <a:r>
              <a:rPr sz="2200" spc="-20" dirty="0">
                <a:solidFill>
                  <a:srgbClr val="2E2B1F"/>
                </a:solidFill>
                <a:latin typeface="Calibri"/>
                <a:cs typeface="Calibri"/>
              </a:rPr>
              <a:t>to </a:t>
            </a:r>
            <a:r>
              <a:rPr sz="2200" spc="-15" dirty="0">
                <a:solidFill>
                  <a:srgbClr val="2E2B1F"/>
                </a:solidFill>
                <a:latin typeface="Calibri"/>
                <a:cs typeface="Calibri"/>
              </a:rPr>
              <a:t>prevent </a:t>
            </a:r>
            <a:r>
              <a:rPr sz="2200" spc="-5" dirty="0">
                <a:solidFill>
                  <a:srgbClr val="2E2B1F"/>
                </a:solidFill>
                <a:latin typeface="Calibri"/>
                <a:cs typeface="Calibri"/>
              </a:rPr>
              <a:t>mutual </a:t>
            </a:r>
            <a:r>
              <a:rPr sz="2200" spc="-15" dirty="0">
                <a:solidFill>
                  <a:srgbClr val="2E2B1F"/>
                </a:solidFill>
                <a:latin typeface="Calibri"/>
                <a:cs typeface="Calibri"/>
              </a:rPr>
              <a:t>exclusion </a:t>
            </a:r>
            <a:r>
              <a:rPr sz="2200" spc="-5" dirty="0">
                <a:solidFill>
                  <a:srgbClr val="2E2B1F"/>
                </a:solidFill>
                <a:latin typeface="Calibri"/>
                <a:cs typeface="Calibri"/>
              </a:rPr>
              <a:t>while </a:t>
            </a:r>
            <a:r>
              <a:rPr sz="2200" spc="-484" dirty="0">
                <a:solidFill>
                  <a:srgbClr val="2E2B1F"/>
                </a:solidFill>
                <a:latin typeface="Calibri"/>
                <a:cs typeface="Calibri"/>
              </a:rPr>
              <a:t> </a:t>
            </a:r>
            <a:r>
              <a:rPr sz="2200" spc="-5" dirty="0">
                <a:solidFill>
                  <a:srgbClr val="2E2B1F"/>
                </a:solidFill>
                <a:latin typeface="Calibri"/>
                <a:cs typeface="Calibri"/>
              </a:rPr>
              <a:t>accessing</a:t>
            </a:r>
            <a:r>
              <a:rPr sz="2200" dirty="0">
                <a:solidFill>
                  <a:srgbClr val="2E2B1F"/>
                </a:solidFill>
                <a:latin typeface="Calibri"/>
                <a:cs typeface="Calibri"/>
              </a:rPr>
              <a:t> </a:t>
            </a:r>
            <a:r>
              <a:rPr sz="2200" spc="-5" dirty="0">
                <a:solidFill>
                  <a:srgbClr val="2E2B1F"/>
                </a:solidFill>
                <a:latin typeface="Calibri"/>
                <a:cs typeface="Calibri"/>
              </a:rPr>
              <a:t>shared</a:t>
            </a:r>
            <a:r>
              <a:rPr sz="2200" dirty="0">
                <a:solidFill>
                  <a:srgbClr val="2E2B1F"/>
                </a:solidFill>
                <a:latin typeface="Calibri"/>
                <a:cs typeface="Calibri"/>
              </a:rPr>
              <a:t> </a:t>
            </a:r>
            <a:r>
              <a:rPr sz="2200" spc="-10" dirty="0">
                <a:solidFill>
                  <a:srgbClr val="2E2B1F"/>
                </a:solidFill>
                <a:latin typeface="Calibri"/>
                <a:cs typeface="Calibri"/>
              </a:rPr>
              <a:t>resources.</a:t>
            </a:r>
            <a:r>
              <a:rPr sz="2200" spc="-5" dirty="0">
                <a:solidFill>
                  <a:srgbClr val="2E2B1F"/>
                </a:solidFill>
                <a:latin typeface="Calibri"/>
                <a:cs typeface="Calibri"/>
              </a:rPr>
              <a:t> It</a:t>
            </a:r>
            <a:r>
              <a:rPr sz="2200" dirty="0">
                <a:solidFill>
                  <a:srgbClr val="2E2B1F"/>
                </a:solidFill>
                <a:latin typeface="Calibri"/>
                <a:cs typeface="Calibri"/>
              </a:rPr>
              <a:t> </a:t>
            </a:r>
            <a:r>
              <a:rPr sz="2200" spc="-10" dirty="0">
                <a:solidFill>
                  <a:srgbClr val="2E2B1F"/>
                </a:solidFill>
                <a:latin typeface="Calibri"/>
                <a:cs typeface="Calibri"/>
              </a:rPr>
              <a:t>directly</a:t>
            </a:r>
            <a:r>
              <a:rPr sz="2200" spc="-5" dirty="0">
                <a:solidFill>
                  <a:srgbClr val="2E2B1F"/>
                </a:solidFill>
                <a:latin typeface="Calibri"/>
                <a:cs typeface="Calibri"/>
              </a:rPr>
              <a:t> leads</a:t>
            </a:r>
            <a:r>
              <a:rPr sz="2200" dirty="0">
                <a:solidFill>
                  <a:srgbClr val="2E2B1F"/>
                </a:solidFill>
                <a:latin typeface="Calibri"/>
                <a:cs typeface="Calibri"/>
              </a:rPr>
              <a:t> </a:t>
            </a:r>
            <a:r>
              <a:rPr sz="2200" spc="-15" dirty="0">
                <a:solidFill>
                  <a:srgbClr val="2E2B1F"/>
                </a:solidFill>
                <a:latin typeface="Calibri"/>
                <a:cs typeface="Calibri"/>
              </a:rPr>
              <a:t>to</a:t>
            </a:r>
            <a:r>
              <a:rPr sz="2200" spc="470" dirty="0">
                <a:solidFill>
                  <a:srgbClr val="2E2B1F"/>
                </a:solidFill>
                <a:latin typeface="Calibri"/>
                <a:cs typeface="Calibri"/>
              </a:rPr>
              <a:t> </a:t>
            </a:r>
            <a:r>
              <a:rPr sz="2200" spc="-10" dirty="0">
                <a:solidFill>
                  <a:srgbClr val="2E2B1F"/>
                </a:solidFill>
                <a:latin typeface="Calibri"/>
                <a:cs typeface="Calibri"/>
              </a:rPr>
              <a:t>more </a:t>
            </a:r>
            <a:r>
              <a:rPr sz="2200" spc="-5" dirty="0">
                <a:solidFill>
                  <a:srgbClr val="2E2B1F"/>
                </a:solidFill>
                <a:latin typeface="Calibri"/>
                <a:cs typeface="Calibri"/>
              </a:rPr>
              <a:t> memory</a:t>
            </a:r>
            <a:r>
              <a:rPr sz="2200" spc="25" dirty="0">
                <a:solidFill>
                  <a:srgbClr val="2E2B1F"/>
                </a:solidFill>
                <a:latin typeface="Calibri"/>
                <a:cs typeface="Calibri"/>
              </a:rPr>
              <a:t> </a:t>
            </a:r>
            <a:r>
              <a:rPr sz="2200" spc="-5" dirty="0">
                <a:solidFill>
                  <a:srgbClr val="2E2B1F"/>
                </a:solidFill>
                <a:latin typeface="Calibri"/>
                <a:cs typeface="Calibri"/>
              </a:rPr>
              <a:t>and</a:t>
            </a:r>
            <a:r>
              <a:rPr sz="2200" spc="-10" dirty="0">
                <a:solidFill>
                  <a:srgbClr val="2E2B1F"/>
                </a:solidFill>
                <a:latin typeface="Calibri"/>
                <a:cs typeface="Calibri"/>
              </a:rPr>
              <a:t> </a:t>
            </a:r>
            <a:r>
              <a:rPr sz="2200" spc="-5" dirty="0">
                <a:solidFill>
                  <a:srgbClr val="2E2B1F"/>
                </a:solidFill>
                <a:latin typeface="Calibri"/>
                <a:cs typeface="Calibri"/>
              </a:rPr>
              <a:t>CPU</a:t>
            </a:r>
            <a:r>
              <a:rPr sz="2200" dirty="0">
                <a:solidFill>
                  <a:srgbClr val="2E2B1F"/>
                </a:solidFill>
                <a:latin typeface="Calibri"/>
                <a:cs typeface="Calibri"/>
              </a:rPr>
              <a:t> </a:t>
            </a:r>
            <a:r>
              <a:rPr sz="2200" spc="-10" dirty="0">
                <a:solidFill>
                  <a:srgbClr val="2E2B1F"/>
                </a:solidFill>
                <a:latin typeface="Calibri"/>
                <a:cs typeface="Calibri"/>
              </a:rPr>
              <a:t>utilization.</a:t>
            </a:r>
            <a:endParaRPr sz="2200">
              <a:latin typeface="Calibri"/>
              <a:cs typeface="Calibri"/>
            </a:endParaRPr>
          </a:p>
          <a:p>
            <a:pPr marL="469900" marR="7620" indent="-457834" algn="just">
              <a:lnSpc>
                <a:spcPct val="100000"/>
              </a:lnSpc>
              <a:spcBef>
                <a:spcPts val="530"/>
              </a:spcBef>
              <a:buClr>
                <a:srgbClr val="A9A47B"/>
              </a:buClr>
              <a:buAutoNum type="arabicPeriod"/>
              <a:tabLst>
                <a:tab pos="470534" algn="l"/>
              </a:tabLst>
            </a:pPr>
            <a:r>
              <a:rPr sz="2200" spc="-10" dirty="0">
                <a:solidFill>
                  <a:srgbClr val="2E2B1F"/>
                </a:solidFill>
                <a:latin typeface="Calibri"/>
                <a:cs typeface="Calibri"/>
              </a:rPr>
              <a:t>Multithreading</a:t>
            </a:r>
            <a:r>
              <a:rPr sz="2200" spc="-5" dirty="0">
                <a:solidFill>
                  <a:srgbClr val="2E2B1F"/>
                </a:solidFill>
                <a:latin typeface="Calibri"/>
                <a:cs typeface="Calibri"/>
              </a:rPr>
              <a:t> increases</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complexity</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the</a:t>
            </a:r>
            <a:r>
              <a:rPr sz="2200" spc="484" dirty="0">
                <a:solidFill>
                  <a:srgbClr val="2E2B1F"/>
                </a:solidFill>
                <a:latin typeface="Calibri"/>
                <a:cs typeface="Calibri"/>
              </a:rPr>
              <a:t> </a:t>
            </a:r>
            <a:r>
              <a:rPr sz="2200" spc="-15" dirty="0">
                <a:solidFill>
                  <a:srgbClr val="2E2B1F"/>
                </a:solidFill>
                <a:latin typeface="Calibri"/>
                <a:cs typeface="Calibri"/>
              </a:rPr>
              <a:t>program, </a:t>
            </a:r>
            <a:r>
              <a:rPr sz="2200" spc="-10" dirty="0">
                <a:solidFill>
                  <a:srgbClr val="2E2B1F"/>
                </a:solidFill>
                <a:latin typeface="Calibri"/>
                <a:cs typeface="Calibri"/>
              </a:rPr>
              <a:t> </a:t>
            </a:r>
            <a:r>
              <a:rPr sz="2200" spc="-5" dirty="0">
                <a:solidFill>
                  <a:srgbClr val="2E2B1F"/>
                </a:solidFill>
                <a:latin typeface="Calibri"/>
                <a:cs typeface="Calibri"/>
              </a:rPr>
              <a:t>thus</a:t>
            </a:r>
            <a:r>
              <a:rPr sz="2200" dirty="0">
                <a:solidFill>
                  <a:srgbClr val="2E2B1F"/>
                </a:solidFill>
                <a:latin typeface="Calibri"/>
                <a:cs typeface="Calibri"/>
              </a:rPr>
              <a:t> </a:t>
            </a:r>
            <a:r>
              <a:rPr sz="2200" spc="-5" dirty="0">
                <a:solidFill>
                  <a:srgbClr val="2E2B1F"/>
                </a:solidFill>
                <a:latin typeface="Calibri"/>
                <a:cs typeface="Calibri"/>
              </a:rPr>
              <a:t>also</a:t>
            </a:r>
            <a:r>
              <a:rPr sz="2200" spc="-10" dirty="0">
                <a:solidFill>
                  <a:srgbClr val="2E2B1F"/>
                </a:solidFill>
                <a:latin typeface="Calibri"/>
                <a:cs typeface="Calibri"/>
              </a:rPr>
              <a:t> </a:t>
            </a:r>
            <a:r>
              <a:rPr sz="2200" spc="-5" dirty="0">
                <a:solidFill>
                  <a:srgbClr val="2E2B1F"/>
                </a:solidFill>
                <a:latin typeface="Calibri"/>
                <a:cs typeface="Calibri"/>
              </a:rPr>
              <a:t>making</a:t>
            </a:r>
            <a:r>
              <a:rPr sz="2200" spc="15" dirty="0">
                <a:solidFill>
                  <a:srgbClr val="2E2B1F"/>
                </a:solidFill>
                <a:latin typeface="Calibri"/>
                <a:cs typeface="Calibri"/>
              </a:rPr>
              <a:t> </a:t>
            </a:r>
            <a:r>
              <a:rPr sz="2200" spc="-5" dirty="0">
                <a:solidFill>
                  <a:srgbClr val="2E2B1F"/>
                </a:solidFill>
                <a:latin typeface="Calibri"/>
                <a:cs typeface="Calibri"/>
              </a:rPr>
              <a:t>it</a:t>
            </a:r>
            <a:r>
              <a:rPr sz="2200" spc="-10" dirty="0">
                <a:solidFill>
                  <a:srgbClr val="2E2B1F"/>
                </a:solidFill>
                <a:latin typeface="Calibri"/>
                <a:cs typeface="Calibri"/>
              </a:rPr>
              <a:t> difficult</a:t>
            </a:r>
            <a:r>
              <a:rPr sz="2200"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10" dirty="0">
                <a:solidFill>
                  <a:srgbClr val="2E2B1F"/>
                </a:solidFill>
                <a:latin typeface="Calibri"/>
                <a:cs typeface="Calibri"/>
              </a:rPr>
              <a:t>debug.</a:t>
            </a:r>
            <a:endParaRPr sz="2200">
              <a:latin typeface="Calibri"/>
              <a:cs typeface="Calibri"/>
            </a:endParaRPr>
          </a:p>
          <a:p>
            <a:pPr marL="469900" indent="-457834" algn="just">
              <a:lnSpc>
                <a:spcPct val="100000"/>
              </a:lnSpc>
              <a:spcBef>
                <a:spcPts val="530"/>
              </a:spcBef>
              <a:buClr>
                <a:srgbClr val="A9A47B"/>
              </a:buClr>
              <a:buAutoNum type="arabicPeriod"/>
              <a:tabLst>
                <a:tab pos="470534" algn="l"/>
              </a:tabLst>
            </a:pPr>
            <a:r>
              <a:rPr sz="2200" spc="-5" dirty="0">
                <a:solidFill>
                  <a:srgbClr val="2E2B1F"/>
                </a:solidFill>
                <a:latin typeface="Calibri"/>
                <a:cs typeface="Calibri"/>
              </a:rPr>
              <a:t>It</a:t>
            </a:r>
            <a:r>
              <a:rPr sz="2200" dirty="0">
                <a:solidFill>
                  <a:srgbClr val="2E2B1F"/>
                </a:solidFill>
                <a:latin typeface="Calibri"/>
                <a:cs typeface="Calibri"/>
              </a:rPr>
              <a:t> </a:t>
            </a:r>
            <a:r>
              <a:rPr sz="2200" spc="-10" dirty="0">
                <a:solidFill>
                  <a:srgbClr val="2E2B1F"/>
                </a:solidFill>
                <a:latin typeface="Calibri"/>
                <a:cs typeface="Calibri"/>
              </a:rPr>
              <a:t>raises</a:t>
            </a:r>
            <a:r>
              <a:rPr sz="2200" dirty="0">
                <a:solidFill>
                  <a:srgbClr val="2E2B1F"/>
                </a:solidFill>
                <a:latin typeface="Calibri"/>
                <a:cs typeface="Calibri"/>
              </a:rPr>
              <a:t> </a:t>
            </a:r>
            <a:r>
              <a:rPr sz="2200" spc="-5" dirty="0">
                <a:solidFill>
                  <a:srgbClr val="2E2B1F"/>
                </a:solidFill>
                <a:latin typeface="Calibri"/>
                <a:cs typeface="Calibri"/>
              </a:rPr>
              <a:t>the</a:t>
            </a:r>
            <a:r>
              <a:rPr sz="2200" spc="15" dirty="0">
                <a:solidFill>
                  <a:srgbClr val="2E2B1F"/>
                </a:solidFill>
                <a:latin typeface="Calibri"/>
                <a:cs typeface="Calibri"/>
              </a:rPr>
              <a:t> </a:t>
            </a:r>
            <a:r>
              <a:rPr sz="2200" spc="-10" dirty="0">
                <a:solidFill>
                  <a:srgbClr val="2E2B1F"/>
                </a:solidFill>
                <a:latin typeface="Calibri"/>
                <a:cs typeface="Calibri"/>
              </a:rPr>
              <a:t>possibility </a:t>
            </a:r>
            <a:r>
              <a:rPr sz="2200" dirty="0">
                <a:solidFill>
                  <a:srgbClr val="2E2B1F"/>
                </a:solidFill>
                <a:latin typeface="Calibri"/>
                <a:cs typeface="Calibri"/>
              </a:rPr>
              <a:t>of</a:t>
            </a:r>
            <a:r>
              <a:rPr sz="2200" spc="10" dirty="0">
                <a:solidFill>
                  <a:srgbClr val="2E2B1F"/>
                </a:solidFill>
                <a:latin typeface="Calibri"/>
                <a:cs typeface="Calibri"/>
              </a:rPr>
              <a:t> </a:t>
            </a:r>
            <a:r>
              <a:rPr sz="2200" spc="-10" dirty="0">
                <a:solidFill>
                  <a:srgbClr val="2E2B1F"/>
                </a:solidFill>
                <a:latin typeface="Calibri"/>
                <a:cs typeface="Calibri"/>
              </a:rPr>
              <a:t>potential</a:t>
            </a:r>
            <a:r>
              <a:rPr sz="2200" spc="5" dirty="0">
                <a:solidFill>
                  <a:srgbClr val="2E2B1F"/>
                </a:solidFill>
                <a:latin typeface="Calibri"/>
                <a:cs typeface="Calibri"/>
              </a:rPr>
              <a:t> </a:t>
            </a:r>
            <a:r>
              <a:rPr sz="2200" spc="-10" dirty="0">
                <a:solidFill>
                  <a:srgbClr val="2E2B1F"/>
                </a:solidFill>
                <a:latin typeface="Calibri"/>
                <a:cs typeface="Calibri"/>
              </a:rPr>
              <a:t>deadlocks.</a:t>
            </a:r>
            <a:endParaRPr sz="2200">
              <a:latin typeface="Calibri"/>
              <a:cs typeface="Calibri"/>
            </a:endParaRPr>
          </a:p>
          <a:p>
            <a:pPr marL="469900" marR="5080" indent="-457834" algn="just">
              <a:lnSpc>
                <a:spcPct val="100000"/>
              </a:lnSpc>
              <a:spcBef>
                <a:spcPts val="530"/>
              </a:spcBef>
              <a:buClr>
                <a:srgbClr val="A9A47B"/>
              </a:buClr>
              <a:buAutoNum type="arabicPeriod"/>
              <a:tabLst>
                <a:tab pos="470534" algn="l"/>
              </a:tabLst>
            </a:pPr>
            <a:r>
              <a:rPr sz="2200" spc="-5" dirty="0">
                <a:solidFill>
                  <a:srgbClr val="2E2B1F"/>
                </a:solidFill>
                <a:latin typeface="Calibri"/>
                <a:cs typeface="Calibri"/>
              </a:rPr>
              <a:t>It </a:t>
            </a:r>
            <a:r>
              <a:rPr sz="2200" spc="-15" dirty="0">
                <a:solidFill>
                  <a:srgbClr val="2E2B1F"/>
                </a:solidFill>
                <a:latin typeface="Calibri"/>
                <a:cs typeface="Calibri"/>
              </a:rPr>
              <a:t>may </a:t>
            </a:r>
            <a:r>
              <a:rPr sz="2200" spc="-10" dirty="0">
                <a:solidFill>
                  <a:srgbClr val="2E2B1F"/>
                </a:solidFill>
                <a:latin typeface="Calibri"/>
                <a:cs typeface="Calibri"/>
              </a:rPr>
              <a:t>cause </a:t>
            </a:r>
            <a:r>
              <a:rPr sz="2200" spc="-15" dirty="0">
                <a:solidFill>
                  <a:srgbClr val="2E2B1F"/>
                </a:solidFill>
                <a:latin typeface="Calibri"/>
                <a:cs typeface="Calibri"/>
              </a:rPr>
              <a:t>starvation </a:t>
            </a:r>
            <a:r>
              <a:rPr sz="2200" spc="-5" dirty="0">
                <a:solidFill>
                  <a:srgbClr val="2E2B1F"/>
                </a:solidFill>
                <a:latin typeface="Calibri"/>
                <a:cs typeface="Calibri"/>
              </a:rPr>
              <a:t>when a </a:t>
            </a:r>
            <a:r>
              <a:rPr sz="2200" spc="-10" dirty="0">
                <a:solidFill>
                  <a:srgbClr val="2E2B1F"/>
                </a:solidFill>
                <a:latin typeface="Calibri"/>
                <a:cs typeface="Calibri"/>
              </a:rPr>
              <a:t>thread </a:t>
            </a:r>
            <a:r>
              <a:rPr sz="2200" spc="-5" dirty="0">
                <a:solidFill>
                  <a:srgbClr val="2E2B1F"/>
                </a:solidFill>
                <a:latin typeface="Calibri"/>
                <a:cs typeface="Calibri"/>
              </a:rPr>
              <a:t>doesn’t </a:t>
            </a:r>
            <a:r>
              <a:rPr sz="2200" spc="-15" dirty="0">
                <a:solidFill>
                  <a:srgbClr val="2E2B1F"/>
                </a:solidFill>
                <a:latin typeface="Calibri"/>
                <a:cs typeface="Calibri"/>
              </a:rPr>
              <a:t>get </a:t>
            </a:r>
            <a:r>
              <a:rPr sz="2200" spc="-10" dirty="0">
                <a:solidFill>
                  <a:srgbClr val="2E2B1F"/>
                </a:solidFill>
                <a:latin typeface="Calibri"/>
                <a:cs typeface="Calibri"/>
              </a:rPr>
              <a:t>regular </a:t>
            </a:r>
            <a:r>
              <a:rPr sz="2200" spc="-5" dirty="0">
                <a:solidFill>
                  <a:srgbClr val="2E2B1F"/>
                </a:solidFill>
                <a:latin typeface="Calibri"/>
                <a:cs typeface="Calibri"/>
              </a:rPr>
              <a:t> access </a:t>
            </a:r>
            <a:r>
              <a:rPr sz="2200" spc="-20" dirty="0">
                <a:solidFill>
                  <a:srgbClr val="2E2B1F"/>
                </a:solidFill>
                <a:latin typeface="Calibri"/>
                <a:cs typeface="Calibri"/>
              </a:rPr>
              <a:t>to</a:t>
            </a:r>
            <a:r>
              <a:rPr sz="2200" spc="455" dirty="0">
                <a:solidFill>
                  <a:srgbClr val="2E2B1F"/>
                </a:solidFill>
                <a:latin typeface="Calibri"/>
                <a:cs typeface="Calibri"/>
              </a:rPr>
              <a:t> </a:t>
            </a:r>
            <a:r>
              <a:rPr sz="2200" spc="-10" dirty="0">
                <a:solidFill>
                  <a:srgbClr val="2E2B1F"/>
                </a:solidFill>
                <a:latin typeface="Calibri"/>
                <a:cs typeface="Calibri"/>
              </a:rPr>
              <a:t>shared resources. The application would </a:t>
            </a:r>
            <a:r>
              <a:rPr sz="2200" spc="-5" dirty="0">
                <a:solidFill>
                  <a:srgbClr val="2E2B1F"/>
                </a:solidFill>
                <a:latin typeface="Calibri"/>
                <a:cs typeface="Calibri"/>
              </a:rPr>
              <a:t>then </a:t>
            </a:r>
            <a:r>
              <a:rPr sz="2200" spc="-15" dirty="0">
                <a:solidFill>
                  <a:srgbClr val="2E2B1F"/>
                </a:solidFill>
                <a:latin typeface="Calibri"/>
                <a:cs typeface="Calibri"/>
              </a:rPr>
              <a:t>fail </a:t>
            </a:r>
            <a:r>
              <a:rPr sz="2200" spc="-10" dirty="0">
                <a:solidFill>
                  <a:srgbClr val="2E2B1F"/>
                </a:solidFill>
                <a:latin typeface="Calibri"/>
                <a:cs typeface="Calibri"/>
              </a:rPr>
              <a:t> </a:t>
            </a:r>
            <a:r>
              <a:rPr sz="2200" spc="-20" dirty="0">
                <a:solidFill>
                  <a:srgbClr val="2E2B1F"/>
                </a:solidFill>
                <a:latin typeface="Calibri"/>
                <a:cs typeface="Calibri"/>
              </a:rPr>
              <a:t>to</a:t>
            </a:r>
            <a:r>
              <a:rPr sz="2200" spc="5" dirty="0">
                <a:solidFill>
                  <a:srgbClr val="2E2B1F"/>
                </a:solidFill>
                <a:latin typeface="Calibri"/>
                <a:cs typeface="Calibri"/>
              </a:rPr>
              <a:t> </a:t>
            </a:r>
            <a:r>
              <a:rPr sz="2200" spc="-10" dirty="0">
                <a:solidFill>
                  <a:srgbClr val="2E2B1F"/>
                </a:solidFill>
                <a:latin typeface="Calibri"/>
                <a:cs typeface="Calibri"/>
              </a:rPr>
              <a:t>resume</a:t>
            </a:r>
            <a:r>
              <a:rPr sz="2200" spc="10" dirty="0">
                <a:solidFill>
                  <a:srgbClr val="2E2B1F"/>
                </a:solidFill>
                <a:latin typeface="Calibri"/>
                <a:cs typeface="Calibri"/>
              </a:rPr>
              <a:t> </a:t>
            </a:r>
            <a:r>
              <a:rPr sz="2200" spc="-5" dirty="0">
                <a:solidFill>
                  <a:srgbClr val="2E2B1F"/>
                </a:solidFill>
                <a:latin typeface="Calibri"/>
                <a:cs typeface="Calibri"/>
              </a:rPr>
              <a:t>its</a:t>
            </a:r>
            <a:r>
              <a:rPr sz="2200" spc="5" dirty="0">
                <a:solidFill>
                  <a:srgbClr val="2E2B1F"/>
                </a:solidFill>
                <a:latin typeface="Calibri"/>
                <a:cs typeface="Calibri"/>
              </a:rPr>
              <a:t> </a:t>
            </a:r>
            <a:r>
              <a:rPr sz="2200" spc="-10" dirty="0">
                <a:solidFill>
                  <a:srgbClr val="2E2B1F"/>
                </a:solidFill>
                <a:latin typeface="Calibri"/>
                <a:cs typeface="Calibri"/>
              </a:rPr>
              <a:t>work.</a:t>
            </a:r>
            <a:endParaRPr sz="2200">
              <a:latin typeface="Calibri"/>
              <a:cs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CD10287-A635-0E6C-0223-F567A57E9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4400"/>
            <a:ext cx="51816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7B08A5C-84B7-A91A-30AF-ED3421CD7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2" y="3781425"/>
            <a:ext cx="524827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6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B10FA56-69D8-4352-9773-36F0E01A2EF0}"/>
              </a:ext>
            </a:extLst>
          </p:cNvPr>
          <p:cNvGraphicFramePr>
            <a:graphicFrameLocks noGrp="1"/>
          </p:cNvGraphicFramePr>
          <p:nvPr>
            <p:extLst>
              <p:ext uri="{D42A27DB-BD31-4B8C-83A1-F6EECF244321}">
                <p14:modId xmlns:p14="http://schemas.microsoft.com/office/powerpoint/2010/main" val="1881024708"/>
              </p:ext>
            </p:extLst>
          </p:nvPr>
        </p:nvGraphicFramePr>
        <p:xfrm>
          <a:off x="533400" y="762000"/>
          <a:ext cx="7772400" cy="3121752"/>
        </p:xfrm>
        <a:graphic>
          <a:graphicData uri="http://schemas.openxmlformats.org/drawingml/2006/table">
            <a:tbl>
              <a:tblPr/>
              <a:tblGrid>
                <a:gridCol w="3886200">
                  <a:extLst>
                    <a:ext uri="{9D8B030D-6E8A-4147-A177-3AD203B41FA5}">
                      <a16:colId xmlns:a16="http://schemas.microsoft.com/office/drawing/2014/main" val="585481621"/>
                    </a:ext>
                  </a:extLst>
                </a:gridCol>
                <a:gridCol w="3886200">
                  <a:extLst>
                    <a:ext uri="{9D8B030D-6E8A-4147-A177-3AD203B41FA5}">
                      <a16:colId xmlns:a16="http://schemas.microsoft.com/office/drawing/2014/main" val="3441610658"/>
                    </a:ext>
                  </a:extLst>
                </a:gridCol>
              </a:tblGrid>
              <a:tr h="688358">
                <a:tc>
                  <a:txBody>
                    <a:bodyPr/>
                    <a:lstStyle/>
                    <a:p>
                      <a:pPr algn="ctr"/>
                      <a:r>
                        <a:rPr lang="en-IN" sz="2000" dirty="0">
                          <a:effectLst/>
                        </a:rPr>
                        <a:t>ValueError</a:t>
                      </a:r>
                    </a:p>
                  </a:txBody>
                  <a:tcPr marL="24584" marR="24584" marT="12292" marB="12292" anchor="ctr">
                    <a:lnL>
                      <a:noFill/>
                    </a:lnL>
                    <a:lnR>
                      <a:noFill/>
                    </a:lnR>
                    <a:lnT>
                      <a:noFill/>
                    </a:lnT>
                    <a:lnB>
                      <a:noFill/>
                    </a:lnB>
                  </a:tcPr>
                </a:tc>
                <a:tc>
                  <a:txBody>
                    <a:bodyPr/>
                    <a:lstStyle/>
                    <a:p>
                      <a:pPr algn="ctr"/>
                      <a:r>
                        <a:rPr lang="en-IN" sz="2000" dirty="0">
                          <a:effectLst/>
                        </a:rPr>
                        <a:t>Raised when invalid values are provided to the arguments of some </a:t>
                      </a:r>
                      <a:r>
                        <a:rPr lang="en-IN" sz="2000" dirty="0" err="1">
                          <a:effectLst/>
                        </a:rPr>
                        <a:t>builtIn</a:t>
                      </a:r>
                      <a:r>
                        <a:rPr lang="en-IN" sz="2000" dirty="0">
                          <a:effectLst/>
                        </a:rPr>
                        <a:t> function for a data type that has a valid type of arguments.</a:t>
                      </a:r>
                    </a:p>
                  </a:txBody>
                  <a:tcPr marL="24584" marR="24584" marT="12292" marB="12292" anchor="ctr">
                    <a:lnL>
                      <a:noFill/>
                    </a:lnL>
                    <a:lnR>
                      <a:noFill/>
                    </a:lnR>
                    <a:lnT>
                      <a:noFill/>
                    </a:lnT>
                    <a:lnB>
                      <a:noFill/>
                    </a:lnB>
                  </a:tcPr>
                </a:tc>
                <a:extLst>
                  <a:ext uri="{0D108BD9-81ED-4DB2-BD59-A6C34878D82A}">
                    <a16:rowId xmlns:a16="http://schemas.microsoft.com/office/drawing/2014/main" val="3189996238"/>
                  </a:ext>
                </a:extLst>
              </a:tr>
              <a:tr h="393347">
                <a:tc>
                  <a:txBody>
                    <a:bodyPr/>
                    <a:lstStyle/>
                    <a:p>
                      <a:pPr algn="ctr"/>
                      <a:r>
                        <a:rPr lang="en-IN" sz="2000" dirty="0" err="1">
                          <a:effectLst/>
                        </a:rPr>
                        <a:t>RuntimeError</a:t>
                      </a:r>
                      <a:endParaRPr lang="en-IN" sz="2000" dirty="0">
                        <a:effectLst/>
                      </a:endParaRPr>
                    </a:p>
                  </a:txBody>
                  <a:tcPr marL="24584" marR="24584" marT="12292" marB="12292" anchor="ctr">
                    <a:lnL>
                      <a:noFill/>
                    </a:lnL>
                    <a:lnR>
                      <a:noFill/>
                    </a:lnR>
                    <a:lnT>
                      <a:noFill/>
                    </a:lnT>
                    <a:lnB>
                      <a:noFill/>
                    </a:lnB>
                  </a:tcPr>
                </a:tc>
                <a:tc>
                  <a:txBody>
                    <a:bodyPr/>
                    <a:lstStyle/>
                    <a:p>
                      <a:pPr algn="ctr"/>
                      <a:r>
                        <a:rPr lang="en-IN" sz="2000">
                          <a:effectLst/>
                        </a:rPr>
                        <a:t>Raised when an error does not fall into any other category</a:t>
                      </a:r>
                    </a:p>
                  </a:txBody>
                  <a:tcPr marL="24584" marR="24584" marT="12292" marB="12292" anchor="ctr">
                    <a:lnL>
                      <a:noFill/>
                    </a:lnL>
                    <a:lnR>
                      <a:noFill/>
                    </a:lnR>
                    <a:lnT>
                      <a:noFill/>
                    </a:lnT>
                    <a:lnB>
                      <a:noFill/>
                    </a:lnB>
                  </a:tcPr>
                </a:tc>
                <a:extLst>
                  <a:ext uri="{0D108BD9-81ED-4DB2-BD59-A6C34878D82A}">
                    <a16:rowId xmlns:a16="http://schemas.microsoft.com/office/drawing/2014/main" val="2852998442"/>
                  </a:ext>
                </a:extLst>
              </a:tr>
              <a:tr h="688358">
                <a:tc>
                  <a:txBody>
                    <a:bodyPr/>
                    <a:lstStyle/>
                    <a:p>
                      <a:pPr algn="ctr"/>
                      <a:r>
                        <a:rPr lang="en-IN" sz="2000" dirty="0" err="1">
                          <a:effectLst/>
                        </a:rPr>
                        <a:t>NotImplementedError</a:t>
                      </a:r>
                      <a:endParaRPr lang="en-IN" sz="2000" dirty="0">
                        <a:effectLst/>
                      </a:endParaRPr>
                    </a:p>
                  </a:txBody>
                  <a:tcPr marL="24584" marR="24584" marT="12292" marB="12292" anchor="ctr">
                    <a:lnL>
                      <a:noFill/>
                    </a:lnL>
                    <a:lnR>
                      <a:noFill/>
                    </a:lnR>
                    <a:lnT>
                      <a:noFill/>
                    </a:lnT>
                    <a:lnB>
                      <a:noFill/>
                    </a:lnB>
                  </a:tcPr>
                </a:tc>
                <a:tc>
                  <a:txBody>
                    <a:bodyPr/>
                    <a:lstStyle/>
                    <a:p>
                      <a:pPr algn="ctr"/>
                      <a:r>
                        <a:rPr lang="en-IN" sz="2000" dirty="0">
                          <a:effectLst/>
                        </a:rPr>
                        <a:t>Raised when an abstract method that needs to be implemented in an inherited class is not actually implemented.</a:t>
                      </a:r>
                    </a:p>
                  </a:txBody>
                  <a:tcPr marL="24584" marR="24584" marT="12292" marB="12292" anchor="ctr">
                    <a:lnL>
                      <a:noFill/>
                    </a:lnL>
                    <a:lnR>
                      <a:noFill/>
                    </a:lnR>
                    <a:lnT>
                      <a:noFill/>
                    </a:lnT>
                    <a:lnB>
                      <a:noFill/>
                    </a:lnB>
                  </a:tcPr>
                </a:tc>
                <a:extLst>
                  <a:ext uri="{0D108BD9-81ED-4DB2-BD59-A6C34878D82A}">
                    <a16:rowId xmlns:a16="http://schemas.microsoft.com/office/drawing/2014/main" val="1160513067"/>
                  </a:ext>
                </a:extLst>
              </a:tr>
            </a:tbl>
          </a:graphicData>
        </a:graphic>
      </p:graphicFrame>
    </p:spTree>
    <p:extLst>
      <p:ext uri="{BB962C8B-B14F-4D97-AF65-F5344CB8AC3E}">
        <p14:creationId xmlns:p14="http://schemas.microsoft.com/office/powerpoint/2010/main" val="10189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AB7-2CA6-45DF-AFDB-0EABBFE37D9D}"/>
              </a:ext>
            </a:extLst>
          </p:cNvPr>
          <p:cNvSpPr>
            <a:spLocks noGrp="1"/>
          </p:cNvSpPr>
          <p:nvPr>
            <p:ph type="title"/>
          </p:nvPr>
        </p:nvSpPr>
        <p:spPr>
          <a:xfrm>
            <a:off x="516890" y="228600"/>
            <a:ext cx="7614919" cy="1508105"/>
          </a:xfrm>
        </p:spPr>
        <p:txBody>
          <a:bodyPr/>
          <a:lstStyle/>
          <a:p>
            <a:r>
              <a:rPr lang="en-IN" sz="3200" b="1" i="0" dirty="0">
                <a:effectLst/>
                <a:latin typeface="Source Sans Pro" panose="020B0503030403020204" pitchFamily="34" charset="0"/>
              </a:rPr>
              <a:t>What is Exception Handling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5FD5964E-2983-4C6A-9DAB-7D81F102BAF0}"/>
              </a:ext>
            </a:extLst>
          </p:cNvPr>
          <p:cNvSpPr>
            <a:spLocks noGrp="1"/>
          </p:cNvSpPr>
          <p:nvPr>
            <p:ph type="body" idx="1"/>
          </p:nvPr>
        </p:nvSpPr>
        <p:spPr>
          <a:xfrm>
            <a:off x="650239" y="1295400"/>
            <a:ext cx="7348220" cy="3724096"/>
          </a:xfrm>
        </p:spPr>
        <p:txBody>
          <a:bodyPr/>
          <a:lstStyle/>
          <a:p>
            <a:pPr marL="342900" indent="-342900" algn="just">
              <a:buFont typeface="Arial" panose="020B0604020202020204" pitchFamily="34" charset="0"/>
              <a:buChar char="•"/>
            </a:pPr>
            <a:r>
              <a:rPr lang="en-IN" b="0" i="0" dirty="0">
                <a:effectLst/>
                <a:latin typeface="Source Sans Pro" panose="020B0503030403020204" pitchFamily="34" charset="0"/>
              </a:rPr>
              <a:t>Python just like any other programming language provides us with a provision to handle exceptions. And that is by </a:t>
            </a:r>
            <a:r>
              <a:rPr lang="en-IN" b="1" i="0" dirty="0">
                <a:effectLst/>
                <a:latin typeface="Source Sans Pro" panose="020B0503030403020204" pitchFamily="34" charset="0"/>
              </a:rPr>
              <a:t>try &amp; except block. </a:t>
            </a:r>
          </a:p>
          <a:p>
            <a:pPr marL="342900" indent="-342900" algn="just">
              <a:buFont typeface="Arial" panose="020B0604020202020204" pitchFamily="34" charset="0"/>
              <a:buChar char="•"/>
            </a:pPr>
            <a:r>
              <a:rPr lang="en-IN" b="0" i="0" dirty="0">
                <a:effectLst/>
                <a:latin typeface="Source Sans Pro" panose="020B0503030403020204" pitchFamily="34" charset="0"/>
              </a:rPr>
              <a:t>Try block allows us to write the code that is prone to exceptions or errors.</a:t>
            </a:r>
          </a:p>
          <a:p>
            <a:pPr marL="342900" indent="-342900" algn="just">
              <a:buFont typeface="Arial" panose="020B0604020202020204" pitchFamily="34" charset="0"/>
              <a:buChar char="•"/>
            </a:pPr>
            <a:r>
              <a:rPr lang="en-IN" b="0" i="0" dirty="0">
                <a:effectLst/>
                <a:latin typeface="Source Sans Pro" panose="020B0503030403020204" pitchFamily="34" charset="0"/>
              </a:rPr>
              <a:t> If any exception occurs inside the try block, the except block is triggered, in which you can handle the exception as now the code will not go into a halt state but the control will flow into the except block where it can be manually handled.</a:t>
            </a:r>
          </a:p>
          <a:p>
            <a:endParaRPr lang="en-IN" dirty="0"/>
          </a:p>
        </p:txBody>
      </p:sp>
    </p:spTree>
    <p:extLst>
      <p:ext uri="{BB962C8B-B14F-4D97-AF65-F5344CB8AC3E}">
        <p14:creationId xmlns:p14="http://schemas.microsoft.com/office/powerpoint/2010/main" val="99342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F0EC50-2151-49BA-BFDF-92E31A20964E}"/>
              </a:ext>
            </a:extLst>
          </p:cNvPr>
          <p:cNvSpPr>
            <a:spLocks noGrp="1"/>
          </p:cNvSpPr>
          <p:nvPr>
            <p:ph type="body" idx="1"/>
          </p:nvPr>
        </p:nvSpPr>
        <p:spPr>
          <a:xfrm>
            <a:off x="533400" y="762000"/>
            <a:ext cx="7348220" cy="6093976"/>
          </a:xfrm>
        </p:spPr>
        <p:txBody>
          <a:bodyPr/>
          <a:lstStyle/>
          <a:p>
            <a:pPr marL="342900" indent="-342900" algn="just">
              <a:buFont typeface="Arial" panose="020B0604020202020204" pitchFamily="34" charset="0"/>
              <a:buChar char="•"/>
            </a:pPr>
            <a:r>
              <a:rPr lang="en-IN" b="0" i="0" dirty="0">
                <a:effectLst/>
                <a:latin typeface="Source Sans Pro" panose="020B0503030403020204" pitchFamily="34" charset="0"/>
              </a:rPr>
              <a:t>Any critical code block can be written inside a try clause. </a:t>
            </a:r>
          </a:p>
          <a:p>
            <a:pPr marL="342900" indent="-342900" algn="just">
              <a:buFont typeface="Arial" panose="020B0604020202020204" pitchFamily="34" charset="0"/>
              <a:buChar char="•"/>
            </a:pPr>
            <a:r>
              <a:rPr lang="en-IN" b="0" i="0" dirty="0">
                <a:effectLst/>
                <a:latin typeface="Source Sans Pro" panose="020B0503030403020204" pitchFamily="34" charset="0"/>
              </a:rPr>
              <a:t>Once the expected or unexpected exception is raised inside this try, it can be handled inside the except clause (This ‘except’ clause is triggered when an exception is raised inside ‘try’), as this except block detects any exception raised in the try block. </a:t>
            </a:r>
          </a:p>
          <a:p>
            <a:pPr marL="342900" indent="-342900" algn="just">
              <a:buFont typeface="Arial" panose="020B0604020202020204" pitchFamily="34" charset="0"/>
              <a:buChar char="•"/>
            </a:pPr>
            <a:r>
              <a:rPr lang="en-IN" b="0" i="0" dirty="0">
                <a:effectLst/>
                <a:latin typeface="Source Sans Pro" panose="020B0503030403020204" pitchFamily="34" charset="0"/>
              </a:rPr>
              <a:t>By default, except detects all types of exceptions, as all the built-in exceptions in python are inherited from common class Exception.</a:t>
            </a:r>
          </a:p>
          <a:p>
            <a:pPr marL="342900" indent="-342900" algn="just">
              <a:buFont typeface="Arial" panose="020B0604020202020204" pitchFamily="34" charset="0"/>
              <a:buChar char="•"/>
            </a:pPr>
            <a:r>
              <a:rPr lang="en-IN" b="1" dirty="0">
                <a:latin typeface="Source Sans Pro" panose="020B0503030403020204" pitchFamily="34" charset="0"/>
              </a:rPr>
              <a:t>Syntax:-</a:t>
            </a:r>
            <a:endParaRPr lang="en-IN" b="1" i="0" dirty="0">
              <a:effectLst/>
              <a:latin typeface="Source Sans Pro" panose="020B0503030403020204" pitchFamily="34" charset="0"/>
            </a:endParaRPr>
          </a:p>
          <a:p>
            <a:pPr marL="342900" indent="-342900" algn="just">
              <a:buFont typeface="Arial" panose="020B0604020202020204" pitchFamily="34" charset="0"/>
              <a:buChar char="•"/>
            </a:pPr>
            <a:r>
              <a:rPr lang="en-IN" b="1" i="0" dirty="0">
                <a:effectLst/>
                <a:latin typeface="Source Sans Pro" panose="020B0503030403020204" pitchFamily="34" charset="0"/>
              </a:rPr>
              <a:t>try:</a:t>
            </a:r>
          </a:p>
          <a:p>
            <a:pPr marL="342900" indent="-342900" algn="just">
              <a:buFont typeface="Arial" panose="020B0604020202020204" pitchFamily="34" charset="0"/>
              <a:buChar char="•"/>
            </a:pPr>
            <a:r>
              <a:rPr lang="en-IN" b="1" i="0" dirty="0">
                <a:effectLst/>
                <a:latin typeface="Source Sans Pro" panose="020B0503030403020204" pitchFamily="34" charset="0"/>
              </a:rPr>
              <a:t>    # </a:t>
            </a:r>
            <a:r>
              <a:rPr lang="en-IN" b="1" dirty="0">
                <a:latin typeface="Source Sans Pro" panose="020B0503030403020204" pitchFamily="34" charset="0"/>
              </a:rPr>
              <a:t>critical statement</a:t>
            </a:r>
            <a:endParaRPr lang="en-IN" b="1" i="0" dirty="0">
              <a:effectLst/>
              <a:latin typeface="Source Sans Pro" panose="020B0503030403020204" pitchFamily="34" charset="0"/>
            </a:endParaRPr>
          </a:p>
          <a:p>
            <a:pPr marL="342900" indent="-342900" algn="just">
              <a:buFont typeface="Arial" panose="020B0604020202020204" pitchFamily="34" charset="0"/>
              <a:buChar char="•"/>
            </a:pPr>
            <a:r>
              <a:rPr lang="en-IN" b="1" i="0" dirty="0">
                <a:effectLst/>
                <a:latin typeface="Source Sans Pro" panose="020B0503030403020204" pitchFamily="34" charset="0"/>
              </a:rPr>
              <a:t>except:</a:t>
            </a:r>
          </a:p>
          <a:p>
            <a:pPr marL="342900" indent="-342900" algn="just">
              <a:buFont typeface="Arial" panose="020B0604020202020204" pitchFamily="34" charset="0"/>
              <a:buChar char="•"/>
            </a:pPr>
            <a:r>
              <a:rPr lang="en-IN" b="1" i="0" dirty="0">
                <a:effectLst/>
                <a:latin typeface="Source Sans Pro" panose="020B0503030403020204" pitchFamily="34" charset="0"/>
              </a:rPr>
              <a:t>    # Executed if we get an error in the try block</a:t>
            </a:r>
          </a:p>
          <a:p>
            <a:pPr marL="342900" indent="-342900" algn="just">
              <a:buFont typeface="Arial" panose="020B0604020202020204" pitchFamily="34" charset="0"/>
              <a:buChar char="•"/>
            </a:pPr>
            <a:r>
              <a:rPr lang="en-IN" b="1" i="0" dirty="0">
                <a:effectLst/>
                <a:latin typeface="Source Sans Pro" panose="020B0503030403020204" pitchFamily="34" charset="0"/>
              </a:rPr>
              <a:t>    # Handle exception here</a:t>
            </a:r>
          </a:p>
          <a:p>
            <a:pPr marL="342900" indent="-342900" algn="just">
              <a:buFont typeface="Arial" panose="020B0604020202020204" pitchFamily="34" charset="0"/>
              <a:buChar char="•"/>
            </a:pPr>
            <a:endParaRPr lang="en-IN" b="0" i="0" dirty="0">
              <a:effectLst/>
              <a:latin typeface="Source Sans Pro" panose="020B0503030403020204" pitchFamily="34" charset="0"/>
            </a:endParaRPr>
          </a:p>
          <a:p>
            <a:pPr marL="342900" indent="-342900" algn="just">
              <a:buFont typeface="Arial" panose="020B0604020202020204" pitchFamily="34" charset="0"/>
              <a:buChar char="•"/>
            </a:pPr>
            <a:endParaRPr lang="en-IN" b="0" i="0" dirty="0">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74340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7FBEF5-4DB1-4600-9D3B-BB09B12ADC85}"/>
              </a:ext>
            </a:extLst>
          </p:cNvPr>
          <p:cNvSpPr>
            <a:spLocks noGrp="1"/>
          </p:cNvSpPr>
          <p:nvPr>
            <p:ph type="body" idx="1"/>
          </p:nvPr>
        </p:nvSpPr>
        <p:spPr>
          <a:xfrm>
            <a:off x="762000" y="838200"/>
            <a:ext cx="7348220" cy="4062651"/>
          </a:xfrm>
        </p:spPr>
        <p:txBody>
          <a:bodyPr/>
          <a:lstStyle/>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Try and except go hand in hand i.e. the syntax is to write and use both of them. Writing just try or except will give an error.</a:t>
            </a:r>
          </a:p>
          <a:p>
            <a:pPr marL="342900" indent="-342900" algn="just">
              <a:buFont typeface="Arial" panose="020B0604020202020204" pitchFamily="34" charset="0"/>
              <a:buChar char="•"/>
            </a:pPr>
            <a:r>
              <a:rPr lang="en-IN" b="1" dirty="0">
                <a:solidFill>
                  <a:schemeClr val="tx1"/>
                </a:solidFill>
                <a:latin typeface="Source Sans Pro" panose="020B0503030403020204" pitchFamily="34" charset="0"/>
              </a:rPr>
              <a:t>Example:-</a:t>
            </a:r>
            <a:endParaRPr lang="en-IN" b="1" i="0" dirty="0">
              <a:solidFill>
                <a:schemeClr val="tx1"/>
              </a:solidFill>
              <a:effectLst/>
              <a:latin typeface="Source Sans Pro" panose="020B0503030403020204" pitchFamily="34" charset="0"/>
            </a:endParaRPr>
          </a:p>
          <a:p>
            <a:pPr algn="just"/>
            <a:r>
              <a:rPr lang="en-IN" b="1" dirty="0">
                <a:solidFill>
                  <a:schemeClr val="tx1"/>
                </a:solidFill>
              </a:rPr>
              <a:t>def </a:t>
            </a:r>
            <a:r>
              <a:rPr lang="en-IN" b="1" dirty="0" err="1">
                <a:solidFill>
                  <a:schemeClr val="tx1"/>
                </a:solidFill>
              </a:rPr>
              <a:t>divideNos</a:t>
            </a:r>
            <a:r>
              <a:rPr lang="en-IN" b="1" dirty="0">
                <a:solidFill>
                  <a:schemeClr val="tx1"/>
                </a:solidFill>
              </a:rPr>
              <a:t>(a, b):</a:t>
            </a:r>
          </a:p>
          <a:p>
            <a:pPr algn="just"/>
            <a:r>
              <a:rPr lang="en-IN" b="1" dirty="0">
                <a:solidFill>
                  <a:schemeClr val="tx1"/>
                </a:solidFill>
              </a:rPr>
              <a:t>   return a/b</a:t>
            </a:r>
          </a:p>
          <a:p>
            <a:pPr algn="just"/>
            <a:r>
              <a:rPr lang="en-IN" b="1" dirty="0">
                <a:solidFill>
                  <a:schemeClr val="tx1"/>
                </a:solidFill>
              </a:rPr>
              <a:t> </a:t>
            </a:r>
          </a:p>
          <a:p>
            <a:pPr algn="just"/>
            <a:r>
              <a:rPr lang="en-IN" b="1" dirty="0">
                <a:solidFill>
                  <a:schemeClr val="tx1"/>
                </a:solidFill>
              </a:rPr>
              <a:t>try:</a:t>
            </a:r>
          </a:p>
          <a:p>
            <a:pPr algn="just"/>
            <a:r>
              <a:rPr lang="en-IN" b="1" dirty="0">
                <a:solidFill>
                  <a:schemeClr val="tx1"/>
                </a:solidFill>
              </a:rPr>
              <a:t>   </a:t>
            </a:r>
            <a:r>
              <a:rPr lang="en-IN" b="1" dirty="0" err="1">
                <a:solidFill>
                  <a:schemeClr val="tx1"/>
                </a:solidFill>
              </a:rPr>
              <a:t>divideNos</a:t>
            </a:r>
            <a:r>
              <a:rPr lang="en-IN" b="1" dirty="0">
                <a:solidFill>
                  <a:schemeClr val="tx1"/>
                </a:solidFill>
              </a:rPr>
              <a:t>(10, 0)</a:t>
            </a:r>
          </a:p>
          <a:p>
            <a:pPr algn="just"/>
            <a:r>
              <a:rPr lang="en-IN" b="1" dirty="0">
                <a:solidFill>
                  <a:schemeClr val="tx1"/>
                </a:solidFill>
              </a:rPr>
              <a:t>except:</a:t>
            </a:r>
          </a:p>
          <a:p>
            <a:pPr algn="just"/>
            <a:r>
              <a:rPr lang="en-IN" b="1" dirty="0">
                <a:solidFill>
                  <a:schemeClr val="tx1"/>
                </a:solidFill>
              </a:rPr>
              <a:t>   print('some exception occurred')</a:t>
            </a:r>
          </a:p>
          <a:p>
            <a:pPr marL="342900" indent="-342900" algn="just">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2430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03AD3-6424-45EE-B1B9-11614F53312B}"/>
              </a:ext>
            </a:extLst>
          </p:cNvPr>
          <p:cNvSpPr>
            <a:spLocks noGrp="1"/>
          </p:cNvSpPr>
          <p:nvPr>
            <p:ph type="body" idx="1"/>
          </p:nvPr>
        </p:nvSpPr>
        <p:spPr>
          <a:xfrm>
            <a:off x="609600" y="609600"/>
            <a:ext cx="7543800" cy="6019800"/>
          </a:xfrm>
        </p:spPr>
        <p:txBody>
          <a:bodyPr/>
          <a:lstStyle/>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when a python interpreter raises an exception, it is in the form of an object that holds information about the exception type and message. </a:t>
            </a:r>
          </a:p>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Also, every exception type in python inherits from the base class Exception.</a:t>
            </a:r>
          </a:p>
          <a:p>
            <a:pPr algn="just"/>
            <a:r>
              <a:rPr lang="en-IN" b="1" dirty="0">
                <a:solidFill>
                  <a:schemeClr val="tx1"/>
                </a:solidFill>
                <a:latin typeface="Source Sans Pro" panose="020B0503030403020204" pitchFamily="34" charset="0"/>
              </a:rPr>
              <a:t>Example:-</a:t>
            </a:r>
            <a:endParaRPr lang="en-IN" b="1" i="0" dirty="0">
              <a:solidFill>
                <a:schemeClr val="tx1"/>
              </a:solidFill>
              <a:effectLst/>
              <a:latin typeface="Source Sans Pro" panose="020B0503030403020204" pitchFamily="34" charset="0"/>
            </a:endParaRPr>
          </a:p>
          <a:p>
            <a:pPr algn="just"/>
            <a:r>
              <a:rPr lang="en-IN" b="1" dirty="0">
                <a:solidFill>
                  <a:schemeClr val="tx1"/>
                </a:solidFill>
              </a:rPr>
              <a:t>def </a:t>
            </a:r>
            <a:r>
              <a:rPr lang="en-IN" b="1" dirty="0" err="1">
                <a:solidFill>
                  <a:schemeClr val="tx1"/>
                </a:solidFill>
              </a:rPr>
              <a:t>divideNos</a:t>
            </a:r>
            <a:r>
              <a:rPr lang="en-IN" b="1" dirty="0">
                <a:solidFill>
                  <a:schemeClr val="tx1"/>
                </a:solidFill>
              </a:rPr>
              <a:t>(a, b):</a:t>
            </a:r>
          </a:p>
          <a:p>
            <a:pPr algn="just"/>
            <a:r>
              <a:rPr lang="en-IN" b="1" dirty="0">
                <a:solidFill>
                  <a:schemeClr val="tx1"/>
                </a:solidFill>
              </a:rPr>
              <a:t>  return a/b</a:t>
            </a:r>
          </a:p>
          <a:p>
            <a:pPr algn="just"/>
            <a:r>
              <a:rPr lang="en-IN" b="1" dirty="0">
                <a:solidFill>
                  <a:schemeClr val="tx1"/>
                </a:solidFill>
              </a:rPr>
              <a:t>try:</a:t>
            </a:r>
          </a:p>
          <a:p>
            <a:pPr algn="just"/>
            <a:r>
              <a:rPr lang="en-IN" b="1" dirty="0">
                <a:solidFill>
                  <a:schemeClr val="tx1"/>
                </a:solidFill>
              </a:rPr>
              <a:t>  </a:t>
            </a:r>
            <a:r>
              <a:rPr lang="en-IN" b="1" dirty="0" err="1">
                <a:solidFill>
                  <a:schemeClr val="tx1"/>
                </a:solidFill>
              </a:rPr>
              <a:t>divideNos</a:t>
            </a:r>
            <a:r>
              <a:rPr lang="en-IN" b="1" dirty="0">
                <a:solidFill>
                  <a:schemeClr val="tx1"/>
                </a:solidFill>
              </a:rPr>
              <a:t>(10, 0)</a:t>
            </a:r>
          </a:p>
          <a:p>
            <a:pPr algn="just"/>
            <a:r>
              <a:rPr lang="en-IN" b="1" dirty="0">
                <a:solidFill>
                  <a:schemeClr val="tx1"/>
                </a:solidFill>
              </a:rPr>
              <a:t># Any exception raised by the python interpreter, is inherited by the base class ‘Exception’, hence any exception raised in the try block will be detected and collected further in the except block for handling.</a:t>
            </a:r>
          </a:p>
          <a:p>
            <a:pPr algn="just"/>
            <a:r>
              <a:rPr lang="en-IN" b="1" dirty="0">
                <a:solidFill>
                  <a:schemeClr val="tx1"/>
                </a:solidFill>
              </a:rPr>
              <a:t>except Exception as e:</a:t>
            </a:r>
          </a:p>
          <a:p>
            <a:pPr algn="just"/>
            <a:r>
              <a:rPr lang="en-IN" b="1" dirty="0">
                <a:solidFill>
                  <a:schemeClr val="tx1"/>
                </a:solidFill>
              </a:rPr>
              <a:t> print(e) # as e is an object of type Exception, Printing here to see what message it holds. </a:t>
            </a:r>
          </a:p>
          <a:p>
            <a:pPr algn="just"/>
            <a:r>
              <a:rPr lang="en-IN" b="1" dirty="0">
                <a:solidFill>
                  <a:schemeClr val="tx1"/>
                </a:solidFill>
              </a:rPr>
              <a:t> print(</a:t>
            </a:r>
            <a:r>
              <a:rPr lang="en-IN" b="1" dirty="0" err="1">
                <a:solidFill>
                  <a:schemeClr val="tx1"/>
                </a:solidFill>
              </a:rPr>
              <a:t>e.__class</a:t>
            </a:r>
            <a:r>
              <a:rPr lang="en-IN" b="1" dirty="0">
                <a:solidFill>
                  <a:schemeClr val="tx1"/>
                </a:solidFill>
              </a:rPr>
              <a:t>__)</a:t>
            </a:r>
          </a:p>
          <a:p>
            <a:pPr marL="342900" indent="-342900" algn="just">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14670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4934"/>
            <a:ext cx="6692900" cy="635000"/>
          </a:xfrm>
          <a:prstGeom prst="rect">
            <a:avLst/>
          </a:prstGeom>
        </p:spPr>
        <p:txBody>
          <a:bodyPr vert="horz" wrap="square" lIns="0" tIns="12065" rIns="0" bIns="0" rtlCol="0">
            <a:spAutoFit/>
          </a:bodyPr>
          <a:lstStyle/>
          <a:p>
            <a:pPr marL="12700">
              <a:lnSpc>
                <a:spcPct val="100000"/>
              </a:lnSpc>
              <a:spcBef>
                <a:spcPts val="95"/>
              </a:spcBef>
            </a:pPr>
            <a:r>
              <a:rPr sz="4000" spc="-185" dirty="0"/>
              <a:t>K</a:t>
            </a:r>
            <a:r>
              <a:rPr sz="4000" spc="-145" dirty="0"/>
              <a:t>e</a:t>
            </a:r>
            <a:r>
              <a:rPr sz="4000" spc="-105" dirty="0"/>
              <a:t>y</a:t>
            </a:r>
            <a:r>
              <a:rPr sz="4000" spc="-150" dirty="0"/>
              <a:t>w</a:t>
            </a:r>
            <a:r>
              <a:rPr sz="4000" spc="-100" dirty="0"/>
              <a:t>o</a:t>
            </a:r>
            <a:r>
              <a:rPr sz="4000" spc="-160" dirty="0"/>
              <a:t>r</a:t>
            </a:r>
            <a:r>
              <a:rPr sz="4000" spc="-5" dirty="0"/>
              <a:t>d</a:t>
            </a:r>
            <a:r>
              <a:rPr sz="4000" spc="-245" dirty="0"/>
              <a:t> </a:t>
            </a:r>
            <a:r>
              <a:rPr sz="4000" spc="-150" dirty="0"/>
              <a:t>f</a:t>
            </a:r>
            <a:r>
              <a:rPr sz="4000" spc="-100" dirty="0"/>
              <a:t>o</a:t>
            </a:r>
            <a:r>
              <a:rPr sz="4000" spc="-5" dirty="0"/>
              <a:t>r</a:t>
            </a:r>
            <a:r>
              <a:rPr sz="4000" spc="-210" dirty="0"/>
              <a:t> </a:t>
            </a:r>
            <a:r>
              <a:rPr sz="4000" spc="-100" dirty="0"/>
              <a:t>E</a:t>
            </a:r>
            <a:r>
              <a:rPr sz="4000" spc="-190" dirty="0"/>
              <a:t>x</a:t>
            </a:r>
            <a:r>
              <a:rPr sz="4000" spc="-105" dirty="0"/>
              <a:t>c</a:t>
            </a:r>
            <a:r>
              <a:rPr sz="4000" spc="-110" dirty="0"/>
              <a:t>ep</a:t>
            </a:r>
            <a:r>
              <a:rPr sz="4000" spc="-100" dirty="0"/>
              <a:t>tio</a:t>
            </a:r>
            <a:r>
              <a:rPr sz="4000" spc="-5" dirty="0"/>
              <a:t>n</a:t>
            </a:r>
            <a:r>
              <a:rPr sz="4000" spc="-235" dirty="0"/>
              <a:t> </a:t>
            </a:r>
            <a:r>
              <a:rPr sz="4000" spc="-100" dirty="0"/>
              <a:t>Ha</a:t>
            </a:r>
            <a:r>
              <a:rPr sz="4000" spc="-105" dirty="0"/>
              <a:t>n</a:t>
            </a:r>
            <a:r>
              <a:rPr sz="4000" spc="-100" dirty="0"/>
              <a:t>d</a:t>
            </a:r>
            <a:r>
              <a:rPr sz="4000" spc="-110" dirty="0"/>
              <a:t>l</a:t>
            </a:r>
            <a:r>
              <a:rPr sz="4000" spc="-100" dirty="0"/>
              <a:t>i</a:t>
            </a:r>
            <a:r>
              <a:rPr sz="4000" spc="-105" dirty="0"/>
              <a:t>n</a:t>
            </a:r>
            <a:r>
              <a:rPr sz="4000" spc="-5" dirty="0"/>
              <a:t>g</a:t>
            </a:r>
            <a:endParaRPr sz="4000"/>
          </a:p>
        </p:txBody>
      </p:sp>
      <p:sp>
        <p:nvSpPr>
          <p:cNvPr id="3" name="object 3"/>
          <p:cNvSpPr txBox="1"/>
          <p:nvPr/>
        </p:nvSpPr>
        <p:spPr>
          <a:xfrm>
            <a:off x="650240" y="1494408"/>
            <a:ext cx="1478915" cy="3318510"/>
          </a:xfrm>
          <a:prstGeom prst="rect">
            <a:avLst/>
          </a:prstGeom>
        </p:spPr>
        <p:txBody>
          <a:bodyPr vert="horz" wrap="square" lIns="0" tIns="122555" rIns="0" bIns="0" rtlCol="0">
            <a:spAutoFit/>
          </a:bodyPr>
          <a:lstStyle/>
          <a:p>
            <a:pPr marL="241300" indent="-229235">
              <a:lnSpc>
                <a:spcPct val="100000"/>
              </a:lnSpc>
              <a:spcBef>
                <a:spcPts val="965"/>
              </a:spcBef>
              <a:buClr>
                <a:srgbClr val="A9A47B"/>
              </a:buClr>
              <a:buFont typeface="Arial MT"/>
              <a:buChar char="•"/>
              <a:tabLst>
                <a:tab pos="241935" algn="l"/>
              </a:tabLst>
            </a:pPr>
            <a:r>
              <a:rPr sz="3600" spc="-75" dirty="0">
                <a:solidFill>
                  <a:srgbClr val="2E2B1F"/>
                </a:solidFill>
                <a:latin typeface="Calibri"/>
                <a:cs typeface="Calibri"/>
              </a:rPr>
              <a:t>Try</a:t>
            </a:r>
            <a:endParaRPr sz="3600">
              <a:latin typeface="Calibri"/>
              <a:cs typeface="Calibri"/>
            </a:endParaRPr>
          </a:p>
          <a:p>
            <a:pPr marL="241300" indent="-229235">
              <a:lnSpc>
                <a:spcPct val="100000"/>
              </a:lnSpc>
              <a:spcBef>
                <a:spcPts val="865"/>
              </a:spcBef>
              <a:buClr>
                <a:srgbClr val="A9A47B"/>
              </a:buClr>
              <a:buFont typeface="Arial MT"/>
              <a:buChar char="•"/>
              <a:tabLst>
                <a:tab pos="241935" algn="l"/>
              </a:tabLst>
            </a:pPr>
            <a:r>
              <a:rPr sz="3600" spc="-5" dirty="0">
                <a:solidFill>
                  <a:srgbClr val="2E2B1F"/>
                </a:solidFill>
                <a:latin typeface="Calibri"/>
                <a:cs typeface="Calibri"/>
              </a:rPr>
              <a:t>E</a:t>
            </a:r>
            <a:r>
              <a:rPr sz="3600" spc="-90" dirty="0">
                <a:solidFill>
                  <a:srgbClr val="2E2B1F"/>
                </a:solidFill>
                <a:latin typeface="Calibri"/>
                <a:cs typeface="Calibri"/>
              </a:rPr>
              <a:t>x</a:t>
            </a:r>
            <a:r>
              <a:rPr sz="3600" dirty="0">
                <a:solidFill>
                  <a:srgbClr val="2E2B1F"/>
                </a:solidFill>
                <a:latin typeface="Calibri"/>
                <a:cs typeface="Calibri"/>
              </a:rPr>
              <a:t>cept</a:t>
            </a:r>
            <a:endParaRPr sz="3600">
              <a:latin typeface="Calibri"/>
              <a:cs typeface="Calibri"/>
            </a:endParaRPr>
          </a:p>
          <a:p>
            <a:pPr marL="241300" indent="-229235">
              <a:lnSpc>
                <a:spcPct val="100000"/>
              </a:lnSpc>
              <a:spcBef>
                <a:spcPts val="865"/>
              </a:spcBef>
              <a:buClr>
                <a:srgbClr val="A9A47B"/>
              </a:buClr>
              <a:buFont typeface="Arial MT"/>
              <a:buChar char="•"/>
              <a:tabLst>
                <a:tab pos="241935" algn="l"/>
              </a:tabLst>
            </a:pPr>
            <a:r>
              <a:rPr sz="3600" dirty="0">
                <a:solidFill>
                  <a:srgbClr val="2E2B1F"/>
                </a:solidFill>
                <a:latin typeface="Calibri"/>
                <a:cs typeface="Calibri"/>
              </a:rPr>
              <a:t>Raise</a:t>
            </a:r>
            <a:endParaRPr sz="3600">
              <a:latin typeface="Calibri"/>
              <a:cs typeface="Calibri"/>
            </a:endParaRPr>
          </a:p>
          <a:p>
            <a:pPr marL="241300" indent="-229235">
              <a:lnSpc>
                <a:spcPct val="100000"/>
              </a:lnSpc>
              <a:spcBef>
                <a:spcPts val="870"/>
              </a:spcBef>
              <a:buClr>
                <a:srgbClr val="A9A47B"/>
              </a:buClr>
              <a:buFont typeface="Arial MT"/>
              <a:buChar char="•"/>
              <a:tabLst>
                <a:tab pos="241935" algn="l"/>
              </a:tabLst>
            </a:pPr>
            <a:r>
              <a:rPr sz="3600" spc="-10" dirty="0">
                <a:solidFill>
                  <a:srgbClr val="2E2B1F"/>
                </a:solidFill>
                <a:latin typeface="Calibri"/>
                <a:cs typeface="Calibri"/>
              </a:rPr>
              <a:t>Else</a:t>
            </a:r>
            <a:endParaRPr sz="3600">
              <a:latin typeface="Calibri"/>
              <a:cs typeface="Calibri"/>
            </a:endParaRPr>
          </a:p>
          <a:p>
            <a:pPr marL="241300" indent="-229235">
              <a:lnSpc>
                <a:spcPct val="100000"/>
              </a:lnSpc>
              <a:spcBef>
                <a:spcPts val="860"/>
              </a:spcBef>
              <a:buClr>
                <a:srgbClr val="A9A47B"/>
              </a:buClr>
              <a:buFont typeface="Arial MT"/>
              <a:buChar char="•"/>
              <a:tabLst>
                <a:tab pos="241935" algn="l"/>
              </a:tabLst>
            </a:pPr>
            <a:r>
              <a:rPr sz="3600" dirty="0">
                <a:solidFill>
                  <a:srgbClr val="2E2B1F"/>
                </a:solidFill>
                <a:latin typeface="Calibri"/>
                <a:cs typeface="Calibri"/>
              </a:rPr>
              <a:t>Finally</a:t>
            </a:r>
            <a:endParaRPr sz="36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BCBC-9693-49EA-A94E-9E799D797020}"/>
              </a:ext>
            </a:extLst>
          </p:cNvPr>
          <p:cNvSpPr>
            <a:spLocks noGrp="1"/>
          </p:cNvSpPr>
          <p:nvPr>
            <p:ph type="title"/>
          </p:nvPr>
        </p:nvSpPr>
        <p:spPr>
          <a:xfrm>
            <a:off x="516890" y="228600"/>
            <a:ext cx="7614919" cy="738664"/>
          </a:xfrm>
        </p:spPr>
        <p:txBody>
          <a:bodyPr/>
          <a:lstStyle/>
          <a:p>
            <a:r>
              <a:rPr lang="en-IN" sz="2400" b="1" i="0" dirty="0">
                <a:effectLst/>
                <a:latin typeface="Source Sans Pro" panose="020B0503030403020204" pitchFamily="34" charset="0"/>
              </a:rPr>
              <a:t>Catching Specific Exceptions in Python</a:t>
            </a:r>
            <a:br>
              <a:rPr lang="en-IN" sz="2400" b="1" i="0" dirty="0">
                <a:effectLst/>
                <a:latin typeface="Source Sans Pro" panose="020B0503030403020204" pitchFamily="34" charset="0"/>
              </a:rPr>
            </a:br>
            <a:endParaRPr lang="en-IN" sz="2400" dirty="0"/>
          </a:p>
        </p:txBody>
      </p:sp>
      <p:sp>
        <p:nvSpPr>
          <p:cNvPr id="3" name="Text Placeholder 2">
            <a:extLst>
              <a:ext uri="{FF2B5EF4-FFF2-40B4-BE49-F238E27FC236}">
                <a16:creationId xmlns:a16="http://schemas.microsoft.com/office/drawing/2014/main" id="{43067DF1-2370-4122-B3BA-4F3ECD1F4DBC}"/>
              </a:ext>
            </a:extLst>
          </p:cNvPr>
          <p:cNvSpPr>
            <a:spLocks noGrp="1"/>
          </p:cNvSpPr>
          <p:nvPr>
            <p:ph type="body" idx="1"/>
          </p:nvPr>
        </p:nvSpPr>
        <p:spPr>
          <a:xfrm>
            <a:off x="516890" y="1066800"/>
            <a:ext cx="7712710" cy="3046988"/>
          </a:xfrm>
        </p:spPr>
        <p:txBody>
          <a:bodyPr/>
          <a:lstStyle/>
          <a:p>
            <a:pPr marL="342900" indent="-342900" algn="just">
              <a:buFont typeface="Arial" panose="020B0604020202020204" pitchFamily="34" charset="0"/>
              <a:buChar char="•"/>
            </a:pPr>
            <a:r>
              <a:rPr lang="en-IN" b="0" i="0" dirty="0">
                <a:effectLst/>
                <a:latin typeface="Source Sans Pro" panose="020B0503030403020204" pitchFamily="34" charset="0"/>
              </a:rPr>
              <a:t>we caught the exception that was being raised in the try block, but the except blocks are going to catch all the exceptions that try might raise.</a:t>
            </a:r>
          </a:p>
          <a:p>
            <a:pPr marL="342900" indent="-342900" algn="just">
              <a:buFont typeface="Arial" panose="020B0604020202020204" pitchFamily="34" charset="0"/>
              <a:buChar char="•"/>
            </a:pPr>
            <a:r>
              <a:rPr lang="en-IN" b="0" i="0" dirty="0">
                <a:effectLst/>
                <a:latin typeface="Source Sans Pro" panose="020B0503030403020204" pitchFamily="34" charset="0"/>
              </a:rPr>
              <a:t>Well, it’s considered a good practice to catch specific types of exceptions and handle them accordingly. </a:t>
            </a:r>
          </a:p>
          <a:p>
            <a:pPr marL="342900" indent="-342900" algn="just">
              <a:buFont typeface="Arial" panose="020B0604020202020204" pitchFamily="34" charset="0"/>
              <a:buChar char="•"/>
            </a:pPr>
            <a:r>
              <a:rPr lang="en-IN" b="0" i="0" dirty="0">
                <a:effectLst/>
                <a:latin typeface="Source Sans Pro" panose="020B0503030403020204" pitchFamily="34" charset="0"/>
              </a:rPr>
              <a:t>And yes, try can have multiple except blocks. We can also use a tuple of values in an except to receive multiple specific exception types.</a:t>
            </a:r>
          </a:p>
          <a:p>
            <a:endParaRPr lang="en-IN" dirty="0"/>
          </a:p>
        </p:txBody>
      </p:sp>
    </p:spTree>
    <p:extLst>
      <p:ext uri="{BB962C8B-B14F-4D97-AF65-F5344CB8AC3E}">
        <p14:creationId xmlns:p14="http://schemas.microsoft.com/office/powerpoint/2010/main" val="195726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157730" cy="726440"/>
          </a:xfrm>
          <a:prstGeom prst="rect">
            <a:avLst/>
          </a:prstGeom>
        </p:spPr>
        <p:txBody>
          <a:bodyPr vert="horz" wrap="square" lIns="0" tIns="12065" rIns="0" bIns="0" rtlCol="0">
            <a:spAutoFit/>
          </a:bodyPr>
          <a:lstStyle/>
          <a:p>
            <a:pPr marL="12700">
              <a:lnSpc>
                <a:spcPct val="100000"/>
              </a:lnSpc>
              <a:spcBef>
                <a:spcPts val="95"/>
              </a:spcBef>
            </a:pPr>
            <a:r>
              <a:rPr sz="4600" spc="-95" dirty="0"/>
              <a:t>Contents</a:t>
            </a:r>
            <a:endParaRPr sz="4600"/>
          </a:p>
        </p:txBody>
      </p:sp>
      <p:sp>
        <p:nvSpPr>
          <p:cNvPr id="3" name="object 3"/>
          <p:cNvSpPr txBox="1"/>
          <p:nvPr/>
        </p:nvSpPr>
        <p:spPr>
          <a:xfrm>
            <a:off x="3634866" y="1616710"/>
            <a:ext cx="1031875" cy="360680"/>
          </a:xfrm>
          <a:prstGeom prst="rect">
            <a:avLst/>
          </a:prstGeom>
        </p:spPr>
        <p:txBody>
          <a:bodyPr vert="horz" wrap="square" lIns="0" tIns="12065" rIns="0" bIns="0" rtlCol="0">
            <a:spAutoFit/>
          </a:bodyPr>
          <a:lstStyle/>
          <a:p>
            <a:pPr marL="12700">
              <a:lnSpc>
                <a:spcPct val="100000"/>
              </a:lnSpc>
              <a:spcBef>
                <a:spcPts val="95"/>
              </a:spcBef>
            </a:pPr>
            <a:r>
              <a:rPr sz="2200" dirty="0">
                <a:solidFill>
                  <a:srgbClr val="2E2B1F"/>
                </a:solidFill>
                <a:latin typeface="Calibri"/>
                <a:cs typeface="Calibri"/>
              </a:rPr>
              <a:t>H</a:t>
            </a:r>
            <a:r>
              <a:rPr sz="2200" spc="-5" dirty="0">
                <a:solidFill>
                  <a:srgbClr val="2E2B1F"/>
                </a:solidFill>
                <a:latin typeface="Calibri"/>
                <a:cs typeface="Calibri"/>
              </a:rPr>
              <a:t>and</a:t>
            </a:r>
            <a:r>
              <a:rPr sz="2200" spc="-20" dirty="0">
                <a:solidFill>
                  <a:srgbClr val="2E2B1F"/>
                </a:solidFill>
                <a:latin typeface="Calibri"/>
                <a:cs typeface="Calibri"/>
              </a:rPr>
              <a:t>l</a:t>
            </a:r>
            <a:r>
              <a:rPr sz="2200" spc="-5" dirty="0">
                <a:solidFill>
                  <a:srgbClr val="2E2B1F"/>
                </a:solidFill>
                <a:latin typeface="Calibri"/>
                <a:cs typeface="Calibri"/>
              </a:rPr>
              <a:t>ing</a:t>
            </a:r>
            <a:endParaRPr sz="2200">
              <a:latin typeface="Calibri"/>
              <a:cs typeface="Calibri"/>
            </a:endParaRPr>
          </a:p>
        </p:txBody>
      </p:sp>
      <p:sp>
        <p:nvSpPr>
          <p:cNvPr id="4" name="object 4"/>
          <p:cNvSpPr txBox="1"/>
          <p:nvPr/>
        </p:nvSpPr>
        <p:spPr>
          <a:xfrm>
            <a:off x="4898516" y="1616710"/>
            <a:ext cx="1736725" cy="360680"/>
          </a:xfrm>
          <a:prstGeom prst="rect">
            <a:avLst/>
          </a:prstGeom>
        </p:spPr>
        <p:txBody>
          <a:bodyPr vert="horz" wrap="square" lIns="0" tIns="12065" rIns="0" bIns="0" rtlCol="0">
            <a:spAutoFit/>
          </a:bodyPr>
          <a:lstStyle/>
          <a:p>
            <a:pPr marL="12700">
              <a:lnSpc>
                <a:spcPct val="100000"/>
              </a:lnSpc>
              <a:spcBef>
                <a:spcPts val="95"/>
              </a:spcBef>
              <a:tabLst>
                <a:tab pos="551815" algn="l"/>
              </a:tabLst>
            </a:pPr>
            <a:r>
              <a:rPr sz="2200" spc="-5" dirty="0">
                <a:solidFill>
                  <a:srgbClr val="2E2B1F"/>
                </a:solidFill>
                <a:latin typeface="Calibri"/>
                <a:cs typeface="Calibri"/>
              </a:rPr>
              <a:t>an	</a:t>
            </a:r>
            <a:r>
              <a:rPr sz="2200" spc="-15" dirty="0">
                <a:solidFill>
                  <a:srgbClr val="2E2B1F"/>
                </a:solidFill>
                <a:latin typeface="Calibri"/>
                <a:cs typeface="Calibri"/>
              </a:rPr>
              <a:t>exception,</a:t>
            </a:r>
            <a:endParaRPr sz="2200">
              <a:latin typeface="Calibri"/>
              <a:cs typeface="Calibri"/>
            </a:endParaRPr>
          </a:p>
        </p:txBody>
      </p:sp>
      <p:sp>
        <p:nvSpPr>
          <p:cNvPr id="5" name="object 5"/>
          <p:cNvSpPr txBox="1"/>
          <p:nvPr/>
        </p:nvSpPr>
        <p:spPr>
          <a:xfrm>
            <a:off x="6867906" y="1616710"/>
            <a:ext cx="1130300"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2E2B1F"/>
                </a:solidFill>
                <a:latin typeface="Calibri"/>
                <a:cs typeface="Calibri"/>
              </a:rPr>
              <a:t>Exception</a:t>
            </a:r>
            <a:endParaRPr sz="2200">
              <a:latin typeface="Calibri"/>
              <a:cs typeface="Calibri"/>
            </a:endParaRPr>
          </a:p>
        </p:txBody>
      </p:sp>
      <p:sp>
        <p:nvSpPr>
          <p:cNvPr id="6" name="object 6"/>
          <p:cNvSpPr txBox="1"/>
          <p:nvPr/>
        </p:nvSpPr>
        <p:spPr>
          <a:xfrm>
            <a:off x="650240" y="1616710"/>
            <a:ext cx="2752090" cy="69596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MT"/>
              <a:buChar char="•"/>
              <a:tabLst>
                <a:tab pos="241300" algn="l"/>
                <a:tab pos="241935" algn="l"/>
                <a:tab pos="1631314" algn="l"/>
              </a:tabLst>
            </a:pPr>
            <a:r>
              <a:rPr sz="2200" b="1" spc="-5" dirty="0">
                <a:solidFill>
                  <a:srgbClr val="2E2B1F"/>
                </a:solidFill>
                <a:latin typeface="Calibri"/>
                <a:cs typeface="Calibri"/>
              </a:rPr>
              <a:t>E</a:t>
            </a:r>
            <a:r>
              <a:rPr sz="2200" b="1" spc="-60" dirty="0">
                <a:solidFill>
                  <a:srgbClr val="2E2B1F"/>
                </a:solidFill>
                <a:latin typeface="Calibri"/>
                <a:cs typeface="Calibri"/>
              </a:rPr>
              <a:t>x</a:t>
            </a:r>
            <a:r>
              <a:rPr sz="2200" b="1" spc="5" dirty="0">
                <a:solidFill>
                  <a:srgbClr val="2E2B1F"/>
                </a:solidFill>
                <a:latin typeface="Calibri"/>
                <a:cs typeface="Calibri"/>
              </a:rPr>
              <a:t>c</a:t>
            </a:r>
            <a:r>
              <a:rPr sz="2200" b="1" spc="-10" dirty="0">
                <a:solidFill>
                  <a:srgbClr val="2E2B1F"/>
                </a:solidFill>
                <a:latin typeface="Calibri"/>
                <a:cs typeface="Calibri"/>
              </a:rPr>
              <a:t>e</a:t>
            </a:r>
            <a:r>
              <a:rPr sz="2200" b="1" spc="-25" dirty="0">
                <a:solidFill>
                  <a:srgbClr val="2E2B1F"/>
                </a:solidFill>
                <a:latin typeface="Calibri"/>
                <a:cs typeface="Calibri"/>
              </a:rPr>
              <a:t>p</a:t>
            </a:r>
            <a:r>
              <a:rPr sz="2200" b="1" spc="-5" dirty="0">
                <a:solidFill>
                  <a:srgbClr val="2E2B1F"/>
                </a:solidFill>
                <a:latin typeface="Calibri"/>
                <a:cs typeface="Calibri"/>
              </a:rPr>
              <a:t>tion</a:t>
            </a:r>
            <a:r>
              <a:rPr sz="2200" b="1" dirty="0">
                <a:solidFill>
                  <a:srgbClr val="2E2B1F"/>
                </a:solidFill>
                <a:latin typeface="Calibri"/>
                <a:cs typeface="Calibri"/>
              </a:rPr>
              <a:t>	</a:t>
            </a:r>
            <a:r>
              <a:rPr sz="2200" b="1" spc="-5" dirty="0">
                <a:solidFill>
                  <a:srgbClr val="2E2B1F"/>
                </a:solidFill>
                <a:latin typeface="Calibri"/>
                <a:cs typeface="Calibri"/>
              </a:rPr>
              <a:t>H</a:t>
            </a:r>
            <a:r>
              <a:rPr sz="2200" b="1" spc="-20" dirty="0">
                <a:solidFill>
                  <a:srgbClr val="2E2B1F"/>
                </a:solidFill>
                <a:latin typeface="Calibri"/>
                <a:cs typeface="Calibri"/>
              </a:rPr>
              <a:t>a</a:t>
            </a:r>
            <a:r>
              <a:rPr sz="2200" b="1" spc="-5" dirty="0">
                <a:solidFill>
                  <a:srgbClr val="2E2B1F"/>
                </a:solidFill>
                <a:latin typeface="Calibri"/>
                <a:cs typeface="Calibri"/>
              </a:rPr>
              <a:t>nd</a:t>
            </a:r>
            <a:r>
              <a:rPr sz="2200" b="1" spc="-15" dirty="0">
                <a:solidFill>
                  <a:srgbClr val="2E2B1F"/>
                </a:solidFill>
                <a:latin typeface="Calibri"/>
                <a:cs typeface="Calibri"/>
              </a:rPr>
              <a:t>l</a:t>
            </a:r>
            <a:r>
              <a:rPr sz="2200" b="1" spc="-5" dirty="0">
                <a:solidFill>
                  <a:srgbClr val="2E2B1F"/>
                </a:solidFill>
                <a:latin typeface="Calibri"/>
                <a:cs typeface="Calibri"/>
              </a:rPr>
              <a:t>ing:</a:t>
            </a:r>
            <a:endParaRPr sz="2200">
              <a:latin typeface="Calibri"/>
              <a:cs typeface="Calibri"/>
            </a:endParaRPr>
          </a:p>
          <a:p>
            <a:pPr marL="241300">
              <a:lnSpc>
                <a:spcPct val="100000"/>
              </a:lnSpc>
              <a:tabLst>
                <a:tab pos="1684655" algn="l"/>
              </a:tabLst>
            </a:pPr>
            <a:r>
              <a:rPr sz="2200" spc="-35" dirty="0">
                <a:solidFill>
                  <a:srgbClr val="2E2B1F"/>
                </a:solidFill>
                <a:latin typeface="Calibri"/>
                <a:cs typeface="Calibri"/>
              </a:rPr>
              <a:t>Hierarchy,	</a:t>
            </a:r>
            <a:r>
              <a:rPr sz="2200" spc="-10" dirty="0">
                <a:solidFill>
                  <a:srgbClr val="2E2B1F"/>
                </a:solidFill>
                <a:latin typeface="Calibri"/>
                <a:cs typeface="Calibri"/>
              </a:rPr>
              <a:t>The</a:t>
            </a:r>
            <a:endParaRPr sz="2200">
              <a:latin typeface="Calibri"/>
              <a:cs typeface="Calibri"/>
            </a:endParaRPr>
          </a:p>
        </p:txBody>
      </p:sp>
      <p:sp>
        <p:nvSpPr>
          <p:cNvPr id="7" name="object 7"/>
          <p:cNvSpPr txBox="1"/>
          <p:nvPr/>
        </p:nvSpPr>
        <p:spPr>
          <a:xfrm>
            <a:off x="3057270" y="1952066"/>
            <a:ext cx="3881754" cy="360680"/>
          </a:xfrm>
          <a:prstGeom prst="rect">
            <a:avLst/>
          </a:prstGeom>
        </p:spPr>
        <p:txBody>
          <a:bodyPr vert="horz" wrap="square" lIns="0" tIns="12065" rIns="0" bIns="0" rtlCol="0">
            <a:spAutoFit/>
          </a:bodyPr>
          <a:lstStyle/>
          <a:p>
            <a:pPr marL="12700">
              <a:lnSpc>
                <a:spcPct val="100000"/>
              </a:lnSpc>
              <a:spcBef>
                <a:spcPts val="95"/>
              </a:spcBef>
              <a:tabLst>
                <a:tab pos="1430020" algn="l"/>
                <a:tab pos="2546985" algn="l"/>
                <a:tab pos="3304540" algn="l"/>
              </a:tabLst>
            </a:pPr>
            <a:r>
              <a:rPr sz="2200" spc="-10" dirty="0">
                <a:solidFill>
                  <a:srgbClr val="2E2B1F"/>
                </a:solidFill>
                <a:latin typeface="Calibri"/>
                <a:cs typeface="Calibri"/>
              </a:rPr>
              <a:t>E</a:t>
            </a:r>
            <a:r>
              <a:rPr sz="2200" spc="-65" dirty="0">
                <a:solidFill>
                  <a:srgbClr val="2E2B1F"/>
                </a:solidFill>
                <a:latin typeface="Calibri"/>
                <a:cs typeface="Calibri"/>
              </a:rPr>
              <a:t>x</a:t>
            </a:r>
            <a:r>
              <a:rPr sz="2200" spc="-5" dirty="0">
                <a:solidFill>
                  <a:srgbClr val="2E2B1F"/>
                </a:solidFill>
                <a:latin typeface="Calibri"/>
                <a:cs typeface="Calibri"/>
              </a:rPr>
              <a:t>ce</a:t>
            </a:r>
            <a:r>
              <a:rPr sz="2200" spc="-20" dirty="0">
                <a:solidFill>
                  <a:srgbClr val="2E2B1F"/>
                </a:solidFill>
                <a:latin typeface="Calibri"/>
                <a:cs typeface="Calibri"/>
              </a:rPr>
              <a:t>p</a:t>
            </a:r>
            <a:r>
              <a:rPr sz="2200" spc="-5" dirty="0">
                <a:solidFill>
                  <a:srgbClr val="2E2B1F"/>
                </a:solidFill>
                <a:latin typeface="Calibri"/>
                <a:cs typeface="Calibri"/>
              </a:rPr>
              <a:t>ti</a:t>
            </a:r>
            <a:r>
              <a:rPr sz="2200" dirty="0">
                <a:solidFill>
                  <a:srgbClr val="2E2B1F"/>
                </a:solidFill>
                <a:latin typeface="Calibri"/>
                <a:cs typeface="Calibri"/>
              </a:rPr>
              <a:t>o</a:t>
            </a:r>
            <a:r>
              <a:rPr sz="2200" spc="-5" dirty="0">
                <a:solidFill>
                  <a:srgbClr val="2E2B1F"/>
                </a:solidFill>
                <a:latin typeface="Calibri"/>
                <a:cs typeface="Calibri"/>
              </a:rPr>
              <a:t>n</a:t>
            </a:r>
            <a:r>
              <a:rPr sz="2200" dirty="0">
                <a:solidFill>
                  <a:srgbClr val="2E2B1F"/>
                </a:solidFill>
                <a:latin typeface="Calibri"/>
                <a:cs typeface="Calibri"/>
              </a:rPr>
              <a:t>	</a:t>
            </a:r>
            <a:r>
              <a:rPr sz="2200" spc="-15" dirty="0">
                <a:solidFill>
                  <a:srgbClr val="2E2B1F"/>
                </a:solidFill>
                <a:latin typeface="Calibri"/>
                <a:cs typeface="Calibri"/>
              </a:rPr>
              <a:t>M</a:t>
            </a:r>
            <a:r>
              <a:rPr sz="2200" spc="-10" dirty="0">
                <a:solidFill>
                  <a:srgbClr val="2E2B1F"/>
                </a:solidFill>
                <a:latin typeface="Calibri"/>
                <a:cs typeface="Calibri"/>
              </a:rPr>
              <a:t>odel</a:t>
            </a:r>
            <a:r>
              <a:rPr sz="2200" spc="-5" dirty="0">
                <a:solidFill>
                  <a:srgbClr val="2E2B1F"/>
                </a:solidFill>
                <a:latin typeface="Calibri"/>
                <a:cs typeface="Calibri"/>
              </a:rPr>
              <a:t>,</a:t>
            </a:r>
            <a:r>
              <a:rPr sz="2200" dirty="0">
                <a:solidFill>
                  <a:srgbClr val="2E2B1F"/>
                </a:solidFill>
                <a:latin typeface="Calibri"/>
                <a:cs typeface="Calibri"/>
              </a:rPr>
              <a:t>	</a:t>
            </a:r>
            <a:r>
              <a:rPr sz="2200" spc="-5" dirty="0">
                <a:solidFill>
                  <a:srgbClr val="2E2B1F"/>
                </a:solidFill>
                <a:latin typeface="Calibri"/>
                <a:cs typeface="Calibri"/>
              </a:rPr>
              <a:t>R</a:t>
            </a:r>
            <a:r>
              <a:rPr sz="2200" spc="-15" dirty="0">
                <a:solidFill>
                  <a:srgbClr val="2E2B1F"/>
                </a:solidFill>
                <a:latin typeface="Calibri"/>
                <a:cs typeface="Calibri"/>
              </a:rPr>
              <a:t>u</a:t>
            </a:r>
            <a:r>
              <a:rPr sz="2200" spc="-5" dirty="0">
                <a:solidFill>
                  <a:srgbClr val="2E2B1F"/>
                </a:solidFill>
                <a:latin typeface="Calibri"/>
                <a:cs typeface="Calibri"/>
              </a:rPr>
              <a:t>n</a:t>
            </a:r>
            <a:r>
              <a:rPr sz="2200" dirty="0">
                <a:solidFill>
                  <a:srgbClr val="2E2B1F"/>
                </a:solidFill>
                <a:latin typeface="Calibri"/>
                <a:cs typeface="Calibri"/>
              </a:rPr>
              <a:t>	</a:t>
            </a:r>
            <a:r>
              <a:rPr sz="2200" spc="-10" dirty="0">
                <a:solidFill>
                  <a:srgbClr val="2E2B1F"/>
                </a:solidFill>
                <a:latin typeface="Calibri"/>
                <a:cs typeface="Calibri"/>
              </a:rPr>
              <a:t>T</a:t>
            </a:r>
            <a:r>
              <a:rPr sz="2200" dirty="0">
                <a:solidFill>
                  <a:srgbClr val="2E2B1F"/>
                </a:solidFill>
                <a:latin typeface="Calibri"/>
                <a:cs typeface="Calibri"/>
              </a:rPr>
              <a:t>i</a:t>
            </a:r>
            <a:r>
              <a:rPr sz="2200" spc="-5" dirty="0">
                <a:solidFill>
                  <a:srgbClr val="2E2B1F"/>
                </a:solidFill>
                <a:latin typeface="Calibri"/>
                <a:cs typeface="Calibri"/>
              </a:rPr>
              <a:t>me</a:t>
            </a:r>
            <a:endParaRPr sz="2200">
              <a:latin typeface="Calibri"/>
              <a:cs typeface="Calibri"/>
            </a:endParaRPr>
          </a:p>
        </p:txBody>
      </p:sp>
      <p:sp>
        <p:nvSpPr>
          <p:cNvPr id="8" name="object 8"/>
          <p:cNvSpPr txBox="1"/>
          <p:nvPr/>
        </p:nvSpPr>
        <p:spPr>
          <a:xfrm>
            <a:off x="879144" y="1952066"/>
            <a:ext cx="7118984" cy="695960"/>
          </a:xfrm>
          <a:prstGeom prst="rect">
            <a:avLst/>
          </a:prstGeom>
        </p:spPr>
        <p:txBody>
          <a:bodyPr vert="horz" wrap="square" lIns="0" tIns="12065" rIns="0" bIns="0" rtlCol="0">
            <a:spAutoFit/>
          </a:bodyPr>
          <a:lstStyle/>
          <a:p>
            <a:pPr marR="5080" algn="r">
              <a:lnSpc>
                <a:spcPct val="100000"/>
              </a:lnSpc>
              <a:spcBef>
                <a:spcPts val="95"/>
              </a:spcBef>
            </a:pPr>
            <a:r>
              <a:rPr sz="2200" spc="-20" dirty="0">
                <a:solidFill>
                  <a:srgbClr val="2E2B1F"/>
                </a:solidFill>
                <a:latin typeface="Calibri"/>
                <a:cs typeface="Calibri"/>
              </a:rPr>
              <a:t>Errors,</a:t>
            </a:r>
            <a:endParaRPr sz="2200">
              <a:latin typeface="Calibri"/>
              <a:cs typeface="Calibri"/>
            </a:endParaRPr>
          </a:p>
          <a:p>
            <a:pPr marR="5080" algn="r">
              <a:lnSpc>
                <a:spcPct val="100000"/>
              </a:lnSpc>
              <a:tabLst>
                <a:tab pos="2747645" algn="l"/>
                <a:tab pos="4948555" algn="l"/>
                <a:tab pos="6329680" algn="l"/>
                <a:tab pos="6811645" algn="l"/>
              </a:tabLst>
            </a:pPr>
            <a:r>
              <a:rPr sz="2200" spc="-5" dirty="0">
                <a:solidFill>
                  <a:srgbClr val="2E2B1F"/>
                </a:solidFill>
                <a:latin typeface="Calibri"/>
                <a:cs typeface="Calibri"/>
              </a:rPr>
              <a:t>t</a:t>
            </a:r>
            <a:r>
              <a:rPr sz="2200" dirty="0">
                <a:solidFill>
                  <a:srgbClr val="2E2B1F"/>
                </a:solidFill>
                <a:latin typeface="Calibri"/>
                <a:cs typeface="Calibri"/>
              </a:rPr>
              <a:t>r</a:t>
            </a:r>
            <a:r>
              <a:rPr sz="2200" spc="-5" dirty="0">
                <a:solidFill>
                  <a:srgbClr val="2E2B1F"/>
                </a:solidFill>
                <a:latin typeface="Calibri"/>
                <a:cs typeface="Calibri"/>
              </a:rPr>
              <a:t>y</a:t>
            </a:r>
            <a:r>
              <a:rPr sz="2200" dirty="0">
                <a:solidFill>
                  <a:srgbClr val="2E2B1F"/>
                </a:solidFill>
                <a:latin typeface="Calibri"/>
                <a:cs typeface="Calibri"/>
              </a:rPr>
              <a:t>…</a:t>
            </a:r>
            <a:r>
              <a:rPr sz="2200" spc="-10" dirty="0">
                <a:solidFill>
                  <a:srgbClr val="2E2B1F"/>
                </a:solidFill>
                <a:latin typeface="Calibri"/>
                <a:cs typeface="Calibri"/>
              </a:rPr>
              <a:t>…</a:t>
            </a:r>
            <a:r>
              <a:rPr sz="2200" dirty="0">
                <a:solidFill>
                  <a:srgbClr val="2E2B1F"/>
                </a:solidFill>
                <a:latin typeface="Calibri"/>
                <a:cs typeface="Calibri"/>
              </a:rPr>
              <a:t>.</a:t>
            </a:r>
            <a:r>
              <a:rPr sz="2200" spc="-45" dirty="0">
                <a:solidFill>
                  <a:srgbClr val="2E2B1F"/>
                </a:solidFill>
                <a:latin typeface="Calibri"/>
                <a:cs typeface="Calibri"/>
              </a:rPr>
              <a:t>e</a:t>
            </a:r>
            <a:r>
              <a:rPr sz="2200" spc="-60" dirty="0">
                <a:solidFill>
                  <a:srgbClr val="2E2B1F"/>
                </a:solidFill>
                <a:latin typeface="Calibri"/>
                <a:cs typeface="Calibri"/>
              </a:rPr>
              <a:t>x</a:t>
            </a:r>
            <a:r>
              <a:rPr sz="2200" spc="-5" dirty="0">
                <a:solidFill>
                  <a:srgbClr val="2E2B1F"/>
                </a:solidFill>
                <a:latin typeface="Calibri"/>
                <a:cs typeface="Calibri"/>
              </a:rPr>
              <a:t>ce</a:t>
            </a:r>
            <a:r>
              <a:rPr sz="2200" spc="-20" dirty="0">
                <a:solidFill>
                  <a:srgbClr val="2E2B1F"/>
                </a:solidFill>
                <a:latin typeface="Calibri"/>
                <a:cs typeface="Calibri"/>
              </a:rPr>
              <a:t>p</a:t>
            </a:r>
            <a:r>
              <a:rPr sz="2200" dirty="0">
                <a:solidFill>
                  <a:srgbClr val="2E2B1F"/>
                </a:solidFill>
                <a:latin typeface="Calibri"/>
                <a:cs typeface="Calibri"/>
              </a:rPr>
              <a:t>t…</a:t>
            </a:r>
            <a:r>
              <a:rPr sz="2200" spc="-10" dirty="0">
                <a:solidFill>
                  <a:srgbClr val="2E2B1F"/>
                </a:solidFill>
                <a:latin typeface="Calibri"/>
                <a:cs typeface="Calibri"/>
              </a:rPr>
              <a:t>…</a:t>
            </a:r>
            <a:r>
              <a:rPr sz="2200" dirty="0">
                <a:solidFill>
                  <a:srgbClr val="2E2B1F"/>
                </a:solidFill>
                <a:latin typeface="Calibri"/>
                <a:cs typeface="Calibri"/>
              </a:rPr>
              <a:t>.</a:t>
            </a:r>
            <a:r>
              <a:rPr sz="2200" spc="-5" dirty="0">
                <a:solidFill>
                  <a:srgbClr val="2E2B1F"/>
                </a:solidFill>
                <a:latin typeface="Calibri"/>
                <a:cs typeface="Calibri"/>
              </a:rPr>
              <a:t>else,</a:t>
            </a:r>
            <a:r>
              <a:rPr sz="2200" dirty="0">
                <a:solidFill>
                  <a:srgbClr val="2E2B1F"/>
                </a:solidFill>
                <a:latin typeface="Calibri"/>
                <a:cs typeface="Calibri"/>
              </a:rPr>
              <a:t>	</a:t>
            </a:r>
            <a:r>
              <a:rPr sz="2200" spc="-5" dirty="0">
                <a:solidFill>
                  <a:srgbClr val="2E2B1F"/>
                </a:solidFill>
                <a:latin typeface="Calibri"/>
                <a:cs typeface="Calibri"/>
              </a:rPr>
              <a:t>t</a:t>
            </a:r>
            <a:r>
              <a:rPr sz="2200" dirty="0">
                <a:solidFill>
                  <a:srgbClr val="2E2B1F"/>
                </a:solidFill>
                <a:latin typeface="Calibri"/>
                <a:cs typeface="Calibri"/>
              </a:rPr>
              <a:t>r</a:t>
            </a:r>
            <a:r>
              <a:rPr sz="2200" spc="10" dirty="0">
                <a:solidFill>
                  <a:srgbClr val="2E2B1F"/>
                </a:solidFill>
                <a:latin typeface="Calibri"/>
                <a:cs typeface="Calibri"/>
              </a:rPr>
              <a:t>y</a:t>
            </a:r>
            <a:r>
              <a:rPr sz="2200" spc="-10" dirty="0">
                <a:solidFill>
                  <a:srgbClr val="2E2B1F"/>
                </a:solidFill>
                <a:latin typeface="Calibri"/>
                <a:cs typeface="Calibri"/>
              </a:rPr>
              <a:t>-finall</a:t>
            </a:r>
            <a:r>
              <a:rPr sz="2200" spc="5" dirty="0">
                <a:solidFill>
                  <a:srgbClr val="2E2B1F"/>
                </a:solidFill>
                <a:latin typeface="Calibri"/>
                <a:cs typeface="Calibri"/>
              </a:rPr>
              <a:t>y</a:t>
            </a:r>
            <a:r>
              <a:rPr sz="2200" spc="-10" dirty="0">
                <a:solidFill>
                  <a:srgbClr val="2E2B1F"/>
                </a:solidFill>
                <a:latin typeface="Calibri"/>
                <a:cs typeface="Calibri"/>
              </a:rPr>
              <a:t>-</a:t>
            </a:r>
            <a:r>
              <a:rPr sz="2200" spc="-5" dirty="0">
                <a:solidFill>
                  <a:srgbClr val="2E2B1F"/>
                </a:solidFill>
                <a:latin typeface="Calibri"/>
                <a:cs typeface="Calibri"/>
              </a:rPr>
              <a:t>cl</a:t>
            </a:r>
            <a:r>
              <a:rPr sz="2200" spc="-20" dirty="0">
                <a:solidFill>
                  <a:srgbClr val="2E2B1F"/>
                </a:solidFill>
                <a:latin typeface="Calibri"/>
                <a:cs typeface="Calibri"/>
              </a:rPr>
              <a:t>a</a:t>
            </a:r>
            <a:r>
              <a:rPr sz="2200" spc="-10" dirty="0">
                <a:solidFill>
                  <a:srgbClr val="2E2B1F"/>
                </a:solidFill>
                <a:latin typeface="Calibri"/>
                <a:cs typeface="Calibri"/>
              </a:rPr>
              <a:t>u</a:t>
            </a:r>
            <a:r>
              <a:rPr sz="2200" spc="-15" dirty="0">
                <a:solidFill>
                  <a:srgbClr val="2E2B1F"/>
                </a:solidFill>
                <a:latin typeface="Calibri"/>
                <a:cs typeface="Calibri"/>
              </a:rPr>
              <a:t>s</a:t>
            </a:r>
            <a:r>
              <a:rPr sz="2200" spc="-5" dirty="0">
                <a:solidFill>
                  <a:srgbClr val="2E2B1F"/>
                </a:solidFill>
                <a:latin typeface="Calibri"/>
                <a:cs typeface="Calibri"/>
              </a:rPr>
              <a:t>e,</a:t>
            </a:r>
            <a:r>
              <a:rPr sz="2200" dirty="0">
                <a:solidFill>
                  <a:srgbClr val="2E2B1F"/>
                </a:solidFill>
                <a:latin typeface="Calibri"/>
                <a:cs typeface="Calibri"/>
              </a:rPr>
              <a:t>	</a:t>
            </a:r>
            <a:r>
              <a:rPr sz="2200" spc="-5" dirty="0">
                <a:solidFill>
                  <a:srgbClr val="2E2B1F"/>
                </a:solidFill>
                <a:latin typeface="Calibri"/>
                <a:cs typeface="Calibri"/>
              </a:rPr>
              <a:t>A</a:t>
            </a:r>
            <a:r>
              <a:rPr sz="2200" spc="-30" dirty="0">
                <a:solidFill>
                  <a:srgbClr val="2E2B1F"/>
                </a:solidFill>
                <a:latin typeface="Calibri"/>
                <a:cs typeface="Calibri"/>
              </a:rPr>
              <a:t>r</a:t>
            </a:r>
            <a:r>
              <a:rPr sz="2200" spc="-5" dirty="0">
                <a:solidFill>
                  <a:srgbClr val="2E2B1F"/>
                </a:solidFill>
                <a:latin typeface="Calibri"/>
                <a:cs typeface="Calibri"/>
              </a:rPr>
              <a:t>gume</a:t>
            </a:r>
            <a:r>
              <a:rPr sz="2200" spc="-15" dirty="0">
                <a:solidFill>
                  <a:srgbClr val="2E2B1F"/>
                </a:solidFill>
                <a:latin typeface="Calibri"/>
                <a:cs typeface="Calibri"/>
              </a:rPr>
              <a:t>n</a:t>
            </a:r>
            <a:r>
              <a:rPr sz="2200" spc="-5" dirty="0">
                <a:solidFill>
                  <a:srgbClr val="2E2B1F"/>
                </a:solidFill>
                <a:latin typeface="Calibri"/>
                <a:cs typeface="Calibri"/>
              </a:rPr>
              <a:t>t</a:t>
            </a:r>
            <a:r>
              <a:rPr sz="2200" dirty="0">
                <a:solidFill>
                  <a:srgbClr val="2E2B1F"/>
                </a:solidFill>
                <a:latin typeface="Calibri"/>
                <a:cs typeface="Calibri"/>
              </a:rPr>
              <a:t>	</a:t>
            </a:r>
            <a:r>
              <a:rPr sz="2200" spc="10" dirty="0">
                <a:solidFill>
                  <a:srgbClr val="2E2B1F"/>
                </a:solidFill>
                <a:latin typeface="Calibri"/>
                <a:cs typeface="Calibri"/>
              </a:rPr>
              <a:t>o</a:t>
            </a:r>
            <a:r>
              <a:rPr sz="2200" spc="-5" dirty="0">
                <a:solidFill>
                  <a:srgbClr val="2E2B1F"/>
                </a:solidFill>
                <a:latin typeface="Calibri"/>
                <a:cs typeface="Calibri"/>
              </a:rPr>
              <a:t>f</a:t>
            </a:r>
            <a:r>
              <a:rPr sz="2200" dirty="0">
                <a:solidFill>
                  <a:srgbClr val="2E2B1F"/>
                </a:solidFill>
                <a:latin typeface="Calibri"/>
                <a:cs typeface="Calibri"/>
              </a:rPr>
              <a:t>	</a:t>
            </a:r>
            <a:r>
              <a:rPr sz="2200" spc="-5" dirty="0">
                <a:solidFill>
                  <a:srgbClr val="2E2B1F"/>
                </a:solidFill>
                <a:latin typeface="Calibri"/>
                <a:cs typeface="Calibri"/>
              </a:rPr>
              <a:t>an</a:t>
            </a:r>
            <a:endParaRPr sz="2200">
              <a:latin typeface="Calibri"/>
              <a:cs typeface="Calibri"/>
            </a:endParaRPr>
          </a:p>
        </p:txBody>
      </p:sp>
      <p:sp>
        <p:nvSpPr>
          <p:cNvPr id="9" name="object 9"/>
          <p:cNvSpPr txBox="1">
            <a:spLocks noGrp="1"/>
          </p:cNvSpPr>
          <p:nvPr>
            <p:ph type="body" idx="1"/>
          </p:nvPr>
        </p:nvSpPr>
        <p:spPr>
          <a:prstGeom prst="rect">
            <a:avLst/>
          </a:prstGeom>
        </p:spPr>
        <p:txBody>
          <a:bodyPr vert="horz" wrap="square" lIns="0" tIns="12065" rIns="0" bIns="0" rtlCol="0">
            <a:spAutoFit/>
          </a:bodyPr>
          <a:lstStyle/>
          <a:p>
            <a:pPr marL="241300" marR="6350" algn="just">
              <a:lnSpc>
                <a:spcPct val="100000"/>
              </a:lnSpc>
              <a:spcBef>
                <a:spcPts val="95"/>
              </a:spcBef>
            </a:pPr>
            <a:r>
              <a:rPr spc="-15" dirty="0"/>
              <a:t>exception,</a:t>
            </a:r>
            <a:r>
              <a:rPr spc="-10" dirty="0"/>
              <a:t> </a:t>
            </a:r>
            <a:r>
              <a:rPr dirty="0"/>
              <a:t>Python</a:t>
            </a:r>
            <a:r>
              <a:rPr spc="5" dirty="0"/>
              <a:t> </a:t>
            </a:r>
            <a:r>
              <a:rPr spc="-15" dirty="0"/>
              <a:t>standard</a:t>
            </a:r>
            <a:r>
              <a:rPr spc="-10" dirty="0"/>
              <a:t> </a:t>
            </a:r>
            <a:r>
              <a:rPr spc="-15" dirty="0"/>
              <a:t>exceptions</a:t>
            </a:r>
            <a:r>
              <a:rPr spc="-10" dirty="0"/>
              <a:t> </a:t>
            </a:r>
            <a:r>
              <a:rPr spc="-5" dirty="0"/>
              <a:t>and</a:t>
            </a:r>
            <a:r>
              <a:rPr dirty="0"/>
              <a:t> </a:t>
            </a:r>
            <a:r>
              <a:rPr spc="-10" dirty="0"/>
              <a:t>user</a:t>
            </a:r>
            <a:r>
              <a:rPr spc="-5" dirty="0"/>
              <a:t> </a:t>
            </a:r>
            <a:r>
              <a:rPr spc="-10" dirty="0"/>
              <a:t>defined </a:t>
            </a:r>
            <a:r>
              <a:rPr spc="-484" dirty="0"/>
              <a:t> </a:t>
            </a:r>
            <a:r>
              <a:rPr spc="-15" dirty="0"/>
              <a:t>exceptions,</a:t>
            </a:r>
            <a:r>
              <a:rPr spc="20" dirty="0"/>
              <a:t> </a:t>
            </a:r>
            <a:r>
              <a:rPr spc="-10" dirty="0"/>
              <a:t>Handling</a:t>
            </a:r>
            <a:r>
              <a:rPr spc="-5" dirty="0"/>
              <a:t> IO</a:t>
            </a:r>
            <a:r>
              <a:rPr dirty="0"/>
              <a:t> </a:t>
            </a:r>
            <a:r>
              <a:rPr spc="-10" dirty="0"/>
              <a:t>Exceptions.</a:t>
            </a:r>
          </a:p>
          <a:p>
            <a:pPr marL="241300" marR="5080" indent="-229235" algn="just">
              <a:lnSpc>
                <a:spcPct val="100000"/>
              </a:lnSpc>
              <a:spcBef>
                <a:spcPts val="530"/>
              </a:spcBef>
              <a:buClr>
                <a:srgbClr val="A9A47B"/>
              </a:buClr>
              <a:buFont typeface="Arial MT"/>
              <a:buChar char="•"/>
              <a:tabLst>
                <a:tab pos="241935" algn="l"/>
              </a:tabLst>
            </a:pPr>
            <a:r>
              <a:rPr b="1" spc="-5" dirty="0">
                <a:latin typeface="Calibri"/>
                <a:cs typeface="Calibri"/>
              </a:rPr>
              <a:t>Multithreading: </a:t>
            </a:r>
            <a:r>
              <a:rPr spc="-5" dirty="0"/>
              <a:t>Starting a new </a:t>
            </a:r>
            <a:r>
              <a:rPr spc="-10" dirty="0"/>
              <a:t>thread, </a:t>
            </a:r>
            <a:r>
              <a:rPr spc="-5" dirty="0"/>
              <a:t>the threading module, </a:t>
            </a:r>
            <a:r>
              <a:rPr dirty="0"/>
              <a:t> </a:t>
            </a:r>
            <a:r>
              <a:rPr spc="-10" dirty="0"/>
              <a:t>synchronizing </a:t>
            </a:r>
            <a:r>
              <a:rPr spc="-5" dirty="0"/>
              <a:t>threads, </a:t>
            </a:r>
            <a:r>
              <a:rPr spc="-15" dirty="0"/>
              <a:t>race </a:t>
            </a:r>
            <a:r>
              <a:rPr spc="-10" dirty="0"/>
              <a:t>condition, </a:t>
            </a:r>
            <a:r>
              <a:rPr spc="-5" dirty="0"/>
              <a:t>multithreaded priority </a:t>
            </a:r>
            <a:r>
              <a:rPr dirty="0"/>
              <a:t> </a:t>
            </a:r>
            <a:r>
              <a:rPr spc="-10" dirty="0"/>
              <a:t>queue.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8F2378-906F-48ED-B00F-48FC843A4ACC}"/>
              </a:ext>
            </a:extLst>
          </p:cNvPr>
          <p:cNvSpPr>
            <a:spLocks noGrp="1"/>
          </p:cNvSpPr>
          <p:nvPr>
            <p:ph type="body" idx="1"/>
          </p:nvPr>
        </p:nvSpPr>
        <p:spPr>
          <a:xfrm>
            <a:off x="609600" y="762000"/>
            <a:ext cx="7348220" cy="5755422"/>
          </a:xfrm>
        </p:spPr>
        <p:txBody>
          <a:bodyPr/>
          <a:lstStyle/>
          <a:p>
            <a:r>
              <a:rPr lang="en-IN" dirty="0"/>
              <a:t>def </a:t>
            </a:r>
            <a:r>
              <a:rPr lang="en-IN" dirty="0" err="1"/>
              <a:t>divideNos</a:t>
            </a:r>
            <a:r>
              <a:rPr lang="en-IN" dirty="0"/>
              <a:t>(a, b):</a:t>
            </a:r>
          </a:p>
          <a:p>
            <a:r>
              <a:rPr lang="en-IN" dirty="0"/>
              <a:t>  return a/b </a:t>
            </a:r>
            <a:r>
              <a:rPr lang="en-IN" b="1" dirty="0"/>
              <a:t># An exception might raise here if b is 0 </a:t>
            </a:r>
            <a:r>
              <a:rPr lang="en-IN" dirty="0"/>
              <a:t>(ZeroDivisionError)</a:t>
            </a:r>
          </a:p>
          <a:p>
            <a:r>
              <a:rPr lang="en-IN" dirty="0"/>
              <a:t>try:</a:t>
            </a:r>
          </a:p>
          <a:p>
            <a:r>
              <a:rPr lang="en-IN" dirty="0"/>
              <a:t>   a = input('enter a:')</a:t>
            </a:r>
          </a:p>
          <a:p>
            <a:r>
              <a:rPr lang="en-IN" dirty="0"/>
              <a:t>   b = input('enter b:')</a:t>
            </a:r>
          </a:p>
          <a:p>
            <a:r>
              <a:rPr lang="en-IN" dirty="0"/>
              <a:t>   print('after division', </a:t>
            </a:r>
            <a:r>
              <a:rPr lang="en-IN" dirty="0" err="1"/>
              <a:t>divideNos</a:t>
            </a:r>
            <a:r>
              <a:rPr lang="en-IN" dirty="0"/>
              <a:t>(a, b)) </a:t>
            </a:r>
          </a:p>
          <a:p>
            <a:r>
              <a:rPr lang="en-IN" dirty="0"/>
              <a:t>   a = [1, 2, 3]</a:t>
            </a:r>
          </a:p>
          <a:p>
            <a:r>
              <a:rPr lang="en-IN" dirty="0"/>
              <a:t>   print(a[3]) </a:t>
            </a:r>
            <a:r>
              <a:rPr lang="en-IN" b="1" dirty="0"/>
              <a:t># An exception will raise here as size of array ‘a’ is 3 hence is accessible only up until 2nd index</a:t>
            </a:r>
          </a:p>
          <a:p>
            <a:r>
              <a:rPr lang="en-IN" b="1" dirty="0"/>
              <a:t># if IndexError exception is raised</a:t>
            </a:r>
          </a:p>
          <a:p>
            <a:r>
              <a:rPr lang="en-IN" dirty="0"/>
              <a:t>except IndexError:            </a:t>
            </a:r>
          </a:p>
          <a:p>
            <a:r>
              <a:rPr lang="en-IN" dirty="0"/>
              <a:t>   print('index error')</a:t>
            </a:r>
          </a:p>
          <a:p>
            <a:r>
              <a:rPr lang="en-IN" b="1" dirty="0"/>
              <a:t># if ZeroDivisionError exception is raised</a:t>
            </a:r>
          </a:p>
          <a:p>
            <a:r>
              <a:rPr lang="en-IN" dirty="0"/>
              <a:t>except ZeroDivisionError:</a:t>
            </a:r>
          </a:p>
          <a:p>
            <a:r>
              <a:rPr lang="en-IN" dirty="0"/>
              <a:t>   print('zero division error')</a:t>
            </a:r>
          </a:p>
          <a:p>
            <a:endParaRPr lang="en-IN" dirty="0"/>
          </a:p>
        </p:txBody>
      </p:sp>
    </p:spTree>
    <p:extLst>
      <p:ext uri="{BB962C8B-B14F-4D97-AF65-F5344CB8AC3E}">
        <p14:creationId xmlns:p14="http://schemas.microsoft.com/office/powerpoint/2010/main" val="59827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50B78E-8286-4DD4-9319-BB354007EA56}"/>
              </a:ext>
            </a:extLst>
          </p:cNvPr>
          <p:cNvSpPr>
            <a:spLocks noGrp="1"/>
          </p:cNvSpPr>
          <p:nvPr>
            <p:ph type="body" idx="1"/>
          </p:nvPr>
        </p:nvSpPr>
        <p:spPr>
          <a:xfrm>
            <a:off x="381000" y="685800"/>
            <a:ext cx="7348220" cy="4647426"/>
          </a:xfrm>
        </p:spPr>
        <p:txBody>
          <a:bodyPr/>
          <a:lstStyle/>
          <a:p>
            <a:r>
              <a:rPr lang="en-IN" sz="2800" dirty="0"/>
              <a:t>def </a:t>
            </a:r>
            <a:r>
              <a:rPr lang="en-IN" sz="2800" dirty="0" err="1"/>
              <a:t>divideNos</a:t>
            </a:r>
            <a:r>
              <a:rPr lang="en-IN" sz="2800" dirty="0"/>
              <a:t>(a, b):</a:t>
            </a:r>
          </a:p>
          <a:p>
            <a:r>
              <a:rPr lang="en-IN" sz="2800" dirty="0"/>
              <a:t>        return a/b</a:t>
            </a:r>
          </a:p>
          <a:p>
            <a:r>
              <a:rPr lang="en-IN" sz="2800" dirty="0"/>
              <a:t>try:</a:t>
            </a:r>
          </a:p>
          <a:p>
            <a:r>
              <a:rPr lang="en-IN" sz="2800" dirty="0"/>
              <a:t>    a = int(input('enter a:'))</a:t>
            </a:r>
          </a:p>
          <a:p>
            <a:r>
              <a:rPr lang="en-IN" sz="2800" dirty="0"/>
              <a:t>     b = int(input('enter b:'))</a:t>
            </a:r>
          </a:p>
          <a:p>
            <a:r>
              <a:rPr lang="en-IN" sz="2800" dirty="0"/>
              <a:t>     print('after division', </a:t>
            </a:r>
            <a:r>
              <a:rPr lang="en-IN" sz="2800" dirty="0" err="1"/>
              <a:t>divideNos</a:t>
            </a:r>
            <a:r>
              <a:rPr lang="en-IN" sz="2800" dirty="0"/>
              <a:t>(</a:t>
            </a:r>
            <a:r>
              <a:rPr lang="en-IN" sz="2800" dirty="0" err="1"/>
              <a:t>a,b</a:t>
            </a:r>
            <a:r>
              <a:rPr lang="en-IN" sz="2800" dirty="0"/>
              <a:t>))</a:t>
            </a:r>
          </a:p>
          <a:p>
            <a:r>
              <a:rPr lang="en-IN" sz="2800" dirty="0"/>
              <a:t>     a = [1, 2, 3]</a:t>
            </a:r>
          </a:p>
          <a:p>
            <a:r>
              <a:rPr lang="en-IN" sz="2800" dirty="0"/>
              <a:t>     print(a[3])</a:t>
            </a:r>
          </a:p>
          <a:p>
            <a:r>
              <a:rPr lang="en-IN" sz="2800" dirty="0"/>
              <a:t>except (IndexError, ZeroDivisionError):</a:t>
            </a:r>
          </a:p>
          <a:p>
            <a:r>
              <a:rPr lang="en-IN" sz="2800" dirty="0"/>
              <a:t>      print('index error OR zero division error')</a:t>
            </a:r>
          </a:p>
          <a:p>
            <a:endParaRPr lang="en-IN" dirty="0"/>
          </a:p>
        </p:txBody>
      </p:sp>
    </p:spTree>
    <p:extLst>
      <p:ext uri="{BB962C8B-B14F-4D97-AF65-F5344CB8AC3E}">
        <p14:creationId xmlns:p14="http://schemas.microsoft.com/office/powerpoint/2010/main" val="401978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7F08724-D424-499F-AA11-B1B45102021B}"/>
              </a:ext>
            </a:extLst>
          </p:cNvPr>
          <p:cNvSpPr>
            <a:spLocks noGrp="1"/>
          </p:cNvSpPr>
          <p:nvPr>
            <p:ph type="body" idx="1"/>
          </p:nvPr>
        </p:nvSpPr>
        <p:spPr>
          <a:xfrm>
            <a:off x="228600" y="381000"/>
            <a:ext cx="8153400" cy="2031325"/>
          </a:xfrm>
        </p:spPr>
        <p:txBody>
          <a:bodyPr/>
          <a:lstStyle/>
          <a:p>
            <a:pPr marL="342900" indent="-342900" algn="just">
              <a:buFont typeface="Arial" panose="020B0604020202020204" pitchFamily="34" charset="0"/>
              <a:buChar char="•"/>
            </a:pPr>
            <a:r>
              <a:rPr lang="en-IN" dirty="0">
                <a:effectLst/>
              </a:rPr>
              <a:t>Only one of the except blocks is triggered when an exception is raised. </a:t>
            </a:r>
          </a:p>
          <a:p>
            <a:pPr marL="342900" indent="-342900" algn="just">
              <a:buFont typeface="Arial" panose="020B0604020202020204" pitchFamily="34" charset="0"/>
              <a:buChar char="•"/>
            </a:pPr>
            <a:r>
              <a:rPr lang="en-IN" dirty="0">
                <a:effectLst/>
              </a:rPr>
              <a:t>Consider an example where we have one except as except IndexError and another as except(IndexError, ZeroDivisionError) then the one written first will trigger.</a:t>
            </a:r>
          </a:p>
          <a:p>
            <a:endParaRPr lang="en-IN" dirty="0"/>
          </a:p>
        </p:txBody>
      </p:sp>
    </p:spTree>
    <p:extLst>
      <p:ext uri="{BB962C8B-B14F-4D97-AF65-F5344CB8AC3E}">
        <p14:creationId xmlns:p14="http://schemas.microsoft.com/office/powerpoint/2010/main" val="89415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5AF2-D2EC-480D-A61E-E8BD076087DD}"/>
              </a:ext>
            </a:extLst>
          </p:cNvPr>
          <p:cNvSpPr>
            <a:spLocks noGrp="1"/>
          </p:cNvSpPr>
          <p:nvPr>
            <p:ph type="title"/>
          </p:nvPr>
        </p:nvSpPr>
        <p:spPr>
          <a:xfrm>
            <a:off x="620114" y="152400"/>
            <a:ext cx="7614919" cy="1508105"/>
          </a:xfrm>
        </p:spPr>
        <p:txBody>
          <a:bodyPr/>
          <a:lstStyle/>
          <a:p>
            <a:r>
              <a:rPr lang="en-IN" sz="3200" b="1" i="0" dirty="0">
                <a:effectLst/>
                <a:latin typeface="Source Sans Pro" panose="020B0503030403020204" pitchFamily="34" charset="0"/>
              </a:rPr>
              <a:t>Raising Custom Exceptions</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17413D73-9D54-4BCB-BC95-1F5DA43A5861}"/>
              </a:ext>
            </a:extLst>
          </p:cNvPr>
          <p:cNvSpPr>
            <a:spLocks noGrp="1"/>
          </p:cNvSpPr>
          <p:nvPr>
            <p:ph type="body" idx="1"/>
          </p:nvPr>
        </p:nvSpPr>
        <p:spPr>
          <a:xfrm>
            <a:off x="533400" y="1143000"/>
            <a:ext cx="7348220" cy="4062651"/>
          </a:xfrm>
        </p:spPr>
        <p:txBody>
          <a:bodyPr/>
          <a:lstStyle/>
          <a:p>
            <a:pPr marL="457200" indent="-4572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Even though exceptions in python are automatically raised in runtime when some error occurs. </a:t>
            </a:r>
          </a:p>
          <a:p>
            <a:pPr marL="457200" indent="-4572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Custom and predefined exceptions can also be thrown manually by raising it for specific conditions or a scenario using the raise keyword. </a:t>
            </a:r>
          </a:p>
          <a:p>
            <a:pPr marL="457200" indent="-4572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A custom exception is an exception that a programmer might raise if they have a requirement to break the flow of code in some specific scenario or condition </a:t>
            </a:r>
          </a:p>
          <a:p>
            <a:pPr marL="457200" indent="-4572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String messages supporting the reasons for raising an exception can also be provided to these custom exceptions.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569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E561B1-5A43-4671-B33B-945CAE09485D}"/>
              </a:ext>
            </a:extLst>
          </p:cNvPr>
          <p:cNvSpPr>
            <a:spLocks noGrp="1"/>
          </p:cNvSpPr>
          <p:nvPr>
            <p:ph type="body" idx="1"/>
          </p:nvPr>
        </p:nvSpPr>
        <p:spPr>
          <a:xfrm>
            <a:off x="457200" y="457200"/>
            <a:ext cx="7315200" cy="3385542"/>
          </a:xfrm>
        </p:spPr>
        <p:txBody>
          <a:bodyPr/>
          <a:lstStyle/>
          <a:p>
            <a:pPr algn="l"/>
            <a:r>
              <a:rPr lang="en-IN" b="1" i="0" dirty="0">
                <a:effectLst/>
                <a:latin typeface="Source Sans Pro" panose="020B0503030403020204" pitchFamily="34" charset="0"/>
              </a:rPr>
              <a:t>Syntax to Raise an Exception</a:t>
            </a:r>
          </a:p>
          <a:p>
            <a:pPr algn="l"/>
            <a:r>
              <a:rPr lang="en-IN" b="1" i="0" dirty="0">
                <a:effectLst/>
                <a:latin typeface="Source Sans Pro" panose="020B0503030403020204" pitchFamily="34" charset="0"/>
              </a:rPr>
              <a:t>try:</a:t>
            </a:r>
          </a:p>
          <a:p>
            <a:pPr algn="l"/>
            <a:r>
              <a:rPr lang="en-IN" b="1" i="0" dirty="0">
                <a:effectLst/>
                <a:latin typeface="Source Sans Pro" panose="020B0503030403020204" pitchFamily="34" charset="0"/>
              </a:rPr>
              <a:t>    # on some specific condition or otherwise</a:t>
            </a:r>
          </a:p>
          <a:p>
            <a:pPr algn="l"/>
            <a:r>
              <a:rPr lang="en-IN" b="1" i="0" dirty="0">
                <a:effectLst/>
                <a:latin typeface="Source Sans Pro" panose="020B0503030403020204" pitchFamily="34" charset="0"/>
              </a:rPr>
              <a:t>    raise </a:t>
            </a:r>
            <a:r>
              <a:rPr lang="en-IN" b="1" i="0" dirty="0" err="1">
                <a:effectLst/>
                <a:latin typeface="Source Sans Pro" panose="020B0503030403020204" pitchFamily="34" charset="0"/>
              </a:rPr>
              <a:t>SomeError</a:t>
            </a:r>
            <a:r>
              <a:rPr lang="en-IN" b="1" i="0" dirty="0">
                <a:effectLst/>
                <a:latin typeface="Source Sans Pro" panose="020B0503030403020204" pitchFamily="34" charset="0"/>
              </a:rPr>
              <a:t>(</a:t>
            </a:r>
            <a:r>
              <a:rPr lang="en-IN" b="1" i="0" dirty="0" err="1">
                <a:effectLst/>
                <a:latin typeface="Source Sans Pro" panose="020B0503030403020204" pitchFamily="34" charset="0"/>
              </a:rPr>
              <a:t>OptionalMsg</a:t>
            </a:r>
            <a:r>
              <a:rPr lang="en-IN" b="1" i="0" dirty="0">
                <a:effectLst/>
                <a:latin typeface="Source Sans Pro" panose="020B0503030403020204" pitchFamily="34" charset="0"/>
              </a:rPr>
              <a:t>)</a:t>
            </a:r>
          </a:p>
          <a:p>
            <a:pPr algn="l"/>
            <a:r>
              <a:rPr lang="en-IN" b="1" i="0" dirty="0">
                <a:effectLst/>
                <a:latin typeface="Source Sans Pro" panose="020B0503030403020204" pitchFamily="34" charset="0"/>
              </a:rPr>
              <a:t>Except </a:t>
            </a:r>
            <a:r>
              <a:rPr lang="en-IN" b="1" i="0" dirty="0" err="1">
                <a:effectLst/>
                <a:latin typeface="Source Sans Pro" panose="020B0503030403020204" pitchFamily="34" charset="0"/>
              </a:rPr>
              <a:t>SomeError</a:t>
            </a:r>
            <a:r>
              <a:rPr lang="en-IN" b="1" i="0" dirty="0">
                <a:effectLst/>
                <a:latin typeface="Source Sans Pro" panose="020B0503030403020204" pitchFamily="34" charset="0"/>
              </a:rPr>
              <a:t> as e:</a:t>
            </a:r>
          </a:p>
          <a:p>
            <a:pPr algn="l"/>
            <a:r>
              <a:rPr lang="en-IN" b="1" i="0" dirty="0">
                <a:effectLst/>
                <a:latin typeface="Source Sans Pro" panose="020B0503030403020204" pitchFamily="34" charset="0"/>
              </a:rPr>
              <a:t>    # Executed if we get an error in the try block</a:t>
            </a:r>
          </a:p>
          <a:p>
            <a:pPr algn="l"/>
            <a:r>
              <a:rPr lang="en-IN" b="1" i="0" dirty="0">
                <a:effectLst/>
                <a:latin typeface="Source Sans Pro" panose="020B0503030403020204" pitchFamily="34" charset="0"/>
              </a:rPr>
              <a:t>    # Handle exception ‘e’ accordingly</a:t>
            </a:r>
          </a:p>
          <a:p>
            <a:pPr algn="l"/>
            <a:endParaRPr lang="en-IN" b="1" i="0" dirty="0">
              <a:effectLst/>
              <a:latin typeface="Source Sans Pro" panose="020B0503030403020204" pitchFamily="34" charset="0"/>
            </a:endParaRPr>
          </a:p>
          <a:p>
            <a:pPr algn="l"/>
            <a:endParaRPr lang="en-IN" b="1" i="0" dirty="0">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4083274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9BA65A-BDBF-4D7D-82CD-143BC3087936}"/>
              </a:ext>
            </a:extLst>
          </p:cNvPr>
          <p:cNvSpPr>
            <a:spLocks noGrp="1"/>
          </p:cNvSpPr>
          <p:nvPr>
            <p:ph type="body" idx="1"/>
          </p:nvPr>
        </p:nvSpPr>
        <p:spPr>
          <a:xfrm>
            <a:off x="609600" y="457200"/>
            <a:ext cx="7348220" cy="6093976"/>
          </a:xfrm>
        </p:spPr>
        <p:txBody>
          <a:bodyPr/>
          <a:lstStyle/>
          <a:p>
            <a:r>
              <a:rPr lang="en-IN" dirty="0"/>
              <a:t>def </a:t>
            </a:r>
            <a:r>
              <a:rPr lang="en-IN" dirty="0" err="1"/>
              <a:t>isStringEmpty</a:t>
            </a:r>
            <a:r>
              <a:rPr lang="en-IN" dirty="0"/>
              <a:t>(a):</a:t>
            </a:r>
          </a:p>
          <a:p>
            <a:r>
              <a:rPr lang="en-IN" dirty="0"/>
              <a:t>   if(type(a)!=str):</a:t>
            </a:r>
          </a:p>
          <a:p>
            <a:r>
              <a:rPr lang="en-IN" dirty="0"/>
              <a:t>       raise </a:t>
            </a:r>
            <a:r>
              <a:rPr lang="en-IN" dirty="0" err="1"/>
              <a:t>TypeError</a:t>
            </a:r>
            <a:r>
              <a:rPr lang="en-IN" dirty="0"/>
              <a:t>('a has to be string')</a:t>
            </a:r>
          </a:p>
          <a:p>
            <a:r>
              <a:rPr lang="en-IN" dirty="0"/>
              <a:t>   if(not a):</a:t>
            </a:r>
          </a:p>
          <a:p>
            <a:r>
              <a:rPr lang="en-IN" dirty="0"/>
              <a:t>       raise ValueError('a cannot be null')</a:t>
            </a:r>
          </a:p>
          <a:p>
            <a:r>
              <a:rPr lang="en-IN" dirty="0"/>
              <a:t>   </a:t>
            </a:r>
            <a:r>
              <a:rPr lang="en-IN" dirty="0" err="1"/>
              <a:t>a.strip</a:t>
            </a:r>
            <a:r>
              <a:rPr lang="en-IN" dirty="0"/>
              <a:t>()</a:t>
            </a:r>
          </a:p>
          <a:p>
            <a:r>
              <a:rPr lang="en-IN" dirty="0"/>
              <a:t>   if(a == ' '):</a:t>
            </a:r>
          </a:p>
          <a:p>
            <a:r>
              <a:rPr lang="en-IN" dirty="0"/>
              <a:t>       return False</a:t>
            </a:r>
          </a:p>
          <a:p>
            <a:r>
              <a:rPr lang="en-IN" dirty="0"/>
              <a:t>   return True</a:t>
            </a:r>
          </a:p>
          <a:p>
            <a:r>
              <a:rPr lang="en-IN" dirty="0"/>
              <a:t> </a:t>
            </a:r>
          </a:p>
          <a:p>
            <a:r>
              <a:rPr lang="en-IN" dirty="0"/>
              <a:t>try:</a:t>
            </a:r>
          </a:p>
          <a:p>
            <a:r>
              <a:rPr lang="en-IN" dirty="0"/>
              <a:t> a = 123</a:t>
            </a:r>
          </a:p>
          <a:p>
            <a:r>
              <a:rPr lang="en-IN" dirty="0"/>
              <a:t> print('</a:t>
            </a:r>
            <a:r>
              <a:rPr lang="en-IN" dirty="0" err="1"/>
              <a:t>isStringEmpty</a:t>
            </a:r>
            <a:r>
              <a:rPr lang="en-IN" dirty="0"/>
              <a:t>:', </a:t>
            </a:r>
            <a:r>
              <a:rPr lang="en-IN" dirty="0" err="1"/>
              <a:t>isStringEmpty</a:t>
            </a:r>
            <a:r>
              <a:rPr lang="en-IN" dirty="0"/>
              <a:t>(a))</a:t>
            </a:r>
          </a:p>
          <a:p>
            <a:r>
              <a:rPr lang="en-IN" dirty="0"/>
              <a:t>except ValueError as e:</a:t>
            </a:r>
          </a:p>
          <a:p>
            <a:r>
              <a:rPr lang="en-IN" dirty="0"/>
              <a:t>   print('ValueError raised:', e)</a:t>
            </a:r>
          </a:p>
          <a:p>
            <a:r>
              <a:rPr lang="en-IN" dirty="0"/>
              <a:t> </a:t>
            </a:r>
          </a:p>
          <a:p>
            <a:r>
              <a:rPr lang="en-IN" dirty="0"/>
              <a:t>except </a:t>
            </a:r>
            <a:r>
              <a:rPr lang="en-IN" dirty="0" err="1"/>
              <a:t>TypeError</a:t>
            </a:r>
            <a:r>
              <a:rPr lang="en-IN" dirty="0"/>
              <a:t> as e:</a:t>
            </a:r>
          </a:p>
          <a:p>
            <a:r>
              <a:rPr lang="en-IN" dirty="0"/>
              <a:t>   print('</a:t>
            </a:r>
            <a:r>
              <a:rPr lang="en-IN" dirty="0" err="1"/>
              <a:t>TypeError</a:t>
            </a:r>
            <a:r>
              <a:rPr lang="en-IN" dirty="0"/>
              <a:t> raised:', e)</a:t>
            </a:r>
          </a:p>
        </p:txBody>
      </p:sp>
    </p:spTree>
    <p:extLst>
      <p:ext uri="{BB962C8B-B14F-4D97-AF65-F5344CB8AC3E}">
        <p14:creationId xmlns:p14="http://schemas.microsoft.com/office/powerpoint/2010/main" val="458753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1BE0-904F-4254-A5F8-0CCCA41E6C13}"/>
              </a:ext>
            </a:extLst>
          </p:cNvPr>
          <p:cNvSpPr>
            <a:spLocks noGrp="1"/>
          </p:cNvSpPr>
          <p:nvPr>
            <p:ph type="title"/>
          </p:nvPr>
        </p:nvSpPr>
        <p:spPr>
          <a:xfrm>
            <a:off x="628904" y="228601"/>
            <a:ext cx="7614919" cy="1219200"/>
          </a:xfrm>
        </p:spPr>
        <p:txBody>
          <a:bodyPr/>
          <a:lstStyle/>
          <a:p>
            <a:r>
              <a:rPr lang="en-IN" sz="4000" b="1" i="0" dirty="0">
                <a:solidFill>
                  <a:schemeClr val="tx1"/>
                </a:solidFill>
                <a:effectLst/>
                <a:latin typeface="Source Sans Pro" panose="020B0503030403020204" pitchFamily="34" charset="0"/>
              </a:rPr>
              <a:t>try except and ELSE!</a:t>
            </a:r>
            <a:br>
              <a:rPr lang="en-IN" sz="4000" b="1" i="0" dirty="0">
                <a:solidFill>
                  <a:schemeClr val="tx1"/>
                </a:solidFill>
                <a:effectLst/>
                <a:latin typeface="Source Sans Pro" panose="020B0503030403020204" pitchFamily="34" charset="0"/>
              </a:rPr>
            </a:br>
            <a:endParaRPr lang="en-IN" sz="4000" dirty="0">
              <a:solidFill>
                <a:schemeClr val="tx1"/>
              </a:solidFill>
            </a:endParaRPr>
          </a:p>
        </p:txBody>
      </p:sp>
      <p:sp>
        <p:nvSpPr>
          <p:cNvPr id="3" name="Text Placeholder 2">
            <a:extLst>
              <a:ext uri="{FF2B5EF4-FFF2-40B4-BE49-F238E27FC236}">
                <a16:creationId xmlns:a16="http://schemas.microsoft.com/office/drawing/2014/main" id="{8640D372-54A1-4CD0-B44C-AB6BFA02E417}"/>
              </a:ext>
            </a:extLst>
          </p:cNvPr>
          <p:cNvSpPr>
            <a:spLocks noGrp="1"/>
          </p:cNvSpPr>
          <p:nvPr>
            <p:ph type="body" idx="1"/>
          </p:nvPr>
        </p:nvSpPr>
        <p:spPr>
          <a:xfrm>
            <a:off x="628903" y="1219200"/>
            <a:ext cx="7614919" cy="5078313"/>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Sometimes you might have a use case where you want to run some specific code only when there are no exceptions.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For such scenarios, the else keyword can be used with the try block.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Note that this else keyword and its block are optional.</a:t>
            </a:r>
          </a:p>
          <a:p>
            <a:pPr marL="342900" indent="-342900" algn="jus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Syntax with Else:</a:t>
            </a:r>
            <a:endParaRPr lang="en-IN" b="1"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try:</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 on some specific condition or otherwise</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raise </a:t>
            </a:r>
            <a:r>
              <a:rPr lang="en-IN" dirty="0" err="1">
                <a:solidFill>
                  <a:schemeClr val="tx1"/>
                </a:solidFill>
                <a:latin typeface="Times New Roman" panose="02020603050405020304" pitchFamily="18" charset="0"/>
                <a:cs typeface="Times New Roman" panose="02020603050405020304" pitchFamily="18" charset="0"/>
              </a:rPr>
              <a:t>SomeError</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OptionalMsg</a:t>
            </a:r>
            <a:r>
              <a:rPr lang="en-IN"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except </a:t>
            </a:r>
            <a:r>
              <a:rPr lang="en-IN" dirty="0" err="1">
                <a:solidFill>
                  <a:schemeClr val="tx1"/>
                </a:solidFill>
                <a:latin typeface="Times New Roman" panose="02020603050405020304" pitchFamily="18" charset="0"/>
                <a:cs typeface="Times New Roman" panose="02020603050405020304" pitchFamily="18" charset="0"/>
              </a:rPr>
              <a:t>SomeError</a:t>
            </a:r>
            <a:r>
              <a:rPr lang="en-IN" dirty="0">
                <a:solidFill>
                  <a:schemeClr val="tx1"/>
                </a:solidFill>
                <a:latin typeface="Times New Roman" panose="02020603050405020304" pitchFamily="18" charset="0"/>
                <a:cs typeface="Times New Roman" panose="02020603050405020304" pitchFamily="18" charset="0"/>
              </a:rPr>
              <a:t> as e:</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 Executed if we get an error in the try block</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 Handle exception ‘e’ accordingly</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else</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 Executed if no exceptions are raised</a:t>
            </a:r>
          </a:p>
          <a:p>
            <a:pPr marL="342900" indent="-3429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730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9DECBA-D9E4-4685-9FB8-36B6B09092EA}"/>
              </a:ext>
            </a:extLst>
          </p:cNvPr>
          <p:cNvSpPr>
            <a:spLocks noGrp="1"/>
          </p:cNvSpPr>
          <p:nvPr>
            <p:ph type="body" idx="1"/>
          </p:nvPr>
        </p:nvSpPr>
        <p:spPr>
          <a:xfrm>
            <a:off x="381000" y="762000"/>
            <a:ext cx="7348220" cy="5078313"/>
          </a:xfrm>
        </p:spPr>
        <p:txBody>
          <a:bodyPr/>
          <a:lstStyle/>
          <a:p>
            <a:pPr algn="just"/>
            <a:r>
              <a:rPr lang="en-IN" sz="2000" b="1" i="0" dirty="0">
                <a:solidFill>
                  <a:schemeClr val="tx1"/>
                </a:solidFill>
                <a:effectLst/>
                <a:latin typeface="Times New Roman" panose="02020603050405020304" pitchFamily="18" charset="0"/>
                <a:cs typeface="Times New Roman" panose="02020603050405020304" pitchFamily="18" charset="0"/>
              </a:rPr>
              <a:t>When an exception is not raised, it flows into the optional else block.</a:t>
            </a:r>
            <a:endParaRPr lang="en-IN" sz="2800" b="1" dirty="0">
              <a:solidFill>
                <a:schemeClr val="tx1"/>
              </a:solidFill>
              <a:latin typeface="Times New Roman" panose="02020603050405020304" pitchFamily="18" charset="0"/>
              <a:cs typeface="Times New Roman" panose="02020603050405020304" pitchFamily="18" charset="0"/>
            </a:endParaRPr>
          </a:p>
          <a:p>
            <a:r>
              <a:rPr lang="en-IN" sz="2800" b="1" dirty="0">
                <a:solidFill>
                  <a:schemeClr val="tx1"/>
                </a:solidFill>
                <a:latin typeface="Times New Roman" panose="02020603050405020304" pitchFamily="18" charset="0"/>
                <a:cs typeface="Times New Roman" panose="02020603050405020304" pitchFamily="18" charset="0"/>
              </a:rPr>
              <a:t>Example:-</a:t>
            </a:r>
          </a:p>
          <a:p>
            <a:r>
              <a:rPr lang="en-IN" sz="2800" dirty="0">
                <a:solidFill>
                  <a:schemeClr val="tx1"/>
                </a:solidFill>
                <a:latin typeface="Times New Roman" panose="02020603050405020304" pitchFamily="18" charset="0"/>
                <a:cs typeface="Times New Roman" panose="02020603050405020304" pitchFamily="18" charset="0"/>
              </a:rPr>
              <a:t>try:</a:t>
            </a:r>
          </a:p>
          <a:p>
            <a:pPr lvl="1"/>
            <a:r>
              <a:rPr lang="en-IN" sz="2400" dirty="0">
                <a:solidFill>
                  <a:schemeClr val="tx1"/>
                </a:solidFill>
                <a:latin typeface="Times New Roman" panose="02020603050405020304" pitchFamily="18" charset="0"/>
                <a:cs typeface="Times New Roman" panose="02020603050405020304" pitchFamily="18" charset="0"/>
              </a:rPr>
              <a:t> b  = 10</a:t>
            </a:r>
          </a:p>
          <a:p>
            <a:pPr lvl="1"/>
            <a:r>
              <a:rPr lang="en-IN" sz="2400" dirty="0">
                <a:solidFill>
                  <a:schemeClr val="tx1"/>
                </a:solidFill>
                <a:latin typeface="Times New Roman" panose="02020603050405020304" pitchFamily="18" charset="0"/>
                <a:cs typeface="Times New Roman" panose="02020603050405020304" pitchFamily="18" charset="0"/>
              </a:rPr>
              <a:t> c = 2</a:t>
            </a:r>
          </a:p>
          <a:p>
            <a:pPr lvl="1"/>
            <a:r>
              <a:rPr lang="en-IN" sz="2400" dirty="0">
                <a:solidFill>
                  <a:schemeClr val="tx1"/>
                </a:solidFill>
                <a:latin typeface="Times New Roman" panose="02020603050405020304" pitchFamily="18" charset="0"/>
                <a:cs typeface="Times New Roman" panose="02020603050405020304" pitchFamily="18" charset="0"/>
              </a:rPr>
              <a:t> a = b/c</a:t>
            </a:r>
          </a:p>
          <a:p>
            <a:r>
              <a:rPr lang="en-IN" sz="2800" dirty="0">
                <a:solidFill>
                  <a:schemeClr val="tx1"/>
                </a:solidFill>
                <a:latin typeface="Times New Roman" panose="02020603050405020304" pitchFamily="18" charset="0"/>
                <a:cs typeface="Times New Roman" panose="02020603050405020304" pitchFamily="18" charset="0"/>
              </a:rPr>
              <a:t>      print(a)</a:t>
            </a:r>
          </a:p>
          <a:p>
            <a:r>
              <a:rPr lang="en-IN" sz="2800" dirty="0">
                <a:solidFill>
                  <a:schemeClr val="tx1"/>
                </a:solidFill>
                <a:latin typeface="Times New Roman" panose="02020603050405020304" pitchFamily="18" charset="0"/>
                <a:cs typeface="Times New Roman" panose="02020603050405020304" pitchFamily="18" charset="0"/>
              </a:rPr>
              <a:t>except:</a:t>
            </a:r>
          </a:p>
          <a:p>
            <a:r>
              <a:rPr lang="en-IN" sz="2800" dirty="0">
                <a:solidFill>
                  <a:schemeClr val="tx1"/>
                </a:solidFill>
                <a:latin typeface="Times New Roman" panose="02020603050405020304" pitchFamily="18" charset="0"/>
                <a:cs typeface="Times New Roman" panose="02020603050405020304" pitchFamily="18" charset="0"/>
              </a:rPr>
              <a:t>       print('Exception raised')</a:t>
            </a:r>
          </a:p>
          <a:p>
            <a:r>
              <a:rPr lang="en-IN" sz="2800" dirty="0">
                <a:solidFill>
                  <a:schemeClr val="tx1"/>
                </a:solidFill>
                <a:latin typeface="Times New Roman" panose="02020603050405020304" pitchFamily="18" charset="0"/>
                <a:cs typeface="Times New Roman" panose="02020603050405020304" pitchFamily="18" charset="0"/>
              </a:rPr>
              <a:t>else:</a:t>
            </a:r>
          </a:p>
          <a:p>
            <a:r>
              <a:rPr lang="en-IN" sz="2800" dirty="0">
                <a:solidFill>
                  <a:schemeClr val="tx1"/>
                </a:solidFill>
                <a:latin typeface="Times New Roman" panose="02020603050405020304" pitchFamily="18" charset="0"/>
                <a:cs typeface="Times New Roman" panose="02020603050405020304" pitchFamily="18" charset="0"/>
              </a:rPr>
              <a:t>     print('no exceptions raised')</a:t>
            </a:r>
          </a:p>
          <a:p>
            <a:endParaRPr lang="en-IN" dirty="0"/>
          </a:p>
        </p:txBody>
      </p:sp>
    </p:spTree>
    <p:extLst>
      <p:ext uri="{BB962C8B-B14F-4D97-AF65-F5344CB8AC3E}">
        <p14:creationId xmlns:p14="http://schemas.microsoft.com/office/powerpoint/2010/main" val="2717300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D56393-8CE1-49D0-974E-6CD38605BEE6}"/>
              </a:ext>
            </a:extLst>
          </p:cNvPr>
          <p:cNvSpPr>
            <a:spLocks noGrp="1"/>
          </p:cNvSpPr>
          <p:nvPr>
            <p:ph type="body" idx="1"/>
          </p:nvPr>
        </p:nvSpPr>
        <p:spPr>
          <a:xfrm>
            <a:off x="609600" y="914400"/>
            <a:ext cx="7543800" cy="2708434"/>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In the above code, As both the inputs are greater than 0 which is not a risk to </a:t>
            </a:r>
            <a:r>
              <a:rPr lang="en-IN" b="0" i="0" dirty="0" err="1">
                <a:solidFill>
                  <a:schemeClr val="tx1"/>
                </a:solidFill>
                <a:effectLst/>
                <a:latin typeface="Times New Roman" panose="02020603050405020304" pitchFamily="18" charset="0"/>
                <a:cs typeface="Times New Roman" panose="02020603050405020304" pitchFamily="18" charset="0"/>
              </a:rPr>
              <a:t>DivideByZeroException</a:t>
            </a:r>
            <a:r>
              <a:rPr lang="en-IN" b="0" i="0" dirty="0">
                <a:solidFill>
                  <a:schemeClr val="tx1"/>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 hence try block won’t raise any exception and hence ‘except’ block won’t be triggered.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And only when the control doesn’t flow to the except block, it flows to the else block.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Further handling can be done inside this else block if there is something you want to do.</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754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AE60-5DCA-404A-9652-6D2176F2A638}"/>
              </a:ext>
            </a:extLst>
          </p:cNvPr>
          <p:cNvSpPr>
            <a:spLocks noGrp="1"/>
          </p:cNvSpPr>
          <p:nvPr>
            <p:ph type="title"/>
          </p:nvPr>
        </p:nvSpPr>
        <p:spPr>
          <a:xfrm>
            <a:off x="516890" y="228600"/>
            <a:ext cx="7614919" cy="1569660"/>
          </a:xfrm>
        </p:spPr>
        <p:txBody>
          <a:bodyPr/>
          <a:lstStyle/>
          <a:p>
            <a:r>
              <a:rPr lang="en-IN" sz="3600" b="1" i="0" dirty="0">
                <a:effectLst/>
                <a:latin typeface="Source Sans Pro" panose="020B0503030403020204" pitchFamily="34" charset="0"/>
              </a:rPr>
              <a:t>Try Clause with Finally</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76C30DDF-3480-4468-87ED-59267D74BAE1}"/>
              </a:ext>
            </a:extLst>
          </p:cNvPr>
          <p:cNvSpPr>
            <a:spLocks noGrp="1"/>
          </p:cNvSpPr>
          <p:nvPr>
            <p:ph type="body" idx="1"/>
          </p:nvPr>
        </p:nvSpPr>
        <p:spPr>
          <a:xfrm>
            <a:off x="381000" y="1219200"/>
            <a:ext cx="7348220" cy="1354217"/>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Finally is a keyword that is used along with try and except, when we have a piece of code that is to be run irrespective of if try raises an exception or not.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Code inside finally will always run after try and except.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47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975735" cy="726440"/>
          </a:xfrm>
          <a:prstGeom prst="rect">
            <a:avLst/>
          </a:prstGeom>
        </p:spPr>
        <p:txBody>
          <a:bodyPr vert="horz" wrap="square" lIns="0" tIns="12065" rIns="0" bIns="0" rtlCol="0">
            <a:spAutoFit/>
          </a:bodyPr>
          <a:lstStyle/>
          <a:p>
            <a:pPr marL="12700">
              <a:lnSpc>
                <a:spcPct val="100000"/>
              </a:lnSpc>
              <a:spcBef>
                <a:spcPts val="95"/>
              </a:spcBef>
            </a:pPr>
            <a:r>
              <a:rPr sz="4600" spc="-110" dirty="0"/>
              <a:t>Er</a:t>
            </a:r>
            <a:r>
              <a:rPr sz="4600" spc="-180" dirty="0"/>
              <a:t>r</a:t>
            </a:r>
            <a:r>
              <a:rPr sz="4600" spc="-110" dirty="0"/>
              <a:t>or</a:t>
            </a:r>
            <a:r>
              <a:rPr sz="4600" spc="-5" dirty="0"/>
              <a:t>s</a:t>
            </a:r>
            <a:r>
              <a:rPr sz="4600" spc="-195" dirty="0"/>
              <a:t> </a:t>
            </a:r>
            <a:r>
              <a:rPr sz="4600" spc="-110" dirty="0"/>
              <a:t>i</a:t>
            </a:r>
            <a:r>
              <a:rPr sz="4600" spc="-5" dirty="0"/>
              <a:t>n</a:t>
            </a:r>
            <a:r>
              <a:rPr sz="4600" spc="-204" dirty="0"/>
              <a:t> </a:t>
            </a:r>
            <a:r>
              <a:rPr sz="4600" spc="-100" dirty="0"/>
              <a:t>P</a:t>
            </a:r>
            <a:r>
              <a:rPr sz="4600" spc="-105" dirty="0"/>
              <a:t>y</a:t>
            </a:r>
            <a:r>
              <a:rPr sz="4600" spc="-100" dirty="0"/>
              <a:t>t</a:t>
            </a:r>
            <a:r>
              <a:rPr sz="4600" spc="-110" dirty="0"/>
              <a:t>ho</a:t>
            </a:r>
            <a:r>
              <a:rPr sz="4600" spc="-5" dirty="0"/>
              <a:t>n</a:t>
            </a:r>
            <a:endParaRPr sz="4600"/>
          </a:p>
        </p:txBody>
      </p:sp>
      <p:sp>
        <p:nvSpPr>
          <p:cNvPr id="3" name="object 3"/>
          <p:cNvSpPr txBox="1"/>
          <p:nvPr/>
        </p:nvSpPr>
        <p:spPr>
          <a:xfrm>
            <a:off x="650240" y="1616710"/>
            <a:ext cx="7349490" cy="317754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15" dirty="0">
                <a:solidFill>
                  <a:srgbClr val="2E2B1F"/>
                </a:solidFill>
                <a:latin typeface="Calibri"/>
                <a:cs typeface="Calibri"/>
              </a:rPr>
              <a:t>Error</a:t>
            </a:r>
            <a:r>
              <a:rPr sz="2200" spc="-1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Python</a:t>
            </a:r>
            <a:r>
              <a:rPr sz="2200" spc="5"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spc="-5" dirty="0">
                <a:solidFill>
                  <a:srgbClr val="2E2B1F"/>
                </a:solidFill>
                <a:latin typeface="Calibri"/>
                <a:cs typeface="Calibri"/>
              </a:rPr>
              <a:t>be</a:t>
            </a:r>
            <a:r>
              <a:rPr sz="2200" dirty="0">
                <a:solidFill>
                  <a:srgbClr val="2E2B1F"/>
                </a:solidFill>
                <a:latin typeface="Calibri"/>
                <a:cs typeface="Calibri"/>
              </a:rPr>
              <a:t> </a:t>
            </a:r>
            <a:r>
              <a:rPr sz="2200" spc="5" dirty="0">
                <a:solidFill>
                  <a:srgbClr val="2E2B1F"/>
                </a:solidFill>
                <a:latin typeface="Calibri"/>
                <a:cs typeface="Calibri"/>
              </a:rPr>
              <a:t>of </a:t>
            </a:r>
            <a:r>
              <a:rPr sz="2200" spc="-10" dirty="0">
                <a:solidFill>
                  <a:srgbClr val="2E2B1F"/>
                </a:solidFill>
                <a:latin typeface="Calibri"/>
                <a:cs typeface="Calibri"/>
              </a:rPr>
              <a:t>two</a:t>
            </a:r>
            <a:r>
              <a:rPr sz="2200" spc="-5" dirty="0">
                <a:solidFill>
                  <a:srgbClr val="2E2B1F"/>
                </a:solidFill>
                <a:latin typeface="Calibri"/>
                <a:cs typeface="Calibri"/>
              </a:rPr>
              <a:t> types</a:t>
            </a:r>
            <a:r>
              <a:rPr sz="2200" dirty="0">
                <a:solidFill>
                  <a:srgbClr val="2E2B1F"/>
                </a:solidFill>
                <a:latin typeface="Calibri"/>
                <a:cs typeface="Calibri"/>
              </a:rPr>
              <a:t> </a:t>
            </a:r>
            <a:r>
              <a:rPr sz="2200" spc="-5" dirty="0">
                <a:solidFill>
                  <a:srgbClr val="2E2B1F"/>
                </a:solidFill>
                <a:latin typeface="Calibri"/>
                <a:cs typeface="Calibri"/>
              </a:rPr>
              <a:t>i.e.</a:t>
            </a:r>
            <a:r>
              <a:rPr sz="2200" dirty="0">
                <a:solidFill>
                  <a:srgbClr val="2E2B1F"/>
                </a:solidFill>
                <a:latin typeface="Calibri"/>
                <a:cs typeface="Calibri"/>
              </a:rPr>
              <a:t> </a:t>
            </a:r>
            <a:r>
              <a:rPr sz="2200" spc="-20" dirty="0">
                <a:solidFill>
                  <a:srgbClr val="2E2B1F"/>
                </a:solidFill>
                <a:latin typeface="Calibri"/>
                <a:cs typeface="Calibri"/>
              </a:rPr>
              <a:t>Syntax</a:t>
            </a:r>
            <a:r>
              <a:rPr sz="2200" spc="-15" dirty="0">
                <a:solidFill>
                  <a:srgbClr val="2E2B1F"/>
                </a:solidFill>
                <a:latin typeface="Calibri"/>
                <a:cs typeface="Calibri"/>
              </a:rPr>
              <a:t> errors</a:t>
            </a:r>
            <a:r>
              <a:rPr sz="2200" spc="-10" dirty="0">
                <a:solidFill>
                  <a:srgbClr val="2E2B1F"/>
                </a:solidFill>
                <a:latin typeface="Calibri"/>
                <a:cs typeface="Calibri"/>
              </a:rPr>
              <a:t> </a:t>
            </a:r>
            <a:r>
              <a:rPr sz="2200" spc="-5" dirty="0">
                <a:solidFill>
                  <a:srgbClr val="2E2B1F"/>
                </a:solidFill>
                <a:latin typeface="Calibri"/>
                <a:cs typeface="Calibri"/>
              </a:rPr>
              <a:t>and </a:t>
            </a:r>
            <a:r>
              <a:rPr sz="2200" spc="-484" dirty="0">
                <a:solidFill>
                  <a:srgbClr val="2E2B1F"/>
                </a:solidFill>
                <a:latin typeface="Calibri"/>
                <a:cs typeface="Calibri"/>
              </a:rPr>
              <a:t> </a:t>
            </a:r>
            <a:r>
              <a:rPr sz="2200" spc="-10" dirty="0">
                <a:solidFill>
                  <a:srgbClr val="2E2B1F"/>
                </a:solidFill>
                <a:latin typeface="Calibri"/>
                <a:cs typeface="Calibri"/>
              </a:rPr>
              <a:t>Exceptions. </a:t>
            </a:r>
            <a:r>
              <a:rPr sz="2200" spc="-15" dirty="0">
                <a:solidFill>
                  <a:srgbClr val="2E2B1F"/>
                </a:solidFill>
                <a:latin typeface="Calibri"/>
                <a:cs typeface="Calibri"/>
              </a:rPr>
              <a:t>Errors </a:t>
            </a:r>
            <a:r>
              <a:rPr sz="2200" spc="-10" dirty="0">
                <a:solidFill>
                  <a:srgbClr val="2E2B1F"/>
                </a:solidFill>
                <a:latin typeface="Calibri"/>
                <a:cs typeface="Calibri"/>
              </a:rPr>
              <a:t>are </a:t>
            </a:r>
            <a:r>
              <a:rPr sz="2200" spc="-5" dirty="0">
                <a:solidFill>
                  <a:srgbClr val="2E2B1F"/>
                </a:solidFill>
                <a:latin typeface="Calibri"/>
                <a:cs typeface="Calibri"/>
              </a:rPr>
              <a:t>the </a:t>
            </a:r>
            <a:r>
              <a:rPr sz="2200" spc="-10" dirty="0">
                <a:solidFill>
                  <a:srgbClr val="2E2B1F"/>
                </a:solidFill>
                <a:latin typeface="Calibri"/>
                <a:cs typeface="Calibri"/>
              </a:rPr>
              <a:t>problems </a:t>
            </a:r>
            <a:r>
              <a:rPr sz="2200" spc="-5" dirty="0">
                <a:solidFill>
                  <a:srgbClr val="2E2B1F"/>
                </a:solidFill>
                <a:latin typeface="Calibri"/>
                <a:cs typeface="Calibri"/>
              </a:rPr>
              <a:t>in a </a:t>
            </a:r>
            <a:r>
              <a:rPr sz="2200" spc="-20" dirty="0">
                <a:solidFill>
                  <a:srgbClr val="2E2B1F"/>
                </a:solidFill>
                <a:latin typeface="Calibri"/>
                <a:cs typeface="Calibri"/>
              </a:rPr>
              <a:t>program </a:t>
            </a:r>
            <a:r>
              <a:rPr sz="2200" spc="-5" dirty="0">
                <a:solidFill>
                  <a:srgbClr val="2E2B1F"/>
                </a:solidFill>
                <a:latin typeface="Calibri"/>
                <a:cs typeface="Calibri"/>
              </a:rPr>
              <a:t>due </a:t>
            </a:r>
            <a:r>
              <a:rPr sz="2200" spc="-20" dirty="0">
                <a:solidFill>
                  <a:srgbClr val="2E2B1F"/>
                </a:solidFill>
                <a:latin typeface="Calibri"/>
                <a:cs typeface="Calibri"/>
              </a:rPr>
              <a:t>to </a:t>
            </a:r>
            <a:r>
              <a:rPr sz="2200" spc="-5" dirty="0">
                <a:solidFill>
                  <a:srgbClr val="2E2B1F"/>
                </a:solidFill>
                <a:latin typeface="Calibri"/>
                <a:cs typeface="Calibri"/>
              </a:rPr>
              <a:t>which </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20" dirty="0">
                <a:solidFill>
                  <a:srgbClr val="2E2B1F"/>
                </a:solidFill>
                <a:latin typeface="Calibri"/>
                <a:cs typeface="Calibri"/>
              </a:rPr>
              <a:t>program</a:t>
            </a:r>
            <a:r>
              <a:rPr sz="2200" spc="-15" dirty="0">
                <a:solidFill>
                  <a:srgbClr val="2E2B1F"/>
                </a:solidFill>
                <a:latin typeface="Calibri"/>
                <a:cs typeface="Calibri"/>
              </a:rPr>
              <a:t> </a:t>
            </a:r>
            <a:r>
              <a:rPr sz="2200" spc="-5" dirty="0">
                <a:solidFill>
                  <a:srgbClr val="2E2B1F"/>
                </a:solidFill>
                <a:latin typeface="Calibri"/>
                <a:cs typeface="Calibri"/>
              </a:rPr>
              <a:t>will</a:t>
            </a:r>
            <a:r>
              <a:rPr sz="2200" dirty="0">
                <a:solidFill>
                  <a:srgbClr val="2E2B1F"/>
                </a:solidFill>
                <a:latin typeface="Calibri"/>
                <a:cs typeface="Calibri"/>
              </a:rPr>
              <a:t> </a:t>
            </a:r>
            <a:r>
              <a:rPr sz="2200" spc="-15" dirty="0">
                <a:solidFill>
                  <a:srgbClr val="2E2B1F"/>
                </a:solidFill>
                <a:latin typeface="Calibri"/>
                <a:cs typeface="Calibri"/>
              </a:rPr>
              <a:t>stop</a:t>
            </a:r>
            <a:r>
              <a:rPr sz="2200" spc="-1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execution.</a:t>
            </a:r>
            <a:r>
              <a:rPr sz="2200" spc="-10" dirty="0">
                <a:solidFill>
                  <a:srgbClr val="2E2B1F"/>
                </a:solidFill>
                <a:latin typeface="Calibri"/>
                <a:cs typeface="Calibri"/>
              </a:rPr>
              <a:t> </a:t>
            </a:r>
            <a:r>
              <a:rPr sz="2200" spc="-5" dirty="0">
                <a:solidFill>
                  <a:srgbClr val="2E2B1F"/>
                </a:solidFill>
                <a:latin typeface="Calibri"/>
                <a:cs typeface="Calibri"/>
              </a:rPr>
              <a:t>On</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other</a:t>
            </a:r>
            <a:r>
              <a:rPr sz="2200" dirty="0">
                <a:solidFill>
                  <a:srgbClr val="2E2B1F"/>
                </a:solidFill>
                <a:latin typeface="Calibri"/>
                <a:cs typeface="Calibri"/>
              </a:rPr>
              <a:t> </a:t>
            </a:r>
            <a:r>
              <a:rPr sz="2200" spc="-10" dirty="0">
                <a:solidFill>
                  <a:srgbClr val="2E2B1F"/>
                </a:solidFill>
                <a:latin typeface="Calibri"/>
                <a:cs typeface="Calibri"/>
              </a:rPr>
              <a:t>hand, </a:t>
            </a:r>
            <a:r>
              <a:rPr sz="2200" spc="-5" dirty="0">
                <a:solidFill>
                  <a:srgbClr val="2E2B1F"/>
                </a:solidFill>
                <a:latin typeface="Calibri"/>
                <a:cs typeface="Calibri"/>
              </a:rPr>
              <a:t> </a:t>
            </a:r>
            <a:r>
              <a:rPr sz="2200" spc="-15" dirty="0">
                <a:solidFill>
                  <a:srgbClr val="2E2B1F"/>
                </a:solidFill>
                <a:latin typeface="Calibri"/>
                <a:cs typeface="Calibri"/>
              </a:rPr>
              <a:t>exceptions </a:t>
            </a:r>
            <a:r>
              <a:rPr sz="2200" spc="-10" dirty="0">
                <a:solidFill>
                  <a:srgbClr val="2E2B1F"/>
                </a:solidFill>
                <a:latin typeface="Calibri"/>
                <a:cs typeface="Calibri"/>
              </a:rPr>
              <a:t>are raised </a:t>
            </a:r>
            <a:r>
              <a:rPr sz="2200" spc="-5" dirty="0">
                <a:solidFill>
                  <a:srgbClr val="2E2B1F"/>
                </a:solidFill>
                <a:latin typeface="Calibri"/>
                <a:cs typeface="Calibri"/>
              </a:rPr>
              <a:t>when some </a:t>
            </a:r>
            <a:r>
              <a:rPr sz="2200" spc="-10" dirty="0">
                <a:solidFill>
                  <a:srgbClr val="2E2B1F"/>
                </a:solidFill>
                <a:latin typeface="Calibri"/>
                <a:cs typeface="Calibri"/>
              </a:rPr>
              <a:t>internal </a:t>
            </a:r>
            <a:r>
              <a:rPr sz="2200" spc="-15" dirty="0">
                <a:solidFill>
                  <a:srgbClr val="2E2B1F"/>
                </a:solidFill>
                <a:latin typeface="Calibri"/>
                <a:cs typeface="Calibri"/>
              </a:rPr>
              <a:t>events </a:t>
            </a:r>
            <a:r>
              <a:rPr sz="2200" spc="-5" dirty="0">
                <a:solidFill>
                  <a:srgbClr val="2E2B1F"/>
                </a:solidFill>
                <a:latin typeface="Calibri"/>
                <a:cs typeface="Calibri"/>
              </a:rPr>
              <a:t>occur which </a:t>
            </a:r>
            <a:r>
              <a:rPr sz="2200" dirty="0">
                <a:solidFill>
                  <a:srgbClr val="2E2B1F"/>
                </a:solidFill>
                <a:latin typeface="Calibri"/>
                <a:cs typeface="Calibri"/>
              </a:rPr>
              <a:t> </a:t>
            </a:r>
            <a:r>
              <a:rPr sz="2200" spc="-10" dirty="0">
                <a:solidFill>
                  <a:srgbClr val="2E2B1F"/>
                </a:solidFill>
                <a:latin typeface="Calibri"/>
                <a:cs typeface="Calibri"/>
              </a:rPr>
              <a:t>changes</a:t>
            </a:r>
            <a:r>
              <a:rPr sz="220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normal</a:t>
            </a:r>
            <a:r>
              <a:rPr sz="2200" dirty="0">
                <a:solidFill>
                  <a:srgbClr val="2E2B1F"/>
                </a:solidFill>
                <a:latin typeface="Calibri"/>
                <a:cs typeface="Calibri"/>
              </a:rPr>
              <a:t> </a:t>
            </a:r>
            <a:r>
              <a:rPr sz="2200" spc="-10" dirty="0">
                <a:solidFill>
                  <a:srgbClr val="2E2B1F"/>
                </a:solidFill>
                <a:latin typeface="Calibri"/>
                <a:cs typeface="Calibri"/>
              </a:rPr>
              <a:t>flow</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program.</a:t>
            </a:r>
            <a:endParaRPr sz="2200">
              <a:latin typeface="Calibri"/>
              <a:cs typeface="Calibri"/>
            </a:endParaRPr>
          </a:p>
          <a:p>
            <a:pPr marL="241300" indent="-229235" algn="just">
              <a:lnSpc>
                <a:spcPct val="100000"/>
              </a:lnSpc>
              <a:spcBef>
                <a:spcPts val="530"/>
              </a:spcBef>
              <a:buClr>
                <a:srgbClr val="A9A47B"/>
              </a:buClr>
              <a:buFont typeface="Arial MT"/>
              <a:buChar char="•"/>
              <a:tabLst>
                <a:tab pos="241935" algn="l"/>
              </a:tabLst>
            </a:pPr>
            <a:r>
              <a:rPr sz="2200" b="1" spc="-5" dirty="0">
                <a:solidFill>
                  <a:srgbClr val="2E2B1F"/>
                </a:solidFill>
                <a:latin typeface="Calibri"/>
                <a:cs typeface="Calibri"/>
              </a:rPr>
              <a:t>The </a:t>
            </a:r>
            <a:r>
              <a:rPr sz="2200" b="1" spc="-10" dirty="0">
                <a:solidFill>
                  <a:srgbClr val="2E2B1F"/>
                </a:solidFill>
                <a:latin typeface="Calibri"/>
                <a:cs typeface="Calibri"/>
              </a:rPr>
              <a:t>difference</a:t>
            </a:r>
            <a:r>
              <a:rPr sz="2200" b="1" spc="25" dirty="0">
                <a:solidFill>
                  <a:srgbClr val="2E2B1F"/>
                </a:solidFill>
                <a:latin typeface="Calibri"/>
                <a:cs typeface="Calibri"/>
              </a:rPr>
              <a:t> </a:t>
            </a:r>
            <a:r>
              <a:rPr sz="2200" b="1" spc="-10" dirty="0">
                <a:solidFill>
                  <a:srgbClr val="2E2B1F"/>
                </a:solidFill>
                <a:latin typeface="Calibri"/>
                <a:cs typeface="Calibri"/>
              </a:rPr>
              <a:t>between</a:t>
            </a:r>
            <a:r>
              <a:rPr sz="2200" b="1" spc="15" dirty="0">
                <a:solidFill>
                  <a:srgbClr val="2E2B1F"/>
                </a:solidFill>
                <a:latin typeface="Calibri"/>
                <a:cs typeface="Calibri"/>
              </a:rPr>
              <a:t> </a:t>
            </a:r>
            <a:r>
              <a:rPr sz="2200" b="1" spc="-25" dirty="0">
                <a:solidFill>
                  <a:srgbClr val="2E2B1F"/>
                </a:solidFill>
                <a:latin typeface="Calibri"/>
                <a:cs typeface="Calibri"/>
              </a:rPr>
              <a:t>Syntax</a:t>
            </a:r>
            <a:r>
              <a:rPr sz="2200" b="1" spc="30" dirty="0">
                <a:solidFill>
                  <a:srgbClr val="2E2B1F"/>
                </a:solidFill>
                <a:latin typeface="Calibri"/>
                <a:cs typeface="Calibri"/>
              </a:rPr>
              <a:t> </a:t>
            </a:r>
            <a:r>
              <a:rPr sz="2200" b="1" spc="-10" dirty="0">
                <a:solidFill>
                  <a:srgbClr val="2E2B1F"/>
                </a:solidFill>
                <a:latin typeface="Calibri"/>
                <a:cs typeface="Calibri"/>
              </a:rPr>
              <a:t>Error</a:t>
            </a:r>
            <a:r>
              <a:rPr sz="2200" b="1" spc="35" dirty="0">
                <a:solidFill>
                  <a:srgbClr val="2E2B1F"/>
                </a:solidFill>
                <a:latin typeface="Calibri"/>
                <a:cs typeface="Calibri"/>
              </a:rPr>
              <a:t> </a:t>
            </a:r>
            <a:r>
              <a:rPr sz="2200" b="1" spc="-10" dirty="0">
                <a:solidFill>
                  <a:srgbClr val="2E2B1F"/>
                </a:solidFill>
                <a:latin typeface="Calibri"/>
                <a:cs typeface="Calibri"/>
              </a:rPr>
              <a:t>and</a:t>
            </a:r>
            <a:r>
              <a:rPr sz="2200" b="1" spc="-5" dirty="0">
                <a:solidFill>
                  <a:srgbClr val="2E2B1F"/>
                </a:solidFill>
                <a:latin typeface="Calibri"/>
                <a:cs typeface="Calibri"/>
              </a:rPr>
              <a:t> </a:t>
            </a:r>
            <a:r>
              <a:rPr sz="2200" b="1" spc="-15" dirty="0">
                <a:solidFill>
                  <a:srgbClr val="2E2B1F"/>
                </a:solidFill>
                <a:latin typeface="Calibri"/>
                <a:cs typeface="Calibri"/>
              </a:rPr>
              <a:t>Exceptions</a:t>
            </a:r>
            <a:endParaRPr sz="2200">
              <a:latin typeface="Calibri"/>
              <a:cs typeface="Calibri"/>
            </a:endParaRPr>
          </a:p>
          <a:p>
            <a:pPr marL="241300" marR="7620" indent="-229235" algn="just">
              <a:lnSpc>
                <a:spcPct val="100000"/>
              </a:lnSpc>
              <a:spcBef>
                <a:spcPts val="530"/>
              </a:spcBef>
              <a:buClr>
                <a:srgbClr val="A9A47B"/>
              </a:buClr>
              <a:buFont typeface="Arial MT"/>
              <a:buChar char="•"/>
              <a:tabLst>
                <a:tab pos="241935" algn="l"/>
              </a:tabLst>
            </a:pPr>
            <a:r>
              <a:rPr sz="2200" b="1" spc="-20" dirty="0">
                <a:solidFill>
                  <a:srgbClr val="2E2B1F"/>
                </a:solidFill>
                <a:latin typeface="Calibri"/>
                <a:cs typeface="Calibri"/>
              </a:rPr>
              <a:t>Syntax</a:t>
            </a:r>
            <a:r>
              <a:rPr sz="2200" b="1" spc="-15" dirty="0">
                <a:solidFill>
                  <a:srgbClr val="2E2B1F"/>
                </a:solidFill>
                <a:latin typeface="Calibri"/>
                <a:cs typeface="Calibri"/>
              </a:rPr>
              <a:t> </a:t>
            </a:r>
            <a:r>
              <a:rPr sz="2200" b="1" spc="-5" dirty="0">
                <a:solidFill>
                  <a:srgbClr val="2E2B1F"/>
                </a:solidFill>
                <a:latin typeface="Calibri"/>
                <a:cs typeface="Calibri"/>
              </a:rPr>
              <a:t>Error:</a:t>
            </a:r>
            <a:r>
              <a:rPr sz="2200" b="1" dirty="0">
                <a:solidFill>
                  <a:srgbClr val="2E2B1F"/>
                </a:solidFill>
                <a:latin typeface="Calibri"/>
                <a:cs typeface="Calibri"/>
              </a:rPr>
              <a:t> </a:t>
            </a:r>
            <a:r>
              <a:rPr sz="2200" spc="-5" dirty="0">
                <a:solidFill>
                  <a:srgbClr val="2E2B1F"/>
                </a:solidFill>
                <a:latin typeface="Calibri"/>
                <a:cs typeface="Calibri"/>
              </a:rPr>
              <a:t>As</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name</a:t>
            </a:r>
            <a:r>
              <a:rPr sz="2200" dirty="0">
                <a:solidFill>
                  <a:srgbClr val="2E2B1F"/>
                </a:solidFill>
                <a:latin typeface="Calibri"/>
                <a:cs typeface="Calibri"/>
              </a:rPr>
              <a:t> </a:t>
            </a:r>
            <a:r>
              <a:rPr sz="2200" spc="-5" dirty="0">
                <a:solidFill>
                  <a:srgbClr val="2E2B1F"/>
                </a:solidFill>
                <a:latin typeface="Calibri"/>
                <a:cs typeface="Calibri"/>
              </a:rPr>
              <a:t>suggest</a:t>
            </a:r>
            <a:r>
              <a:rPr sz="2200" dirty="0">
                <a:solidFill>
                  <a:srgbClr val="2E2B1F"/>
                </a:solidFill>
                <a:latin typeface="Calibri"/>
                <a:cs typeface="Calibri"/>
              </a:rPr>
              <a:t> </a:t>
            </a:r>
            <a:r>
              <a:rPr sz="2200" spc="-5" dirty="0">
                <a:solidFill>
                  <a:srgbClr val="2E2B1F"/>
                </a:solidFill>
                <a:latin typeface="Calibri"/>
                <a:cs typeface="Calibri"/>
              </a:rPr>
              <a:t>this</a:t>
            </a:r>
            <a:r>
              <a:rPr sz="2200" dirty="0">
                <a:solidFill>
                  <a:srgbClr val="2E2B1F"/>
                </a:solidFill>
                <a:latin typeface="Calibri"/>
                <a:cs typeface="Calibri"/>
              </a:rPr>
              <a:t> </a:t>
            </a:r>
            <a:r>
              <a:rPr sz="2200" spc="-10" dirty="0">
                <a:solidFill>
                  <a:srgbClr val="2E2B1F"/>
                </a:solidFill>
                <a:latin typeface="Calibri"/>
                <a:cs typeface="Calibri"/>
              </a:rPr>
              <a:t>error</a:t>
            </a:r>
            <a:r>
              <a:rPr sz="2200" spc="-5" dirty="0">
                <a:solidFill>
                  <a:srgbClr val="2E2B1F"/>
                </a:solidFill>
                <a:latin typeface="Calibri"/>
                <a:cs typeface="Calibri"/>
              </a:rPr>
              <a:t> is</a:t>
            </a:r>
            <a:r>
              <a:rPr sz="2200" dirty="0">
                <a:solidFill>
                  <a:srgbClr val="2E2B1F"/>
                </a:solidFill>
                <a:latin typeface="Calibri"/>
                <a:cs typeface="Calibri"/>
              </a:rPr>
              <a:t> </a:t>
            </a:r>
            <a:r>
              <a:rPr sz="2200" spc="-10" dirty="0">
                <a:solidFill>
                  <a:srgbClr val="2E2B1F"/>
                </a:solidFill>
                <a:latin typeface="Calibri"/>
                <a:cs typeface="Calibri"/>
              </a:rPr>
              <a:t>caused</a:t>
            </a:r>
            <a:r>
              <a:rPr sz="2200" spc="-5" dirty="0">
                <a:solidFill>
                  <a:srgbClr val="2E2B1F"/>
                </a:solidFill>
                <a:latin typeface="Calibri"/>
                <a:cs typeface="Calibri"/>
              </a:rPr>
              <a:t> </a:t>
            </a:r>
            <a:r>
              <a:rPr sz="2200" spc="-20" dirty="0">
                <a:solidFill>
                  <a:srgbClr val="2E2B1F"/>
                </a:solidFill>
                <a:latin typeface="Calibri"/>
                <a:cs typeface="Calibri"/>
              </a:rPr>
              <a:t>by </a:t>
            </a:r>
            <a:r>
              <a:rPr sz="2200" spc="-15" dirty="0">
                <a:solidFill>
                  <a:srgbClr val="2E2B1F"/>
                </a:solidFill>
                <a:latin typeface="Calibri"/>
                <a:cs typeface="Calibri"/>
              </a:rPr>
              <a:t> wrong </a:t>
            </a:r>
            <a:r>
              <a:rPr sz="2200" spc="-25" dirty="0">
                <a:solidFill>
                  <a:srgbClr val="2E2B1F"/>
                </a:solidFill>
                <a:latin typeface="Calibri"/>
                <a:cs typeface="Calibri"/>
              </a:rPr>
              <a:t>syntax </a:t>
            </a:r>
            <a:r>
              <a:rPr sz="2200" spc="-5" dirty="0">
                <a:solidFill>
                  <a:srgbClr val="2E2B1F"/>
                </a:solidFill>
                <a:latin typeface="Calibri"/>
                <a:cs typeface="Calibri"/>
              </a:rPr>
              <a:t>in the </a:t>
            </a:r>
            <a:r>
              <a:rPr sz="2200" spc="-10" dirty="0">
                <a:solidFill>
                  <a:srgbClr val="2E2B1F"/>
                </a:solidFill>
                <a:latin typeface="Calibri"/>
                <a:cs typeface="Calibri"/>
              </a:rPr>
              <a:t>code. </a:t>
            </a:r>
            <a:r>
              <a:rPr sz="2200" spc="-5" dirty="0">
                <a:solidFill>
                  <a:srgbClr val="2E2B1F"/>
                </a:solidFill>
                <a:latin typeface="Calibri"/>
                <a:cs typeface="Calibri"/>
              </a:rPr>
              <a:t>It leads </a:t>
            </a:r>
            <a:r>
              <a:rPr sz="2200" spc="-20" dirty="0">
                <a:solidFill>
                  <a:srgbClr val="2E2B1F"/>
                </a:solidFill>
                <a:latin typeface="Calibri"/>
                <a:cs typeface="Calibri"/>
              </a:rPr>
              <a:t>to </a:t>
            </a:r>
            <a:r>
              <a:rPr sz="2200" spc="-5" dirty="0">
                <a:solidFill>
                  <a:srgbClr val="2E2B1F"/>
                </a:solidFill>
                <a:latin typeface="Calibri"/>
                <a:cs typeface="Calibri"/>
              </a:rPr>
              <a:t>the </a:t>
            </a:r>
            <a:r>
              <a:rPr sz="2200" spc="-10" dirty="0">
                <a:solidFill>
                  <a:srgbClr val="2E2B1F"/>
                </a:solidFill>
                <a:latin typeface="Calibri"/>
                <a:cs typeface="Calibri"/>
              </a:rPr>
              <a:t>termination </a:t>
            </a:r>
            <a:r>
              <a:rPr sz="2200" dirty="0">
                <a:solidFill>
                  <a:srgbClr val="2E2B1F"/>
                </a:solidFill>
                <a:latin typeface="Calibri"/>
                <a:cs typeface="Calibri"/>
              </a:rPr>
              <a:t>of </a:t>
            </a:r>
            <a:r>
              <a:rPr sz="2200" spc="-5" dirty="0">
                <a:solidFill>
                  <a:srgbClr val="2E2B1F"/>
                </a:solidFill>
                <a:latin typeface="Calibri"/>
                <a:cs typeface="Calibri"/>
              </a:rPr>
              <a:t>the </a:t>
            </a:r>
            <a:r>
              <a:rPr sz="2200" dirty="0">
                <a:solidFill>
                  <a:srgbClr val="2E2B1F"/>
                </a:solidFill>
                <a:latin typeface="Calibri"/>
                <a:cs typeface="Calibri"/>
              </a:rPr>
              <a:t> </a:t>
            </a:r>
            <a:r>
              <a:rPr sz="2200" spc="-15" dirty="0">
                <a:solidFill>
                  <a:srgbClr val="2E2B1F"/>
                </a:solidFill>
                <a:latin typeface="Calibri"/>
                <a:cs typeface="Calibri"/>
              </a:rPr>
              <a:t>program.</a:t>
            </a:r>
            <a:endParaRPr sz="22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65B3F7-EFC6-4B48-9545-7B74D60B8901}"/>
              </a:ext>
            </a:extLst>
          </p:cNvPr>
          <p:cNvSpPr>
            <a:spLocks noGrp="1"/>
          </p:cNvSpPr>
          <p:nvPr>
            <p:ph type="body" idx="1"/>
          </p:nvPr>
        </p:nvSpPr>
        <p:spPr>
          <a:xfrm>
            <a:off x="304800" y="609600"/>
            <a:ext cx="7348220" cy="3724096"/>
          </a:xfrm>
        </p:spPr>
        <p:txBody>
          <a:bodyPr/>
          <a:lstStyle/>
          <a:p>
            <a:r>
              <a:rPr lang="en-IN" b="1" dirty="0">
                <a:solidFill>
                  <a:schemeClr val="tx1"/>
                </a:solidFill>
                <a:latin typeface="Times New Roman" panose="02020603050405020304" pitchFamily="18" charset="0"/>
                <a:cs typeface="Times New Roman" panose="02020603050405020304" pitchFamily="18" charset="0"/>
              </a:rPr>
              <a:t>Example:</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try:</a:t>
            </a:r>
          </a:p>
          <a:p>
            <a:r>
              <a:rPr lang="en-IN" dirty="0">
                <a:solidFill>
                  <a:schemeClr val="tx1"/>
                </a:solidFill>
                <a:latin typeface="Times New Roman" panose="02020603050405020304" pitchFamily="18" charset="0"/>
                <a:cs typeface="Times New Roman" panose="02020603050405020304" pitchFamily="18" charset="0"/>
              </a:rPr>
              <a:t>   temp = [1, 2, 3]</a:t>
            </a:r>
          </a:p>
          <a:p>
            <a:r>
              <a:rPr lang="en-IN" dirty="0">
                <a:solidFill>
                  <a:schemeClr val="tx1"/>
                </a:solidFill>
                <a:latin typeface="Times New Roman" panose="02020603050405020304" pitchFamily="18" charset="0"/>
                <a:cs typeface="Times New Roman" panose="02020603050405020304" pitchFamily="18" charset="0"/>
              </a:rPr>
              <a:t>    temp[4]</a:t>
            </a:r>
          </a:p>
          <a:p>
            <a:r>
              <a:rPr lang="en-IN" dirty="0">
                <a:solidFill>
                  <a:schemeClr val="tx1"/>
                </a:solidFill>
                <a:latin typeface="Times New Roman" panose="02020603050405020304" pitchFamily="18" charset="0"/>
                <a:cs typeface="Times New Roman" panose="02020603050405020304" pitchFamily="18" charset="0"/>
              </a:rPr>
              <a:t>except Exception as e:</a:t>
            </a:r>
          </a:p>
          <a:p>
            <a:r>
              <a:rPr lang="en-IN" dirty="0">
                <a:solidFill>
                  <a:schemeClr val="tx1"/>
                </a:solidFill>
                <a:latin typeface="Times New Roman" panose="02020603050405020304" pitchFamily="18" charset="0"/>
                <a:cs typeface="Times New Roman" panose="02020603050405020304" pitchFamily="18" charset="0"/>
              </a:rPr>
              <a:t> print('in exception block: ', e)</a:t>
            </a:r>
          </a:p>
          <a:p>
            <a:r>
              <a:rPr lang="en-IN" dirty="0">
                <a:solidFill>
                  <a:schemeClr val="tx1"/>
                </a:solidFill>
                <a:latin typeface="Times New Roman" panose="02020603050405020304" pitchFamily="18" charset="0"/>
                <a:cs typeface="Times New Roman" panose="02020603050405020304" pitchFamily="18" charset="0"/>
              </a:rPr>
              <a:t>else:</a:t>
            </a:r>
          </a:p>
          <a:p>
            <a:r>
              <a:rPr lang="en-IN" dirty="0">
                <a:solidFill>
                  <a:schemeClr val="tx1"/>
                </a:solidFill>
                <a:latin typeface="Times New Roman" panose="02020603050405020304" pitchFamily="18" charset="0"/>
                <a:cs typeface="Times New Roman" panose="02020603050405020304" pitchFamily="18" charset="0"/>
              </a:rPr>
              <a:t> print('in else block')</a:t>
            </a:r>
          </a:p>
          <a:p>
            <a:r>
              <a:rPr lang="en-IN" dirty="0">
                <a:solidFill>
                  <a:schemeClr val="tx1"/>
                </a:solidFill>
                <a:latin typeface="Times New Roman" panose="02020603050405020304" pitchFamily="18" charset="0"/>
                <a:cs typeface="Times New Roman" panose="02020603050405020304" pitchFamily="18" charset="0"/>
              </a:rPr>
              <a:t>finally:</a:t>
            </a:r>
          </a:p>
          <a:p>
            <a:r>
              <a:rPr lang="en-IN" dirty="0">
                <a:solidFill>
                  <a:schemeClr val="tx1"/>
                </a:solidFill>
                <a:latin typeface="Times New Roman" panose="02020603050405020304" pitchFamily="18" charset="0"/>
                <a:cs typeface="Times New Roman" panose="02020603050405020304" pitchFamily="18" charset="0"/>
              </a:rPr>
              <a:t> print('in finally block')</a:t>
            </a:r>
          </a:p>
          <a:p>
            <a:endParaRPr lang="en-IN" dirty="0"/>
          </a:p>
        </p:txBody>
      </p:sp>
    </p:spTree>
    <p:extLst>
      <p:ext uri="{BB962C8B-B14F-4D97-AF65-F5344CB8AC3E}">
        <p14:creationId xmlns:p14="http://schemas.microsoft.com/office/powerpoint/2010/main" val="778310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990600"/>
            <a:ext cx="6934200" cy="5029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990340" cy="726440"/>
          </a:xfrm>
          <a:prstGeom prst="rect">
            <a:avLst/>
          </a:prstGeom>
        </p:spPr>
        <p:txBody>
          <a:bodyPr vert="horz" wrap="square" lIns="0" tIns="12065" rIns="0" bIns="0" rtlCol="0">
            <a:spAutoFit/>
          </a:bodyPr>
          <a:lstStyle/>
          <a:p>
            <a:pPr marL="12700">
              <a:lnSpc>
                <a:spcPct val="100000"/>
              </a:lnSpc>
              <a:spcBef>
                <a:spcPts val="95"/>
              </a:spcBef>
            </a:pPr>
            <a:r>
              <a:rPr sz="4600" spc="-100" dirty="0"/>
              <a:t>Demonstration-I</a:t>
            </a:r>
            <a:endParaRPr sz="4600"/>
          </a:p>
        </p:txBody>
      </p:sp>
      <p:pic>
        <p:nvPicPr>
          <p:cNvPr id="3" name="object 3"/>
          <p:cNvPicPr/>
          <p:nvPr/>
        </p:nvPicPr>
        <p:blipFill>
          <a:blip r:embed="rId2" cstate="print"/>
          <a:stretch>
            <a:fillRect/>
          </a:stretch>
        </p:blipFill>
        <p:spPr>
          <a:xfrm>
            <a:off x="228600" y="1447800"/>
            <a:ext cx="8153400" cy="5029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381000" y="1447800"/>
            <a:ext cx="7848600" cy="5029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152900" cy="726440"/>
          </a:xfrm>
          <a:prstGeom prst="rect">
            <a:avLst/>
          </a:prstGeom>
        </p:spPr>
        <p:txBody>
          <a:bodyPr vert="horz" wrap="square" lIns="0" tIns="12065" rIns="0" bIns="0" rtlCol="0">
            <a:spAutoFit/>
          </a:bodyPr>
          <a:lstStyle/>
          <a:p>
            <a:pPr marL="12700">
              <a:lnSpc>
                <a:spcPct val="100000"/>
              </a:lnSpc>
              <a:spcBef>
                <a:spcPts val="95"/>
              </a:spcBef>
            </a:pPr>
            <a:r>
              <a:rPr sz="4600" spc="-110" dirty="0"/>
              <a:t>Demonstration-II</a:t>
            </a:r>
            <a:endParaRPr sz="4600"/>
          </a:p>
        </p:txBody>
      </p:sp>
      <p:pic>
        <p:nvPicPr>
          <p:cNvPr id="3" name="object 3"/>
          <p:cNvPicPr/>
          <p:nvPr/>
        </p:nvPicPr>
        <p:blipFill>
          <a:blip r:embed="rId2" cstate="print"/>
          <a:stretch>
            <a:fillRect/>
          </a:stretch>
        </p:blipFill>
        <p:spPr>
          <a:xfrm>
            <a:off x="457200" y="1600200"/>
            <a:ext cx="7620000" cy="4953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457200" y="1600200"/>
            <a:ext cx="7620000" cy="4800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342765" cy="726440"/>
          </a:xfrm>
          <a:prstGeom prst="rect">
            <a:avLst/>
          </a:prstGeom>
        </p:spPr>
        <p:txBody>
          <a:bodyPr vert="horz" wrap="square" lIns="0" tIns="12065" rIns="0" bIns="0" rtlCol="0">
            <a:spAutoFit/>
          </a:bodyPr>
          <a:lstStyle/>
          <a:p>
            <a:pPr marL="12700">
              <a:lnSpc>
                <a:spcPct val="100000"/>
              </a:lnSpc>
              <a:spcBef>
                <a:spcPts val="95"/>
              </a:spcBef>
            </a:pPr>
            <a:r>
              <a:rPr sz="4600" spc="-105" dirty="0"/>
              <a:t>Demonstration-III</a:t>
            </a:r>
            <a:endParaRPr sz="4600"/>
          </a:p>
        </p:txBody>
      </p:sp>
      <p:pic>
        <p:nvPicPr>
          <p:cNvPr id="3" name="object 3"/>
          <p:cNvPicPr/>
          <p:nvPr/>
        </p:nvPicPr>
        <p:blipFill>
          <a:blip r:embed="rId2" cstate="print"/>
          <a:stretch>
            <a:fillRect/>
          </a:stretch>
        </p:blipFill>
        <p:spPr>
          <a:xfrm>
            <a:off x="457200" y="1600200"/>
            <a:ext cx="6934200" cy="4648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381000" y="1600200"/>
            <a:ext cx="7620000" cy="4572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316095" cy="726440"/>
          </a:xfrm>
          <a:prstGeom prst="rect">
            <a:avLst/>
          </a:prstGeom>
        </p:spPr>
        <p:txBody>
          <a:bodyPr vert="horz" wrap="square" lIns="0" tIns="12065" rIns="0" bIns="0" rtlCol="0">
            <a:spAutoFit/>
          </a:bodyPr>
          <a:lstStyle/>
          <a:p>
            <a:pPr marL="12700">
              <a:lnSpc>
                <a:spcPct val="100000"/>
              </a:lnSpc>
              <a:spcBef>
                <a:spcPts val="95"/>
              </a:spcBef>
            </a:pPr>
            <a:r>
              <a:rPr sz="4600" spc="-110" dirty="0"/>
              <a:t>Demonstration-IV</a:t>
            </a:r>
            <a:endParaRPr sz="4600"/>
          </a:p>
        </p:txBody>
      </p:sp>
      <p:pic>
        <p:nvPicPr>
          <p:cNvPr id="3" name="object 3"/>
          <p:cNvPicPr/>
          <p:nvPr/>
        </p:nvPicPr>
        <p:blipFill>
          <a:blip r:embed="rId2" cstate="print"/>
          <a:stretch>
            <a:fillRect/>
          </a:stretch>
        </p:blipFill>
        <p:spPr>
          <a:xfrm>
            <a:off x="609600" y="1600200"/>
            <a:ext cx="7391400" cy="4724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381000" y="1295398"/>
            <a:ext cx="7924800" cy="5486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533400"/>
            <a:ext cx="6400800" cy="3352800"/>
          </a:xfrm>
          <a:prstGeom prst="rect">
            <a:avLst/>
          </a:prstGeom>
        </p:spPr>
      </p:pic>
      <p:pic>
        <p:nvPicPr>
          <p:cNvPr id="3" name="object 3"/>
          <p:cNvPicPr/>
          <p:nvPr/>
        </p:nvPicPr>
        <p:blipFill>
          <a:blip r:embed="rId3" cstate="print"/>
          <a:stretch>
            <a:fillRect/>
          </a:stretch>
        </p:blipFill>
        <p:spPr>
          <a:xfrm>
            <a:off x="457200" y="4038600"/>
            <a:ext cx="7162800" cy="20574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153535" cy="726440"/>
          </a:xfrm>
          <a:prstGeom prst="rect">
            <a:avLst/>
          </a:prstGeom>
        </p:spPr>
        <p:txBody>
          <a:bodyPr vert="horz" wrap="square" lIns="0" tIns="12065" rIns="0" bIns="0" rtlCol="0">
            <a:spAutoFit/>
          </a:bodyPr>
          <a:lstStyle/>
          <a:p>
            <a:pPr marL="12700">
              <a:lnSpc>
                <a:spcPct val="100000"/>
              </a:lnSpc>
              <a:spcBef>
                <a:spcPts val="95"/>
              </a:spcBef>
            </a:pPr>
            <a:r>
              <a:rPr sz="4600" spc="-100" dirty="0"/>
              <a:t>Demonstration-V</a:t>
            </a:r>
            <a:endParaRPr sz="4600"/>
          </a:p>
        </p:txBody>
      </p:sp>
      <p:pic>
        <p:nvPicPr>
          <p:cNvPr id="3" name="object 3"/>
          <p:cNvPicPr/>
          <p:nvPr/>
        </p:nvPicPr>
        <p:blipFill>
          <a:blip r:embed="rId2" cstate="print"/>
          <a:stretch>
            <a:fillRect/>
          </a:stretch>
        </p:blipFill>
        <p:spPr>
          <a:xfrm>
            <a:off x="457200" y="1600200"/>
            <a:ext cx="7696200" cy="4876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457200" y="1600200"/>
            <a:ext cx="7696200" cy="4800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307330" cy="726440"/>
          </a:xfrm>
          <a:prstGeom prst="rect">
            <a:avLst/>
          </a:prstGeom>
        </p:spPr>
        <p:txBody>
          <a:bodyPr vert="horz" wrap="square" lIns="0" tIns="12065" rIns="0" bIns="0" rtlCol="0">
            <a:spAutoFit/>
          </a:bodyPr>
          <a:lstStyle/>
          <a:p>
            <a:pPr marL="12700">
              <a:lnSpc>
                <a:spcPct val="100000"/>
              </a:lnSpc>
              <a:spcBef>
                <a:spcPts val="95"/>
              </a:spcBef>
            </a:pPr>
            <a:r>
              <a:rPr sz="4600" spc="-150" dirty="0"/>
              <a:t>C</a:t>
            </a:r>
            <a:r>
              <a:rPr sz="4600" spc="-100" dirty="0"/>
              <a:t>us</a:t>
            </a:r>
            <a:r>
              <a:rPr sz="4600" spc="-135" dirty="0"/>
              <a:t>t</a:t>
            </a:r>
            <a:r>
              <a:rPr sz="4600" spc="-110" dirty="0"/>
              <a:t>o</a:t>
            </a:r>
            <a:r>
              <a:rPr sz="4600" spc="-100" dirty="0"/>
              <a:t>m</a:t>
            </a:r>
            <a:r>
              <a:rPr sz="4600" spc="-110" dirty="0"/>
              <a:t>i</a:t>
            </a:r>
            <a:r>
              <a:rPr sz="4600" spc="-105" dirty="0"/>
              <a:t>ze</a:t>
            </a:r>
            <a:r>
              <a:rPr sz="4600" spc="-5" dirty="0"/>
              <a:t>d</a:t>
            </a:r>
            <a:r>
              <a:rPr sz="4600" spc="-229" dirty="0"/>
              <a:t> </a:t>
            </a:r>
            <a:r>
              <a:rPr sz="4600" spc="-110" dirty="0"/>
              <a:t>E</a:t>
            </a:r>
            <a:r>
              <a:rPr sz="4600" spc="-200" dirty="0"/>
              <a:t>x</a:t>
            </a:r>
            <a:r>
              <a:rPr sz="4600" spc="-105" dirty="0"/>
              <a:t>cep</a:t>
            </a:r>
            <a:r>
              <a:rPr sz="4600" spc="-100" dirty="0"/>
              <a:t>t</a:t>
            </a:r>
            <a:r>
              <a:rPr sz="4600" spc="-110" dirty="0"/>
              <a:t>io</a:t>
            </a:r>
            <a:r>
              <a:rPr sz="4600" spc="-5" dirty="0"/>
              <a:t>n</a:t>
            </a:r>
            <a:endParaRPr sz="4600"/>
          </a:p>
        </p:txBody>
      </p:sp>
      <p:sp>
        <p:nvSpPr>
          <p:cNvPr id="3" name="object 3"/>
          <p:cNvSpPr txBox="1"/>
          <p:nvPr/>
        </p:nvSpPr>
        <p:spPr>
          <a:xfrm>
            <a:off x="650240" y="1616710"/>
            <a:ext cx="7348855" cy="3177540"/>
          </a:xfrm>
          <a:prstGeom prst="rect">
            <a:avLst/>
          </a:prstGeom>
        </p:spPr>
        <p:txBody>
          <a:bodyPr vert="horz" wrap="square" lIns="0" tIns="12065" rIns="0" bIns="0" rtlCol="0">
            <a:spAutoFit/>
          </a:bodyPr>
          <a:lstStyle/>
          <a:p>
            <a:pPr marL="241300" marR="5715" indent="-229235" algn="just">
              <a:lnSpc>
                <a:spcPct val="100000"/>
              </a:lnSpc>
              <a:spcBef>
                <a:spcPts val="95"/>
              </a:spcBef>
              <a:buClr>
                <a:srgbClr val="A9A47B"/>
              </a:buClr>
              <a:buFont typeface="Arial MT"/>
              <a:buChar char="•"/>
              <a:tabLst>
                <a:tab pos="241935" algn="l"/>
              </a:tabLst>
            </a:pPr>
            <a:r>
              <a:rPr sz="2200" dirty="0">
                <a:solidFill>
                  <a:srgbClr val="2E2B1F"/>
                </a:solidFill>
                <a:latin typeface="Calibri"/>
                <a:cs typeface="Calibri"/>
              </a:rPr>
              <a:t>Python</a:t>
            </a:r>
            <a:r>
              <a:rPr sz="2200" spc="5" dirty="0">
                <a:solidFill>
                  <a:srgbClr val="2E2B1F"/>
                </a:solidFill>
                <a:latin typeface="Calibri"/>
                <a:cs typeface="Calibri"/>
              </a:rPr>
              <a:t> </a:t>
            </a:r>
            <a:r>
              <a:rPr sz="2200" spc="-10" dirty="0">
                <a:solidFill>
                  <a:srgbClr val="2E2B1F"/>
                </a:solidFill>
                <a:latin typeface="Calibri"/>
                <a:cs typeface="Calibri"/>
              </a:rPr>
              <a:t>has</a:t>
            </a:r>
            <a:r>
              <a:rPr sz="2200" spc="-5" dirty="0">
                <a:solidFill>
                  <a:srgbClr val="2E2B1F"/>
                </a:solidFill>
                <a:latin typeface="Calibri"/>
                <a:cs typeface="Calibri"/>
              </a:rPr>
              <a:t> </a:t>
            </a:r>
            <a:r>
              <a:rPr sz="2200" spc="-15" dirty="0">
                <a:solidFill>
                  <a:srgbClr val="2E2B1F"/>
                </a:solidFill>
                <a:latin typeface="Calibri"/>
                <a:cs typeface="Calibri"/>
              </a:rPr>
              <a:t>numerous</a:t>
            </a:r>
            <a:r>
              <a:rPr sz="2200" spc="-10" dirty="0">
                <a:solidFill>
                  <a:srgbClr val="2E2B1F"/>
                </a:solidFill>
                <a:latin typeface="Calibri"/>
                <a:cs typeface="Calibri"/>
              </a:rPr>
              <a:t> </a:t>
            </a:r>
            <a:r>
              <a:rPr sz="2200" spc="-5" dirty="0">
                <a:solidFill>
                  <a:srgbClr val="2E2B1F"/>
                </a:solidFill>
                <a:latin typeface="Calibri"/>
                <a:cs typeface="Calibri"/>
              </a:rPr>
              <a:t>built-in</a:t>
            </a:r>
            <a:r>
              <a:rPr sz="2200" dirty="0">
                <a:solidFill>
                  <a:srgbClr val="2E2B1F"/>
                </a:solidFill>
                <a:latin typeface="Calibri"/>
                <a:cs typeface="Calibri"/>
              </a:rPr>
              <a:t> </a:t>
            </a:r>
            <a:r>
              <a:rPr sz="2200" spc="-15" dirty="0">
                <a:solidFill>
                  <a:srgbClr val="2E2B1F"/>
                </a:solidFill>
                <a:latin typeface="Calibri"/>
                <a:cs typeface="Calibri"/>
              </a:rPr>
              <a:t>exceptions</a:t>
            </a:r>
            <a:r>
              <a:rPr sz="2200" spc="-10" dirty="0">
                <a:solidFill>
                  <a:srgbClr val="2E2B1F"/>
                </a:solidFill>
                <a:latin typeface="Calibri"/>
                <a:cs typeface="Calibri"/>
              </a:rPr>
              <a:t> that</a:t>
            </a:r>
            <a:r>
              <a:rPr sz="2200" spc="-5" dirty="0">
                <a:solidFill>
                  <a:srgbClr val="2E2B1F"/>
                </a:solidFill>
                <a:latin typeface="Calibri"/>
                <a:cs typeface="Calibri"/>
              </a:rPr>
              <a:t> </a:t>
            </a:r>
            <a:r>
              <a:rPr sz="2200" spc="-20" dirty="0">
                <a:solidFill>
                  <a:srgbClr val="2E2B1F"/>
                </a:solidFill>
                <a:latin typeface="Calibri"/>
                <a:cs typeface="Calibri"/>
              </a:rPr>
              <a:t>force</a:t>
            </a:r>
            <a:r>
              <a:rPr sz="2200" spc="-15" dirty="0">
                <a:solidFill>
                  <a:srgbClr val="2E2B1F"/>
                </a:solidFill>
                <a:latin typeface="Calibri"/>
                <a:cs typeface="Calibri"/>
              </a:rPr>
              <a:t> your </a:t>
            </a:r>
            <a:r>
              <a:rPr sz="2200" spc="-10" dirty="0">
                <a:solidFill>
                  <a:srgbClr val="2E2B1F"/>
                </a:solidFill>
                <a:latin typeface="Calibri"/>
                <a:cs typeface="Calibri"/>
              </a:rPr>
              <a:t> </a:t>
            </a:r>
            <a:r>
              <a:rPr sz="2200" spc="-20" dirty="0">
                <a:solidFill>
                  <a:srgbClr val="2E2B1F"/>
                </a:solidFill>
                <a:latin typeface="Calibri"/>
                <a:cs typeface="Calibri"/>
              </a:rPr>
              <a:t>program to </a:t>
            </a:r>
            <a:r>
              <a:rPr sz="2200" spc="-5" dirty="0">
                <a:solidFill>
                  <a:srgbClr val="2E2B1F"/>
                </a:solidFill>
                <a:latin typeface="Calibri"/>
                <a:cs typeface="Calibri"/>
              </a:rPr>
              <a:t>output an </a:t>
            </a:r>
            <a:r>
              <a:rPr sz="2200" spc="-10" dirty="0">
                <a:solidFill>
                  <a:srgbClr val="2E2B1F"/>
                </a:solidFill>
                <a:latin typeface="Calibri"/>
                <a:cs typeface="Calibri"/>
              </a:rPr>
              <a:t>error </a:t>
            </a:r>
            <a:r>
              <a:rPr sz="2200" spc="-5" dirty="0">
                <a:solidFill>
                  <a:srgbClr val="2E2B1F"/>
                </a:solidFill>
                <a:latin typeface="Calibri"/>
                <a:cs typeface="Calibri"/>
              </a:rPr>
              <a:t>when something in the </a:t>
            </a:r>
            <a:r>
              <a:rPr sz="2200" spc="-20" dirty="0">
                <a:solidFill>
                  <a:srgbClr val="2E2B1F"/>
                </a:solidFill>
                <a:latin typeface="Calibri"/>
                <a:cs typeface="Calibri"/>
              </a:rPr>
              <a:t>program </a:t>
            </a:r>
            <a:r>
              <a:rPr sz="2200" spc="-15" dirty="0">
                <a:solidFill>
                  <a:srgbClr val="2E2B1F"/>
                </a:solidFill>
                <a:latin typeface="Calibri"/>
                <a:cs typeface="Calibri"/>
              </a:rPr>
              <a:t> </a:t>
            </a:r>
            <a:r>
              <a:rPr sz="2200" spc="-10" dirty="0">
                <a:solidFill>
                  <a:srgbClr val="2E2B1F"/>
                </a:solidFill>
                <a:latin typeface="Calibri"/>
                <a:cs typeface="Calibri"/>
              </a:rPr>
              <a:t>goes</a:t>
            </a:r>
            <a:r>
              <a:rPr sz="2200" spc="5" dirty="0">
                <a:solidFill>
                  <a:srgbClr val="2E2B1F"/>
                </a:solidFill>
                <a:latin typeface="Calibri"/>
                <a:cs typeface="Calibri"/>
              </a:rPr>
              <a:t> </a:t>
            </a:r>
            <a:r>
              <a:rPr sz="2200" spc="-10" dirty="0">
                <a:solidFill>
                  <a:srgbClr val="2E2B1F"/>
                </a:solidFill>
                <a:latin typeface="Calibri"/>
                <a:cs typeface="Calibri"/>
              </a:rPr>
              <a:t>wrong.</a:t>
            </a:r>
            <a:endParaRPr sz="220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200" spc="-35" dirty="0">
                <a:solidFill>
                  <a:srgbClr val="2E2B1F"/>
                </a:solidFill>
                <a:latin typeface="Calibri"/>
                <a:cs typeface="Calibri"/>
              </a:rPr>
              <a:t>However,</a:t>
            </a:r>
            <a:r>
              <a:rPr sz="2200" spc="-30" dirty="0">
                <a:solidFill>
                  <a:srgbClr val="2E2B1F"/>
                </a:solidFill>
                <a:latin typeface="Calibri"/>
                <a:cs typeface="Calibri"/>
              </a:rPr>
              <a:t> </a:t>
            </a:r>
            <a:r>
              <a:rPr sz="2200" spc="-5" dirty="0">
                <a:solidFill>
                  <a:srgbClr val="2E2B1F"/>
                </a:solidFill>
                <a:latin typeface="Calibri"/>
                <a:cs typeface="Calibri"/>
              </a:rPr>
              <a:t>sometimes</a:t>
            </a:r>
            <a:r>
              <a:rPr sz="2200" dirty="0">
                <a:solidFill>
                  <a:srgbClr val="2E2B1F"/>
                </a:solidFill>
                <a:latin typeface="Calibri"/>
                <a:cs typeface="Calibri"/>
              </a:rPr>
              <a:t> </a:t>
            </a:r>
            <a:r>
              <a:rPr sz="2200" spc="-15" dirty="0">
                <a:solidFill>
                  <a:srgbClr val="2E2B1F"/>
                </a:solidFill>
                <a:latin typeface="Calibri"/>
                <a:cs typeface="Calibri"/>
              </a:rPr>
              <a:t>you</a:t>
            </a:r>
            <a:r>
              <a:rPr sz="2200" spc="-10" dirty="0">
                <a:solidFill>
                  <a:srgbClr val="2E2B1F"/>
                </a:solidFill>
                <a:latin typeface="Calibri"/>
                <a:cs typeface="Calibri"/>
              </a:rPr>
              <a:t> </a:t>
            </a:r>
            <a:r>
              <a:rPr sz="2200" spc="-15" dirty="0">
                <a:solidFill>
                  <a:srgbClr val="2E2B1F"/>
                </a:solidFill>
                <a:latin typeface="Calibri"/>
                <a:cs typeface="Calibri"/>
              </a:rPr>
              <a:t>may</a:t>
            </a:r>
            <a:r>
              <a:rPr sz="2200" spc="-10" dirty="0">
                <a:solidFill>
                  <a:srgbClr val="2E2B1F"/>
                </a:solidFill>
                <a:latin typeface="Calibri"/>
                <a:cs typeface="Calibri"/>
              </a:rPr>
              <a:t> </a:t>
            </a:r>
            <a:r>
              <a:rPr sz="2200" spc="-5" dirty="0">
                <a:solidFill>
                  <a:srgbClr val="2E2B1F"/>
                </a:solidFill>
                <a:latin typeface="Calibri"/>
                <a:cs typeface="Calibri"/>
              </a:rPr>
              <a:t>need</a:t>
            </a:r>
            <a:r>
              <a:rPr sz="220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create</a:t>
            </a:r>
            <a:r>
              <a:rPr sz="2200" spc="465" dirty="0">
                <a:solidFill>
                  <a:srgbClr val="2E2B1F"/>
                </a:solidFill>
                <a:latin typeface="Calibri"/>
                <a:cs typeface="Calibri"/>
              </a:rPr>
              <a:t> </a:t>
            </a:r>
            <a:r>
              <a:rPr sz="2200" spc="-10" dirty="0">
                <a:solidFill>
                  <a:srgbClr val="2E2B1F"/>
                </a:solidFill>
                <a:latin typeface="Calibri"/>
                <a:cs typeface="Calibri"/>
              </a:rPr>
              <a:t>your</a:t>
            </a:r>
            <a:r>
              <a:rPr sz="2200" spc="475" dirty="0">
                <a:solidFill>
                  <a:srgbClr val="2E2B1F"/>
                </a:solidFill>
                <a:latin typeface="Calibri"/>
                <a:cs typeface="Calibri"/>
              </a:rPr>
              <a:t> </a:t>
            </a:r>
            <a:r>
              <a:rPr sz="2200" spc="-10" dirty="0">
                <a:solidFill>
                  <a:srgbClr val="2E2B1F"/>
                </a:solidFill>
                <a:latin typeface="Calibri"/>
                <a:cs typeface="Calibri"/>
              </a:rPr>
              <a:t>own </a:t>
            </a:r>
            <a:r>
              <a:rPr sz="2200" spc="-5" dirty="0">
                <a:solidFill>
                  <a:srgbClr val="2E2B1F"/>
                </a:solidFill>
                <a:latin typeface="Calibri"/>
                <a:cs typeface="Calibri"/>
              </a:rPr>
              <a:t> </a:t>
            </a:r>
            <a:r>
              <a:rPr sz="2200" spc="-15" dirty="0">
                <a:solidFill>
                  <a:srgbClr val="2E2B1F"/>
                </a:solidFill>
                <a:latin typeface="Calibri"/>
                <a:cs typeface="Calibri"/>
              </a:rPr>
              <a:t>custom</a:t>
            </a:r>
            <a:r>
              <a:rPr sz="2200" spc="10" dirty="0">
                <a:solidFill>
                  <a:srgbClr val="2E2B1F"/>
                </a:solidFill>
                <a:latin typeface="Calibri"/>
                <a:cs typeface="Calibri"/>
              </a:rPr>
              <a:t> </a:t>
            </a:r>
            <a:r>
              <a:rPr sz="2200" spc="-15" dirty="0">
                <a:solidFill>
                  <a:srgbClr val="2E2B1F"/>
                </a:solidFill>
                <a:latin typeface="Calibri"/>
                <a:cs typeface="Calibri"/>
              </a:rPr>
              <a:t>exceptions</a:t>
            </a:r>
            <a:r>
              <a:rPr sz="2200" spc="25" dirty="0">
                <a:solidFill>
                  <a:srgbClr val="2E2B1F"/>
                </a:solidFill>
                <a:latin typeface="Calibri"/>
                <a:cs typeface="Calibri"/>
              </a:rPr>
              <a:t> </a:t>
            </a:r>
            <a:r>
              <a:rPr sz="2200" spc="-10" dirty="0">
                <a:solidFill>
                  <a:srgbClr val="2E2B1F"/>
                </a:solidFill>
                <a:latin typeface="Calibri"/>
                <a:cs typeface="Calibri"/>
              </a:rPr>
              <a:t>that</a:t>
            </a:r>
            <a:r>
              <a:rPr sz="2200" dirty="0">
                <a:solidFill>
                  <a:srgbClr val="2E2B1F"/>
                </a:solidFill>
                <a:latin typeface="Calibri"/>
                <a:cs typeface="Calibri"/>
              </a:rPr>
              <a:t> </a:t>
            </a:r>
            <a:r>
              <a:rPr sz="2200" spc="-5" dirty="0">
                <a:solidFill>
                  <a:srgbClr val="2E2B1F"/>
                </a:solidFill>
                <a:latin typeface="Calibri"/>
                <a:cs typeface="Calibri"/>
              </a:rPr>
              <a:t>serve</a:t>
            </a:r>
            <a:r>
              <a:rPr sz="2200" spc="10" dirty="0">
                <a:solidFill>
                  <a:srgbClr val="2E2B1F"/>
                </a:solidFill>
                <a:latin typeface="Calibri"/>
                <a:cs typeface="Calibri"/>
              </a:rPr>
              <a:t> </a:t>
            </a:r>
            <a:r>
              <a:rPr sz="2200" spc="-10" dirty="0">
                <a:solidFill>
                  <a:srgbClr val="2E2B1F"/>
                </a:solidFill>
                <a:latin typeface="Calibri"/>
                <a:cs typeface="Calibri"/>
              </a:rPr>
              <a:t>your</a:t>
            </a:r>
            <a:r>
              <a:rPr sz="2200" spc="-5" dirty="0">
                <a:solidFill>
                  <a:srgbClr val="2E2B1F"/>
                </a:solidFill>
                <a:latin typeface="Calibri"/>
                <a:cs typeface="Calibri"/>
              </a:rPr>
              <a:t> purpose.</a:t>
            </a:r>
            <a:endParaRPr sz="220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200" spc="-5" dirty="0">
                <a:solidFill>
                  <a:srgbClr val="2E2B1F"/>
                </a:solidFill>
                <a:latin typeface="Calibri"/>
                <a:cs typeface="Calibri"/>
              </a:rPr>
              <a:t>In Python, </a:t>
            </a:r>
            <a:r>
              <a:rPr sz="2200" spc="-15" dirty="0">
                <a:solidFill>
                  <a:srgbClr val="2E2B1F"/>
                </a:solidFill>
                <a:latin typeface="Calibri"/>
                <a:cs typeface="Calibri"/>
              </a:rPr>
              <a:t>users can </a:t>
            </a:r>
            <a:r>
              <a:rPr sz="2200" spc="-10" dirty="0">
                <a:solidFill>
                  <a:srgbClr val="2E2B1F"/>
                </a:solidFill>
                <a:latin typeface="Calibri"/>
                <a:cs typeface="Calibri"/>
              </a:rPr>
              <a:t>define custom </a:t>
            </a:r>
            <a:r>
              <a:rPr sz="2200" spc="-15" dirty="0">
                <a:solidFill>
                  <a:srgbClr val="2E2B1F"/>
                </a:solidFill>
                <a:latin typeface="Calibri"/>
                <a:cs typeface="Calibri"/>
              </a:rPr>
              <a:t>exceptions by </a:t>
            </a:r>
            <a:r>
              <a:rPr sz="2200" spc="-10" dirty="0">
                <a:solidFill>
                  <a:srgbClr val="2E2B1F"/>
                </a:solidFill>
                <a:latin typeface="Calibri"/>
                <a:cs typeface="Calibri"/>
              </a:rPr>
              <a:t>creating </a:t>
            </a:r>
            <a:r>
              <a:rPr sz="2200" spc="-5" dirty="0">
                <a:solidFill>
                  <a:srgbClr val="2E2B1F"/>
                </a:solidFill>
                <a:latin typeface="Calibri"/>
                <a:cs typeface="Calibri"/>
              </a:rPr>
              <a:t>a </a:t>
            </a:r>
            <a:r>
              <a:rPr sz="2200" dirty="0">
                <a:solidFill>
                  <a:srgbClr val="2E2B1F"/>
                </a:solidFill>
                <a:latin typeface="Calibri"/>
                <a:cs typeface="Calibri"/>
              </a:rPr>
              <a:t> </a:t>
            </a:r>
            <a:r>
              <a:rPr sz="2200" spc="-15" dirty="0">
                <a:solidFill>
                  <a:srgbClr val="2E2B1F"/>
                </a:solidFill>
                <a:latin typeface="Calibri"/>
                <a:cs typeface="Calibri"/>
              </a:rPr>
              <a:t>new</a:t>
            </a:r>
            <a:r>
              <a:rPr sz="2200" spc="-1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5" dirty="0">
                <a:solidFill>
                  <a:srgbClr val="2E2B1F"/>
                </a:solidFill>
                <a:latin typeface="Calibri"/>
                <a:cs typeface="Calibri"/>
              </a:rPr>
              <a:t>This</a:t>
            </a:r>
            <a:r>
              <a:rPr sz="2200" dirty="0">
                <a:solidFill>
                  <a:srgbClr val="2E2B1F"/>
                </a:solidFill>
                <a:latin typeface="Calibri"/>
                <a:cs typeface="Calibri"/>
              </a:rPr>
              <a:t> </a:t>
            </a:r>
            <a:r>
              <a:rPr sz="2200" spc="-15" dirty="0">
                <a:solidFill>
                  <a:srgbClr val="2E2B1F"/>
                </a:solidFill>
                <a:latin typeface="Calibri"/>
                <a:cs typeface="Calibri"/>
              </a:rPr>
              <a:t>exception</a:t>
            </a:r>
            <a:r>
              <a:rPr sz="2200" spc="-1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10" dirty="0">
                <a:solidFill>
                  <a:srgbClr val="2E2B1F"/>
                </a:solidFill>
                <a:latin typeface="Calibri"/>
                <a:cs typeface="Calibri"/>
              </a:rPr>
              <a:t>has</a:t>
            </a:r>
            <a:r>
              <a:rPr sz="2200" spc="-5"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dirty="0">
                <a:solidFill>
                  <a:srgbClr val="2E2B1F"/>
                </a:solidFill>
                <a:latin typeface="Calibri"/>
                <a:cs typeface="Calibri"/>
              </a:rPr>
              <a:t>be</a:t>
            </a:r>
            <a:r>
              <a:rPr sz="2200" spc="5" dirty="0">
                <a:solidFill>
                  <a:srgbClr val="2E2B1F"/>
                </a:solidFill>
                <a:latin typeface="Calibri"/>
                <a:cs typeface="Calibri"/>
              </a:rPr>
              <a:t> </a:t>
            </a:r>
            <a:r>
              <a:rPr sz="2200" spc="-10" dirty="0">
                <a:solidFill>
                  <a:srgbClr val="2E2B1F"/>
                </a:solidFill>
                <a:latin typeface="Calibri"/>
                <a:cs typeface="Calibri"/>
              </a:rPr>
              <a:t>derived,</a:t>
            </a:r>
            <a:r>
              <a:rPr sz="2200" spc="475" dirty="0">
                <a:solidFill>
                  <a:srgbClr val="2E2B1F"/>
                </a:solidFill>
                <a:latin typeface="Calibri"/>
                <a:cs typeface="Calibri"/>
              </a:rPr>
              <a:t> </a:t>
            </a:r>
            <a:r>
              <a:rPr sz="2200" spc="-5" dirty="0">
                <a:solidFill>
                  <a:srgbClr val="2E2B1F"/>
                </a:solidFill>
                <a:latin typeface="Calibri"/>
                <a:cs typeface="Calibri"/>
              </a:rPr>
              <a:t>either </a:t>
            </a:r>
            <a:r>
              <a:rPr sz="2200" dirty="0">
                <a:solidFill>
                  <a:srgbClr val="2E2B1F"/>
                </a:solidFill>
                <a:latin typeface="Calibri"/>
                <a:cs typeface="Calibri"/>
              </a:rPr>
              <a:t> </a:t>
            </a:r>
            <a:r>
              <a:rPr sz="2200" spc="-10" dirty="0">
                <a:solidFill>
                  <a:srgbClr val="2E2B1F"/>
                </a:solidFill>
                <a:latin typeface="Calibri"/>
                <a:cs typeface="Calibri"/>
              </a:rPr>
              <a:t>directly </a:t>
            </a:r>
            <a:r>
              <a:rPr sz="2200" dirty="0">
                <a:solidFill>
                  <a:srgbClr val="2E2B1F"/>
                </a:solidFill>
                <a:latin typeface="Calibri"/>
                <a:cs typeface="Calibri"/>
              </a:rPr>
              <a:t>or </a:t>
            </a:r>
            <a:r>
              <a:rPr sz="2200" spc="-20" dirty="0">
                <a:solidFill>
                  <a:srgbClr val="2E2B1F"/>
                </a:solidFill>
                <a:latin typeface="Calibri"/>
                <a:cs typeface="Calibri"/>
              </a:rPr>
              <a:t>indirectly, </a:t>
            </a:r>
            <a:r>
              <a:rPr sz="2200" spc="-15" dirty="0">
                <a:solidFill>
                  <a:srgbClr val="2E2B1F"/>
                </a:solidFill>
                <a:latin typeface="Calibri"/>
                <a:cs typeface="Calibri"/>
              </a:rPr>
              <a:t>from </a:t>
            </a:r>
            <a:r>
              <a:rPr sz="2200" spc="-5" dirty="0">
                <a:solidFill>
                  <a:srgbClr val="2E2B1F"/>
                </a:solidFill>
                <a:latin typeface="Calibri"/>
                <a:cs typeface="Calibri"/>
              </a:rPr>
              <a:t>the built-in </a:t>
            </a:r>
            <a:r>
              <a:rPr sz="2200" spc="-10" dirty="0">
                <a:solidFill>
                  <a:srgbClr val="2E2B1F"/>
                </a:solidFill>
                <a:latin typeface="Calibri"/>
                <a:cs typeface="Calibri"/>
              </a:rPr>
              <a:t>Exception </a:t>
            </a:r>
            <a:r>
              <a:rPr sz="2200" spc="-5" dirty="0">
                <a:solidFill>
                  <a:srgbClr val="2E2B1F"/>
                </a:solidFill>
                <a:latin typeface="Calibri"/>
                <a:cs typeface="Calibri"/>
              </a:rPr>
              <a:t>class. </a:t>
            </a:r>
            <a:r>
              <a:rPr sz="2200" spc="-10" dirty="0">
                <a:solidFill>
                  <a:srgbClr val="2E2B1F"/>
                </a:solidFill>
                <a:latin typeface="Calibri"/>
                <a:cs typeface="Calibri"/>
              </a:rPr>
              <a:t>Most </a:t>
            </a:r>
            <a:r>
              <a:rPr sz="2200" dirty="0">
                <a:solidFill>
                  <a:srgbClr val="2E2B1F"/>
                </a:solidFill>
                <a:latin typeface="Calibri"/>
                <a:cs typeface="Calibri"/>
              </a:rPr>
              <a:t>of </a:t>
            </a:r>
            <a:r>
              <a:rPr sz="2200" spc="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built-in</a:t>
            </a:r>
            <a:r>
              <a:rPr sz="2200" spc="-20" dirty="0">
                <a:solidFill>
                  <a:srgbClr val="2E2B1F"/>
                </a:solidFill>
                <a:latin typeface="Calibri"/>
                <a:cs typeface="Calibri"/>
              </a:rPr>
              <a:t> </a:t>
            </a:r>
            <a:r>
              <a:rPr sz="2200" spc="-15" dirty="0">
                <a:solidFill>
                  <a:srgbClr val="2E2B1F"/>
                </a:solidFill>
                <a:latin typeface="Calibri"/>
                <a:cs typeface="Calibri"/>
              </a:rPr>
              <a:t>exceptions</a:t>
            </a:r>
            <a:r>
              <a:rPr sz="2200" spc="35" dirty="0">
                <a:solidFill>
                  <a:srgbClr val="2E2B1F"/>
                </a:solidFill>
                <a:latin typeface="Calibri"/>
                <a:cs typeface="Calibri"/>
              </a:rPr>
              <a:t> </a:t>
            </a:r>
            <a:r>
              <a:rPr sz="2200" spc="-10" dirty="0">
                <a:solidFill>
                  <a:srgbClr val="2E2B1F"/>
                </a:solidFill>
                <a:latin typeface="Calibri"/>
                <a:cs typeface="Calibri"/>
              </a:rPr>
              <a:t>are </a:t>
            </a:r>
            <a:r>
              <a:rPr sz="2200" spc="-5" dirty="0">
                <a:solidFill>
                  <a:srgbClr val="2E2B1F"/>
                </a:solidFill>
                <a:latin typeface="Calibri"/>
                <a:cs typeface="Calibri"/>
              </a:rPr>
              <a:t>also</a:t>
            </a:r>
            <a:r>
              <a:rPr sz="2200" spc="-10" dirty="0">
                <a:solidFill>
                  <a:srgbClr val="2E2B1F"/>
                </a:solidFill>
                <a:latin typeface="Calibri"/>
                <a:cs typeface="Calibri"/>
              </a:rPr>
              <a:t> derived</a:t>
            </a:r>
            <a:r>
              <a:rPr sz="2200" spc="5" dirty="0">
                <a:solidFill>
                  <a:srgbClr val="2E2B1F"/>
                </a:solidFill>
                <a:latin typeface="Calibri"/>
                <a:cs typeface="Calibri"/>
              </a:rPr>
              <a:t> </a:t>
            </a:r>
            <a:r>
              <a:rPr sz="2200" spc="-15" dirty="0">
                <a:solidFill>
                  <a:srgbClr val="2E2B1F"/>
                </a:solidFill>
                <a:latin typeface="Calibri"/>
                <a:cs typeface="Calibri"/>
              </a:rPr>
              <a:t>from</a:t>
            </a:r>
            <a:r>
              <a:rPr sz="2200" spc="10" dirty="0">
                <a:solidFill>
                  <a:srgbClr val="2E2B1F"/>
                </a:solidFill>
                <a:latin typeface="Calibri"/>
                <a:cs typeface="Calibri"/>
              </a:rPr>
              <a:t> </a:t>
            </a:r>
            <a:r>
              <a:rPr sz="2200" spc="-5" dirty="0">
                <a:solidFill>
                  <a:srgbClr val="2E2B1F"/>
                </a:solidFill>
                <a:latin typeface="Calibri"/>
                <a:cs typeface="Calibri"/>
              </a:rPr>
              <a:t>this class.</a:t>
            </a:r>
            <a:endParaRPr sz="22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068C7A-D122-468D-AA46-0E0D25FFEC2D}"/>
              </a:ext>
            </a:extLst>
          </p:cNvPr>
          <p:cNvSpPr txBox="1"/>
          <p:nvPr/>
        </p:nvSpPr>
        <p:spPr>
          <a:xfrm>
            <a:off x="381000" y="1582341"/>
            <a:ext cx="8153400" cy="4524315"/>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euclid_circular_a"/>
              </a:rPr>
              <a:t>When we are developing a large Python program, it is a good practice to place all the user-defined exceptions that our program raises in a separate file.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euclid_circular_a"/>
              </a:rPr>
              <a:t>Many standard modules do this. They define their exceptions separately as </a:t>
            </a:r>
            <a:r>
              <a:rPr kumimoji="0" lang="en-US" altLang="en-US" sz="2400" b="0" i="0" u="none" strike="noStrike" cap="none" normalizeH="0" baseline="0" dirty="0">
                <a:ln>
                  <a:noFill/>
                </a:ln>
                <a:solidFill>
                  <a:schemeClr val="tx1"/>
                </a:solidFill>
                <a:effectLst/>
                <a:latin typeface="droid sans mono"/>
              </a:rPr>
              <a:t>exceptions.py</a:t>
            </a:r>
            <a:r>
              <a:rPr kumimoji="0" lang="en-US" altLang="en-US" sz="2400" b="0" i="0" u="none" strike="noStrike" cap="none" normalizeH="0" baseline="0" dirty="0">
                <a:ln>
                  <a:noFill/>
                </a:ln>
                <a:solidFill>
                  <a:schemeClr val="tx1"/>
                </a:solidFill>
                <a:effectLst/>
                <a:latin typeface="euclid_circular_a"/>
              </a:rPr>
              <a:t> or </a:t>
            </a:r>
            <a:r>
              <a:rPr kumimoji="0" lang="en-US" altLang="en-US" sz="2400" b="0" i="0" u="none" strike="noStrike" cap="none" normalizeH="0" baseline="0" dirty="0">
                <a:ln>
                  <a:noFill/>
                </a:ln>
                <a:solidFill>
                  <a:schemeClr val="tx1"/>
                </a:solidFill>
                <a:effectLst/>
                <a:latin typeface="droid sans mono"/>
              </a:rPr>
              <a:t>errors.py</a:t>
            </a:r>
            <a:r>
              <a:rPr kumimoji="0" lang="en-US" altLang="en-US" sz="2400" b="0" i="0" u="none" strike="noStrike" cap="none" normalizeH="0" baseline="0" dirty="0">
                <a:ln>
                  <a:noFill/>
                </a:ln>
                <a:solidFill>
                  <a:schemeClr val="tx1"/>
                </a:solidFill>
                <a:effectLst/>
                <a:latin typeface="euclid_circular_a"/>
              </a:rPr>
              <a:t> (generally but not always).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400" b="0" i="0" dirty="0">
                <a:effectLst/>
                <a:latin typeface="euclid_circular_a"/>
              </a:rPr>
              <a:t>User-defined exception class can implement everything a normal class can do, but we generally make them simple and concise.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400" b="0" i="0" dirty="0">
                <a:effectLst/>
                <a:latin typeface="euclid_circular_a"/>
              </a:rPr>
              <a:t>Most implementations declare a custom base class and derive others exception classes from this base class. </a:t>
            </a:r>
            <a:br>
              <a:rPr lang="en-IN" sz="2400" dirty="0"/>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908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381000"/>
            <a:ext cx="7315200" cy="5715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3875" y="762000"/>
            <a:ext cx="7553325" cy="51054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609600"/>
            <a:ext cx="7543800" cy="54864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3000" y="762000"/>
            <a:ext cx="6705600" cy="51816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630E9-FF4C-4740-A78C-F7C98052BB8A}"/>
              </a:ext>
            </a:extLst>
          </p:cNvPr>
          <p:cNvSpPr txBox="1"/>
          <p:nvPr/>
        </p:nvSpPr>
        <p:spPr>
          <a:xfrm>
            <a:off x="990600" y="609600"/>
            <a:ext cx="5867400" cy="5355312"/>
          </a:xfrm>
          <a:prstGeom prst="rect">
            <a:avLst/>
          </a:prstGeom>
          <a:noFill/>
        </p:spPr>
        <p:txBody>
          <a:bodyPr wrap="square">
            <a:spAutoFit/>
          </a:bodyPr>
          <a:lstStyle/>
          <a:p>
            <a:r>
              <a:rPr lang="en-IN" dirty="0"/>
              <a:t># define Python user-defined exceptions</a:t>
            </a:r>
          </a:p>
          <a:p>
            <a:r>
              <a:rPr lang="en-IN" dirty="0"/>
              <a:t>class Error(Exception):</a:t>
            </a:r>
          </a:p>
          <a:p>
            <a:r>
              <a:rPr lang="en-IN" dirty="0"/>
              <a:t>    """Base class for other exceptions"""</a:t>
            </a:r>
          </a:p>
          <a:p>
            <a:r>
              <a:rPr lang="en-IN" dirty="0"/>
              <a:t>    pass</a:t>
            </a:r>
          </a:p>
          <a:p>
            <a:endParaRPr lang="en-IN" dirty="0"/>
          </a:p>
          <a:p>
            <a:endParaRPr lang="en-IN" dirty="0"/>
          </a:p>
          <a:p>
            <a:r>
              <a:rPr lang="en-IN" dirty="0"/>
              <a:t>class </a:t>
            </a:r>
            <a:r>
              <a:rPr lang="en-IN" dirty="0" err="1"/>
              <a:t>ValueTooSmallError</a:t>
            </a:r>
            <a:r>
              <a:rPr lang="en-IN" dirty="0"/>
              <a:t>(Error):</a:t>
            </a:r>
          </a:p>
          <a:p>
            <a:r>
              <a:rPr lang="en-IN" dirty="0"/>
              <a:t>    """Raised when the input value is too small"""</a:t>
            </a:r>
          </a:p>
          <a:p>
            <a:r>
              <a:rPr lang="en-IN" dirty="0"/>
              <a:t>    pass</a:t>
            </a:r>
          </a:p>
          <a:p>
            <a:endParaRPr lang="en-IN" dirty="0"/>
          </a:p>
          <a:p>
            <a:endParaRPr lang="en-IN" dirty="0"/>
          </a:p>
          <a:p>
            <a:r>
              <a:rPr lang="en-IN" dirty="0"/>
              <a:t>class </a:t>
            </a:r>
            <a:r>
              <a:rPr lang="en-IN" dirty="0" err="1"/>
              <a:t>ValueTooLargeError</a:t>
            </a:r>
            <a:r>
              <a:rPr lang="en-IN" dirty="0"/>
              <a:t>(Error):</a:t>
            </a:r>
          </a:p>
          <a:p>
            <a:r>
              <a:rPr lang="en-IN" dirty="0"/>
              <a:t>    """Raised when the input value is too large"""</a:t>
            </a:r>
          </a:p>
          <a:p>
            <a:r>
              <a:rPr lang="en-IN" dirty="0"/>
              <a:t>    pass</a:t>
            </a:r>
          </a:p>
          <a:p>
            <a:endParaRPr lang="en-IN" dirty="0"/>
          </a:p>
          <a:p>
            <a:endParaRPr lang="en-IN" dirty="0"/>
          </a:p>
          <a:p>
            <a:r>
              <a:rPr lang="en-IN" dirty="0"/>
              <a:t># you need to guess this number</a:t>
            </a:r>
          </a:p>
          <a:p>
            <a:r>
              <a:rPr lang="en-IN" dirty="0"/>
              <a:t>number = 10</a:t>
            </a:r>
          </a:p>
          <a:p>
            <a:endParaRPr lang="en-IN" dirty="0"/>
          </a:p>
        </p:txBody>
      </p:sp>
    </p:spTree>
    <p:extLst>
      <p:ext uri="{BB962C8B-B14F-4D97-AF65-F5344CB8AC3E}">
        <p14:creationId xmlns:p14="http://schemas.microsoft.com/office/powerpoint/2010/main" val="1212991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B457D-B9F3-4523-9C2B-AC5679C22199}"/>
              </a:ext>
            </a:extLst>
          </p:cNvPr>
          <p:cNvSpPr txBox="1"/>
          <p:nvPr/>
        </p:nvSpPr>
        <p:spPr>
          <a:xfrm>
            <a:off x="457200" y="751344"/>
            <a:ext cx="6400800" cy="4801314"/>
          </a:xfrm>
          <a:prstGeom prst="rect">
            <a:avLst/>
          </a:prstGeom>
          <a:noFill/>
        </p:spPr>
        <p:txBody>
          <a:bodyPr wrap="square">
            <a:spAutoFit/>
          </a:bodyPr>
          <a:lstStyle/>
          <a:p>
            <a:r>
              <a:rPr lang="en-IN" dirty="0"/>
              <a:t># user guesses a number until he/she gets it right</a:t>
            </a:r>
          </a:p>
          <a:p>
            <a:r>
              <a:rPr lang="en-IN" dirty="0"/>
              <a:t>while True:</a:t>
            </a:r>
          </a:p>
          <a:p>
            <a:r>
              <a:rPr lang="en-IN" dirty="0"/>
              <a:t>    try:</a:t>
            </a:r>
          </a:p>
          <a:p>
            <a:r>
              <a:rPr lang="en-IN" dirty="0"/>
              <a:t>        </a:t>
            </a:r>
            <a:r>
              <a:rPr lang="en-IN" dirty="0" err="1"/>
              <a:t>i_num</a:t>
            </a:r>
            <a:r>
              <a:rPr lang="en-IN" dirty="0"/>
              <a:t> = int(input("Enter a number: "))</a:t>
            </a:r>
          </a:p>
          <a:p>
            <a:r>
              <a:rPr lang="en-IN" dirty="0"/>
              <a:t>        if </a:t>
            </a:r>
            <a:r>
              <a:rPr lang="en-IN" dirty="0" err="1"/>
              <a:t>i_num</a:t>
            </a:r>
            <a:r>
              <a:rPr lang="en-IN" dirty="0"/>
              <a:t> &lt; number:</a:t>
            </a:r>
          </a:p>
          <a:p>
            <a:r>
              <a:rPr lang="en-IN" dirty="0"/>
              <a:t>            raise </a:t>
            </a:r>
            <a:r>
              <a:rPr lang="en-IN" dirty="0" err="1"/>
              <a:t>ValueTooSmallError</a:t>
            </a:r>
            <a:endParaRPr lang="en-IN" dirty="0"/>
          </a:p>
          <a:p>
            <a:r>
              <a:rPr lang="en-IN" dirty="0"/>
              <a:t>        elif </a:t>
            </a:r>
            <a:r>
              <a:rPr lang="en-IN" dirty="0" err="1"/>
              <a:t>i_num</a:t>
            </a:r>
            <a:r>
              <a:rPr lang="en-IN" dirty="0"/>
              <a:t> &gt; number:</a:t>
            </a:r>
          </a:p>
          <a:p>
            <a:r>
              <a:rPr lang="en-IN" dirty="0"/>
              <a:t>            raise </a:t>
            </a:r>
            <a:r>
              <a:rPr lang="en-IN" dirty="0" err="1"/>
              <a:t>ValueTooLargeError</a:t>
            </a:r>
            <a:endParaRPr lang="en-IN" dirty="0"/>
          </a:p>
          <a:p>
            <a:r>
              <a:rPr lang="en-IN" dirty="0"/>
              <a:t>        break</a:t>
            </a:r>
          </a:p>
          <a:p>
            <a:r>
              <a:rPr lang="en-IN" dirty="0"/>
              <a:t>    except </a:t>
            </a:r>
            <a:r>
              <a:rPr lang="en-IN" dirty="0" err="1"/>
              <a:t>ValueTooSmallError</a:t>
            </a:r>
            <a:r>
              <a:rPr lang="en-IN" dirty="0"/>
              <a:t>:</a:t>
            </a:r>
          </a:p>
          <a:p>
            <a:r>
              <a:rPr lang="en-IN" dirty="0"/>
              <a:t>        print("This value is too small, try again!")</a:t>
            </a:r>
          </a:p>
          <a:p>
            <a:r>
              <a:rPr lang="en-IN" dirty="0"/>
              <a:t>        print()</a:t>
            </a:r>
          </a:p>
          <a:p>
            <a:r>
              <a:rPr lang="en-IN" dirty="0"/>
              <a:t>    except </a:t>
            </a:r>
            <a:r>
              <a:rPr lang="en-IN" dirty="0" err="1"/>
              <a:t>ValueTooLargeError</a:t>
            </a:r>
            <a:r>
              <a:rPr lang="en-IN" dirty="0"/>
              <a:t>:</a:t>
            </a:r>
          </a:p>
          <a:p>
            <a:r>
              <a:rPr lang="en-IN" dirty="0"/>
              <a:t>        print("This value is too large, try again!")</a:t>
            </a:r>
          </a:p>
          <a:p>
            <a:r>
              <a:rPr lang="en-IN" dirty="0"/>
              <a:t>        print()</a:t>
            </a:r>
          </a:p>
          <a:p>
            <a:endParaRPr lang="en-IN" dirty="0"/>
          </a:p>
          <a:p>
            <a:r>
              <a:rPr lang="en-IN" dirty="0"/>
              <a:t>print("Congratulations! You guessed it correctly.")</a:t>
            </a:r>
          </a:p>
        </p:txBody>
      </p:sp>
    </p:spTree>
    <p:extLst>
      <p:ext uri="{BB962C8B-B14F-4D97-AF65-F5344CB8AC3E}">
        <p14:creationId xmlns:p14="http://schemas.microsoft.com/office/powerpoint/2010/main" val="113280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633980" cy="726440"/>
          </a:xfrm>
          <a:prstGeom prst="rect">
            <a:avLst/>
          </a:prstGeom>
        </p:spPr>
        <p:txBody>
          <a:bodyPr vert="horz" wrap="square" lIns="0" tIns="12065" rIns="0" bIns="0" rtlCol="0">
            <a:spAutoFit/>
          </a:bodyPr>
          <a:lstStyle/>
          <a:p>
            <a:pPr marL="12700">
              <a:lnSpc>
                <a:spcPct val="100000"/>
              </a:lnSpc>
              <a:spcBef>
                <a:spcPts val="95"/>
              </a:spcBef>
            </a:pPr>
            <a:r>
              <a:rPr sz="4600" spc="-105" dirty="0"/>
              <a:t>Exceptions</a:t>
            </a:r>
            <a:endParaRPr sz="4600"/>
          </a:p>
        </p:txBody>
      </p:sp>
      <p:sp>
        <p:nvSpPr>
          <p:cNvPr id="3" name="object 3"/>
          <p:cNvSpPr txBox="1"/>
          <p:nvPr/>
        </p:nvSpPr>
        <p:spPr>
          <a:xfrm>
            <a:off x="650240" y="1616710"/>
            <a:ext cx="7348220" cy="4177426"/>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b="1" spc="-10" dirty="0">
                <a:solidFill>
                  <a:srgbClr val="2E2B1F"/>
                </a:solidFill>
                <a:latin typeface="Calibri"/>
                <a:cs typeface="Calibri"/>
              </a:rPr>
              <a:t>Exceptions:</a:t>
            </a:r>
            <a:r>
              <a:rPr sz="2200" b="1" spc="-5" dirty="0">
                <a:solidFill>
                  <a:srgbClr val="2E2B1F"/>
                </a:solidFill>
                <a:latin typeface="Calibri"/>
                <a:cs typeface="Calibri"/>
              </a:rPr>
              <a:t> </a:t>
            </a:r>
            <a:r>
              <a:rPr sz="2200" spc="-10" dirty="0">
                <a:solidFill>
                  <a:srgbClr val="2E2B1F"/>
                </a:solidFill>
                <a:latin typeface="Calibri"/>
                <a:cs typeface="Calibri"/>
              </a:rPr>
              <a:t>Exceptions</a:t>
            </a:r>
            <a:r>
              <a:rPr sz="2200" spc="-5" dirty="0">
                <a:solidFill>
                  <a:srgbClr val="2E2B1F"/>
                </a:solidFill>
                <a:latin typeface="Calibri"/>
                <a:cs typeface="Calibri"/>
              </a:rPr>
              <a:t> </a:t>
            </a:r>
            <a:r>
              <a:rPr sz="2200" spc="-10" dirty="0">
                <a:solidFill>
                  <a:srgbClr val="2E2B1F"/>
                </a:solidFill>
                <a:latin typeface="Calibri"/>
                <a:cs typeface="Calibri"/>
              </a:rPr>
              <a:t>are</a:t>
            </a:r>
            <a:r>
              <a:rPr sz="2200" spc="-5" dirty="0">
                <a:solidFill>
                  <a:srgbClr val="2E2B1F"/>
                </a:solidFill>
                <a:latin typeface="Calibri"/>
                <a:cs typeface="Calibri"/>
              </a:rPr>
              <a:t> </a:t>
            </a:r>
            <a:r>
              <a:rPr sz="2200" spc="-10" dirty="0">
                <a:solidFill>
                  <a:srgbClr val="2E2B1F"/>
                </a:solidFill>
                <a:latin typeface="Calibri"/>
                <a:cs typeface="Calibri"/>
              </a:rPr>
              <a:t>raised</a:t>
            </a:r>
            <a:r>
              <a:rPr sz="2200" spc="-5" dirty="0">
                <a:solidFill>
                  <a:srgbClr val="2E2B1F"/>
                </a:solidFill>
                <a:latin typeface="Calibri"/>
                <a:cs typeface="Calibri"/>
              </a:rPr>
              <a:t> when</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program</a:t>
            </a:r>
            <a:r>
              <a:rPr sz="2200" spc="-10" dirty="0">
                <a:solidFill>
                  <a:srgbClr val="2E2B1F"/>
                </a:solidFill>
                <a:latin typeface="Calibri"/>
                <a:cs typeface="Calibri"/>
              </a:rPr>
              <a:t> </a:t>
            </a:r>
            <a:r>
              <a:rPr sz="2200" spc="-5" dirty="0">
                <a:solidFill>
                  <a:srgbClr val="2E2B1F"/>
                </a:solidFill>
                <a:latin typeface="Calibri"/>
                <a:cs typeface="Calibri"/>
              </a:rPr>
              <a:t>is </a:t>
            </a:r>
            <a:r>
              <a:rPr sz="2200" dirty="0">
                <a:solidFill>
                  <a:srgbClr val="2E2B1F"/>
                </a:solidFill>
                <a:latin typeface="Calibri"/>
                <a:cs typeface="Calibri"/>
              </a:rPr>
              <a:t> </a:t>
            </a:r>
            <a:r>
              <a:rPr sz="2200" spc="-15" dirty="0">
                <a:solidFill>
                  <a:srgbClr val="2E2B1F"/>
                </a:solidFill>
                <a:latin typeface="Calibri"/>
                <a:cs typeface="Calibri"/>
              </a:rPr>
              <a:t>syntactically</a:t>
            </a:r>
            <a:r>
              <a:rPr sz="2200" spc="-10" dirty="0">
                <a:solidFill>
                  <a:srgbClr val="2E2B1F"/>
                </a:solidFill>
                <a:latin typeface="Calibri"/>
                <a:cs typeface="Calibri"/>
              </a:rPr>
              <a:t> </a:t>
            </a:r>
            <a:r>
              <a:rPr sz="2200" spc="-15" dirty="0">
                <a:solidFill>
                  <a:srgbClr val="2E2B1F"/>
                </a:solidFill>
                <a:latin typeface="Calibri"/>
                <a:cs typeface="Calibri"/>
              </a:rPr>
              <a:t>correct</a:t>
            </a:r>
            <a:r>
              <a:rPr sz="2200" spc="-10" dirty="0">
                <a:solidFill>
                  <a:srgbClr val="2E2B1F"/>
                </a:solidFill>
                <a:latin typeface="Calibri"/>
                <a:cs typeface="Calibri"/>
              </a:rPr>
              <a:t> </a:t>
            </a:r>
            <a:r>
              <a:rPr sz="2200" spc="-5" dirty="0">
                <a:solidFill>
                  <a:srgbClr val="2E2B1F"/>
                </a:solidFill>
                <a:latin typeface="Calibri"/>
                <a:cs typeface="Calibri"/>
              </a:rPr>
              <a:t>but</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code</a:t>
            </a:r>
            <a:r>
              <a:rPr sz="2200" spc="-10" dirty="0">
                <a:solidFill>
                  <a:srgbClr val="2E2B1F"/>
                </a:solidFill>
                <a:latin typeface="Calibri"/>
                <a:cs typeface="Calibri"/>
              </a:rPr>
              <a:t> resulted</a:t>
            </a:r>
            <a:r>
              <a:rPr sz="2200" spc="-5" dirty="0">
                <a:solidFill>
                  <a:srgbClr val="2E2B1F"/>
                </a:solidFill>
                <a:latin typeface="Calibri"/>
                <a:cs typeface="Calibri"/>
              </a:rPr>
              <a:t> in</a:t>
            </a:r>
            <a:r>
              <a:rPr sz="2200" dirty="0">
                <a:solidFill>
                  <a:srgbClr val="2E2B1F"/>
                </a:solidFill>
                <a:latin typeface="Calibri"/>
                <a:cs typeface="Calibri"/>
              </a:rPr>
              <a:t> </a:t>
            </a:r>
            <a:r>
              <a:rPr sz="2200" spc="-5" dirty="0">
                <a:solidFill>
                  <a:srgbClr val="2E2B1F"/>
                </a:solidFill>
                <a:latin typeface="Calibri"/>
                <a:cs typeface="Calibri"/>
              </a:rPr>
              <a:t>an</a:t>
            </a:r>
            <a:r>
              <a:rPr sz="2200" dirty="0">
                <a:solidFill>
                  <a:srgbClr val="2E2B1F"/>
                </a:solidFill>
                <a:latin typeface="Calibri"/>
                <a:cs typeface="Calibri"/>
              </a:rPr>
              <a:t> </a:t>
            </a:r>
            <a:r>
              <a:rPr sz="2200" spc="-45" dirty="0">
                <a:solidFill>
                  <a:srgbClr val="2E2B1F"/>
                </a:solidFill>
                <a:latin typeface="Calibri"/>
                <a:cs typeface="Calibri"/>
              </a:rPr>
              <a:t>error.</a:t>
            </a:r>
            <a:r>
              <a:rPr sz="2200" spc="405" dirty="0">
                <a:solidFill>
                  <a:srgbClr val="2E2B1F"/>
                </a:solidFill>
                <a:latin typeface="Calibri"/>
                <a:cs typeface="Calibri"/>
              </a:rPr>
              <a:t> </a:t>
            </a:r>
            <a:r>
              <a:rPr sz="2200" spc="-10" dirty="0">
                <a:solidFill>
                  <a:srgbClr val="2E2B1F"/>
                </a:solidFill>
                <a:latin typeface="Calibri"/>
                <a:cs typeface="Calibri"/>
              </a:rPr>
              <a:t>This </a:t>
            </a:r>
            <a:r>
              <a:rPr sz="2200" spc="-484" dirty="0">
                <a:solidFill>
                  <a:srgbClr val="2E2B1F"/>
                </a:solidFill>
                <a:latin typeface="Calibri"/>
                <a:cs typeface="Calibri"/>
              </a:rPr>
              <a:t> </a:t>
            </a:r>
            <a:r>
              <a:rPr sz="2200" spc="-10" dirty="0">
                <a:solidFill>
                  <a:srgbClr val="2E2B1F"/>
                </a:solidFill>
                <a:latin typeface="Calibri"/>
                <a:cs typeface="Calibri"/>
              </a:rPr>
              <a:t>error does </a:t>
            </a:r>
            <a:r>
              <a:rPr sz="2200" spc="-5" dirty="0">
                <a:solidFill>
                  <a:srgbClr val="2E2B1F"/>
                </a:solidFill>
                <a:latin typeface="Calibri"/>
                <a:cs typeface="Calibri"/>
              </a:rPr>
              <a:t>not </a:t>
            </a:r>
            <a:r>
              <a:rPr sz="2200" spc="-15" dirty="0">
                <a:solidFill>
                  <a:srgbClr val="2E2B1F"/>
                </a:solidFill>
                <a:latin typeface="Calibri"/>
                <a:cs typeface="Calibri"/>
              </a:rPr>
              <a:t>stop </a:t>
            </a:r>
            <a:r>
              <a:rPr sz="2200" spc="-5" dirty="0">
                <a:solidFill>
                  <a:srgbClr val="2E2B1F"/>
                </a:solidFill>
                <a:latin typeface="Calibri"/>
                <a:cs typeface="Calibri"/>
              </a:rPr>
              <a:t>the </a:t>
            </a:r>
            <a:r>
              <a:rPr sz="2200" spc="-15" dirty="0">
                <a:solidFill>
                  <a:srgbClr val="2E2B1F"/>
                </a:solidFill>
                <a:latin typeface="Calibri"/>
                <a:cs typeface="Calibri"/>
              </a:rPr>
              <a:t>execution </a:t>
            </a:r>
            <a:r>
              <a:rPr sz="2200" dirty="0">
                <a:solidFill>
                  <a:srgbClr val="2E2B1F"/>
                </a:solidFill>
                <a:latin typeface="Calibri"/>
                <a:cs typeface="Calibri"/>
              </a:rPr>
              <a:t>of </a:t>
            </a:r>
            <a:r>
              <a:rPr sz="2200" spc="-5" dirty="0">
                <a:solidFill>
                  <a:srgbClr val="2E2B1F"/>
                </a:solidFill>
                <a:latin typeface="Calibri"/>
                <a:cs typeface="Calibri"/>
              </a:rPr>
              <a:t>the </a:t>
            </a:r>
            <a:r>
              <a:rPr sz="2200" spc="-15" dirty="0">
                <a:solidFill>
                  <a:srgbClr val="2E2B1F"/>
                </a:solidFill>
                <a:latin typeface="Calibri"/>
                <a:cs typeface="Calibri"/>
              </a:rPr>
              <a:t>program, </a:t>
            </a:r>
            <a:r>
              <a:rPr sz="2200" spc="-35" dirty="0">
                <a:solidFill>
                  <a:srgbClr val="2E2B1F"/>
                </a:solidFill>
                <a:latin typeface="Calibri"/>
                <a:cs typeface="Calibri"/>
              </a:rPr>
              <a:t>however, </a:t>
            </a:r>
            <a:r>
              <a:rPr sz="2200" spc="-5" dirty="0">
                <a:solidFill>
                  <a:srgbClr val="2E2B1F"/>
                </a:solidFill>
                <a:latin typeface="Calibri"/>
                <a:cs typeface="Calibri"/>
              </a:rPr>
              <a:t>it </a:t>
            </a:r>
            <a:r>
              <a:rPr sz="2200" dirty="0">
                <a:solidFill>
                  <a:srgbClr val="2E2B1F"/>
                </a:solidFill>
                <a:latin typeface="Calibri"/>
                <a:cs typeface="Calibri"/>
              </a:rPr>
              <a:t> </a:t>
            </a:r>
            <a:r>
              <a:rPr sz="2200" spc="-10" dirty="0">
                <a:solidFill>
                  <a:srgbClr val="2E2B1F"/>
                </a:solidFill>
                <a:latin typeface="Calibri"/>
                <a:cs typeface="Calibri"/>
              </a:rPr>
              <a:t>changes</a:t>
            </a:r>
            <a:r>
              <a:rPr sz="220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normal</a:t>
            </a:r>
            <a:r>
              <a:rPr sz="2200" dirty="0">
                <a:solidFill>
                  <a:srgbClr val="2E2B1F"/>
                </a:solidFill>
                <a:latin typeface="Calibri"/>
                <a:cs typeface="Calibri"/>
              </a:rPr>
              <a:t> </a:t>
            </a:r>
            <a:r>
              <a:rPr sz="2200" spc="-10" dirty="0">
                <a:solidFill>
                  <a:srgbClr val="2E2B1F"/>
                </a:solidFill>
                <a:latin typeface="Calibri"/>
                <a:cs typeface="Calibri"/>
              </a:rPr>
              <a:t>flow</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program.</a:t>
            </a:r>
            <a:endParaRPr lang="en-IN" sz="2200" spc="-15" dirty="0">
              <a:solidFill>
                <a:srgbClr val="2E2B1F"/>
              </a:solidFill>
              <a:latin typeface="Calibri"/>
              <a:cs typeface="Calibri"/>
            </a:endParaRPr>
          </a:p>
          <a:p>
            <a:pPr marL="241300" marR="5080" indent="-229235" algn="just">
              <a:lnSpc>
                <a:spcPct val="100000"/>
              </a:lnSpc>
              <a:spcBef>
                <a:spcPts val="95"/>
              </a:spcBef>
              <a:buClr>
                <a:srgbClr val="A9A47B"/>
              </a:buClr>
              <a:buFont typeface="Arial MT"/>
              <a:buChar char="•"/>
              <a:tabLst>
                <a:tab pos="241935" algn="l"/>
              </a:tabLst>
            </a:pPr>
            <a:r>
              <a:rPr lang="en-IN" sz="2200" b="1" spc="-15" dirty="0">
                <a:solidFill>
                  <a:srgbClr val="2E2B1F"/>
                </a:solidFill>
                <a:latin typeface="Calibri"/>
                <a:cs typeface="Calibri"/>
              </a:rPr>
              <a:t>Example:-</a:t>
            </a: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 initialize the amount variable</a:t>
            </a: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marks = 10000</a:t>
            </a:r>
          </a:p>
          <a:p>
            <a:pPr marL="241300" marR="5080" indent="-229235" algn="just">
              <a:lnSpc>
                <a:spcPct val="100000"/>
              </a:lnSpc>
              <a:spcBef>
                <a:spcPts val="95"/>
              </a:spcBef>
              <a:buClr>
                <a:srgbClr val="A9A47B"/>
              </a:buClr>
              <a:buFont typeface="Arial MT"/>
              <a:buChar char="•"/>
              <a:tabLst>
                <a:tab pos="241935" algn="l"/>
              </a:tabLst>
            </a:pPr>
            <a:endParaRPr lang="en-IN" sz="2200" dirty="0">
              <a:latin typeface="Calibri"/>
              <a:cs typeface="Calibri"/>
            </a:endParaRP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 perform division with 0</a:t>
            </a: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a = marks / 0</a:t>
            </a: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print(a)</a:t>
            </a:r>
          </a:p>
          <a:p>
            <a:pPr marL="241300" marR="5080" indent="-229235" algn="just">
              <a:lnSpc>
                <a:spcPct val="100000"/>
              </a:lnSpc>
              <a:spcBef>
                <a:spcPts val="95"/>
              </a:spcBef>
              <a:buClr>
                <a:srgbClr val="A9A47B"/>
              </a:buClr>
              <a:buFont typeface="Arial MT"/>
              <a:buChar char="•"/>
              <a:tabLst>
                <a:tab pos="241935" algn="l"/>
              </a:tabLst>
            </a:pPr>
            <a:endParaRPr sz="2200" dirty="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0" dirty="0"/>
              <a:t>Multithreading</a:t>
            </a:r>
            <a:r>
              <a:rPr spc="-260" dirty="0"/>
              <a:t> </a:t>
            </a:r>
            <a:r>
              <a:rPr spc="-50" dirty="0"/>
              <a:t>in </a:t>
            </a:r>
            <a:r>
              <a:rPr spc="-1435" dirty="0"/>
              <a:t> </a:t>
            </a:r>
            <a:r>
              <a:rPr spc="-85" dirty="0"/>
              <a:t>Python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044190" cy="726440"/>
          </a:xfrm>
          <a:prstGeom prst="rect">
            <a:avLst/>
          </a:prstGeom>
        </p:spPr>
        <p:txBody>
          <a:bodyPr vert="horz" wrap="square" lIns="0" tIns="12065" rIns="0" bIns="0" rtlCol="0">
            <a:spAutoFit/>
          </a:bodyPr>
          <a:lstStyle/>
          <a:p>
            <a:pPr marL="12700">
              <a:lnSpc>
                <a:spcPct val="100000"/>
              </a:lnSpc>
              <a:spcBef>
                <a:spcPts val="95"/>
              </a:spcBef>
            </a:pPr>
            <a:r>
              <a:rPr sz="4600" spc="-100" dirty="0"/>
              <a:t>Introduction</a:t>
            </a:r>
            <a:endParaRPr sz="4600"/>
          </a:p>
        </p:txBody>
      </p:sp>
      <p:sp>
        <p:nvSpPr>
          <p:cNvPr id="3" name="object 3"/>
          <p:cNvSpPr txBox="1"/>
          <p:nvPr/>
        </p:nvSpPr>
        <p:spPr>
          <a:xfrm>
            <a:off x="650240" y="1616710"/>
            <a:ext cx="7348855" cy="4977645"/>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5" dirty="0">
                <a:solidFill>
                  <a:srgbClr val="2E2B1F"/>
                </a:solidFill>
                <a:cs typeface="Calibri"/>
              </a:rPr>
              <a:t>A</a:t>
            </a:r>
            <a:r>
              <a:rPr sz="2200" dirty="0">
                <a:solidFill>
                  <a:srgbClr val="2E2B1F"/>
                </a:solidFill>
                <a:cs typeface="Calibri"/>
              </a:rPr>
              <a:t> </a:t>
            </a:r>
            <a:r>
              <a:rPr sz="2200" spc="-10" dirty="0">
                <a:solidFill>
                  <a:srgbClr val="2E2B1F"/>
                </a:solidFill>
                <a:cs typeface="Calibri"/>
              </a:rPr>
              <a:t>thread</a:t>
            </a:r>
            <a:r>
              <a:rPr sz="2200" spc="-5" dirty="0">
                <a:solidFill>
                  <a:srgbClr val="2E2B1F"/>
                </a:solidFill>
                <a:cs typeface="Calibri"/>
              </a:rPr>
              <a:t> is</a:t>
            </a:r>
            <a:r>
              <a:rPr sz="2200" dirty="0">
                <a:solidFill>
                  <a:srgbClr val="2E2B1F"/>
                </a:solidFill>
                <a:cs typeface="Calibri"/>
              </a:rPr>
              <a:t> </a:t>
            </a:r>
            <a:r>
              <a:rPr sz="2200" spc="-5" dirty="0">
                <a:solidFill>
                  <a:srgbClr val="2E2B1F"/>
                </a:solidFill>
                <a:cs typeface="Calibri"/>
              </a:rPr>
              <a:t>the</a:t>
            </a:r>
            <a:r>
              <a:rPr sz="2200" dirty="0">
                <a:solidFill>
                  <a:srgbClr val="2E2B1F"/>
                </a:solidFill>
                <a:cs typeface="Calibri"/>
              </a:rPr>
              <a:t> </a:t>
            </a:r>
            <a:r>
              <a:rPr sz="2200" spc="-5" dirty="0">
                <a:solidFill>
                  <a:srgbClr val="2E2B1F"/>
                </a:solidFill>
                <a:cs typeface="Calibri"/>
              </a:rPr>
              <a:t>smallest</a:t>
            </a:r>
            <a:r>
              <a:rPr sz="2200" dirty="0">
                <a:solidFill>
                  <a:srgbClr val="2E2B1F"/>
                </a:solidFill>
                <a:cs typeface="Calibri"/>
              </a:rPr>
              <a:t> </a:t>
            </a:r>
            <a:r>
              <a:rPr sz="2200" spc="-10" dirty="0">
                <a:solidFill>
                  <a:srgbClr val="2E2B1F"/>
                </a:solidFill>
                <a:cs typeface="Calibri"/>
              </a:rPr>
              <a:t>unit</a:t>
            </a:r>
            <a:r>
              <a:rPr sz="2200" spc="-5" dirty="0">
                <a:solidFill>
                  <a:srgbClr val="2E2B1F"/>
                </a:solidFill>
                <a:cs typeface="Calibri"/>
              </a:rPr>
              <a:t> </a:t>
            </a:r>
            <a:r>
              <a:rPr sz="2200" dirty="0">
                <a:solidFill>
                  <a:srgbClr val="2E2B1F"/>
                </a:solidFill>
                <a:cs typeface="Calibri"/>
              </a:rPr>
              <a:t>of</a:t>
            </a:r>
            <a:r>
              <a:rPr sz="2200" spc="5" dirty="0">
                <a:solidFill>
                  <a:srgbClr val="2E2B1F"/>
                </a:solidFill>
                <a:cs typeface="Calibri"/>
              </a:rPr>
              <a:t> </a:t>
            </a:r>
            <a:r>
              <a:rPr sz="2200" spc="-15" dirty="0">
                <a:solidFill>
                  <a:srgbClr val="2E2B1F"/>
                </a:solidFill>
                <a:cs typeface="Calibri"/>
              </a:rPr>
              <a:t>execution</a:t>
            </a:r>
            <a:r>
              <a:rPr sz="2200" spc="-10" dirty="0">
                <a:solidFill>
                  <a:srgbClr val="2E2B1F"/>
                </a:solidFill>
                <a:cs typeface="Calibri"/>
              </a:rPr>
              <a:t> </a:t>
            </a:r>
            <a:r>
              <a:rPr sz="2200" spc="-5" dirty="0">
                <a:solidFill>
                  <a:srgbClr val="2E2B1F"/>
                </a:solidFill>
                <a:cs typeface="Calibri"/>
              </a:rPr>
              <a:t>with</a:t>
            </a:r>
            <a:r>
              <a:rPr sz="2200" spc="490" dirty="0">
                <a:solidFill>
                  <a:srgbClr val="2E2B1F"/>
                </a:solidFill>
                <a:cs typeface="Calibri"/>
              </a:rPr>
              <a:t> </a:t>
            </a:r>
            <a:r>
              <a:rPr sz="2200" spc="-5" dirty="0">
                <a:solidFill>
                  <a:srgbClr val="2E2B1F"/>
                </a:solidFill>
                <a:cs typeface="Calibri"/>
              </a:rPr>
              <a:t>the </a:t>
            </a:r>
            <a:r>
              <a:rPr sz="2200" dirty="0">
                <a:solidFill>
                  <a:srgbClr val="2E2B1F"/>
                </a:solidFill>
                <a:cs typeface="Calibri"/>
              </a:rPr>
              <a:t> </a:t>
            </a:r>
            <a:r>
              <a:rPr sz="2200" spc="-10" dirty="0">
                <a:solidFill>
                  <a:srgbClr val="2E2B1F"/>
                </a:solidFill>
                <a:cs typeface="Calibri"/>
              </a:rPr>
              <a:t>independent set </a:t>
            </a:r>
            <a:r>
              <a:rPr sz="2200" spc="-5" dirty="0">
                <a:solidFill>
                  <a:srgbClr val="2E2B1F"/>
                </a:solidFill>
                <a:cs typeface="Calibri"/>
              </a:rPr>
              <a:t>of instructions. </a:t>
            </a:r>
            <a:endParaRPr lang="en-IN" sz="2200" spc="-5" dirty="0">
              <a:solidFill>
                <a:srgbClr val="2E2B1F"/>
              </a:solidFill>
              <a:cs typeface="Calibri"/>
            </a:endParaRPr>
          </a:p>
          <a:p>
            <a:pPr marL="241300" marR="5080" indent="-229235" algn="just">
              <a:lnSpc>
                <a:spcPct val="100000"/>
              </a:lnSpc>
              <a:spcBef>
                <a:spcPts val="95"/>
              </a:spcBef>
              <a:buClr>
                <a:srgbClr val="A9A47B"/>
              </a:buClr>
              <a:buFont typeface="Arial MT"/>
              <a:buChar char="•"/>
              <a:tabLst>
                <a:tab pos="241935" algn="l"/>
              </a:tabLst>
            </a:pPr>
            <a:r>
              <a:rPr sz="2200" spc="-5" dirty="0">
                <a:solidFill>
                  <a:srgbClr val="2E2B1F"/>
                </a:solidFill>
                <a:cs typeface="Calibri"/>
              </a:rPr>
              <a:t>It is a part of the </a:t>
            </a:r>
            <a:r>
              <a:rPr sz="2200" spc="-10" dirty="0">
                <a:solidFill>
                  <a:srgbClr val="2E2B1F"/>
                </a:solidFill>
                <a:cs typeface="Calibri"/>
              </a:rPr>
              <a:t>process </a:t>
            </a:r>
            <a:r>
              <a:rPr sz="2200" spc="-5" dirty="0">
                <a:solidFill>
                  <a:srgbClr val="2E2B1F"/>
                </a:solidFill>
                <a:cs typeface="Calibri"/>
              </a:rPr>
              <a:t>and </a:t>
            </a:r>
            <a:r>
              <a:rPr sz="2200" dirty="0">
                <a:solidFill>
                  <a:srgbClr val="2E2B1F"/>
                </a:solidFill>
                <a:cs typeface="Calibri"/>
              </a:rPr>
              <a:t> </a:t>
            </a:r>
            <a:r>
              <a:rPr sz="2200" spc="-20" dirty="0">
                <a:solidFill>
                  <a:srgbClr val="2E2B1F"/>
                </a:solidFill>
                <a:cs typeface="Calibri"/>
              </a:rPr>
              <a:t>operates</a:t>
            </a:r>
            <a:r>
              <a:rPr sz="2200" spc="-15" dirty="0">
                <a:solidFill>
                  <a:srgbClr val="2E2B1F"/>
                </a:solidFill>
                <a:cs typeface="Calibri"/>
              </a:rPr>
              <a:t> </a:t>
            </a:r>
            <a:r>
              <a:rPr sz="2200" spc="-5" dirty="0">
                <a:solidFill>
                  <a:srgbClr val="2E2B1F"/>
                </a:solidFill>
                <a:cs typeface="Calibri"/>
              </a:rPr>
              <a:t>in</a:t>
            </a:r>
            <a:r>
              <a:rPr sz="2200" dirty="0">
                <a:solidFill>
                  <a:srgbClr val="2E2B1F"/>
                </a:solidFill>
                <a:cs typeface="Calibri"/>
              </a:rPr>
              <a:t> </a:t>
            </a:r>
            <a:r>
              <a:rPr sz="2200" spc="-5" dirty="0">
                <a:solidFill>
                  <a:srgbClr val="2E2B1F"/>
                </a:solidFill>
                <a:cs typeface="Calibri"/>
              </a:rPr>
              <a:t>the</a:t>
            </a:r>
            <a:r>
              <a:rPr sz="2200" dirty="0">
                <a:solidFill>
                  <a:srgbClr val="2E2B1F"/>
                </a:solidFill>
                <a:cs typeface="Calibri"/>
              </a:rPr>
              <a:t> same</a:t>
            </a:r>
            <a:r>
              <a:rPr sz="2200" spc="5" dirty="0">
                <a:solidFill>
                  <a:srgbClr val="2E2B1F"/>
                </a:solidFill>
                <a:cs typeface="Calibri"/>
              </a:rPr>
              <a:t> </a:t>
            </a:r>
            <a:r>
              <a:rPr sz="2200" spc="-20" dirty="0">
                <a:solidFill>
                  <a:srgbClr val="2E2B1F"/>
                </a:solidFill>
                <a:cs typeface="Calibri"/>
              </a:rPr>
              <a:t>context</a:t>
            </a:r>
            <a:r>
              <a:rPr sz="2200" spc="-15" dirty="0">
                <a:solidFill>
                  <a:srgbClr val="2E2B1F"/>
                </a:solidFill>
                <a:cs typeface="Calibri"/>
              </a:rPr>
              <a:t> </a:t>
            </a:r>
            <a:r>
              <a:rPr sz="2200" spc="-5" dirty="0">
                <a:solidFill>
                  <a:srgbClr val="2E2B1F"/>
                </a:solidFill>
                <a:cs typeface="Calibri"/>
              </a:rPr>
              <a:t>sharing</a:t>
            </a:r>
            <a:r>
              <a:rPr sz="2200" dirty="0">
                <a:solidFill>
                  <a:srgbClr val="2E2B1F"/>
                </a:solidFill>
                <a:cs typeface="Calibri"/>
              </a:rPr>
              <a:t> </a:t>
            </a:r>
            <a:r>
              <a:rPr sz="2200" spc="-30" dirty="0">
                <a:solidFill>
                  <a:srgbClr val="2E2B1F"/>
                </a:solidFill>
                <a:cs typeface="Calibri"/>
              </a:rPr>
              <a:t>program’s</a:t>
            </a:r>
            <a:r>
              <a:rPr sz="2200" spc="-25" dirty="0">
                <a:solidFill>
                  <a:srgbClr val="2E2B1F"/>
                </a:solidFill>
                <a:cs typeface="Calibri"/>
              </a:rPr>
              <a:t> </a:t>
            </a:r>
            <a:r>
              <a:rPr sz="2200" spc="-5" dirty="0">
                <a:solidFill>
                  <a:srgbClr val="2E2B1F"/>
                </a:solidFill>
                <a:cs typeface="Calibri"/>
              </a:rPr>
              <a:t>runnable </a:t>
            </a:r>
            <a:r>
              <a:rPr sz="2200" dirty="0">
                <a:solidFill>
                  <a:srgbClr val="2E2B1F"/>
                </a:solidFill>
                <a:cs typeface="Calibri"/>
              </a:rPr>
              <a:t> </a:t>
            </a:r>
            <a:r>
              <a:rPr sz="2200" spc="-10" dirty="0">
                <a:solidFill>
                  <a:srgbClr val="2E2B1F"/>
                </a:solidFill>
                <a:cs typeface="Calibri"/>
              </a:rPr>
              <a:t>resources</a:t>
            </a:r>
            <a:r>
              <a:rPr sz="2200" dirty="0">
                <a:solidFill>
                  <a:srgbClr val="2E2B1F"/>
                </a:solidFill>
                <a:cs typeface="Calibri"/>
              </a:rPr>
              <a:t> </a:t>
            </a:r>
            <a:r>
              <a:rPr sz="2200" spc="-25" dirty="0">
                <a:solidFill>
                  <a:srgbClr val="2E2B1F"/>
                </a:solidFill>
                <a:cs typeface="Calibri"/>
              </a:rPr>
              <a:t>like</a:t>
            </a:r>
            <a:r>
              <a:rPr sz="2200" spc="5" dirty="0">
                <a:solidFill>
                  <a:srgbClr val="2E2B1F"/>
                </a:solidFill>
                <a:cs typeface="Calibri"/>
              </a:rPr>
              <a:t> </a:t>
            </a:r>
            <a:r>
              <a:rPr sz="2200" spc="-25" dirty="0">
                <a:solidFill>
                  <a:srgbClr val="2E2B1F"/>
                </a:solidFill>
                <a:cs typeface="Calibri"/>
              </a:rPr>
              <a:t>memory.</a:t>
            </a:r>
            <a:endParaRPr lang="en-IN" sz="2200" spc="-25" dirty="0">
              <a:solidFill>
                <a:srgbClr val="2E2B1F"/>
              </a:solidFill>
              <a:cs typeface="Calibri"/>
            </a:endParaRPr>
          </a:p>
          <a:p>
            <a:pPr marL="241300" marR="5080" indent="-229235" algn="just">
              <a:lnSpc>
                <a:spcPct val="100000"/>
              </a:lnSpc>
              <a:spcBef>
                <a:spcPts val="95"/>
              </a:spcBef>
              <a:buClr>
                <a:srgbClr val="A9A47B"/>
              </a:buClr>
              <a:buFont typeface="Arial MT"/>
              <a:buChar char="•"/>
              <a:tabLst>
                <a:tab pos="241935" algn="l"/>
              </a:tabLst>
            </a:pPr>
            <a:r>
              <a:rPr lang="en-IN" sz="2400" b="0" i="0" dirty="0">
                <a:solidFill>
                  <a:srgbClr val="333333"/>
                </a:solidFill>
                <a:effectLst/>
              </a:rPr>
              <a:t>In the computer system, an Operating System achieves multitasking by dividing the process into threads.</a:t>
            </a:r>
            <a:endParaRPr lang="en-IN" sz="2200" b="0" i="0" spc="-25" dirty="0">
              <a:solidFill>
                <a:srgbClr val="2E2B1F"/>
              </a:solidFill>
              <a:effectLst/>
              <a:cs typeface="Calibri"/>
            </a:endParaRPr>
          </a:p>
          <a:p>
            <a:pPr marL="241300" marR="5080" indent="-229235" algn="just">
              <a:lnSpc>
                <a:spcPct val="100000"/>
              </a:lnSpc>
              <a:spcBef>
                <a:spcPts val="95"/>
              </a:spcBef>
              <a:buClr>
                <a:srgbClr val="A9A47B"/>
              </a:buClr>
              <a:buFont typeface="Arial MT"/>
              <a:buChar char="•"/>
              <a:tabLst>
                <a:tab pos="241935" algn="l"/>
              </a:tabLst>
            </a:pPr>
            <a:r>
              <a:rPr lang="en-IN" sz="2400" b="0" i="0" dirty="0">
                <a:solidFill>
                  <a:srgbClr val="333333"/>
                </a:solidFill>
                <a:effectLst/>
              </a:rPr>
              <a:t>A thread is a lightweight process that ensures the execution of the process separately on the system</a:t>
            </a:r>
            <a:endParaRPr sz="2200" dirty="0">
              <a:cs typeface="Calibri"/>
            </a:endParaRPr>
          </a:p>
          <a:p>
            <a:pPr marL="241300" marR="5715" indent="-229235" algn="just">
              <a:lnSpc>
                <a:spcPct val="100000"/>
              </a:lnSpc>
              <a:spcBef>
                <a:spcPts val="530"/>
              </a:spcBef>
              <a:buClr>
                <a:srgbClr val="A9A47B"/>
              </a:buClr>
              <a:buFont typeface="Arial MT"/>
              <a:buChar char="•"/>
              <a:tabLst>
                <a:tab pos="241935" algn="l"/>
              </a:tabLst>
            </a:pPr>
            <a:r>
              <a:rPr sz="2200" i="1" spc="-20" dirty="0">
                <a:solidFill>
                  <a:srgbClr val="2E2B1F"/>
                </a:solidFill>
                <a:cs typeface="Calibri"/>
              </a:rPr>
              <a:t>For </a:t>
            </a:r>
            <a:r>
              <a:rPr sz="2200" i="1" spc="-15" dirty="0">
                <a:solidFill>
                  <a:srgbClr val="2E2B1F"/>
                </a:solidFill>
                <a:cs typeface="Calibri"/>
              </a:rPr>
              <a:t>Example, </a:t>
            </a:r>
            <a:r>
              <a:rPr sz="2200" spc="-5" dirty="0">
                <a:solidFill>
                  <a:srgbClr val="2E2B1F"/>
                </a:solidFill>
                <a:cs typeface="Calibri"/>
              </a:rPr>
              <a:t>when </a:t>
            </a:r>
            <a:r>
              <a:rPr sz="2200" spc="-15" dirty="0">
                <a:solidFill>
                  <a:srgbClr val="2E2B1F"/>
                </a:solidFill>
                <a:cs typeface="Calibri"/>
              </a:rPr>
              <a:t>you </a:t>
            </a:r>
            <a:r>
              <a:rPr sz="2200" spc="-10" dirty="0">
                <a:solidFill>
                  <a:srgbClr val="2E2B1F"/>
                </a:solidFill>
                <a:cs typeface="Calibri"/>
              </a:rPr>
              <a:t>are </a:t>
            </a:r>
            <a:r>
              <a:rPr sz="2200" spc="-15" dirty="0">
                <a:solidFill>
                  <a:srgbClr val="2E2B1F"/>
                </a:solidFill>
                <a:cs typeface="Calibri"/>
              </a:rPr>
              <a:t>playing </a:t>
            </a:r>
            <a:r>
              <a:rPr sz="2200" spc="-5" dirty="0">
                <a:solidFill>
                  <a:srgbClr val="2E2B1F"/>
                </a:solidFill>
                <a:cs typeface="Calibri"/>
              </a:rPr>
              <a:t>a </a:t>
            </a:r>
            <a:r>
              <a:rPr sz="2200" spc="-15" dirty="0">
                <a:solidFill>
                  <a:srgbClr val="2E2B1F"/>
                </a:solidFill>
                <a:cs typeface="Calibri"/>
              </a:rPr>
              <a:t>game </a:t>
            </a:r>
            <a:r>
              <a:rPr sz="2200" dirty="0">
                <a:solidFill>
                  <a:srgbClr val="2E2B1F"/>
                </a:solidFill>
                <a:cs typeface="Calibri"/>
              </a:rPr>
              <a:t>on </a:t>
            </a:r>
            <a:r>
              <a:rPr sz="2200" spc="-10" dirty="0">
                <a:solidFill>
                  <a:srgbClr val="2E2B1F"/>
                </a:solidFill>
                <a:cs typeface="Calibri"/>
              </a:rPr>
              <a:t>your </a:t>
            </a:r>
            <a:r>
              <a:rPr sz="2200" spc="-5" dirty="0">
                <a:solidFill>
                  <a:srgbClr val="2E2B1F"/>
                </a:solidFill>
                <a:cs typeface="Calibri"/>
              </a:rPr>
              <a:t>PC, the </a:t>
            </a:r>
            <a:r>
              <a:rPr sz="2200" dirty="0">
                <a:solidFill>
                  <a:srgbClr val="2E2B1F"/>
                </a:solidFill>
                <a:cs typeface="Calibri"/>
              </a:rPr>
              <a:t> </a:t>
            </a:r>
            <a:r>
              <a:rPr sz="2200" spc="-15" dirty="0">
                <a:solidFill>
                  <a:srgbClr val="2E2B1F"/>
                </a:solidFill>
                <a:cs typeface="Calibri"/>
              </a:rPr>
              <a:t>game </a:t>
            </a:r>
            <a:r>
              <a:rPr sz="2200" spc="-5" dirty="0">
                <a:solidFill>
                  <a:srgbClr val="2E2B1F"/>
                </a:solidFill>
                <a:cs typeface="Calibri"/>
              </a:rPr>
              <a:t>as a whole is a single </a:t>
            </a:r>
            <a:r>
              <a:rPr sz="2200" spc="-10" dirty="0">
                <a:solidFill>
                  <a:srgbClr val="2E2B1F"/>
                </a:solidFill>
                <a:cs typeface="Calibri"/>
              </a:rPr>
              <a:t>process</a:t>
            </a:r>
            <a:r>
              <a:rPr sz="2200" i="1" spc="-10" dirty="0">
                <a:solidFill>
                  <a:srgbClr val="2E2B1F"/>
                </a:solidFill>
                <a:cs typeface="Calibri"/>
              </a:rPr>
              <a:t>, </a:t>
            </a:r>
            <a:r>
              <a:rPr sz="2200" spc="-5" dirty="0">
                <a:solidFill>
                  <a:srgbClr val="2E2B1F"/>
                </a:solidFill>
                <a:cs typeface="Calibri"/>
              </a:rPr>
              <a:t>but it </a:t>
            </a:r>
            <a:r>
              <a:rPr sz="2200" spc="-10" dirty="0">
                <a:solidFill>
                  <a:srgbClr val="2E2B1F"/>
                </a:solidFill>
                <a:cs typeface="Calibri"/>
              </a:rPr>
              <a:t>consists </a:t>
            </a:r>
            <a:r>
              <a:rPr sz="2200" spc="-5" dirty="0">
                <a:solidFill>
                  <a:srgbClr val="2E2B1F"/>
                </a:solidFill>
                <a:cs typeface="Calibri"/>
              </a:rPr>
              <a:t>of </a:t>
            </a:r>
            <a:r>
              <a:rPr sz="2200" spc="-15" dirty="0">
                <a:solidFill>
                  <a:srgbClr val="2E2B1F"/>
                </a:solidFill>
                <a:cs typeface="Calibri"/>
              </a:rPr>
              <a:t>several </a:t>
            </a:r>
            <a:r>
              <a:rPr sz="2200" spc="-10" dirty="0">
                <a:solidFill>
                  <a:srgbClr val="2E2B1F"/>
                </a:solidFill>
                <a:cs typeface="Calibri"/>
              </a:rPr>
              <a:t> threads responsible</a:t>
            </a:r>
            <a:r>
              <a:rPr sz="2200" spc="-5" dirty="0">
                <a:solidFill>
                  <a:srgbClr val="2E2B1F"/>
                </a:solidFill>
                <a:cs typeface="Calibri"/>
              </a:rPr>
              <a:t> </a:t>
            </a:r>
            <a:r>
              <a:rPr sz="2200" spc="-20" dirty="0">
                <a:solidFill>
                  <a:srgbClr val="2E2B1F"/>
                </a:solidFill>
                <a:cs typeface="Calibri"/>
              </a:rPr>
              <a:t>for</a:t>
            </a:r>
            <a:r>
              <a:rPr sz="2200" spc="455" dirty="0">
                <a:solidFill>
                  <a:srgbClr val="2E2B1F"/>
                </a:solidFill>
                <a:cs typeface="Calibri"/>
              </a:rPr>
              <a:t> </a:t>
            </a:r>
            <a:r>
              <a:rPr sz="2200" spc="-10" dirty="0">
                <a:solidFill>
                  <a:srgbClr val="2E2B1F"/>
                </a:solidFill>
                <a:cs typeface="Calibri"/>
              </a:rPr>
              <a:t>playing </a:t>
            </a:r>
            <a:r>
              <a:rPr sz="2200" spc="-5" dirty="0">
                <a:solidFill>
                  <a:srgbClr val="2E2B1F"/>
                </a:solidFill>
                <a:cs typeface="Calibri"/>
              </a:rPr>
              <a:t>the music, </a:t>
            </a:r>
            <a:r>
              <a:rPr sz="2200" spc="-10" dirty="0">
                <a:solidFill>
                  <a:srgbClr val="2E2B1F"/>
                </a:solidFill>
                <a:cs typeface="Calibri"/>
              </a:rPr>
              <a:t>taking </a:t>
            </a:r>
            <a:r>
              <a:rPr sz="2200" spc="-5" dirty="0">
                <a:solidFill>
                  <a:srgbClr val="2E2B1F"/>
                </a:solidFill>
                <a:cs typeface="Calibri"/>
              </a:rPr>
              <a:t>input </a:t>
            </a:r>
            <a:r>
              <a:rPr sz="2200" spc="-15" dirty="0">
                <a:solidFill>
                  <a:srgbClr val="2E2B1F"/>
                </a:solidFill>
                <a:cs typeface="Calibri"/>
              </a:rPr>
              <a:t>from </a:t>
            </a:r>
            <a:r>
              <a:rPr sz="2200" spc="-10" dirty="0">
                <a:solidFill>
                  <a:srgbClr val="2E2B1F"/>
                </a:solidFill>
                <a:cs typeface="Calibri"/>
              </a:rPr>
              <a:t> </a:t>
            </a:r>
            <a:r>
              <a:rPr sz="2200" spc="-5" dirty="0">
                <a:solidFill>
                  <a:srgbClr val="2E2B1F"/>
                </a:solidFill>
                <a:cs typeface="Calibri"/>
              </a:rPr>
              <a:t>the </a:t>
            </a:r>
            <a:r>
              <a:rPr sz="2200" spc="-45" dirty="0">
                <a:solidFill>
                  <a:srgbClr val="2E2B1F"/>
                </a:solidFill>
                <a:cs typeface="Calibri"/>
              </a:rPr>
              <a:t>user, </a:t>
            </a:r>
            <a:r>
              <a:rPr sz="2200" spc="-5" dirty="0">
                <a:solidFill>
                  <a:srgbClr val="2E2B1F"/>
                </a:solidFill>
                <a:cs typeface="Calibri"/>
              </a:rPr>
              <a:t>running the </a:t>
            </a:r>
            <a:r>
              <a:rPr sz="2200" spc="-10" dirty="0">
                <a:solidFill>
                  <a:srgbClr val="2E2B1F"/>
                </a:solidFill>
                <a:cs typeface="Calibri"/>
              </a:rPr>
              <a:t>opponent </a:t>
            </a:r>
            <a:r>
              <a:rPr sz="2200" spc="-20" dirty="0">
                <a:solidFill>
                  <a:srgbClr val="2E2B1F"/>
                </a:solidFill>
                <a:cs typeface="Calibri"/>
              </a:rPr>
              <a:t>synchronously, </a:t>
            </a:r>
            <a:r>
              <a:rPr sz="2200" spc="-15" dirty="0">
                <a:solidFill>
                  <a:srgbClr val="2E2B1F"/>
                </a:solidFill>
                <a:cs typeface="Calibri"/>
              </a:rPr>
              <a:t>etc. </a:t>
            </a:r>
            <a:r>
              <a:rPr sz="2200" spc="-5" dirty="0">
                <a:solidFill>
                  <a:srgbClr val="2E2B1F"/>
                </a:solidFill>
                <a:cs typeface="Calibri"/>
              </a:rPr>
              <a:t>All these </a:t>
            </a:r>
            <a:r>
              <a:rPr sz="2200" dirty="0">
                <a:solidFill>
                  <a:srgbClr val="2E2B1F"/>
                </a:solidFill>
                <a:cs typeface="Calibri"/>
              </a:rPr>
              <a:t> </a:t>
            </a:r>
            <a:r>
              <a:rPr sz="2200" spc="-10" dirty="0">
                <a:solidFill>
                  <a:srgbClr val="2E2B1F"/>
                </a:solidFill>
                <a:cs typeface="Calibri"/>
              </a:rPr>
              <a:t>are</a:t>
            </a:r>
            <a:r>
              <a:rPr sz="2200" spc="-5" dirty="0">
                <a:solidFill>
                  <a:srgbClr val="2E2B1F"/>
                </a:solidFill>
                <a:cs typeface="Calibri"/>
              </a:rPr>
              <a:t> </a:t>
            </a:r>
            <a:r>
              <a:rPr sz="2200" spc="-20" dirty="0">
                <a:solidFill>
                  <a:srgbClr val="2E2B1F"/>
                </a:solidFill>
                <a:cs typeface="Calibri"/>
              </a:rPr>
              <a:t>separate</a:t>
            </a:r>
            <a:r>
              <a:rPr sz="2200" spc="-15" dirty="0">
                <a:solidFill>
                  <a:srgbClr val="2E2B1F"/>
                </a:solidFill>
                <a:cs typeface="Calibri"/>
              </a:rPr>
              <a:t> </a:t>
            </a:r>
            <a:r>
              <a:rPr sz="2200" spc="-10" dirty="0">
                <a:solidFill>
                  <a:srgbClr val="2E2B1F"/>
                </a:solidFill>
                <a:cs typeface="Calibri"/>
              </a:rPr>
              <a:t>threads</a:t>
            </a:r>
            <a:r>
              <a:rPr sz="2200" spc="-5" dirty="0">
                <a:solidFill>
                  <a:srgbClr val="2E2B1F"/>
                </a:solidFill>
                <a:cs typeface="Calibri"/>
              </a:rPr>
              <a:t> </a:t>
            </a:r>
            <a:r>
              <a:rPr sz="2200" spc="-10" dirty="0">
                <a:solidFill>
                  <a:srgbClr val="2E2B1F"/>
                </a:solidFill>
                <a:cs typeface="Calibri"/>
              </a:rPr>
              <a:t>responsible</a:t>
            </a:r>
            <a:r>
              <a:rPr sz="2200" spc="-5" dirty="0">
                <a:solidFill>
                  <a:srgbClr val="2E2B1F"/>
                </a:solidFill>
                <a:cs typeface="Calibri"/>
              </a:rPr>
              <a:t> </a:t>
            </a:r>
            <a:r>
              <a:rPr sz="2200" spc="-15" dirty="0">
                <a:solidFill>
                  <a:srgbClr val="2E2B1F"/>
                </a:solidFill>
                <a:cs typeface="Calibri"/>
              </a:rPr>
              <a:t>for</a:t>
            </a:r>
            <a:r>
              <a:rPr sz="2200" spc="-10" dirty="0">
                <a:solidFill>
                  <a:srgbClr val="2E2B1F"/>
                </a:solidFill>
                <a:cs typeface="Calibri"/>
              </a:rPr>
              <a:t> </a:t>
            </a:r>
            <a:r>
              <a:rPr sz="2200" spc="-5" dirty="0">
                <a:solidFill>
                  <a:srgbClr val="2E2B1F"/>
                </a:solidFill>
                <a:cs typeface="Calibri"/>
              </a:rPr>
              <a:t>carrying</a:t>
            </a:r>
            <a:r>
              <a:rPr sz="2200" dirty="0">
                <a:solidFill>
                  <a:srgbClr val="2E2B1F"/>
                </a:solidFill>
                <a:cs typeface="Calibri"/>
              </a:rPr>
              <a:t> </a:t>
            </a:r>
            <a:r>
              <a:rPr sz="2200" spc="-5" dirty="0">
                <a:solidFill>
                  <a:srgbClr val="2E2B1F"/>
                </a:solidFill>
                <a:cs typeface="Calibri"/>
              </a:rPr>
              <a:t>out</a:t>
            </a:r>
            <a:r>
              <a:rPr sz="2200" dirty="0">
                <a:solidFill>
                  <a:srgbClr val="2E2B1F"/>
                </a:solidFill>
                <a:cs typeface="Calibri"/>
              </a:rPr>
              <a:t> </a:t>
            </a:r>
            <a:r>
              <a:rPr sz="2200" spc="-5" dirty="0">
                <a:solidFill>
                  <a:srgbClr val="2E2B1F"/>
                </a:solidFill>
                <a:cs typeface="Calibri"/>
              </a:rPr>
              <a:t>these </a:t>
            </a:r>
            <a:r>
              <a:rPr sz="2200" spc="-484" dirty="0">
                <a:solidFill>
                  <a:srgbClr val="2E2B1F"/>
                </a:solidFill>
                <a:cs typeface="Calibri"/>
              </a:rPr>
              <a:t> </a:t>
            </a:r>
            <a:r>
              <a:rPr sz="2200" spc="-20" dirty="0">
                <a:solidFill>
                  <a:srgbClr val="2E2B1F"/>
                </a:solidFill>
                <a:cs typeface="Calibri"/>
              </a:rPr>
              <a:t>different</a:t>
            </a:r>
            <a:r>
              <a:rPr sz="2200" spc="5" dirty="0">
                <a:solidFill>
                  <a:srgbClr val="2E2B1F"/>
                </a:solidFill>
                <a:cs typeface="Calibri"/>
              </a:rPr>
              <a:t> </a:t>
            </a:r>
            <a:r>
              <a:rPr sz="2200" spc="-15" dirty="0">
                <a:solidFill>
                  <a:srgbClr val="2E2B1F"/>
                </a:solidFill>
                <a:cs typeface="Calibri"/>
              </a:rPr>
              <a:t>tasks</a:t>
            </a:r>
            <a:r>
              <a:rPr sz="2200" spc="10" dirty="0">
                <a:solidFill>
                  <a:srgbClr val="2E2B1F"/>
                </a:solidFill>
                <a:cs typeface="Calibri"/>
              </a:rPr>
              <a:t> </a:t>
            </a:r>
            <a:r>
              <a:rPr sz="2200" spc="-5" dirty="0">
                <a:solidFill>
                  <a:srgbClr val="2E2B1F"/>
                </a:solidFill>
                <a:cs typeface="Calibri"/>
              </a:rPr>
              <a:t>in the</a:t>
            </a:r>
            <a:r>
              <a:rPr sz="2200" spc="10" dirty="0">
                <a:solidFill>
                  <a:srgbClr val="2E2B1F"/>
                </a:solidFill>
                <a:cs typeface="Calibri"/>
              </a:rPr>
              <a:t> </a:t>
            </a:r>
            <a:r>
              <a:rPr sz="2200" spc="-5" dirty="0">
                <a:solidFill>
                  <a:srgbClr val="2E2B1F"/>
                </a:solidFill>
                <a:cs typeface="Calibri"/>
              </a:rPr>
              <a:t>same</a:t>
            </a:r>
            <a:r>
              <a:rPr sz="2200" spc="5" dirty="0">
                <a:solidFill>
                  <a:srgbClr val="2E2B1F"/>
                </a:solidFill>
                <a:cs typeface="Calibri"/>
              </a:rPr>
              <a:t> </a:t>
            </a:r>
            <a:r>
              <a:rPr sz="2200" spc="-15" dirty="0">
                <a:solidFill>
                  <a:srgbClr val="2E2B1F"/>
                </a:solidFill>
                <a:cs typeface="Calibri"/>
              </a:rPr>
              <a:t>program.</a:t>
            </a:r>
            <a:endParaRPr sz="2200" dirty="0">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838200"/>
            <a:ext cx="7848600" cy="50292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0CC999-3E3A-496E-8DC7-3130208789E5}"/>
              </a:ext>
            </a:extLst>
          </p:cNvPr>
          <p:cNvSpPr>
            <a:spLocks noGrp="1"/>
          </p:cNvSpPr>
          <p:nvPr>
            <p:ph type="title"/>
          </p:nvPr>
        </p:nvSpPr>
        <p:spPr>
          <a:xfrm>
            <a:off x="516890" y="381000"/>
            <a:ext cx="7614919" cy="1569660"/>
          </a:xfrm>
        </p:spPr>
        <p:txBody>
          <a:bodyPr/>
          <a:lstStyle/>
          <a:p>
            <a:pPr rtl="0"/>
            <a:r>
              <a:rPr kumimoji="0" lang="en-US" altLang="en-US" sz="3600" b="1" i="0" u="none" strike="noStrike" cap="none" normalizeH="0" baseline="0" dirty="0">
                <a:ln>
                  <a:noFill/>
                </a:ln>
                <a:solidFill>
                  <a:schemeClr val="tx1"/>
                </a:solidFill>
                <a:effectLst/>
                <a:latin typeface="-apple-system"/>
              </a:rPr>
              <a:t>Introduction to processes and threads</a:t>
            </a:r>
            <a:br>
              <a:rPr kumimoji="0" lang="en-US" altLang="en-US" sz="6600" b="0" i="0" u="none" strike="noStrike" cap="none" normalizeH="0" baseline="0" dirty="0">
                <a:ln>
                  <a:noFill/>
                </a:ln>
                <a:solidFill>
                  <a:schemeClr val="tx1"/>
                </a:solidFill>
                <a:effectLst/>
                <a:latin typeface="-apple-system"/>
              </a:rPr>
            </a:br>
            <a:endParaRPr lang="en-IN" dirty="0"/>
          </a:p>
        </p:txBody>
      </p:sp>
      <p:sp>
        <p:nvSpPr>
          <p:cNvPr id="6" name="Text Placeholder 5">
            <a:extLst>
              <a:ext uri="{FF2B5EF4-FFF2-40B4-BE49-F238E27FC236}">
                <a16:creationId xmlns:a16="http://schemas.microsoft.com/office/drawing/2014/main" id="{B265F0D8-C3F9-4D1C-9B95-279D702AC7F6}"/>
              </a:ext>
            </a:extLst>
          </p:cNvPr>
          <p:cNvSpPr>
            <a:spLocks noGrp="1"/>
          </p:cNvSpPr>
          <p:nvPr>
            <p:ph type="body" idx="1"/>
          </p:nvPr>
        </p:nvSpPr>
        <p:spPr>
          <a:xfrm>
            <a:off x="516890" y="1600200"/>
            <a:ext cx="7348220" cy="5755422"/>
          </a:xfrm>
        </p:spPr>
        <p:txBody>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n-lt"/>
              </a:rPr>
              <a:t>Suppose that you have a simple Python program:</a:t>
            </a:r>
            <a:endParaRPr kumimoji="0" lang="en-US" altLang="en-US" sz="2000" b="0" i="0" u="none" strike="noStrike" cap="none" normalizeH="0" baseline="0" dirty="0">
              <a:ln>
                <a:noFill/>
              </a:ln>
              <a:solidFill>
                <a:schemeClr val="tx1"/>
              </a:solidFill>
              <a:effectLst/>
              <a:latin typeface="+mn-lt"/>
              <a:cs typeface="Courier New" panose="02070309020205020404" pitchFamily="49" charset="0"/>
            </a:endParaRPr>
          </a:p>
          <a:p>
            <a:pPr lvl="1" algn="just" rtl="0"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mn-lt"/>
                <a:cs typeface="Courier New" panose="02070309020205020404" pitchFamily="49" charset="0"/>
              </a:rPr>
              <a:t>x = 10</a:t>
            </a:r>
          </a:p>
          <a:p>
            <a:pPr lvl="1" algn="just" rtl="0"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mn-lt"/>
                <a:cs typeface="Courier New" panose="02070309020205020404" pitchFamily="49" charset="0"/>
              </a:rPr>
              <a:t> y = 20 </a:t>
            </a:r>
          </a:p>
          <a:p>
            <a:pPr lvl="1" algn="just" rtl="0"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mn-lt"/>
                <a:cs typeface="Courier New" panose="02070309020205020404" pitchFamily="49" charset="0"/>
              </a:rPr>
              <a:t>z = x + 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Computers don’t understand Python. They only understand machine code, which is a set of instructions containing zero and one.</a:t>
            </a:r>
            <a:endParaRPr kumimoji="0" lang="en-US" altLang="en-US"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Therefore, you need a Python interpreter to execute this Python program that translates the Python code to machine code.</a:t>
            </a:r>
            <a:endParaRPr kumimoji="0" lang="en-US" altLang="en-US"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When you execute the python app.py command, Python interpreter converts the app.py into machine code.</a:t>
            </a:r>
            <a:endParaRPr kumimoji="0" lang="en-US" altLang="en-US"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The operating system (OS) needs to load the program into the memory (RAM) to run the program.</a:t>
            </a:r>
            <a:endParaRPr kumimoji="0" lang="en-US" altLang="en-US"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Once the OS loads the program to memory, it moves the instructions to the CPU for execution via bus.</a:t>
            </a:r>
            <a:endParaRPr kumimoji="0" lang="en-US" altLang="en-US" sz="20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endParaRPr lang="en-IN" dirty="0"/>
          </a:p>
        </p:txBody>
      </p:sp>
      <p:sp>
        <p:nvSpPr>
          <p:cNvPr id="7" name="Rectangle 2">
            <a:extLst>
              <a:ext uri="{FF2B5EF4-FFF2-40B4-BE49-F238E27FC236}">
                <a16:creationId xmlns:a16="http://schemas.microsoft.com/office/drawing/2014/main" id="{005CFD2F-D5F2-4C6E-9680-57842E3A2C9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5030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126C94-7ED0-40DF-BE63-76B7A3A1499E}"/>
              </a:ext>
            </a:extLst>
          </p:cNvPr>
          <p:cNvSpPr>
            <a:spLocks noGrp="1"/>
          </p:cNvSpPr>
          <p:nvPr>
            <p:ph type="body" idx="1"/>
          </p:nvPr>
        </p:nvSpPr>
        <p:spPr>
          <a:xfrm>
            <a:off x="533400" y="500062"/>
            <a:ext cx="7348220" cy="3385542"/>
          </a:xfrm>
        </p:spPr>
        <p:txBody>
          <a:bodyPr/>
          <a:lstStyle/>
          <a:p>
            <a:pPr marL="342900" indent="-342900" algn="just">
              <a:buFont typeface="Arial" panose="020B0604020202020204" pitchFamily="34" charset="0"/>
              <a:buChar char="•"/>
            </a:pPr>
            <a:r>
              <a:rPr lang="en-IN" b="0" i="0" dirty="0">
                <a:solidFill>
                  <a:srgbClr val="212529"/>
                </a:solidFill>
                <a:effectLst/>
                <a:latin typeface="+mn-lt"/>
              </a:rPr>
              <a:t>In general, the OS moves the instructions to a queue, also known as a pipeline. Then, the CPU will execute the instructions from the pipeline.</a:t>
            </a:r>
          </a:p>
          <a:p>
            <a:pPr marL="342900" indent="-342900" algn="just">
              <a:buFont typeface="Arial" panose="020B0604020202020204" pitchFamily="34" charset="0"/>
              <a:buChar char="•"/>
            </a:pPr>
            <a:r>
              <a:rPr lang="en-IN" b="1" i="0" dirty="0">
                <a:solidFill>
                  <a:srgbClr val="212529"/>
                </a:solidFill>
                <a:effectLst/>
                <a:latin typeface="+mn-lt"/>
              </a:rPr>
              <a:t>By definition, a process is an instance of the program running on a computer. And a thread is a unit of execution within a process.</a:t>
            </a:r>
            <a:endParaRPr lang="en-IN" b="0" i="0" dirty="0">
              <a:solidFill>
                <a:srgbClr val="212529"/>
              </a:solidFill>
              <a:effectLst/>
              <a:latin typeface="+mn-lt"/>
            </a:endParaRPr>
          </a:p>
          <a:p>
            <a:pPr marL="342900" indent="-342900" algn="just">
              <a:buFont typeface="Arial" panose="020B0604020202020204" pitchFamily="34" charset="0"/>
              <a:buChar char="•"/>
            </a:pPr>
            <a:r>
              <a:rPr lang="en-IN" b="0" i="0" dirty="0">
                <a:solidFill>
                  <a:srgbClr val="212529"/>
                </a:solidFill>
                <a:effectLst/>
                <a:latin typeface="+mn-lt"/>
              </a:rPr>
              <a:t>The following picture illustrates the flow of running a program in Python on a computer:</a:t>
            </a:r>
          </a:p>
          <a:p>
            <a:pPr marL="342900" indent="-342900" algn="just">
              <a:buFont typeface="Arial" panose="020B0604020202020204" pitchFamily="34" charset="0"/>
              <a:buChar char="•"/>
            </a:pPr>
            <a:endParaRPr lang="en-IN" b="0" i="0" dirty="0">
              <a:solidFill>
                <a:srgbClr val="212529"/>
              </a:solidFill>
              <a:effectLst/>
              <a:latin typeface="+mn-lt"/>
            </a:endParaRPr>
          </a:p>
          <a:p>
            <a:endParaRPr lang="en-IN" dirty="0"/>
          </a:p>
        </p:txBody>
      </p:sp>
      <p:pic>
        <p:nvPicPr>
          <p:cNvPr id="4098" name="Picture 2" descr="Differences between Processes and Threads - Single-core CPU Execution ">
            <a:extLst>
              <a:ext uri="{FF2B5EF4-FFF2-40B4-BE49-F238E27FC236}">
                <a16:creationId xmlns:a16="http://schemas.microsoft.com/office/drawing/2014/main" id="{CD271B69-66F2-4854-A331-3C3888A11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380" y="3657600"/>
            <a:ext cx="71628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002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2C87D1-A0EB-4171-B970-A4D8EB683E77}"/>
              </a:ext>
            </a:extLst>
          </p:cNvPr>
          <p:cNvSpPr>
            <a:spLocks noGrp="1"/>
          </p:cNvSpPr>
          <p:nvPr>
            <p:ph type="body" idx="1"/>
          </p:nvPr>
        </p:nvSpPr>
        <p:spPr>
          <a:xfrm>
            <a:off x="897890" y="762000"/>
            <a:ext cx="7348220" cy="2031325"/>
          </a:xfrm>
        </p:spPr>
        <p:txBody>
          <a:bodyPr/>
          <a:lstStyle/>
          <a:p>
            <a:pPr marL="342900" indent="-342900" algn="just">
              <a:buFont typeface="Arial" panose="020B0604020202020204" pitchFamily="34" charset="0"/>
              <a:buChar char="•"/>
            </a:pPr>
            <a:r>
              <a:rPr lang="en-IN" b="0" i="0" dirty="0">
                <a:solidFill>
                  <a:srgbClr val="212529"/>
                </a:solidFill>
                <a:effectLst/>
                <a:latin typeface="-apple-system"/>
              </a:rPr>
              <a:t>So far, you’ve learned how to develop a program that has one process with one thread. Therefore, the terms process and thread are often used interchangeably sometimes.</a:t>
            </a:r>
          </a:p>
          <a:p>
            <a:pPr marL="342900" indent="-342900" algn="just">
              <a:buFont typeface="Arial" panose="020B0604020202020204" pitchFamily="34" charset="0"/>
              <a:buChar char="•"/>
            </a:pPr>
            <a:r>
              <a:rPr lang="en-IN" b="0" i="0" dirty="0">
                <a:solidFill>
                  <a:srgbClr val="212529"/>
                </a:solidFill>
                <a:effectLst/>
                <a:latin typeface="-apple-system"/>
              </a:rPr>
              <a:t>Typically, a program may have one or more processes. And a process can have one or more threads.</a:t>
            </a:r>
          </a:p>
          <a:p>
            <a:endParaRPr lang="en-IN" dirty="0"/>
          </a:p>
        </p:txBody>
      </p:sp>
    </p:spTree>
    <p:extLst>
      <p:ext uri="{BB962C8B-B14F-4D97-AF65-F5344CB8AC3E}">
        <p14:creationId xmlns:p14="http://schemas.microsoft.com/office/powerpoint/2010/main" val="4022962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5DF1-3113-45FB-AFCF-0617A0DAF802}"/>
              </a:ext>
            </a:extLst>
          </p:cNvPr>
          <p:cNvSpPr>
            <a:spLocks noGrp="1"/>
          </p:cNvSpPr>
          <p:nvPr>
            <p:ph type="title"/>
          </p:nvPr>
        </p:nvSpPr>
        <p:spPr>
          <a:xfrm>
            <a:off x="616570" y="381000"/>
            <a:ext cx="7614919" cy="1631216"/>
          </a:xfrm>
        </p:spPr>
        <p:txBody>
          <a:bodyPr/>
          <a:lstStyle/>
          <a:p>
            <a:r>
              <a:rPr lang="en-IN" sz="4000" b="1" i="0" dirty="0">
                <a:effectLst/>
                <a:latin typeface="-apple-system"/>
              </a:rPr>
              <a:t>Single-core processors</a:t>
            </a:r>
            <a:br>
              <a:rPr lang="en-IN" b="0" i="0" dirty="0">
                <a:effectLst/>
                <a:latin typeface="-apple-system"/>
              </a:rPr>
            </a:br>
            <a:endParaRPr lang="en-IN" dirty="0"/>
          </a:p>
        </p:txBody>
      </p:sp>
      <p:sp>
        <p:nvSpPr>
          <p:cNvPr id="3" name="Text Placeholder 2">
            <a:extLst>
              <a:ext uri="{FF2B5EF4-FFF2-40B4-BE49-F238E27FC236}">
                <a16:creationId xmlns:a16="http://schemas.microsoft.com/office/drawing/2014/main" id="{1883534D-103F-45EF-91C5-24B4CEF9166B}"/>
              </a:ext>
            </a:extLst>
          </p:cNvPr>
          <p:cNvSpPr>
            <a:spLocks noGrp="1"/>
          </p:cNvSpPr>
          <p:nvPr>
            <p:ph type="body" idx="1"/>
          </p:nvPr>
        </p:nvSpPr>
        <p:spPr>
          <a:xfrm>
            <a:off x="430832" y="1316990"/>
            <a:ext cx="7348220" cy="4739759"/>
          </a:xfrm>
        </p:spPr>
        <p:txBody>
          <a:bodyPr/>
          <a:lstStyle/>
          <a:p>
            <a:pPr marL="342900" indent="-342900" algn="just">
              <a:buFont typeface="Arial" panose="020B0604020202020204" pitchFamily="34" charset="0"/>
              <a:buChar char="•"/>
            </a:pPr>
            <a:r>
              <a:rPr lang="en-IN" b="0" i="0" dirty="0">
                <a:solidFill>
                  <a:srgbClr val="212529"/>
                </a:solidFill>
                <a:effectLst/>
                <a:latin typeface="+mn-lt"/>
              </a:rPr>
              <a:t>In the past, a CPU has only one core. In other words, it can run only a single thread at one time.</a:t>
            </a:r>
          </a:p>
          <a:p>
            <a:pPr marL="342900" indent="-342900" algn="just">
              <a:buFont typeface="Arial" panose="020B0604020202020204" pitchFamily="34" charset="0"/>
              <a:buChar char="•"/>
            </a:pPr>
            <a:r>
              <a:rPr lang="en-IN" b="0" i="0" dirty="0">
                <a:solidFill>
                  <a:srgbClr val="212529"/>
                </a:solidFill>
                <a:effectLst/>
                <a:latin typeface="+mn-lt"/>
              </a:rPr>
              <a:t>To execute multiple threads “at the same time”, the OS uses a software component called </a:t>
            </a:r>
            <a:r>
              <a:rPr lang="en-IN" b="1" i="0" dirty="0">
                <a:solidFill>
                  <a:srgbClr val="212529"/>
                </a:solidFill>
                <a:effectLst/>
                <a:latin typeface="+mn-lt"/>
              </a:rPr>
              <a:t>scheduler</a:t>
            </a:r>
            <a:r>
              <a:rPr lang="en-IN" b="0" i="0" dirty="0">
                <a:solidFill>
                  <a:srgbClr val="212529"/>
                </a:solidFill>
                <a:effectLst/>
                <a:latin typeface="+mn-lt"/>
              </a:rPr>
              <a:t>:</a:t>
            </a:r>
          </a:p>
          <a:p>
            <a:pPr marL="342900" indent="-342900" algn="just">
              <a:buFont typeface="Arial" panose="020B0604020202020204" pitchFamily="34" charset="0"/>
              <a:buChar char="•"/>
            </a:pPr>
            <a:endParaRPr lang="en-IN" dirty="0">
              <a:solidFill>
                <a:srgbClr val="212529"/>
              </a:solidFill>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pPr marL="342900" indent="-342900" algn="just">
              <a:buFont typeface="Arial" panose="020B0604020202020204" pitchFamily="34" charset="0"/>
              <a:buChar char="•"/>
            </a:pPr>
            <a:endParaRPr lang="en-IN" dirty="0">
              <a:solidFill>
                <a:srgbClr val="212529"/>
              </a:solidFill>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pPr marL="342900" indent="-342900" algn="just">
              <a:buFont typeface="Arial" panose="020B0604020202020204" pitchFamily="34" charset="0"/>
              <a:buChar char="•"/>
            </a:pPr>
            <a:endParaRPr lang="en-IN" dirty="0">
              <a:solidFill>
                <a:srgbClr val="212529"/>
              </a:solidFill>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pPr marL="342900" indent="-342900" algn="just">
              <a:buFont typeface="Arial" panose="020B0604020202020204" pitchFamily="34" charset="0"/>
              <a:buChar char="•"/>
            </a:pPr>
            <a:endParaRPr lang="en-IN" dirty="0">
              <a:solidFill>
                <a:srgbClr val="212529"/>
              </a:solidFill>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endParaRPr lang="en-IN" dirty="0"/>
          </a:p>
        </p:txBody>
      </p:sp>
      <p:pic>
        <p:nvPicPr>
          <p:cNvPr id="5122" name="Picture 2">
            <a:extLst>
              <a:ext uri="{FF2B5EF4-FFF2-40B4-BE49-F238E27FC236}">
                <a16:creationId xmlns:a16="http://schemas.microsoft.com/office/drawing/2014/main" id="{959FDAE9-E4DE-474D-86EB-C42A811D8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48206"/>
            <a:ext cx="46577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835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AA28B5-F4D7-4C43-B40D-E5FDEF90D6CC}"/>
              </a:ext>
            </a:extLst>
          </p:cNvPr>
          <p:cNvSpPr>
            <a:spLocks noGrp="1"/>
          </p:cNvSpPr>
          <p:nvPr>
            <p:ph type="body" idx="1"/>
          </p:nvPr>
        </p:nvSpPr>
        <p:spPr>
          <a:xfrm>
            <a:off x="897890" y="838200"/>
            <a:ext cx="7348220" cy="4401205"/>
          </a:xfrm>
        </p:spPr>
        <p:txBody>
          <a:bodyPr/>
          <a:lstStyle/>
          <a:p>
            <a:pPr marL="342900" indent="-342900" algn="just">
              <a:buFont typeface="Arial" panose="020B0604020202020204" pitchFamily="34" charset="0"/>
              <a:buChar char="•"/>
            </a:pPr>
            <a:r>
              <a:rPr lang="en-IN" b="0" i="0" dirty="0">
                <a:solidFill>
                  <a:srgbClr val="212529"/>
                </a:solidFill>
                <a:effectLst/>
                <a:latin typeface="+mn-lt"/>
              </a:rPr>
              <a:t>The scheduler is like a switch that handles process scheduling. The main task of the scheduler is to select the instructions and submit them for execution regularly.</a:t>
            </a:r>
          </a:p>
          <a:p>
            <a:pPr marL="342900" indent="-342900" algn="just">
              <a:buFont typeface="Arial" panose="020B0604020202020204" pitchFamily="34" charset="0"/>
              <a:buChar char="•"/>
            </a:pPr>
            <a:r>
              <a:rPr lang="en-IN" b="0" i="0" dirty="0">
                <a:solidFill>
                  <a:srgbClr val="212529"/>
                </a:solidFill>
                <a:effectLst/>
                <a:latin typeface="+mn-lt"/>
              </a:rPr>
              <a:t>The scheduler switches between processes so fast (about 1ms) that you feel the computer can run multiple processes simultaneously.</a:t>
            </a:r>
          </a:p>
          <a:p>
            <a:pPr marL="342900" indent="-342900" algn="just">
              <a:buFont typeface="Arial" panose="020B0604020202020204" pitchFamily="34" charset="0"/>
              <a:buChar char="•"/>
            </a:pPr>
            <a:r>
              <a:rPr lang="en-IN" b="0" i="0" dirty="0">
                <a:solidFill>
                  <a:srgbClr val="212529"/>
                </a:solidFill>
                <a:effectLst/>
                <a:latin typeface="+mn-lt"/>
              </a:rPr>
              <a:t>When a program has multiple threads, it’s called a </a:t>
            </a:r>
            <a:r>
              <a:rPr lang="en-IN" b="1" i="0" dirty="0">
                <a:solidFill>
                  <a:srgbClr val="212529"/>
                </a:solidFill>
                <a:effectLst/>
                <a:latin typeface="+mn-lt"/>
              </a:rPr>
              <a:t>multi-threaded application</a:t>
            </a:r>
            <a:r>
              <a:rPr lang="en-IN" b="0" i="0" dirty="0">
                <a:solidFill>
                  <a:srgbClr val="212529"/>
                </a:solidFill>
                <a:effectLst/>
                <a:latin typeface="+mn-lt"/>
              </a:rPr>
              <a:t>. Otherwise, it’s called a </a:t>
            </a:r>
            <a:r>
              <a:rPr lang="en-IN" b="1" i="0" dirty="0">
                <a:solidFill>
                  <a:srgbClr val="212529"/>
                </a:solidFill>
                <a:effectLst/>
                <a:latin typeface="+mn-lt"/>
              </a:rPr>
              <a:t>single-threaded application</a:t>
            </a:r>
            <a:r>
              <a:rPr lang="en-IN" b="0" i="0" dirty="0">
                <a:solidFill>
                  <a:srgbClr val="212529"/>
                </a:solidFill>
                <a:effectLst/>
                <a:latin typeface="+mn-lt"/>
              </a:rPr>
              <a:t>.</a:t>
            </a:r>
          </a:p>
          <a:p>
            <a:pPr marL="342900" indent="-342900" algn="just">
              <a:buFont typeface="Arial" panose="020B0604020202020204" pitchFamily="34" charset="0"/>
              <a:buChar char="•"/>
            </a:pPr>
            <a:r>
              <a:rPr lang="en-IN" b="1" i="0" dirty="0">
                <a:solidFill>
                  <a:srgbClr val="212529"/>
                </a:solidFill>
                <a:effectLst/>
                <a:latin typeface="+mn-lt"/>
              </a:rPr>
              <a:t>Multithreading </a:t>
            </a:r>
            <a:r>
              <a:rPr lang="en-IN" b="0" i="0" dirty="0">
                <a:solidFill>
                  <a:srgbClr val="212529"/>
                </a:solidFill>
                <a:effectLst/>
                <a:latin typeface="+mn-lt"/>
              </a:rPr>
              <a:t>is the ability of a single-core CPU to provide multiple threads of execution concurrently supported by the scheduler of the OS.</a:t>
            </a:r>
          </a:p>
          <a:p>
            <a:endParaRPr lang="en-IN" dirty="0"/>
          </a:p>
        </p:txBody>
      </p:sp>
    </p:spTree>
    <p:extLst>
      <p:ext uri="{BB962C8B-B14F-4D97-AF65-F5344CB8AC3E}">
        <p14:creationId xmlns:p14="http://schemas.microsoft.com/office/powerpoint/2010/main" val="2013280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reads in operating system | Multithreading">
            <a:extLst>
              <a:ext uri="{FF2B5EF4-FFF2-40B4-BE49-F238E27FC236}">
                <a16:creationId xmlns:a16="http://schemas.microsoft.com/office/drawing/2014/main" id="{E640E4C2-CDA8-EC51-720F-FFCBCAD0C9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7" b="5806"/>
          <a:stretch/>
        </p:blipFill>
        <p:spPr bwMode="auto">
          <a:xfrm>
            <a:off x="714825" y="1600200"/>
            <a:ext cx="7714349"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0055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3BEB-31C4-44DD-ABC8-146BC3B7216B}"/>
              </a:ext>
            </a:extLst>
          </p:cNvPr>
          <p:cNvSpPr>
            <a:spLocks noGrp="1"/>
          </p:cNvSpPr>
          <p:nvPr>
            <p:ph type="title"/>
          </p:nvPr>
        </p:nvSpPr>
        <p:spPr>
          <a:xfrm>
            <a:off x="620114" y="228600"/>
            <a:ext cx="7614919" cy="1631216"/>
          </a:xfrm>
        </p:spPr>
        <p:txBody>
          <a:bodyPr/>
          <a:lstStyle/>
          <a:p>
            <a:r>
              <a:rPr lang="en-IN" sz="4000" b="1" i="0" dirty="0">
                <a:effectLst/>
                <a:latin typeface="-apple-system"/>
              </a:rPr>
              <a:t>Multiple-core processors</a:t>
            </a:r>
            <a:br>
              <a:rPr lang="en-IN" b="0" i="0" dirty="0">
                <a:effectLst/>
                <a:latin typeface="-apple-system"/>
              </a:rPr>
            </a:br>
            <a:endParaRPr lang="en-IN" dirty="0"/>
          </a:p>
        </p:txBody>
      </p:sp>
      <p:sp>
        <p:nvSpPr>
          <p:cNvPr id="3" name="Text Placeholder 2">
            <a:extLst>
              <a:ext uri="{FF2B5EF4-FFF2-40B4-BE49-F238E27FC236}">
                <a16:creationId xmlns:a16="http://schemas.microsoft.com/office/drawing/2014/main" id="{29BC4AA4-DFC4-41D1-A90F-E6D0366028D9}"/>
              </a:ext>
            </a:extLst>
          </p:cNvPr>
          <p:cNvSpPr>
            <a:spLocks noGrp="1"/>
          </p:cNvSpPr>
          <p:nvPr>
            <p:ph type="body" idx="1"/>
          </p:nvPr>
        </p:nvSpPr>
        <p:spPr>
          <a:xfrm>
            <a:off x="533400" y="1622676"/>
            <a:ext cx="7348220" cy="3385542"/>
          </a:xfrm>
        </p:spPr>
        <p:txBody>
          <a:bodyPr/>
          <a:lstStyle/>
          <a:p>
            <a:pPr marL="342900" indent="-342900" algn="just">
              <a:buFont typeface="Arial" panose="020B0604020202020204" pitchFamily="34" charset="0"/>
              <a:buChar char="•"/>
            </a:pPr>
            <a:r>
              <a:rPr lang="en-IN" b="0" i="0" dirty="0">
                <a:solidFill>
                  <a:srgbClr val="212529"/>
                </a:solidFill>
                <a:effectLst/>
                <a:latin typeface="-apple-system"/>
              </a:rPr>
              <a:t>Today, the CPU often has multiple cores, e.g., two cores (dual-core) and four cores (quad-core).</a:t>
            </a:r>
          </a:p>
          <a:p>
            <a:pPr marL="342900" indent="-342900" algn="just">
              <a:buFont typeface="Arial" panose="020B0604020202020204" pitchFamily="34" charset="0"/>
              <a:buChar char="•"/>
            </a:pPr>
            <a:r>
              <a:rPr lang="en-IN" b="0" i="0" dirty="0">
                <a:solidFill>
                  <a:srgbClr val="212529"/>
                </a:solidFill>
                <a:effectLst/>
                <a:latin typeface="-apple-system"/>
              </a:rPr>
              <a:t>A dual-core CPU can execute exactly two processes, and a quad-core CPU can execute four processes simultaneously.</a:t>
            </a:r>
          </a:p>
          <a:p>
            <a:pPr marL="342900" indent="-342900" algn="just">
              <a:buFont typeface="Arial" panose="020B0604020202020204" pitchFamily="34" charset="0"/>
              <a:buChar char="•"/>
            </a:pPr>
            <a:r>
              <a:rPr lang="en-IN" b="0" i="0" dirty="0">
                <a:solidFill>
                  <a:srgbClr val="212529"/>
                </a:solidFill>
                <a:effectLst/>
                <a:latin typeface="-apple-system"/>
              </a:rPr>
              <a:t>Generally, the more cores the CPU has, the more processes it can truly execute simultaneously.</a:t>
            </a:r>
          </a:p>
          <a:p>
            <a:pPr marL="342900" indent="-342900" algn="just">
              <a:buFont typeface="Arial" panose="020B0604020202020204" pitchFamily="34" charset="0"/>
              <a:buChar char="•"/>
            </a:pPr>
            <a:r>
              <a:rPr lang="en-IN" b="1" i="0" dirty="0">
                <a:solidFill>
                  <a:srgbClr val="212529"/>
                </a:solidFill>
                <a:effectLst/>
                <a:latin typeface="-apple-system"/>
              </a:rPr>
              <a:t>Multiprocessing</a:t>
            </a:r>
            <a:r>
              <a:rPr lang="en-IN" b="0" i="0" dirty="0">
                <a:solidFill>
                  <a:srgbClr val="212529"/>
                </a:solidFill>
                <a:effectLst/>
                <a:latin typeface="-apple-system"/>
              </a:rPr>
              <a:t> uses a multi-core CPU within a single computer, which indeed executes multiple processes in parallel.</a:t>
            </a:r>
          </a:p>
          <a:p>
            <a:endParaRPr lang="en-IN" dirty="0"/>
          </a:p>
        </p:txBody>
      </p:sp>
    </p:spTree>
    <p:extLst>
      <p:ext uri="{BB962C8B-B14F-4D97-AF65-F5344CB8AC3E}">
        <p14:creationId xmlns:p14="http://schemas.microsoft.com/office/powerpoint/2010/main" val="252348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018B34-04C1-41BA-B912-54E1AA7553FB}"/>
              </a:ext>
            </a:extLst>
          </p:cNvPr>
          <p:cNvSpPr>
            <a:spLocks noGrp="1"/>
          </p:cNvSpPr>
          <p:nvPr>
            <p:ph type="title"/>
          </p:nvPr>
        </p:nvSpPr>
        <p:spPr>
          <a:xfrm>
            <a:off x="381000" y="228600"/>
            <a:ext cx="7614919" cy="990600"/>
          </a:xfrm>
        </p:spPr>
        <p:txBody>
          <a:bodyPr/>
          <a:lstStyle/>
          <a:p>
            <a:endParaRPr lang="en-IN" dirty="0"/>
          </a:p>
        </p:txBody>
      </p:sp>
      <p:sp>
        <p:nvSpPr>
          <p:cNvPr id="5" name="Text Placeholder 4">
            <a:extLst>
              <a:ext uri="{FF2B5EF4-FFF2-40B4-BE49-F238E27FC236}">
                <a16:creationId xmlns:a16="http://schemas.microsoft.com/office/drawing/2014/main" id="{13584E60-EC8A-454C-83D0-8CB9691418F4}"/>
              </a:ext>
            </a:extLst>
          </p:cNvPr>
          <p:cNvSpPr>
            <a:spLocks noGrp="1"/>
          </p:cNvSpPr>
          <p:nvPr>
            <p:ph type="body" idx="1"/>
          </p:nvPr>
        </p:nvSpPr>
        <p:spPr>
          <a:xfrm>
            <a:off x="444677" y="1371600"/>
            <a:ext cx="7614919" cy="2369880"/>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Exceptions are errors that are detected during execution. Whenever there is an error in a program, exceptions are raised.</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If these exceptions are not handled, it drives the program into a halt state. Exception handling is required to prevent the program from terminating abruptly.</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In python, an exception is a class that represents error.</a:t>
            </a:r>
          </a:p>
          <a:p>
            <a:endParaRPr lang="en-IN" dirty="0"/>
          </a:p>
        </p:txBody>
      </p:sp>
    </p:spTree>
    <p:extLst>
      <p:ext uri="{BB962C8B-B14F-4D97-AF65-F5344CB8AC3E}">
        <p14:creationId xmlns:p14="http://schemas.microsoft.com/office/powerpoint/2010/main" val="241352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3E54-0651-4E2C-BF71-419D1DB24A70}"/>
              </a:ext>
            </a:extLst>
          </p:cNvPr>
          <p:cNvSpPr>
            <a:spLocks noGrp="1"/>
          </p:cNvSpPr>
          <p:nvPr>
            <p:ph type="title"/>
          </p:nvPr>
        </p:nvSpPr>
        <p:spPr>
          <a:xfrm>
            <a:off x="533400" y="152400"/>
            <a:ext cx="7614919" cy="1015663"/>
          </a:xfrm>
        </p:spPr>
        <p:txBody>
          <a:bodyPr/>
          <a:lstStyle/>
          <a:p>
            <a:r>
              <a:rPr lang="en-IN" dirty="0"/>
              <a:t>Process </a:t>
            </a:r>
          </a:p>
        </p:txBody>
      </p:sp>
      <p:sp>
        <p:nvSpPr>
          <p:cNvPr id="3" name="Text Placeholder 2">
            <a:extLst>
              <a:ext uri="{FF2B5EF4-FFF2-40B4-BE49-F238E27FC236}">
                <a16:creationId xmlns:a16="http://schemas.microsoft.com/office/drawing/2014/main" id="{E951960D-CD54-4542-ABE9-0F2789E2B88E}"/>
              </a:ext>
            </a:extLst>
          </p:cNvPr>
          <p:cNvSpPr>
            <a:spLocks noGrp="1"/>
          </p:cNvSpPr>
          <p:nvPr>
            <p:ph type="body" idx="1"/>
          </p:nvPr>
        </p:nvSpPr>
        <p:spPr>
          <a:xfrm>
            <a:off x="666749" y="1600200"/>
            <a:ext cx="7348220" cy="4401205"/>
          </a:xfrm>
        </p:spPr>
        <p:txBody>
          <a:bodyPr/>
          <a:lstStyle/>
          <a:p>
            <a:pPr algn="just" fontAlgn="base"/>
            <a:r>
              <a:rPr lang="en-IN" b="0" i="0" dirty="0">
                <a:solidFill>
                  <a:srgbClr val="273239"/>
                </a:solidFill>
                <a:effectLst/>
                <a:latin typeface="urw-din"/>
              </a:rPr>
              <a:t>In computing, a </a:t>
            </a:r>
            <a:r>
              <a:rPr lang="en-IN" b="1" i="0" dirty="0">
                <a:solidFill>
                  <a:srgbClr val="273239"/>
                </a:solidFill>
                <a:effectLst/>
                <a:latin typeface="urw-din"/>
              </a:rPr>
              <a:t>process</a:t>
            </a:r>
            <a:r>
              <a:rPr lang="en-IN" b="0" i="0" dirty="0">
                <a:solidFill>
                  <a:srgbClr val="273239"/>
                </a:solidFill>
                <a:effectLst/>
                <a:latin typeface="urw-din"/>
              </a:rPr>
              <a:t> is an instance of a computer program that is being executed. Any process has 3 basic components:</a:t>
            </a:r>
          </a:p>
          <a:p>
            <a:pPr algn="just" fontAlgn="base">
              <a:buFont typeface="Arial" panose="020B0604020202020204" pitchFamily="34" charset="0"/>
              <a:buChar char="•"/>
            </a:pPr>
            <a:r>
              <a:rPr lang="en-IN" b="1" i="0" dirty="0">
                <a:solidFill>
                  <a:srgbClr val="273239"/>
                </a:solidFill>
                <a:effectLst/>
                <a:latin typeface="urw-din"/>
              </a:rPr>
              <a:t>An executable program.</a:t>
            </a:r>
          </a:p>
          <a:p>
            <a:pPr algn="just" fontAlgn="base">
              <a:buFont typeface="Arial" panose="020B0604020202020204" pitchFamily="34" charset="0"/>
              <a:buChar char="•"/>
            </a:pPr>
            <a:r>
              <a:rPr lang="en-IN" b="1" i="0" dirty="0">
                <a:solidFill>
                  <a:srgbClr val="273239"/>
                </a:solidFill>
                <a:effectLst/>
                <a:latin typeface="urw-din"/>
              </a:rPr>
              <a:t>The associated data needed by the program (variables, work space, buffers, etc.)</a:t>
            </a:r>
          </a:p>
          <a:p>
            <a:pPr algn="just" fontAlgn="base">
              <a:buFont typeface="Arial" panose="020B0604020202020204" pitchFamily="34" charset="0"/>
              <a:buChar char="•"/>
            </a:pPr>
            <a:r>
              <a:rPr lang="en-IN" b="1" i="0" dirty="0">
                <a:solidFill>
                  <a:srgbClr val="273239"/>
                </a:solidFill>
                <a:effectLst/>
                <a:latin typeface="urw-din"/>
              </a:rPr>
              <a:t>The execution context of the program (State of process)</a:t>
            </a:r>
          </a:p>
          <a:p>
            <a:pPr algn="just" fontAlgn="base">
              <a:buFont typeface="Arial" panose="020B0604020202020204" pitchFamily="34" charset="0"/>
              <a:buChar char="•"/>
            </a:pPr>
            <a:r>
              <a:rPr lang="en-IN" b="0" i="0" dirty="0">
                <a:solidFill>
                  <a:srgbClr val="222222"/>
                </a:solidFill>
                <a:effectLst/>
                <a:latin typeface="Source Sans Pro" panose="020B0503030403020204" pitchFamily="34" charset="0"/>
              </a:rPr>
              <a:t>A process is basically the program in execution. When you start an application in your computer (like a browser or text editor), the operating system creates a </a:t>
            </a:r>
            <a:r>
              <a:rPr lang="en-IN" b="1" i="0" dirty="0">
                <a:solidFill>
                  <a:srgbClr val="222222"/>
                </a:solidFill>
                <a:effectLst/>
                <a:latin typeface="Source Sans Pro" panose="020B0503030403020204" pitchFamily="34" charset="0"/>
              </a:rPr>
              <a:t>process.</a:t>
            </a:r>
            <a:endParaRPr lang="en-IN" b="1" i="0" dirty="0">
              <a:solidFill>
                <a:srgbClr val="273239"/>
              </a:solidFill>
              <a:effectLst/>
              <a:latin typeface="urw-din"/>
            </a:endParaRPr>
          </a:p>
          <a:p>
            <a:pPr algn="just" fontAlgn="base">
              <a:buFont typeface="Arial" panose="020B0604020202020204" pitchFamily="34" charset="0"/>
              <a:buChar char="•"/>
            </a:pPr>
            <a:r>
              <a:rPr lang="en-IN" b="0" i="0" dirty="0">
                <a:solidFill>
                  <a:srgbClr val="273239"/>
                </a:solidFill>
                <a:effectLst/>
                <a:latin typeface="urw-din"/>
              </a:rPr>
              <a:t>A </a:t>
            </a:r>
            <a:r>
              <a:rPr lang="en-IN" b="1" i="0" dirty="0">
                <a:solidFill>
                  <a:srgbClr val="273239"/>
                </a:solidFill>
                <a:effectLst/>
                <a:latin typeface="urw-din"/>
              </a:rPr>
              <a:t>thread</a:t>
            </a:r>
            <a:r>
              <a:rPr lang="en-IN" b="0" i="0" dirty="0">
                <a:solidFill>
                  <a:srgbClr val="273239"/>
                </a:solidFill>
                <a:effectLst/>
                <a:latin typeface="urw-din"/>
              </a:rPr>
              <a:t> is an entity within a process that can be scheduled for execution. Also, it is the smallest unit of processing that can be performed in an OS (Operating System).</a:t>
            </a:r>
            <a:endParaRPr lang="en-IN" b="1" i="0" dirty="0">
              <a:solidFill>
                <a:srgbClr val="273239"/>
              </a:solidFill>
              <a:effectLst/>
              <a:latin typeface="urw-din"/>
            </a:endParaRPr>
          </a:p>
          <a:p>
            <a:endParaRPr lang="en-IN" dirty="0"/>
          </a:p>
        </p:txBody>
      </p:sp>
    </p:spTree>
    <p:extLst>
      <p:ext uri="{BB962C8B-B14F-4D97-AF65-F5344CB8AC3E}">
        <p14:creationId xmlns:p14="http://schemas.microsoft.com/office/powerpoint/2010/main" val="1138972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E224-BE64-4DAC-A32C-17D973273EA7}"/>
              </a:ext>
            </a:extLst>
          </p:cNvPr>
          <p:cNvSpPr>
            <a:spLocks noGrp="1"/>
          </p:cNvSpPr>
          <p:nvPr>
            <p:ph type="title"/>
          </p:nvPr>
        </p:nvSpPr>
        <p:spPr>
          <a:xfrm>
            <a:off x="684876" y="228600"/>
            <a:ext cx="7614919" cy="685800"/>
          </a:xfrm>
        </p:spPr>
        <p:txBody>
          <a:bodyPr/>
          <a:lstStyle/>
          <a:p>
            <a:endParaRPr lang="en-IN"/>
          </a:p>
        </p:txBody>
      </p:sp>
      <p:sp>
        <p:nvSpPr>
          <p:cNvPr id="3" name="Text Placeholder 2">
            <a:extLst>
              <a:ext uri="{FF2B5EF4-FFF2-40B4-BE49-F238E27FC236}">
                <a16:creationId xmlns:a16="http://schemas.microsoft.com/office/drawing/2014/main" id="{FFDD4A49-F36A-B52B-2E68-46AED25EBE87}"/>
              </a:ext>
            </a:extLst>
          </p:cNvPr>
          <p:cNvSpPr>
            <a:spLocks noGrp="1"/>
          </p:cNvSpPr>
          <p:nvPr>
            <p:ph type="body" idx="1"/>
          </p:nvPr>
        </p:nvSpPr>
        <p:spPr>
          <a:xfrm>
            <a:off x="687185" y="1219200"/>
            <a:ext cx="7348220" cy="5416868"/>
          </a:xfrm>
        </p:spPr>
        <p:txBody>
          <a:bodyPr/>
          <a:lstStyle/>
          <a:p>
            <a:pPr algn="just"/>
            <a:r>
              <a:rPr lang="en-IN" b="0" i="0" dirty="0">
                <a:solidFill>
                  <a:srgbClr val="222222"/>
                </a:solidFill>
                <a:effectLst/>
                <a:latin typeface="Times New Roman" panose="02020603050405020304" pitchFamily="18" charset="0"/>
                <a:cs typeface="Times New Roman" panose="02020603050405020304" pitchFamily="18" charset="0"/>
              </a:rPr>
              <a:t>To understand processes and threads, consider this scenario: An .exe file on your computer is a program. When you open it, the OS loads it into memory, and the CPU executes it. The instance of the program which is now running is called the process.</a:t>
            </a:r>
          </a:p>
          <a:p>
            <a:pPr algn="just"/>
            <a:r>
              <a:rPr lang="en-IN" b="0" i="0" dirty="0">
                <a:solidFill>
                  <a:srgbClr val="222222"/>
                </a:solidFill>
                <a:effectLst/>
                <a:latin typeface="Times New Roman" panose="02020603050405020304" pitchFamily="18" charset="0"/>
                <a:cs typeface="Times New Roman" panose="02020603050405020304" pitchFamily="18" charset="0"/>
              </a:rPr>
              <a:t>Every process will have 2 fundamental components:</a:t>
            </a:r>
          </a:p>
          <a:p>
            <a:pPr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The Code</a:t>
            </a:r>
          </a:p>
          <a:p>
            <a:pPr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The Data</a:t>
            </a:r>
          </a:p>
          <a:p>
            <a:pPr algn="just"/>
            <a:r>
              <a:rPr lang="en-IN" b="0" i="0" dirty="0">
                <a:solidFill>
                  <a:srgbClr val="222222"/>
                </a:solidFill>
                <a:effectLst/>
                <a:latin typeface="Times New Roman" panose="02020603050405020304" pitchFamily="18" charset="0"/>
                <a:cs typeface="Times New Roman" panose="02020603050405020304" pitchFamily="18" charset="0"/>
              </a:rPr>
              <a:t>Now, a process can contain one or more sub-parts called </a:t>
            </a:r>
            <a:r>
              <a:rPr lang="en-IN" b="1" i="0" dirty="0">
                <a:solidFill>
                  <a:srgbClr val="222222"/>
                </a:solidFill>
                <a:effectLst/>
                <a:latin typeface="Times New Roman" panose="02020603050405020304" pitchFamily="18" charset="0"/>
                <a:cs typeface="Times New Roman" panose="02020603050405020304" pitchFamily="18" charset="0"/>
              </a:rPr>
              <a:t>threads. </a:t>
            </a:r>
            <a:r>
              <a:rPr lang="en-IN" b="0" i="0" dirty="0">
                <a:solidFill>
                  <a:srgbClr val="222222"/>
                </a:solidFill>
                <a:effectLst/>
                <a:latin typeface="Times New Roman" panose="02020603050405020304" pitchFamily="18" charset="0"/>
                <a:cs typeface="Times New Roman" panose="02020603050405020304" pitchFamily="18" charset="0"/>
              </a:rPr>
              <a:t>This depends on the OS architecture</a:t>
            </a:r>
            <a:r>
              <a:rPr lang="en-IN" dirty="0">
                <a:solidFill>
                  <a:srgbClr val="222222"/>
                </a:solidFill>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You can think about a thread as a section of the process which can be executed separately by the operating system.</a:t>
            </a:r>
          </a:p>
          <a:p>
            <a:pPr algn="just"/>
            <a:r>
              <a:rPr lang="en-IN" b="0" i="0" dirty="0">
                <a:solidFill>
                  <a:srgbClr val="222222"/>
                </a:solidFill>
                <a:effectLst/>
                <a:latin typeface="Times New Roman" panose="02020603050405020304" pitchFamily="18" charset="0"/>
                <a:cs typeface="Times New Roman" panose="02020603050405020304" pitchFamily="18" charset="0"/>
              </a:rPr>
              <a:t>In other words, it is a stream of instructions which can be run independently by the OS. Threads within a single process share the data of that process and are designed to work together for facilitating parallelism.</a:t>
            </a:r>
          </a:p>
          <a:p>
            <a:endParaRPr lang="en-IN" dirty="0"/>
          </a:p>
        </p:txBody>
      </p:sp>
    </p:spTree>
    <p:extLst>
      <p:ext uri="{BB962C8B-B14F-4D97-AF65-F5344CB8AC3E}">
        <p14:creationId xmlns:p14="http://schemas.microsoft.com/office/powerpoint/2010/main" val="1759371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C65F26C-218C-6FDB-4722-8C41CDC7E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666875"/>
            <a:ext cx="39243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356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threading in Python | Set 1 - GeeksforGeeks">
            <a:extLst>
              <a:ext uri="{FF2B5EF4-FFF2-40B4-BE49-F238E27FC236}">
                <a16:creationId xmlns:a16="http://schemas.microsoft.com/office/drawing/2014/main" id="{6239256D-1B51-432F-BFD3-63E79A29D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570" y="990600"/>
            <a:ext cx="4607560" cy="460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113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58314" cy="726440"/>
          </a:xfrm>
          <a:prstGeom prst="rect">
            <a:avLst/>
          </a:prstGeom>
        </p:spPr>
        <p:txBody>
          <a:bodyPr vert="horz" wrap="square" lIns="0" tIns="12065" rIns="0" bIns="0" rtlCol="0">
            <a:spAutoFit/>
          </a:bodyPr>
          <a:lstStyle/>
          <a:p>
            <a:pPr marL="12700">
              <a:lnSpc>
                <a:spcPct val="100000"/>
              </a:lnSpc>
              <a:spcBef>
                <a:spcPts val="95"/>
              </a:spcBef>
            </a:pPr>
            <a:r>
              <a:rPr sz="4600" spc="-105" dirty="0"/>
              <a:t>T</a:t>
            </a:r>
            <a:r>
              <a:rPr sz="4600" spc="-110" dirty="0"/>
              <a:t>h</a:t>
            </a:r>
            <a:r>
              <a:rPr sz="4600" spc="-180" dirty="0"/>
              <a:t>r</a:t>
            </a:r>
            <a:r>
              <a:rPr sz="4600" spc="-105" dirty="0"/>
              <a:t>ea</a:t>
            </a:r>
            <a:r>
              <a:rPr sz="4600" spc="-5" dirty="0"/>
              <a:t>d</a:t>
            </a:r>
            <a:endParaRPr sz="4600"/>
          </a:p>
        </p:txBody>
      </p:sp>
      <p:sp>
        <p:nvSpPr>
          <p:cNvPr id="3" name="object 3"/>
          <p:cNvSpPr txBox="1"/>
          <p:nvPr/>
        </p:nvSpPr>
        <p:spPr>
          <a:xfrm>
            <a:off x="650240" y="1311909"/>
            <a:ext cx="7350125" cy="5331460"/>
          </a:xfrm>
          <a:prstGeom prst="rect">
            <a:avLst/>
          </a:prstGeom>
        </p:spPr>
        <p:txBody>
          <a:bodyPr vert="horz" wrap="square" lIns="0" tIns="13335" rIns="0" bIns="0" rtlCol="0">
            <a:spAutoFit/>
          </a:bodyPr>
          <a:lstStyle/>
          <a:p>
            <a:pPr marL="241300" marR="5080" indent="-229235" algn="just">
              <a:lnSpc>
                <a:spcPct val="100000"/>
              </a:lnSpc>
              <a:spcBef>
                <a:spcPts val="105"/>
              </a:spcBef>
              <a:buClr>
                <a:srgbClr val="A9A47B"/>
              </a:buClr>
              <a:buFont typeface="Arial MT"/>
              <a:buChar char="•"/>
              <a:tabLst>
                <a:tab pos="241935" algn="l"/>
              </a:tabLst>
            </a:pPr>
            <a:r>
              <a:rPr sz="2000" spc="-5" dirty="0">
                <a:solidFill>
                  <a:srgbClr val="2E2B1F"/>
                </a:solidFill>
                <a:latin typeface="Calibri"/>
                <a:cs typeface="Calibri"/>
              </a:rPr>
              <a:t>In simple </a:t>
            </a:r>
            <a:r>
              <a:rPr sz="2000" spc="-15" dirty="0">
                <a:solidFill>
                  <a:srgbClr val="2E2B1F"/>
                </a:solidFill>
                <a:latin typeface="Calibri"/>
                <a:cs typeface="Calibri"/>
              </a:rPr>
              <a:t>words, </a:t>
            </a:r>
            <a:r>
              <a:rPr sz="2000" dirty="0">
                <a:solidFill>
                  <a:srgbClr val="2E2B1F"/>
                </a:solidFill>
                <a:latin typeface="Calibri"/>
                <a:cs typeface="Calibri"/>
              </a:rPr>
              <a:t>a </a:t>
            </a:r>
            <a:r>
              <a:rPr sz="2000" b="1" spc="-5" dirty="0">
                <a:solidFill>
                  <a:srgbClr val="2E2B1F"/>
                </a:solidFill>
                <a:latin typeface="Calibri"/>
                <a:cs typeface="Calibri"/>
              </a:rPr>
              <a:t>thread </a:t>
            </a:r>
            <a:r>
              <a:rPr sz="2000" spc="-5" dirty="0">
                <a:solidFill>
                  <a:srgbClr val="2E2B1F"/>
                </a:solidFill>
                <a:latin typeface="Calibri"/>
                <a:cs typeface="Calibri"/>
              </a:rPr>
              <a:t>is </a:t>
            </a:r>
            <a:r>
              <a:rPr sz="2000" dirty="0">
                <a:solidFill>
                  <a:srgbClr val="2E2B1F"/>
                </a:solidFill>
                <a:latin typeface="Calibri"/>
                <a:cs typeface="Calibri"/>
              </a:rPr>
              <a:t>a </a:t>
            </a:r>
            <a:r>
              <a:rPr sz="2000" spc="-5" dirty="0">
                <a:solidFill>
                  <a:srgbClr val="2E2B1F"/>
                </a:solidFill>
                <a:latin typeface="Calibri"/>
                <a:cs typeface="Calibri"/>
              </a:rPr>
              <a:t>sequence of such instructions </a:t>
            </a:r>
            <a:r>
              <a:rPr sz="2000" dirty="0">
                <a:solidFill>
                  <a:srgbClr val="2E2B1F"/>
                </a:solidFill>
                <a:latin typeface="Calibri"/>
                <a:cs typeface="Calibri"/>
              </a:rPr>
              <a:t>within a </a:t>
            </a:r>
            <a:r>
              <a:rPr sz="2000" spc="5" dirty="0">
                <a:solidFill>
                  <a:srgbClr val="2E2B1F"/>
                </a:solidFill>
                <a:latin typeface="Calibri"/>
                <a:cs typeface="Calibri"/>
              </a:rPr>
              <a:t> </a:t>
            </a:r>
            <a:r>
              <a:rPr sz="2000" spc="-15" dirty="0">
                <a:solidFill>
                  <a:srgbClr val="2E2B1F"/>
                </a:solidFill>
                <a:latin typeface="Calibri"/>
                <a:cs typeface="Calibri"/>
              </a:rPr>
              <a:t>program</a:t>
            </a:r>
            <a:r>
              <a:rPr sz="2000" spc="-10" dirty="0">
                <a:solidFill>
                  <a:srgbClr val="2E2B1F"/>
                </a:solidFill>
                <a:latin typeface="Calibri"/>
                <a:cs typeface="Calibri"/>
              </a:rPr>
              <a:t> </a:t>
            </a:r>
            <a:r>
              <a:rPr sz="2000" spc="-5" dirty="0">
                <a:solidFill>
                  <a:srgbClr val="2E2B1F"/>
                </a:solidFill>
                <a:latin typeface="Calibri"/>
                <a:cs typeface="Calibri"/>
              </a:rPr>
              <a:t>that</a:t>
            </a:r>
            <a:r>
              <a:rPr sz="2000" dirty="0">
                <a:solidFill>
                  <a:srgbClr val="2E2B1F"/>
                </a:solidFill>
                <a:latin typeface="Calibri"/>
                <a:cs typeface="Calibri"/>
              </a:rPr>
              <a:t> </a:t>
            </a:r>
            <a:r>
              <a:rPr sz="2000" spc="-5" dirty="0">
                <a:solidFill>
                  <a:srgbClr val="2E2B1F"/>
                </a:solidFill>
                <a:latin typeface="Calibri"/>
                <a:cs typeface="Calibri"/>
              </a:rPr>
              <a:t>can</a:t>
            </a:r>
            <a:r>
              <a:rPr sz="2000" dirty="0">
                <a:solidFill>
                  <a:srgbClr val="2E2B1F"/>
                </a:solidFill>
                <a:latin typeface="Calibri"/>
                <a:cs typeface="Calibri"/>
              </a:rPr>
              <a:t> be</a:t>
            </a:r>
            <a:r>
              <a:rPr sz="2000" spc="5" dirty="0">
                <a:solidFill>
                  <a:srgbClr val="2E2B1F"/>
                </a:solidFill>
                <a:latin typeface="Calibri"/>
                <a:cs typeface="Calibri"/>
              </a:rPr>
              <a:t> </a:t>
            </a:r>
            <a:r>
              <a:rPr sz="2000" spc="-15" dirty="0">
                <a:solidFill>
                  <a:srgbClr val="2E2B1F"/>
                </a:solidFill>
                <a:latin typeface="Calibri"/>
                <a:cs typeface="Calibri"/>
              </a:rPr>
              <a:t>executed</a:t>
            </a:r>
            <a:r>
              <a:rPr sz="2000" spc="-10" dirty="0">
                <a:solidFill>
                  <a:srgbClr val="2E2B1F"/>
                </a:solidFill>
                <a:latin typeface="Calibri"/>
                <a:cs typeface="Calibri"/>
              </a:rPr>
              <a:t> </a:t>
            </a:r>
            <a:r>
              <a:rPr sz="2000" spc="-5" dirty="0">
                <a:solidFill>
                  <a:srgbClr val="2E2B1F"/>
                </a:solidFill>
                <a:latin typeface="Calibri"/>
                <a:cs typeface="Calibri"/>
              </a:rPr>
              <a:t>independently</a:t>
            </a:r>
            <a:r>
              <a:rPr sz="2000" dirty="0">
                <a:solidFill>
                  <a:srgbClr val="2E2B1F"/>
                </a:solidFill>
                <a:latin typeface="Calibri"/>
                <a:cs typeface="Calibri"/>
              </a:rPr>
              <a:t> </a:t>
            </a:r>
            <a:r>
              <a:rPr sz="2000" spc="-5" dirty="0">
                <a:solidFill>
                  <a:srgbClr val="2E2B1F"/>
                </a:solidFill>
                <a:latin typeface="Calibri"/>
                <a:cs typeface="Calibri"/>
              </a:rPr>
              <a:t>of</a:t>
            </a:r>
            <a:r>
              <a:rPr sz="2000" dirty="0">
                <a:solidFill>
                  <a:srgbClr val="2E2B1F"/>
                </a:solidFill>
                <a:latin typeface="Calibri"/>
                <a:cs typeface="Calibri"/>
              </a:rPr>
              <a:t> </a:t>
            </a:r>
            <a:r>
              <a:rPr sz="2000" spc="-5" dirty="0">
                <a:solidFill>
                  <a:srgbClr val="2E2B1F"/>
                </a:solidFill>
                <a:latin typeface="Calibri"/>
                <a:cs typeface="Calibri"/>
              </a:rPr>
              <a:t>other</a:t>
            </a:r>
            <a:r>
              <a:rPr sz="2000" dirty="0">
                <a:solidFill>
                  <a:srgbClr val="2E2B1F"/>
                </a:solidFill>
                <a:latin typeface="Calibri"/>
                <a:cs typeface="Calibri"/>
              </a:rPr>
              <a:t> </a:t>
            </a:r>
            <a:r>
              <a:rPr sz="2000" spc="-5" dirty="0">
                <a:solidFill>
                  <a:srgbClr val="2E2B1F"/>
                </a:solidFill>
                <a:latin typeface="Calibri"/>
                <a:cs typeface="Calibri"/>
              </a:rPr>
              <a:t>code.</a:t>
            </a:r>
            <a:r>
              <a:rPr sz="2000" dirty="0">
                <a:solidFill>
                  <a:srgbClr val="2E2B1F"/>
                </a:solidFill>
                <a:latin typeface="Calibri"/>
                <a:cs typeface="Calibri"/>
              </a:rPr>
              <a:t> </a:t>
            </a:r>
            <a:r>
              <a:rPr sz="2000" spc="-15" dirty="0">
                <a:solidFill>
                  <a:srgbClr val="2E2B1F"/>
                </a:solidFill>
                <a:latin typeface="Calibri"/>
                <a:cs typeface="Calibri"/>
              </a:rPr>
              <a:t>For </a:t>
            </a:r>
            <a:r>
              <a:rPr sz="2000" spc="-10" dirty="0">
                <a:solidFill>
                  <a:srgbClr val="2E2B1F"/>
                </a:solidFill>
                <a:latin typeface="Calibri"/>
                <a:cs typeface="Calibri"/>
              </a:rPr>
              <a:t> </a:t>
            </a:r>
            <a:r>
              <a:rPr sz="2000" spc="-15" dirty="0">
                <a:solidFill>
                  <a:srgbClr val="2E2B1F"/>
                </a:solidFill>
                <a:latin typeface="Calibri"/>
                <a:cs typeface="Calibri"/>
              </a:rPr>
              <a:t>simplicity,</a:t>
            </a:r>
            <a:r>
              <a:rPr sz="2000" spc="-10" dirty="0">
                <a:solidFill>
                  <a:srgbClr val="2E2B1F"/>
                </a:solidFill>
                <a:latin typeface="Calibri"/>
                <a:cs typeface="Calibri"/>
              </a:rPr>
              <a:t> you</a:t>
            </a:r>
            <a:r>
              <a:rPr sz="2000" spc="-5" dirty="0">
                <a:solidFill>
                  <a:srgbClr val="2E2B1F"/>
                </a:solidFill>
                <a:latin typeface="Calibri"/>
                <a:cs typeface="Calibri"/>
              </a:rPr>
              <a:t> can</a:t>
            </a:r>
            <a:r>
              <a:rPr sz="2000" dirty="0">
                <a:solidFill>
                  <a:srgbClr val="2E2B1F"/>
                </a:solidFill>
                <a:latin typeface="Calibri"/>
                <a:cs typeface="Calibri"/>
              </a:rPr>
              <a:t> </a:t>
            </a:r>
            <a:r>
              <a:rPr sz="2000" spc="-5" dirty="0">
                <a:solidFill>
                  <a:srgbClr val="2E2B1F"/>
                </a:solidFill>
                <a:latin typeface="Calibri"/>
                <a:cs typeface="Calibri"/>
              </a:rPr>
              <a:t>assume</a:t>
            </a:r>
            <a:r>
              <a:rPr sz="2000" dirty="0">
                <a:solidFill>
                  <a:srgbClr val="2E2B1F"/>
                </a:solidFill>
                <a:latin typeface="Calibri"/>
                <a:cs typeface="Calibri"/>
              </a:rPr>
              <a:t> </a:t>
            </a:r>
            <a:r>
              <a:rPr sz="2000" spc="-5" dirty="0">
                <a:solidFill>
                  <a:srgbClr val="2E2B1F"/>
                </a:solidFill>
                <a:latin typeface="Calibri"/>
                <a:cs typeface="Calibri"/>
              </a:rPr>
              <a:t>that</a:t>
            </a:r>
            <a:r>
              <a:rPr sz="2000" dirty="0">
                <a:solidFill>
                  <a:srgbClr val="2E2B1F"/>
                </a:solidFill>
                <a:latin typeface="Calibri"/>
                <a:cs typeface="Calibri"/>
              </a:rPr>
              <a:t> a</a:t>
            </a:r>
            <a:r>
              <a:rPr sz="2000" spc="5" dirty="0">
                <a:solidFill>
                  <a:srgbClr val="2E2B1F"/>
                </a:solidFill>
                <a:latin typeface="Calibri"/>
                <a:cs typeface="Calibri"/>
              </a:rPr>
              <a:t> </a:t>
            </a:r>
            <a:r>
              <a:rPr sz="2000" spc="-5" dirty="0">
                <a:solidFill>
                  <a:srgbClr val="2E2B1F"/>
                </a:solidFill>
                <a:latin typeface="Calibri"/>
                <a:cs typeface="Calibri"/>
              </a:rPr>
              <a:t>thread</a:t>
            </a:r>
            <a:r>
              <a:rPr sz="2000" dirty="0">
                <a:solidFill>
                  <a:srgbClr val="2E2B1F"/>
                </a:solidFill>
                <a:latin typeface="Calibri"/>
                <a:cs typeface="Calibri"/>
              </a:rPr>
              <a:t> </a:t>
            </a:r>
            <a:r>
              <a:rPr sz="2000" spc="-5" dirty="0">
                <a:solidFill>
                  <a:srgbClr val="2E2B1F"/>
                </a:solidFill>
                <a:latin typeface="Calibri"/>
                <a:cs typeface="Calibri"/>
              </a:rPr>
              <a:t>is</a:t>
            </a:r>
            <a:r>
              <a:rPr sz="2000" dirty="0">
                <a:solidFill>
                  <a:srgbClr val="2E2B1F"/>
                </a:solidFill>
                <a:latin typeface="Calibri"/>
                <a:cs typeface="Calibri"/>
              </a:rPr>
              <a:t> </a:t>
            </a:r>
            <a:r>
              <a:rPr sz="2000" spc="-5" dirty="0">
                <a:solidFill>
                  <a:srgbClr val="2E2B1F"/>
                </a:solidFill>
                <a:latin typeface="Calibri"/>
                <a:cs typeface="Calibri"/>
              </a:rPr>
              <a:t>simply</a:t>
            </a:r>
            <a:r>
              <a:rPr sz="2000" dirty="0">
                <a:solidFill>
                  <a:srgbClr val="2E2B1F"/>
                </a:solidFill>
                <a:latin typeface="Calibri"/>
                <a:cs typeface="Calibri"/>
              </a:rPr>
              <a:t> a</a:t>
            </a:r>
            <a:r>
              <a:rPr sz="2000" spc="5" dirty="0">
                <a:solidFill>
                  <a:srgbClr val="2E2B1F"/>
                </a:solidFill>
                <a:latin typeface="Calibri"/>
                <a:cs typeface="Calibri"/>
              </a:rPr>
              <a:t> </a:t>
            </a:r>
            <a:r>
              <a:rPr sz="2000" spc="-5" dirty="0">
                <a:solidFill>
                  <a:srgbClr val="2E2B1F"/>
                </a:solidFill>
                <a:latin typeface="Calibri"/>
                <a:cs typeface="Calibri"/>
              </a:rPr>
              <a:t>subset</a:t>
            </a:r>
            <a:r>
              <a:rPr sz="2000" dirty="0">
                <a:solidFill>
                  <a:srgbClr val="2E2B1F"/>
                </a:solidFill>
                <a:latin typeface="Calibri"/>
                <a:cs typeface="Calibri"/>
              </a:rPr>
              <a:t> </a:t>
            </a:r>
            <a:r>
              <a:rPr sz="2000" spc="-5" dirty="0">
                <a:solidFill>
                  <a:srgbClr val="2E2B1F"/>
                </a:solidFill>
                <a:latin typeface="Calibri"/>
                <a:cs typeface="Calibri"/>
              </a:rPr>
              <a:t>of</a:t>
            </a:r>
            <a:r>
              <a:rPr sz="2000" dirty="0">
                <a:solidFill>
                  <a:srgbClr val="2E2B1F"/>
                </a:solidFill>
                <a:latin typeface="Calibri"/>
                <a:cs typeface="Calibri"/>
              </a:rPr>
              <a:t> a </a:t>
            </a:r>
            <a:r>
              <a:rPr sz="2000" spc="-440" dirty="0">
                <a:solidFill>
                  <a:srgbClr val="2E2B1F"/>
                </a:solidFill>
                <a:latin typeface="Calibri"/>
                <a:cs typeface="Calibri"/>
              </a:rPr>
              <a:t> </a:t>
            </a:r>
            <a:r>
              <a:rPr sz="2000" spc="-10" dirty="0">
                <a:solidFill>
                  <a:srgbClr val="2E2B1F"/>
                </a:solidFill>
                <a:latin typeface="Calibri"/>
                <a:cs typeface="Calibri"/>
              </a:rPr>
              <a:t>process!</a:t>
            </a:r>
            <a:endParaRPr sz="2000">
              <a:latin typeface="Calibri"/>
              <a:cs typeface="Calibri"/>
            </a:endParaRPr>
          </a:p>
          <a:p>
            <a:pPr marL="241300" marR="7620" indent="-229235" algn="just">
              <a:lnSpc>
                <a:spcPct val="100000"/>
              </a:lnSpc>
              <a:spcBef>
                <a:spcPts val="480"/>
              </a:spcBef>
              <a:buClr>
                <a:srgbClr val="A9A47B"/>
              </a:buClr>
              <a:buFont typeface="Arial MT"/>
              <a:buChar char="•"/>
              <a:tabLst>
                <a:tab pos="241935" algn="l"/>
              </a:tabLst>
            </a:pPr>
            <a:r>
              <a:rPr sz="2000" dirty="0">
                <a:solidFill>
                  <a:srgbClr val="2E2B1F"/>
                </a:solidFill>
                <a:latin typeface="Calibri"/>
                <a:cs typeface="Calibri"/>
              </a:rPr>
              <a:t>A</a:t>
            </a:r>
            <a:r>
              <a:rPr sz="2000" spc="5" dirty="0">
                <a:solidFill>
                  <a:srgbClr val="2E2B1F"/>
                </a:solidFill>
                <a:latin typeface="Calibri"/>
                <a:cs typeface="Calibri"/>
              </a:rPr>
              <a:t> </a:t>
            </a:r>
            <a:r>
              <a:rPr sz="2000" spc="-5" dirty="0">
                <a:solidFill>
                  <a:srgbClr val="2E2B1F"/>
                </a:solidFill>
                <a:latin typeface="Calibri"/>
                <a:cs typeface="Calibri"/>
              </a:rPr>
              <a:t>thread</a:t>
            </a:r>
            <a:r>
              <a:rPr sz="2000" dirty="0">
                <a:solidFill>
                  <a:srgbClr val="2E2B1F"/>
                </a:solidFill>
                <a:latin typeface="Calibri"/>
                <a:cs typeface="Calibri"/>
              </a:rPr>
              <a:t> </a:t>
            </a:r>
            <a:r>
              <a:rPr sz="2000" spc="-10" dirty="0">
                <a:solidFill>
                  <a:srgbClr val="2E2B1F"/>
                </a:solidFill>
                <a:latin typeface="Calibri"/>
                <a:cs typeface="Calibri"/>
              </a:rPr>
              <a:t>contains</a:t>
            </a:r>
            <a:r>
              <a:rPr sz="2000" spc="-5" dirty="0">
                <a:solidFill>
                  <a:srgbClr val="2E2B1F"/>
                </a:solidFill>
                <a:latin typeface="Calibri"/>
                <a:cs typeface="Calibri"/>
              </a:rPr>
              <a:t> </a:t>
            </a:r>
            <a:r>
              <a:rPr sz="2000" dirty="0">
                <a:solidFill>
                  <a:srgbClr val="2E2B1F"/>
                </a:solidFill>
                <a:latin typeface="Calibri"/>
                <a:cs typeface="Calibri"/>
              </a:rPr>
              <a:t>all</a:t>
            </a:r>
            <a:r>
              <a:rPr sz="2000" spc="5" dirty="0">
                <a:solidFill>
                  <a:srgbClr val="2E2B1F"/>
                </a:solidFill>
                <a:latin typeface="Calibri"/>
                <a:cs typeface="Calibri"/>
              </a:rPr>
              <a:t> </a:t>
            </a:r>
            <a:r>
              <a:rPr sz="2000" dirty="0">
                <a:solidFill>
                  <a:srgbClr val="2E2B1F"/>
                </a:solidFill>
                <a:latin typeface="Calibri"/>
                <a:cs typeface="Calibri"/>
              </a:rPr>
              <a:t>this</a:t>
            </a:r>
            <a:r>
              <a:rPr sz="2000" spc="5" dirty="0">
                <a:solidFill>
                  <a:srgbClr val="2E2B1F"/>
                </a:solidFill>
                <a:latin typeface="Calibri"/>
                <a:cs typeface="Calibri"/>
              </a:rPr>
              <a:t> </a:t>
            </a:r>
            <a:r>
              <a:rPr sz="2000" spc="-10" dirty="0">
                <a:solidFill>
                  <a:srgbClr val="2E2B1F"/>
                </a:solidFill>
                <a:latin typeface="Calibri"/>
                <a:cs typeface="Calibri"/>
              </a:rPr>
              <a:t>information</a:t>
            </a:r>
            <a:r>
              <a:rPr sz="2000" spc="-5" dirty="0">
                <a:solidFill>
                  <a:srgbClr val="2E2B1F"/>
                </a:solidFill>
                <a:latin typeface="Calibri"/>
                <a:cs typeface="Calibri"/>
              </a:rPr>
              <a:t> in</a:t>
            </a:r>
            <a:r>
              <a:rPr sz="2000" dirty="0">
                <a:solidFill>
                  <a:srgbClr val="2E2B1F"/>
                </a:solidFill>
                <a:latin typeface="Calibri"/>
                <a:cs typeface="Calibri"/>
              </a:rPr>
              <a:t> a</a:t>
            </a:r>
            <a:r>
              <a:rPr sz="2000" spc="5" dirty="0">
                <a:solidFill>
                  <a:srgbClr val="2E2B1F"/>
                </a:solidFill>
                <a:latin typeface="Calibri"/>
                <a:cs typeface="Calibri"/>
              </a:rPr>
              <a:t> </a:t>
            </a:r>
            <a:r>
              <a:rPr sz="2000" b="1" spc="-5" dirty="0">
                <a:solidFill>
                  <a:srgbClr val="2E2B1F"/>
                </a:solidFill>
                <a:latin typeface="Calibri"/>
                <a:cs typeface="Calibri"/>
              </a:rPr>
              <a:t>Thread</a:t>
            </a:r>
            <a:r>
              <a:rPr sz="2000" b="1" dirty="0">
                <a:solidFill>
                  <a:srgbClr val="2E2B1F"/>
                </a:solidFill>
                <a:latin typeface="Calibri"/>
                <a:cs typeface="Calibri"/>
              </a:rPr>
              <a:t> </a:t>
            </a:r>
            <a:r>
              <a:rPr sz="2000" b="1" spc="-10" dirty="0">
                <a:solidFill>
                  <a:srgbClr val="2E2B1F"/>
                </a:solidFill>
                <a:latin typeface="Calibri"/>
                <a:cs typeface="Calibri"/>
              </a:rPr>
              <a:t>Control</a:t>
            </a:r>
            <a:r>
              <a:rPr sz="2000" b="1" spc="-5" dirty="0">
                <a:solidFill>
                  <a:srgbClr val="2E2B1F"/>
                </a:solidFill>
                <a:latin typeface="Calibri"/>
                <a:cs typeface="Calibri"/>
              </a:rPr>
              <a:t> Block </a:t>
            </a:r>
            <a:r>
              <a:rPr sz="2000" b="1" spc="-440" dirty="0">
                <a:solidFill>
                  <a:srgbClr val="2E2B1F"/>
                </a:solidFill>
                <a:latin typeface="Calibri"/>
                <a:cs typeface="Calibri"/>
              </a:rPr>
              <a:t> </a:t>
            </a:r>
            <a:r>
              <a:rPr sz="2000" b="1" spc="-10" dirty="0">
                <a:solidFill>
                  <a:srgbClr val="2E2B1F"/>
                </a:solidFill>
                <a:latin typeface="Calibri"/>
                <a:cs typeface="Calibri"/>
              </a:rPr>
              <a:t>(TCB)</a:t>
            </a:r>
            <a:r>
              <a:rPr sz="2000" spc="-10" dirty="0">
                <a:solidFill>
                  <a:srgbClr val="2E2B1F"/>
                </a:solidFill>
                <a:latin typeface="Calibri"/>
                <a:cs typeface="Calibri"/>
              </a:rPr>
              <a:t>:</a:t>
            </a:r>
            <a:endParaRPr sz="2000">
              <a:latin typeface="Calibri"/>
              <a:cs typeface="Calibri"/>
            </a:endParaRPr>
          </a:p>
          <a:p>
            <a:pPr marL="469900" indent="-457834">
              <a:lnSpc>
                <a:spcPct val="100000"/>
              </a:lnSpc>
              <a:spcBef>
                <a:spcPts val="480"/>
              </a:spcBef>
              <a:buClr>
                <a:srgbClr val="A9A47B"/>
              </a:buClr>
              <a:buAutoNum type="arabicPeriod"/>
              <a:tabLst>
                <a:tab pos="469900" algn="l"/>
                <a:tab pos="470534" algn="l"/>
              </a:tabLst>
            </a:pPr>
            <a:r>
              <a:rPr sz="2000" b="1" spc="-5" dirty="0">
                <a:solidFill>
                  <a:srgbClr val="2E2B1F"/>
                </a:solidFill>
                <a:latin typeface="Calibri"/>
                <a:cs typeface="Calibri"/>
              </a:rPr>
              <a:t>Thread Identifier: </a:t>
            </a:r>
            <a:r>
              <a:rPr sz="2000" dirty="0">
                <a:solidFill>
                  <a:srgbClr val="2E2B1F"/>
                </a:solidFill>
                <a:latin typeface="Calibri"/>
                <a:cs typeface="Calibri"/>
              </a:rPr>
              <a:t>Unique</a:t>
            </a:r>
            <a:r>
              <a:rPr sz="2000" spc="-10" dirty="0">
                <a:solidFill>
                  <a:srgbClr val="2E2B1F"/>
                </a:solidFill>
                <a:latin typeface="Calibri"/>
                <a:cs typeface="Calibri"/>
              </a:rPr>
              <a:t> </a:t>
            </a:r>
            <a:r>
              <a:rPr sz="2000" spc="-5" dirty="0">
                <a:solidFill>
                  <a:srgbClr val="2E2B1F"/>
                </a:solidFill>
                <a:latin typeface="Calibri"/>
                <a:cs typeface="Calibri"/>
              </a:rPr>
              <a:t>id</a:t>
            </a:r>
            <a:r>
              <a:rPr sz="2000" dirty="0">
                <a:solidFill>
                  <a:srgbClr val="2E2B1F"/>
                </a:solidFill>
                <a:latin typeface="Calibri"/>
                <a:cs typeface="Calibri"/>
              </a:rPr>
              <a:t> </a:t>
            </a:r>
            <a:r>
              <a:rPr sz="2000" spc="-5" dirty="0">
                <a:solidFill>
                  <a:srgbClr val="2E2B1F"/>
                </a:solidFill>
                <a:latin typeface="Calibri"/>
                <a:cs typeface="Calibri"/>
              </a:rPr>
              <a:t>(TID)</a:t>
            </a:r>
            <a:r>
              <a:rPr sz="2000" dirty="0">
                <a:solidFill>
                  <a:srgbClr val="2E2B1F"/>
                </a:solidFill>
                <a:latin typeface="Calibri"/>
                <a:cs typeface="Calibri"/>
              </a:rPr>
              <a:t> </a:t>
            </a:r>
            <a:r>
              <a:rPr sz="2000" spc="-5" dirty="0">
                <a:solidFill>
                  <a:srgbClr val="2E2B1F"/>
                </a:solidFill>
                <a:latin typeface="Calibri"/>
                <a:cs typeface="Calibri"/>
              </a:rPr>
              <a:t>is</a:t>
            </a:r>
            <a:r>
              <a:rPr sz="2000" spc="15" dirty="0">
                <a:solidFill>
                  <a:srgbClr val="2E2B1F"/>
                </a:solidFill>
                <a:latin typeface="Calibri"/>
                <a:cs typeface="Calibri"/>
              </a:rPr>
              <a:t> </a:t>
            </a:r>
            <a:r>
              <a:rPr sz="2000" dirty="0">
                <a:solidFill>
                  <a:srgbClr val="2E2B1F"/>
                </a:solidFill>
                <a:latin typeface="Calibri"/>
                <a:cs typeface="Calibri"/>
              </a:rPr>
              <a:t>assigned</a:t>
            </a:r>
            <a:r>
              <a:rPr sz="2000" spc="5" dirty="0">
                <a:solidFill>
                  <a:srgbClr val="2E2B1F"/>
                </a:solidFill>
                <a:latin typeface="Calibri"/>
                <a:cs typeface="Calibri"/>
              </a:rPr>
              <a:t> </a:t>
            </a:r>
            <a:r>
              <a:rPr sz="2000" spc="-15" dirty="0">
                <a:solidFill>
                  <a:srgbClr val="2E2B1F"/>
                </a:solidFill>
                <a:latin typeface="Calibri"/>
                <a:cs typeface="Calibri"/>
              </a:rPr>
              <a:t>to</a:t>
            </a:r>
            <a:r>
              <a:rPr sz="2000" spc="-5" dirty="0">
                <a:solidFill>
                  <a:srgbClr val="2E2B1F"/>
                </a:solidFill>
                <a:latin typeface="Calibri"/>
                <a:cs typeface="Calibri"/>
              </a:rPr>
              <a:t> </a:t>
            </a:r>
            <a:r>
              <a:rPr sz="2000" spc="-10" dirty="0">
                <a:solidFill>
                  <a:srgbClr val="2E2B1F"/>
                </a:solidFill>
                <a:latin typeface="Calibri"/>
                <a:cs typeface="Calibri"/>
              </a:rPr>
              <a:t>every</a:t>
            </a:r>
            <a:r>
              <a:rPr sz="2000" spc="15" dirty="0">
                <a:solidFill>
                  <a:srgbClr val="2E2B1F"/>
                </a:solidFill>
                <a:latin typeface="Calibri"/>
                <a:cs typeface="Calibri"/>
              </a:rPr>
              <a:t> </a:t>
            </a:r>
            <a:r>
              <a:rPr sz="2000" spc="-5" dirty="0">
                <a:solidFill>
                  <a:srgbClr val="2E2B1F"/>
                </a:solidFill>
                <a:latin typeface="Calibri"/>
                <a:cs typeface="Calibri"/>
              </a:rPr>
              <a:t>new</a:t>
            </a:r>
            <a:r>
              <a:rPr sz="2000" spc="-15" dirty="0">
                <a:solidFill>
                  <a:srgbClr val="2E2B1F"/>
                </a:solidFill>
                <a:latin typeface="Calibri"/>
                <a:cs typeface="Calibri"/>
              </a:rPr>
              <a:t> </a:t>
            </a:r>
            <a:r>
              <a:rPr sz="2000" spc="-5" dirty="0">
                <a:solidFill>
                  <a:srgbClr val="2E2B1F"/>
                </a:solidFill>
                <a:latin typeface="Calibri"/>
                <a:cs typeface="Calibri"/>
              </a:rPr>
              <a:t>thread</a:t>
            </a:r>
            <a:endParaRPr sz="2000">
              <a:latin typeface="Calibri"/>
              <a:cs typeface="Calibri"/>
            </a:endParaRPr>
          </a:p>
          <a:p>
            <a:pPr marL="469900" marR="7620" indent="-457834">
              <a:lnSpc>
                <a:spcPct val="100000"/>
              </a:lnSpc>
              <a:spcBef>
                <a:spcPts val="480"/>
              </a:spcBef>
              <a:buClr>
                <a:srgbClr val="A9A47B"/>
              </a:buClr>
              <a:buAutoNum type="arabicPeriod"/>
              <a:tabLst>
                <a:tab pos="469900" algn="l"/>
                <a:tab pos="470534" algn="l"/>
                <a:tab pos="1175385" algn="l"/>
                <a:tab pos="2164715" algn="l"/>
                <a:tab pos="2945130" algn="l"/>
                <a:tab pos="3307715" algn="l"/>
                <a:tab pos="4289425" algn="l"/>
                <a:tab pos="4961890" algn="l"/>
                <a:tab pos="5301615" algn="l"/>
                <a:tab pos="5794375" algn="l"/>
                <a:tab pos="6789420" algn="l"/>
              </a:tabLst>
            </a:pPr>
            <a:r>
              <a:rPr sz="2000" b="1" dirty="0">
                <a:solidFill>
                  <a:srgbClr val="2E2B1F"/>
                </a:solidFill>
                <a:latin typeface="Calibri"/>
                <a:cs typeface="Calibri"/>
              </a:rPr>
              <a:t>S</a:t>
            </a:r>
            <a:r>
              <a:rPr sz="2000" b="1" spc="-25" dirty="0">
                <a:solidFill>
                  <a:srgbClr val="2E2B1F"/>
                </a:solidFill>
                <a:latin typeface="Calibri"/>
                <a:cs typeface="Calibri"/>
              </a:rPr>
              <a:t>t</a:t>
            </a:r>
            <a:r>
              <a:rPr sz="2000" b="1" dirty="0">
                <a:solidFill>
                  <a:srgbClr val="2E2B1F"/>
                </a:solidFill>
                <a:latin typeface="Calibri"/>
                <a:cs typeface="Calibri"/>
              </a:rPr>
              <a:t>ack	poi</a:t>
            </a:r>
            <a:r>
              <a:rPr sz="2000" b="1" spc="-30" dirty="0">
                <a:solidFill>
                  <a:srgbClr val="2E2B1F"/>
                </a:solidFill>
                <a:latin typeface="Calibri"/>
                <a:cs typeface="Calibri"/>
              </a:rPr>
              <a:t>n</a:t>
            </a:r>
            <a:r>
              <a:rPr sz="2000" b="1" spc="-25" dirty="0">
                <a:solidFill>
                  <a:srgbClr val="2E2B1F"/>
                </a:solidFill>
                <a:latin typeface="Calibri"/>
                <a:cs typeface="Calibri"/>
              </a:rPr>
              <a:t>t</a:t>
            </a:r>
            <a:r>
              <a:rPr sz="2000" b="1" spc="-5" dirty="0">
                <a:solidFill>
                  <a:srgbClr val="2E2B1F"/>
                </a:solidFill>
                <a:latin typeface="Calibri"/>
                <a:cs typeface="Calibri"/>
              </a:rPr>
              <a:t>er</a:t>
            </a:r>
            <a:r>
              <a:rPr sz="2000" b="1" dirty="0">
                <a:solidFill>
                  <a:srgbClr val="2E2B1F"/>
                </a:solidFill>
                <a:latin typeface="Calibri"/>
                <a:cs typeface="Calibri"/>
              </a:rPr>
              <a:t>:	</a:t>
            </a:r>
            <a:r>
              <a:rPr sz="2000" spc="-40" dirty="0">
                <a:solidFill>
                  <a:srgbClr val="2E2B1F"/>
                </a:solidFill>
                <a:latin typeface="Calibri"/>
                <a:cs typeface="Calibri"/>
              </a:rPr>
              <a:t>P</a:t>
            </a:r>
            <a:r>
              <a:rPr sz="2000" spc="-5" dirty="0">
                <a:solidFill>
                  <a:srgbClr val="2E2B1F"/>
                </a:solidFill>
                <a:latin typeface="Calibri"/>
                <a:cs typeface="Calibri"/>
              </a:rPr>
              <a:t>oi</a:t>
            </a:r>
            <a:r>
              <a:rPr sz="2000" spc="-30" dirty="0">
                <a:solidFill>
                  <a:srgbClr val="2E2B1F"/>
                </a:solidFill>
                <a:latin typeface="Calibri"/>
                <a:cs typeface="Calibri"/>
              </a:rPr>
              <a:t>n</a:t>
            </a:r>
            <a:r>
              <a:rPr sz="2000" dirty="0">
                <a:solidFill>
                  <a:srgbClr val="2E2B1F"/>
                </a:solidFill>
                <a:latin typeface="Calibri"/>
                <a:cs typeface="Calibri"/>
              </a:rPr>
              <a:t>ts	</a:t>
            </a:r>
            <a:r>
              <a:rPr sz="2000" spc="-25" dirty="0">
                <a:solidFill>
                  <a:srgbClr val="2E2B1F"/>
                </a:solidFill>
                <a:latin typeface="Calibri"/>
                <a:cs typeface="Calibri"/>
              </a:rPr>
              <a:t>t</a:t>
            </a:r>
            <a:r>
              <a:rPr sz="2000" dirty="0">
                <a:solidFill>
                  <a:srgbClr val="2E2B1F"/>
                </a:solidFill>
                <a:latin typeface="Calibri"/>
                <a:cs typeface="Calibri"/>
              </a:rPr>
              <a:t>o	th</a:t>
            </a:r>
            <a:r>
              <a:rPr sz="2000" spc="-25" dirty="0">
                <a:solidFill>
                  <a:srgbClr val="2E2B1F"/>
                </a:solidFill>
                <a:latin typeface="Calibri"/>
                <a:cs typeface="Calibri"/>
              </a:rPr>
              <a:t>r</a:t>
            </a:r>
            <a:r>
              <a:rPr sz="2000" dirty="0">
                <a:solidFill>
                  <a:srgbClr val="2E2B1F"/>
                </a:solidFill>
                <a:latin typeface="Calibri"/>
                <a:cs typeface="Calibri"/>
              </a:rPr>
              <a:t>ead</a:t>
            </a:r>
            <a:r>
              <a:rPr sz="2000" spc="-114" dirty="0">
                <a:solidFill>
                  <a:srgbClr val="2E2B1F"/>
                </a:solidFill>
                <a:latin typeface="Calibri"/>
                <a:cs typeface="Calibri"/>
              </a:rPr>
              <a:t>’</a:t>
            </a:r>
            <a:r>
              <a:rPr sz="2000" dirty="0">
                <a:solidFill>
                  <a:srgbClr val="2E2B1F"/>
                </a:solidFill>
                <a:latin typeface="Calibri"/>
                <a:cs typeface="Calibri"/>
              </a:rPr>
              <a:t>s	</a:t>
            </a:r>
            <a:r>
              <a:rPr sz="2000" spc="-30" dirty="0">
                <a:solidFill>
                  <a:srgbClr val="2E2B1F"/>
                </a:solidFill>
                <a:latin typeface="Calibri"/>
                <a:cs typeface="Calibri"/>
              </a:rPr>
              <a:t>s</a:t>
            </a:r>
            <a:r>
              <a:rPr sz="2000" spc="-25" dirty="0">
                <a:solidFill>
                  <a:srgbClr val="2E2B1F"/>
                </a:solidFill>
                <a:latin typeface="Calibri"/>
                <a:cs typeface="Calibri"/>
              </a:rPr>
              <a:t>t</a:t>
            </a:r>
            <a:r>
              <a:rPr sz="2000" dirty="0">
                <a:solidFill>
                  <a:srgbClr val="2E2B1F"/>
                </a:solidFill>
                <a:latin typeface="Calibri"/>
                <a:cs typeface="Calibri"/>
              </a:rPr>
              <a:t>ack	</a:t>
            </a:r>
            <a:r>
              <a:rPr sz="2000" spc="5" dirty="0">
                <a:solidFill>
                  <a:srgbClr val="2E2B1F"/>
                </a:solidFill>
                <a:latin typeface="Calibri"/>
                <a:cs typeface="Calibri"/>
              </a:rPr>
              <a:t>i</a:t>
            </a:r>
            <a:r>
              <a:rPr sz="2000" dirty="0">
                <a:solidFill>
                  <a:srgbClr val="2E2B1F"/>
                </a:solidFill>
                <a:latin typeface="Calibri"/>
                <a:cs typeface="Calibri"/>
              </a:rPr>
              <a:t>n	the	</a:t>
            </a:r>
            <a:r>
              <a:rPr sz="2000" spc="-5" dirty="0">
                <a:solidFill>
                  <a:srgbClr val="2E2B1F"/>
                </a:solidFill>
                <a:latin typeface="Calibri"/>
                <a:cs typeface="Calibri"/>
              </a:rPr>
              <a:t>p</a:t>
            </a:r>
            <a:r>
              <a:rPr sz="2000" spc="-40" dirty="0">
                <a:solidFill>
                  <a:srgbClr val="2E2B1F"/>
                </a:solidFill>
                <a:latin typeface="Calibri"/>
                <a:cs typeface="Calibri"/>
              </a:rPr>
              <a:t>r</a:t>
            </a:r>
            <a:r>
              <a:rPr sz="2000" spc="-5" dirty="0">
                <a:solidFill>
                  <a:srgbClr val="2E2B1F"/>
                </a:solidFill>
                <a:latin typeface="Calibri"/>
                <a:cs typeface="Calibri"/>
              </a:rPr>
              <a:t>oces</a:t>
            </a:r>
            <a:r>
              <a:rPr sz="2000" dirty="0">
                <a:solidFill>
                  <a:srgbClr val="2E2B1F"/>
                </a:solidFill>
                <a:latin typeface="Calibri"/>
                <a:cs typeface="Calibri"/>
              </a:rPr>
              <a:t>s.	</a:t>
            </a:r>
            <a:r>
              <a:rPr sz="2000" spc="-5" dirty="0">
                <a:solidFill>
                  <a:srgbClr val="2E2B1F"/>
                </a:solidFill>
                <a:latin typeface="Calibri"/>
                <a:cs typeface="Calibri"/>
              </a:rPr>
              <a:t>S</a:t>
            </a:r>
            <a:r>
              <a:rPr sz="2000" spc="-25" dirty="0">
                <a:solidFill>
                  <a:srgbClr val="2E2B1F"/>
                </a:solidFill>
                <a:latin typeface="Calibri"/>
                <a:cs typeface="Calibri"/>
              </a:rPr>
              <a:t>t</a:t>
            </a:r>
            <a:r>
              <a:rPr sz="2000" dirty="0">
                <a:solidFill>
                  <a:srgbClr val="2E2B1F"/>
                </a:solidFill>
                <a:latin typeface="Calibri"/>
                <a:cs typeface="Calibri"/>
              </a:rPr>
              <a:t>ack  </a:t>
            </a:r>
            <a:r>
              <a:rPr sz="2000" spc="-10" dirty="0">
                <a:solidFill>
                  <a:srgbClr val="2E2B1F"/>
                </a:solidFill>
                <a:latin typeface="Calibri"/>
                <a:cs typeface="Calibri"/>
              </a:rPr>
              <a:t>contains</a:t>
            </a:r>
            <a:r>
              <a:rPr sz="2000" spc="-15" dirty="0">
                <a:solidFill>
                  <a:srgbClr val="2E2B1F"/>
                </a:solidFill>
                <a:latin typeface="Calibri"/>
                <a:cs typeface="Calibri"/>
              </a:rPr>
              <a:t> </a:t>
            </a:r>
            <a:r>
              <a:rPr sz="2000" dirty="0">
                <a:solidFill>
                  <a:srgbClr val="2E2B1F"/>
                </a:solidFill>
                <a:latin typeface="Calibri"/>
                <a:cs typeface="Calibri"/>
              </a:rPr>
              <a:t>the</a:t>
            </a:r>
            <a:r>
              <a:rPr sz="2000" spc="5" dirty="0">
                <a:solidFill>
                  <a:srgbClr val="2E2B1F"/>
                </a:solidFill>
                <a:latin typeface="Calibri"/>
                <a:cs typeface="Calibri"/>
              </a:rPr>
              <a:t> </a:t>
            </a:r>
            <a:r>
              <a:rPr sz="2000" spc="-5" dirty="0">
                <a:solidFill>
                  <a:srgbClr val="2E2B1F"/>
                </a:solidFill>
                <a:latin typeface="Calibri"/>
                <a:cs typeface="Calibri"/>
              </a:rPr>
              <a:t>local variables</a:t>
            </a:r>
            <a:r>
              <a:rPr sz="2000" spc="10" dirty="0">
                <a:solidFill>
                  <a:srgbClr val="2E2B1F"/>
                </a:solidFill>
                <a:latin typeface="Calibri"/>
                <a:cs typeface="Calibri"/>
              </a:rPr>
              <a:t> </a:t>
            </a:r>
            <a:r>
              <a:rPr sz="2000" spc="-5" dirty="0">
                <a:solidFill>
                  <a:srgbClr val="2E2B1F"/>
                </a:solidFill>
                <a:latin typeface="Calibri"/>
                <a:cs typeface="Calibri"/>
              </a:rPr>
              <a:t>under</a:t>
            </a:r>
            <a:r>
              <a:rPr sz="2000" dirty="0">
                <a:solidFill>
                  <a:srgbClr val="2E2B1F"/>
                </a:solidFill>
                <a:latin typeface="Calibri"/>
                <a:cs typeface="Calibri"/>
              </a:rPr>
              <a:t> </a:t>
            </a:r>
            <a:r>
              <a:rPr sz="2000" spc="-20" dirty="0">
                <a:solidFill>
                  <a:srgbClr val="2E2B1F"/>
                </a:solidFill>
                <a:latin typeface="Calibri"/>
                <a:cs typeface="Calibri"/>
              </a:rPr>
              <a:t>thread’s </a:t>
            </a:r>
            <a:r>
              <a:rPr sz="2000" spc="-5" dirty="0">
                <a:solidFill>
                  <a:srgbClr val="2E2B1F"/>
                </a:solidFill>
                <a:latin typeface="Calibri"/>
                <a:cs typeface="Calibri"/>
              </a:rPr>
              <a:t>scope.</a:t>
            </a:r>
            <a:endParaRPr sz="2000">
              <a:latin typeface="Calibri"/>
              <a:cs typeface="Calibri"/>
            </a:endParaRPr>
          </a:p>
          <a:p>
            <a:pPr marL="469900" marR="5715" indent="-457834">
              <a:lnSpc>
                <a:spcPct val="100000"/>
              </a:lnSpc>
              <a:spcBef>
                <a:spcPts val="480"/>
              </a:spcBef>
              <a:buClr>
                <a:srgbClr val="A9A47B"/>
              </a:buClr>
              <a:buAutoNum type="arabicPeriod"/>
              <a:tabLst>
                <a:tab pos="469900" algn="l"/>
                <a:tab pos="470534" algn="l"/>
                <a:tab pos="1503045" algn="l"/>
                <a:tab pos="2526030" algn="l"/>
                <a:tab pos="2785110" algn="l"/>
                <a:tab pos="3707129" algn="l"/>
                <a:tab pos="4458970" algn="l"/>
                <a:tab pos="5220970" algn="l"/>
                <a:tab pos="5704205" algn="l"/>
                <a:tab pos="6641465" algn="l"/>
                <a:tab pos="6990715" algn="l"/>
              </a:tabLst>
            </a:pPr>
            <a:r>
              <a:rPr sz="2000" b="1" spc="-5" dirty="0">
                <a:solidFill>
                  <a:srgbClr val="2E2B1F"/>
                </a:solidFill>
                <a:latin typeface="Calibri"/>
                <a:cs typeface="Calibri"/>
              </a:rPr>
              <a:t>P</a:t>
            </a:r>
            <a:r>
              <a:rPr sz="2000" b="1" spc="-30" dirty="0">
                <a:solidFill>
                  <a:srgbClr val="2E2B1F"/>
                </a:solidFill>
                <a:latin typeface="Calibri"/>
                <a:cs typeface="Calibri"/>
              </a:rPr>
              <a:t>r</a:t>
            </a:r>
            <a:r>
              <a:rPr sz="2000" b="1" dirty="0">
                <a:solidFill>
                  <a:srgbClr val="2E2B1F"/>
                </a:solidFill>
                <a:latin typeface="Calibri"/>
                <a:cs typeface="Calibri"/>
              </a:rPr>
              <a:t>og</a:t>
            </a:r>
            <a:r>
              <a:rPr sz="2000" b="1" spc="-55" dirty="0">
                <a:solidFill>
                  <a:srgbClr val="2E2B1F"/>
                </a:solidFill>
                <a:latin typeface="Calibri"/>
                <a:cs typeface="Calibri"/>
              </a:rPr>
              <a:t>r</a:t>
            </a:r>
            <a:r>
              <a:rPr sz="2000" b="1" dirty="0">
                <a:solidFill>
                  <a:srgbClr val="2E2B1F"/>
                </a:solidFill>
                <a:latin typeface="Calibri"/>
                <a:cs typeface="Calibri"/>
              </a:rPr>
              <a:t>am	</a:t>
            </a:r>
            <a:r>
              <a:rPr sz="2000" b="1" spc="-15" dirty="0">
                <a:solidFill>
                  <a:srgbClr val="2E2B1F"/>
                </a:solidFill>
                <a:latin typeface="Calibri"/>
                <a:cs typeface="Calibri"/>
              </a:rPr>
              <a:t>c</a:t>
            </a:r>
            <a:r>
              <a:rPr sz="2000" b="1" dirty="0">
                <a:solidFill>
                  <a:srgbClr val="2E2B1F"/>
                </a:solidFill>
                <a:latin typeface="Calibri"/>
                <a:cs typeface="Calibri"/>
              </a:rPr>
              <a:t>ou</a:t>
            </a:r>
            <a:r>
              <a:rPr sz="2000" b="1" spc="-30" dirty="0">
                <a:solidFill>
                  <a:srgbClr val="2E2B1F"/>
                </a:solidFill>
                <a:latin typeface="Calibri"/>
                <a:cs typeface="Calibri"/>
              </a:rPr>
              <a:t>n</a:t>
            </a:r>
            <a:r>
              <a:rPr sz="2000" b="1" spc="-25" dirty="0">
                <a:solidFill>
                  <a:srgbClr val="2E2B1F"/>
                </a:solidFill>
                <a:latin typeface="Calibri"/>
                <a:cs typeface="Calibri"/>
              </a:rPr>
              <a:t>t</a:t>
            </a:r>
            <a:r>
              <a:rPr sz="2000" b="1" spc="-5" dirty="0">
                <a:solidFill>
                  <a:srgbClr val="2E2B1F"/>
                </a:solidFill>
                <a:latin typeface="Calibri"/>
                <a:cs typeface="Calibri"/>
              </a:rPr>
              <a:t>er</a:t>
            </a:r>
            <a:r>
              <a:rPr sz="2000" b="1" dirty="0">
                <a:solidFill>
                  <a:srgbClr val="2E2B1F"/>
                </a:solidFill>
                <a:latin typeface="Calibri"/>
                <a:cs typeface="Calibri"/>
              </a:rPr>
              <a:t>:	</a:t>
            </a:r>
            <a:r>
              <a:rPr sz="2000" dirty="0">
                <a:solidFill>
                  <a:srgbClr val="2E2B1F"/>
                </a:solidFill>
                <a:latin typeface="Calibri"/>
                <a:cs typeface="Calibri"/>
              </a:rPr>
              <a:t>a	</a:t>
            </a:r>
            <a:r>
              <a:rPr sz="2000" spc="-30" dirty="0">
                <a:solidFill>
                  <a:srgbClr val="2E2B1F"/>
                </a:solidFill>
                <a:latin typeface="Calibri"/>
                <a:cs typeface="Calibri"/>
              </a:rPr>
              <a:t>r</a:t>
            </a:r>
            <a:r>
              <a:rPr sz="2000" dirty="0">
                <a:solidFill>
                  <a:srgbClr val="2E2B1F"/>
                </a:solidFill>
                <a:latin typeface="Calibri"/>
                <a:cs typeface="Calibri"/>
              </a:rPr>
              <a:t>egi</a:t>
            </a:r>
            <a:r>
              <a:rPr sz="2000" spc="-30" dirty="0">
                <a:solidFill>
                  <a:srgbClr val="2E2B1F"/>
                </a:solidFill>
                <a:latin typeface="Calibri"/>
                <a:cs typeface="Calibri"/>
              </a:rPr>
              <a:t>s</a:t>
            </a:r>
            <a:r>
              <a:rPr sz="2000" spc="-25" dirty="0">
                <a:solidFill>
                  <a:srgbClr val="2E2B1F"/>
                </a:solidFill>
                <a:latin typeface="Calibri"/>
                <a:cs typeface="Calibri"/>
              </a:rPr>
              <a:t>t</a:t>
            </a:r>
            <a:r>
              <a:rPr sz="2000" dirty="0">
                <a:solidFill>
                  <a:srgbClr val="2E2B1F"/>
                </a:solidFill>
                <a:latin typeface="Calibri"/>
                <a:cs typeface="Calibri"/>
              </a:rPr>
              <a:t>er	which	</a:t>
            </a:r>
            <a:r>
              <a:rPr sz="2000" spc="-30" dirty="0">
                <a:solidFill>
                  <a:srgbClr val="2E2B1F"/>
                </a:solidFill>
                <a:latin typeface="Calibri"/>
                <a:cs typeface="Calibri"/>
              </a:rPr>
              <a:t>s</a:t>
            </a:r>
            <a:r>
              <a:rPr sz="2000" spc="-25" dirty="0">
                <a:solidFill>
                  <a:srgbClr val="2E2B1F"/>
                </a:solidFill>
                <a:latin typeface="Calibri"/>
                <a:cs typeface="Calibri"/>
              </a:rPr>
              <a:t>t</a:t>
            </a:r>
            <a:r>
              <a:rPr sz="2000" spc="-5" dirty="0">
                <a:solidFill>
                  <a:srgbClr val="2E2B1F"/>
                </a:solidFill>
                <a:latin typeface="Calibri"/>
                <a:cs typeface="Calibri"/>
              </a:rPr>
              <a:t>o</a:t>
            </a:r>
            <a:r>
              <a:rPr sz="2000" spc="-30" dirty="0">
                <a:solidFill>
                  <a:srgbClr val="2E2B1F"/>
                </a:solidFill>
                <a:latin typeface="Calibri"/>
                <a:cs typeface="Calibri"/>
              </a:rPr>
              <a:t>r</a:t>
            </a:r>
            <a:r>
              <a:rPr sz="2000" dirty="0">
                <a:solidFill>
                  <a:srgbClr val="2E2B1F"/>
                </a:solidFill>
                <a:latin typeface="Calibri"/>
                <a:cs typeface="Calibri"/>
              </a:rPr>
              <a:t>es	the	a</a:t>
            </a:r>
            <a:r>
              <a:rPr sz="2000" spc="-10" dirty="0">
                <a:solidFill>
                  <a:srgbClr val="2E2B1F"/>
                </a:solidFill>
                <a:latin typeface="Calibri"/>
                <a:cs typeface="Calibri"/>
              </a:rPr>
              <a:t>d</a:t>
            </a:r>
            <a:r>
              <a:rPr sz="2000" spc="-5" dirty="0">
                <a:solidFill>
                  <a:srgbClr val="2E2B1F"/>
                </a:solidFill>
                <a:latin typeface="Calibri"/>
                <a:cs typeface="Calibri"/>
              </a:rPr>
              <a:t>d</a:t>
            </a:r>
            <a:r>
              <a:rPr sz="2000" spc="-25" dirty="0">
                <a:solidFill>
                  <a:srgbClr val="2E2B1F"/>
                </a:solidFill>
                <a:latin typeface="Calibri"/>
                <a:cs typeface="Calibri"/>
              </a:rPr>
              <a:t>r</a:t>
            </a:r>
            <a:r>
              <a:rPr sz="2000" dirty="0">
                <a:solidFill>
                  <a:srgbClr val="2E2B1F"/>
                </a:solidFill>
                <a:latin typeface="Calibri"/>
                <a:cs typeface="Calibri"/>
              </a:rPr>
              <a:t>ess	</a:t>
            </a:r>
            <a:r>
              <a:rPr sz="2000" spc="-5" dirty="0">
                <a:solidFill>
                  <a:srgbClr val="2E2B1F"/>
                </a:solidFill>
                <a:latin typeface="Calibri"/>
                <a:cs typeface="Calibri"/>
              </a:rPr>
              <a:t>o</a:t>
            </a:r>
            <a:r>
              <a:rPr sz="2000" dirty="0">
                <a:solidFill>
                  <a:srgbClr val="2E2B1F"/>
                </a:solidFill>
                <a:latin typeface="Calibri"/>
                <a:cs typeface="Calibri"/>
              </a:rPr>
              <a:t>f	the  </a:t>
            </a:r>
            <a:r>
              <a:rPr sz="2000" spc="-5" dirty="0">
                <a:solidFill>
                  <a:srgbClr val="2E2B1F"/>
                </a:solidFill>
                <a:latin typeface="Calibri"/>
                <a:cs typeface="Calibri"/>
              </a:rPr>
              <a:t>instruction currently being</a:t>
            </a:r>
            <a:r>
              <a:rPr sz="2000" dirty="0">
                <a:solidFill>
                  <a:srgbClr val="2E2B1F"/>
                </a:solidFill>
                <a:latin typeface="Calibri"/>
                <a:cs typeface="Calibri"/>
              </a:rPr>
              <a:t> </a:t>
            </a:r>
            <a:r>
              <a:rPr sz="2000" spc="-15" dirty="0">
                <a:solidFill>
                  <a:srgbClr val="2E2B1F"/>
                </a:solidFill>
                <a:latin typeface="Calibri"/>
                <a:cs typeface="Calibri"/>
              </a:rPr>
              <a:t>executed</a:t>
            </a:r>
            <a:r>
              <a:rPr sz="2000" spc="5" dirty="0">
                <a:solidFill>
                  <a:srgbClr val="2E2B1F"/>
                </a:solidFill>
                <a:latin typeface="Calibri"/>
                <a:cs typeface="Calibri"/>
              </a:rPr>
              <a:t> </a:t>
            </a:r>
            <a:r>
              <a:rPr sz="2000" spc="-5" dirty="0">
                <a:solidFill>
                  <a:srgbClr val="2E2B1F"/>
                </a:solidFill>
                <a:latin typeface="Calibri"/>
                <a:cs typeface="Calibri"/>
              </a:rPr>
              <a:t>by</a:t>
            </a:r>
            <a:r>
              <a:rPr sz="2000" spc="-20" dirty="0">
                <a:solidFill>
                  <a:srgbClr val="2E2B1F"/>
                </a:solidFill>
                <a:latin typeface="Calibri"/>
                <a:cs typeface="Calibri"/>
              </a:rPr>
              <a:t> </a:t>
            </a:r>
            <a:r>
              <a:rPr sz="2000" spc="-5" dirty="0">
                <a:solidFill>
                  <a:srgbClr val="2E2B1F"/>
                </a:solidFill>
                <a:latin typeface="Calibri"/>
                <a:cs typeface="Calibri"/>
              </a:rPr>
              <a:t>thread.</a:t>
            </a:r>
            <a:endParaRPr sz="2000">
              <a:latin typeface="Calibri"/>
              <a:cs typeface="Calibri"/>
            </a:endParaRPr>
          </a:p>
          <a:p>
            <a:pPr marL="469900" indent="-457834">
              <a:lnSpc>
                <a:spcPct val="100000"/>
              </a:lnSpc>
              <a:spcBef>
                <a:spcPts val="484"/>
              </a:spcBef>
              <a:buClr>
                <a:srgbClr val="A9A47B"/>
              </a:buClr>
              <a:buAutoNum type="arabicPeriod"/>
              <a:tabLst>
                <a:tab pos="469900" algn="l"/>
                <a:tab pos="470534" algn="l"/>
              </a:tabLst>
            </a:pPr>
            <a:r>
              <a:rPr sz="2000" b="1" spc="-10" dirty="0">
                <a:solidFill>
                  <a:srgbClr val="2E2B1F"/>
                </a:solidFill>
                <a:latin typeface="Calibri"/>
                <a:cs typeface="Calibri"/>
              </a:rPr>
              <a:t>Thread</a:t>
            </a:r>
            <a:r>
              <a:rPr sz="2000" b="1" spc="-5" dirty="0">
                <a:solidFill>
                  <a:srgbClr val="2E2B1F"/>
                </a:solidFill>
                <a:latin typeface="Calibri"/>
                <a:cs typeface="Calibri"/>
              </a:rPr>
              <a:t> </a:t>
            </a:r>
            <a:r>
              <a:rPr sz="2000" b="1" spc="-20" dirty="0">
                <a:solidFill>
                  <a:srgbClr val="2E2B1F"/>
                </a:solidFill>
                <a:latin typeface="Calibri"/>
                <a:cs typeface="Calibri"/>
              </a:rPr>
              <a:t>state:</a:t>
            </a:r>
            <a:r>
              <a:rPr sz="2000" b="1" spc="-10" dirty="0">
                <a:solidFill>
                  <a:srgbClr val="2E2B1F"/>
                </a:solidFill>
                <a:latin typeface="Calibri"/>
                <a:cs typeface="Calibri"/>
              </a:rPr>
              <a:t> </a:t>
            </a:r>
            <a:r>
              <a:rPr sz="2000" spc="-5" dirty="0">
                <a:solidFill>
                  <a:srgbClr val="2E2B1F"/>
                </a:solidFill>
                <a:latin typeface="Calibri"/>
                <a:cs typeface="Calibri"/>
              </a:rPr>
              <a:t>can </a:t>
            </a:r>
            <a:r>
              <a:rPr sz="2000" dirty="0">
                <a:solidFill>
                  <a:srgbClr val="2E2B1F"/>
                </a:solidFill>
                <a:latin typeface="Calibri"/>
                <a:cs typeface="Calibri"/>
              </a:rPr>
              <a:t>be</a:t>
            </a:r>
            <a:r>
              <a:rPr sz="2000" spc="-15" dirty="0">
                <a:solidFill>
                  <a:srgbClr val="2E2B1F"/>
                </a:solidFill>
                <a:latin typeface="Calibri"/>
                <a:cs typeface="Calibri"/>
              </a:rPr>
              <a:t> </a:t>
            </a:r>
            <a:r>
              <a:rPr sz="2000" spc="5" dirty="0">
                <a:solidFill>
                  <a:srgbClr val="2E2B1F"/>
                </a:solidFill>
                <a:latin typeface="Calibri"/>
                <a:cs typeface="Calibri"/>
              </a:rPr>
              <a:t>running,</a:t>
            </a:r>
            <a:r>
              <a:rPr sz="2000" spc="-30" dirty="0">
                <a:solidFill>
                  <a:srgbClr val="2E2B1F"/>
                </a:solidFill>
                <a:latin typeface="Calibri"/>
                <a:cs typeface="Calibri"/>
              </a:rPr>
              <a:t> ready,</a:t>
            </a:r>
            <a:r>
              <a:rPr sz="2000" spc="-10" dirty="0">
                <a:solidFill>
                  <a:srgbClr val="2E2B1F"/>
                </a:solidFill>
                <a:latin typeface="Calibri"/>
                <a:cs typeface="Calibri"/>
              </a:rPr>
              <a:t> </a:t>
            </a:r>
            <a:r>
              <a:rPr sz="2000" dirty="0">
                <a:solidFill>
                  <a:srgbClr val="2E2B1F"/>
                </a:solidFill>
                <a:latin typeface="Calibri"/>
                <a:cs typeface="Calibri"/>
              </a:rPr>
              <a:t>waiting,</a:t>
            </a:r>
            <a:r>
              <a:rPr sz="2000" spc="-5" dirty="0">
                <a:solidFill>
                  <a:srgbClr val="2E2B1F"/>
                </a:solidFill>
                <a:latin typeface="Calibri"/>
                <a:cs typeface="Calibri"/>
              </a:rPr>
              <a:t> </a:t>
            </a:r>
            <a:r>
              <a:rPr sz="2000" spc="-10" dirty="0">
                <a:solidFill>
                  <a:srgbClr val="2E2B1F"/>
                </a:solidFill>
                <a:latin typeface="Calibri"/>
                <a:cs typeface="Calibri"/>
              </a:rPr>
              <a:t>start</a:t>
            </a:r>
            <a:r>
              <a:rPr sz="2000" spc="10" dirty="0">
                <a:solidFill>
                  <a:srgbClr val="2E2B1F"/>
                </a:solidFill>
                <a:latin typeface="Calibri"/>
                <a:cs typeface="Calibri"/>
              </a:rPr>
              <a:t> </a:t>
            </a:r>
            <a:r>
              <a:rPr sz="2000" dirty="0">
                <a:solidFill>
                  <a:srgbClr val="2E2B1F"/>
                </a:solidFill>
                <a:latin typeface="Calibri"/>
                <a:cs typeface="Calibri"/>
              </a:rPr>
              <a:t>or</a:t>
            </a:r>
            <a:r>
              <a:rPr sz="2000" spc="-15" dirty="0">
                <a:solidFill>
                  <a:srgbClr val="2E2B1F"/>
                </a:solidFill>
                <a:latin typeface="Calibri"/>
                <a:cs typeface="Calibri"/>
              </a:rPr>
              <a:t> </a:t>
            </a:r>
            <a:r>
              <a:rPr sz="2000" dirty="0">
                <a:solidFill>
                  <a:srgbClr val="2E2B1F"/>
                </a:solidFill>
                <a:latin typeface="Calibri"/>
                <a:cs typeface="Calibri"/>
              </a:rPr>
              <a:t>done.</a:t>
            </a:r>
            <a:endParaRPr sz="2000">
              <a:latin typeface="Calibri"/>
              <a:cs typeface="Calibri"/>
            </a:endParaRPr>
          </a:p>
          <a:p>
            <a:pPr marL="469900" marR="6350" indent="-457834">
              <a:lnSpc>
                <a:spcPct val="100000"/>
              </a:lnSpc>
              <a:spcBef>
                <a:spcPts val="480"/>
              </a:spcBef>
              <a:buClr>
                <a:srgbClr val="A9A47B"/>
              </a:buClr>
              <a:buAutoNum type="arabicPeriod"/>
              <a:tabLst>
                <a:tab pos="469900" algn="l"/>
                <a:tab pos="470534" algn="l"/>
                <a:tab pos="1621790" algn="l"/>
                <a:tab pos="2681605" algn="l"/>
                <a:tab pos="3326129" algn="l"/>
                <a:tab pos="4464685" algn="l"/>
                <a:tab pos="5620385" algn="l"/>
                <a:tab pos="6096000" algn="l"/>
                <a:tab pos="7040880" algn="l"/>
              </a:tabLst>
            </a:pPr>
            <a:r>
              <a:rPr sz="2000" b="1" spc="-5" dirty="0">
                <a:solidFill>
                  <a:srgbClr val="2E2B1F"/>
                </a:solidFill>
                <a:latin typeface="Calibri"/>
                <a:cs typeface="Calibri"/>
              </a:rPr>
              <a:t>T</a:t>
            </a:r>
            <a:r>
              <a:rPr sz="2000" b="1" spc="5" dirty="0">
                <a:solidFill>
                  <a:srgbClr val="2E2B1F"/>
                </a:solidFill>
                <a:latin typeface="Calibri"/>
                <a:cs typeface="Calibri"/>
              </a:rPr>
              <a:t>h</a:t>
            </a:r>
            <a:r>
              <a:rPr sz="2000" b="1" spc="-30" dirty="0">
                <a:solidFill>
                  <a:srgbClr val="2E2B1F"/>
                </a:solidFill>
                <a:latin typeface="Calibri"/>
                <a:cs typeface="Calibri"/>
              </a:rPr>
              <a:t>r</a:t>
            </a:r>
            <a:r>
              <a:rPr sz="2000" b="1" spc="-5" dirty="0">
                <a:solidFill>
                  <a:srgbClr val="2E2B1F"/>
                </a:solidFill>
                <a:latin typeface="Calibri"/>
                <a:cs typeface="Calibri"/>
              </a:rPr>
              <a:t>ead</a:t>
            </a:r>
            <a:r>
              <a:rPr sz="2000" b="1" spc="-114" dirty="0">
                <a:solidFill>
                  <a:srgbClr val="2E2B1F"/>
                </a:solidFill>
                <a:latin typeface="Calibri"/>
                <a:cs typeface="Calibri"/>
              </a:rPr>
              <a:t>’</a:t>
            </a:r>
            <a:r>
              <a:rPr sz="2000" b="1" dirty="0">
                <a:solidFill>
                  <a:srgbClr val="2E2B1F"/>
                </a:solidFill>
                <a:latin typeface="Calibri"/>
                <a:cs typeface="Calibri"/>
              </a:rPr>
              <a:t>s	</a:t>
            </a:r>
            <a:r>
              <a:rPr sz="2000" b="1" spc="-30" dirty="0">
                <a:solidFill>
                  <a:srgbClr val="2E2B1F"/>
                </a:solidFill>
                <a:latin typeface="Calibri"/>
                <a:cs typeface="Calibri"/>
              </a:rPr>
              <a:t>r</a:t>
            </a:r>
            <a:r>
              <a:rPr sz="2000" b="1" spc="-5" dirty="0">
                <a:solidFill>
                  <a:srgbClr val="2E2B1F"/>
                </a:solidFill>
                <a:latin typeface="Calibri"/>
                <a:cs typeface="Calibri"/>
              </a:rPr>
              <a:t>egi</a:t>
            </a:r>
            <a:r>
              <a:rPr sz="2000" b="1" spc="-25" dirty="0">
                <a:solidFill>
                  <a:srgbClr val="2E2B1F"/>
                </a:solidFill>
                <a:latin typeface="Calibri"/>
                <a:cs typeface="Calibri"/>
              </a:rPr>
              <a:t>st</a:t>
            </a:r>
            <a:r>
              <a:rPr sz="2000" b="1" spc="-5" dirty="0">
                <a:solidFill>
                  <a:srgbClr val="2E2B1F"/>
                </a:solidFill>
                <a:latin typeface="Calibri"/>
                <a:cs typeface="Calibri"/>
              </a:rPr>
              <a:t>e</a:t>
            </a:r>
            <a:r>
              <a:rPr sz="2000" b="1" dirty="0">
                <a:solidFill>
                  <a:srgbClr val="2E2B1F"/>
                </a:solidFill>
                <a:latin typeface="Calibri"/>
                <a:cs typeface="Calibri"/>
              </a:rPr>
              <a:t>r	s</a:t>
            </a:r>
            <a:r>
              <a:rPr sz="2000" b="1" spc="-10" dirty="0">
                <a:solidFill>
                  <a:srgbClr val="2E2B1F"/>
                </a:solidFill>
                <a:latin typeface="Calibri"/>
                <a:cs typeface="Calibri"/>
              </a:rPr>
              <a:t>e</a:t>
            </a:r>
            <a:r>
              <a:rPr sz="2000" b="1" dirty="0">
                <a:solidFill>
                  <a:srgbClr val="2E2B1F"/>
                </a:solidFill>
                <a:latin typeface="Calibri"/>
                <a:cs typeface="Calibri"/>
              </a:rPr>
              <a:t>t:	</a:t>
            </a:r>
            <a:r>
              <a:rPr sz="2000" spc="-30" dirty="0">
                <a:solidFill>
                  <a:srgbClr val="2E2B1F"/>
                </a:solidFill>
                <a:latin typeface="Calibri"/>
                <a:cs typeface="Calibri"/>
              </a:rPr>
              <a:t>r</a:t>
            </a:r>
            <a:r>
              <a:rPr sz="2000" dirty="0">
                <a:solidFill>
                  <a:srgbClr val="2E2B1F"/>
                </a:solidFill>
                <a:latin typeface="Calibri"/>
                <a:cs typeface="Calibri"/>
              </a:rPr>
              <a:t>egi</a:t>
            </a:r>
            <a:r>
              <a:rPr sz="2000" spc="-30" dirty="0">
                <a:solidFill>
                  <a:srgbClr val="2E2B1F"/>
                </a:solidFill>
                <a:latin typeface="Calibri"/>
                <a:cs typeface="Calibri"/>
              </a:rPr>
              <a:t>s</a:t>
            </a:r>
            <a:r>
              <a:rPr sz="2000" spc="-25" dirty="0">
                <a:solidFill>
                  <a:srgbClr val="2E2B1F"/>
                </a:solidFill>
                <a:latin typeface="Calibri"/>
                <a:cs typeface="Calibri"/>
              </a:rPr>
              <a:t>t</a:t>
            </a:r>
            <a:r>
              <a:rPr sz="2000" spc="5" dirty="0">
                <a:solidFill>
                  <a:srgbClr val="2E2B1F"/>
                </a:solidFill>
                <a:latin typeface="Calibri"/>
                <a:cs typeface="Calibri"/>
              </a:rPr>
              <a:t>e</a:t>
            </a:r>
            <a:r>
              <a:rPr sz="2000" spc="-40" dirty="0">
                <a:solidFill>
                  <a:srgbClr val="2E2B1F"/>
                </a:solidFill>
                <a:latin typeface="Calibri"/>
                <a:cs typeface="Calibri"/>
              </a:rPr>
              <a:t>r</a:t>
            </a:r>
            <a:r>
              <a:rPr sz="2000" dirty="0">
                <a:solidFill>
                  <a:srgbClr val="2E2B1F"/>
                </a:solidFill>
                <a:latin typeface="Calibri"/>
                <a:cs typeface="Calibri"/>
              </a:rPr>
              <a:t>s	</a:t>
            </a:r>
            <a:r>
              <a:rPr sz="2000" spc="10" dirty="0">
                <a:solidFill>
                  <a:srgbClr val="2E2B1F"/>
                </a:solidFill>
                <a:latin typeface="Calibri"/>
                <a:cs typeface="Calibri"/>
              </a:rPr>
              <a:t>a</a:t>
            </a:r>
            <a:r>
              <a:rPr sz="2000" spc="5" dirty="0">
                <a:solidFill>
                  <a:srgbClr val="2E2B1F"/>
                </a:solidFill>
                <a:latin typeface="Calibri"/>
                <a:cs typeface="Calibri"/>
              </a:rPr>
              <a:t>s</a:t>
            </a:r>
            <a:r>
              <a:rPr sz="2000" spc="-5" dirty="0">
                <a:solidFill>
                  <a:srgbClr val="2E2B1F"/>
                </a:solidFill>
                <a:latin typeface="Calibri"/>
                <a:cs typeface="Calibri"/>
              </a:rPr>
              <a:t>s</a:t>
            </a:r>
            <a:r>
              <a:rPr sz="2000" spc="-10" dirty="0">
                <a:solidFill>
                  <a:srgbClr val="2E2B1F"/>
                </a:solidFill>
                <a:latin typeface="Calibri"/>
                <a:cs typeface="Calibri"/>
              </a:rPr>
              <a:t>i</a:t>
            </a:r>
            <a:r>
              <a:rPr sz="2000" dirty="0">
                <a:solidFill>
                  <a:srgbClr val="2E2B1F"/>
                </a:solidFill>
                <a:latin typeface="Calibri"/>
                <a:cs typeface="Calibri"/>
              </a:rPr>
              <a:t>g</a:t>
            </a:r>
            <a:r>
              <a:rPr sz="2000" spc="5" dirty="0">
                <a:solidFill>
                  <a:srgbClr val="2E2B1F"/>
                </a:solidFill>
                <a:latin typeface="Calibri"/>
                <a:cs typeface="Calibri"/>
              </a:rPr>
              <a:t>n</a:t>
            </a:r>
            <a:r>
              <a:rPr sz="2000" dirty="0">
                <a:solidFill>
                  <a:srgbClr val="2E2B1F"/>
                </a:solidFill>
                <a:latin typeface="Calibri"/>
                <a:cs typeface="Calibri"/>
              </a:rPr>
              <a:t>ed	</a:t>
            </a:r>
            <a:r>
              <a:rPr sz="2000" spc="-25" dirty="0">
                <a:solidFill>
                  <a:srgbClr val="2E2B1F"/>
                </a:solidFill>
                <a:latin typeface="Calibri"/>
                <a:cs typeface="Calibri"/>
              </a:rPr>
              <a:t>t</a:t>
            </a:r>
            <a:r>
              <a:rPr sz="2000" dirty="0">
                <a:solidFill>
                  <a:srgbClr val="2E2B1F"/>
                </a:solidFill>
                <a:latin typeface="Calibri"/>
                <a:cs typeface="Calibri"/>
              </a:rPr>
              <a:t>o	th</a:t>
            </a:r>
            <a:r>
              <a:rPr sz="2000" spc="-25" dirty="0">
                <a:solidFill>
                  <a:srgbClr val="2E2B1F"/>
                </a:solidFill>
                <a:latin typeface="Calibri"/>
                <a:cs typeface="Calibri"/>
              </a:rPr>
              <a:t>r</a:t>
            </a:r>
            <a:r>
              <a:rPr sz="2000" spc="-15" dirty="0">
                <a:solidFill>
                  <a:srgbClr val="2E2B1F"/>
                </a:solidFill>
                <a:latin typeface="Calibri"/>
                <a:cs typeface="Calibri"/>
              </a:rPr>
              <a:t>e</a:t>
            </a:r>
            <a:r>
              <a:rPr sz="2000" dirty="0">
                <a:solidFill>
                  <a:srgbClr val="2E2B1F"/>
                </a:solidFill>
                <a:latin typeface="Calibri"/>
                <a:cs typeface="Calibri"/>
              </a:rPr>
              <a:t>ad	</a:t>
            </a:r>
            <a:r>
              <a:rPr sz="2000" spc="-50" dirty="0">
                <a:solidFill>
                  <a:srgbClr val="2E2B1F"/>
                </a:solidFill>
                <a:latin typeface="Calibri"/>
                <a:cs typeface="Calibri"/>
              </a:rPr>
              <a:t>f</a:t>
            </a:r>
            <a:r>
              <a:rPr sz="2000" spc="-5" dirty="0">
                <a:solidFill>
                  <a:srgbClr val="2E2B1F"/>
                </a:solidFill>
                <a:latin typeface="Calibri"/>
                <a:cs typeface="Calibri"/>
              </a:rPr>
              <a:t>or  computations.</a:t>
            </a:r>
            <a:endParaRPr sz="2000">
              <a:latin typeface="Calibri"/>
              <a:cs typeface="Calibri"/>
            </a:endParaRPr>
          </a:p>
          <a:p>
            <a:pPr marL="469900" indent="-457834">
              <a:lnSpc>
                <a:spcPct val="100000"/>
              </a:lnSpc>
              <a:spcBef>
                <a:spcPts val="480"/>
              </a:spcBef>
              <a:buClr>
                <a:srgbClr val="A9A47B"/>
              </a:buClr>
              <a:buAutoNum type="arabicPeriod"/>
              <a:tabLst>
                <a:tab pos="469900" algn="l"/>
                <a:tab pos="470534" algn="l"/>
              </a:tabLst>
            </a:pPr>
            <a:r>
              <a:rPr sz="2000" b="1" spc="-15" dirty="0">
                <a:solidFill>
                  <a:srgbClr val="2E2B1F"/>
                </a:solidFill>
                <a:latin typeface="Calibri"/>
                <a:cs typeface="Calibri"/>
              </a:rPr>
              <a:t>Parent</a:t>
            </a:r>
            <a:r>
              <a:rPr sz="2000" b="1" spc="425" dirty="0">
                <a:solidFill>
                  <a:srgbClr val="2E2B1F"/>
                </a:solidFill>
                <a:latin typeface="Calibri"/>
                <a:cs typeface="Calibri"/>
              </a:rPr>
              <a:t> </a:t>
            </a:r>
            <a:r>
              <a:rPr sz="2000" b="1" spc="-5" dirty="0">
                <a:solidFill>
                  <a:srgbClr val="2E2B1F"/>
                </a:solidFill>
                <a:latin typeface="Calibri"/>
                <a:cs typeface="Calibri"/>
              </a:rPr>
              <a:t>process</a:t>
            </a:r>
            <a:r>
              <a:rPr sz="2000" b="1" spc="434" dirty="0">
                <a:solidFill>
                  <a:srgbClr val="2E2B1F"/>
                </a:solidFill>
                <a:latin typeface="Calibri"/>
                <a:cs typeface="Calibri"/>
              </a:rPr>
              <a:t> </a:t>
            </a:r>
            <a:r>
              <a:rPr sz="2000" b="1" spc="-15" dirty="0">
                <a:solidFill>
                  <a:srgbClr val="2E2B1F"/>
                </a:solidFill>
                <a:latin typeface="Calibri"/>
                <a:cs typeface="Calibri"/>
              </a:rPr>
              <a:t>Pointer:</a:t>
            </a:r>
            <a:r>
              <a:rPr sz="2000" b="1" spc="434" dirty="0">
                <a:solidFill>
                  <a:srgbClr val="2E2B1F"/>
                </a:solidFill>
                <a:latin typeface="Calibri"/>
                <a:cs typeface="Calibri"/>
              </a:rPr>
              <a:t> </a:t>
            </a:r>
            <a:r>
              <a:rPr sz="2000" dirty="0">
                <a:solidFill>
                  <a:srgbClr val="2E2B1F"/>
                </a:solidFill>
                <a:latin typeface="Calibri"/>
                <a:cs typeface="Calibri"/>
              </a:rPr>
              <a:t>A</a:t>
            </a:r>
            <a:r>
              <a:rPr sz="2000" spc="415" dirty="0">
                <a:solidFill>
                  <a:srgbClr val="2E2B1F"/>
                </a:solidFill>
                <a:latin typeface="Calibri"/>
                <a:cs typeface="Calibri"/>
              </a:rPr>
              <a:t> </a:t>
            </a:r>
            <a:r>
              <a:rPr sz="2000" spc="-10" dirty="0">
                <a:solidFill>
                  <a:srgbClr val="2E2B1F"/>
                </a:solidFill>
                <a:latin typeface="Calibri"/>
                <a:cs typeface="Calibri"/>
              </a:rPr>
              <a:t>pointer</a:t>
            </a:r>
            <a:r>
              <a:rPr sz="2000" spc="434" dirty="0">
                <a:solidFill>
                  <a:srgbClr val="2E2B1F"/>
                </a:solidFill>
                <a:latin typeface="Calibri"/>
                <a:cs typeface="Calibri"/>
              </a:rPr>
              <a:t> </a:t>
            </a:r>
            <a:r>
              <a:rPr sz="2000" spc="-15" dirty="0">
                <a:solidFill>
                  <a:srgbClr val="2E2B1F"/>
                </a:solidFill>
                <a:latin typeface="Calibri"/>
                <a:cs typeface="Calibri"/>
              </a:rPr>
              <a:t>to</a:t>
            </a:r>
            <a:r>
              <a:rPr sz="2000" spc="434" dirty="0">
                <a:solidFill>
                  <a:srgbClr val="2E2B1F"/>
                </a:solidFill>
                <a:latin typeface="Calibri"/>
                <a:cs typeface="Calibri"/>
              </a:rPr>
              <a:t> </a:t>
            </a:r>
            <a:r>
              <a:rPr sz="2000" dirty="0">
                <a:solidFill>
                  <a:srgbClr val="2E2B1F"/>
                </a:solidFill>
                <a:latin typeface="Calibri"/>
                <a:cs typeface="Calibri"/>
              </a:rPr>
              <a:t>the</a:t>
            </a:r>
            <a:r>
              <a:rPr sz="2000" spc="425" dirty="0">
                <a:solidFill>
                  <a:srgbClr val="2E2B1F"/>
                </a:solidFill>
                <a:latin typeface="Calibri"/>
                <a:cs typeface="Calibri"/>
              </a:rPr>
              <a:t> </a:t>
            </a:r>
            <a:r>
              <a:rPr sz="2000" spc="-10" dirty="0">
                <a:solidFill>
                  <a:srgbClr val="2E2B1F"/>
                </a:solidFill>
                <a:latin typeface="Calibri"/>
                <a:cs typeface="Calibri"/>
              </a:rPr>
              <a:t>Process</a:t>
            </a:r>
            <a:r>
              <a:rPr sz="2000" spc="440" dirty="0">
                <a:solidFill>
                  <a:srgbClr val="2E2B1F"/>
                </a:solidFill>
                <a:latin typeface="Calibri"/>
                <a:cs typeface="Calibri"/>
              </a:rPr>
              <a:t> </a:t>
            </a:r>
            <a:r>
              <a:rPr sz="2000" spc="-15" dirty="0">
                <a:solidFill>
                  <a:srgbClr val="2E2B1F"/>
                </a:solidFill>
                <a:latin typeface="Calibri"/>
                <a:cs typeface="Calibri"/>
              </a:rPr>
              <a:t>control</a:t>
            </a:r>
            <a:r>
              <a:rPr sz="2000" spc="430" dirty="0">
                <a:solidFill>
                  <a:srgbClr val="2E2B1F"/>
                </a:solidFill>
                <a:latin typeface="Calibri"/>
                <a:cs typeface="Calibri"/>
              </a:rPr>
              <a:t> </a:t>
            </a:r>
            <a:r>
              <a:rPr sz="2000" spc="-5" dirty="0">
                <a:solidFill>
                  <a:srgbClr val="2E2B1F"/>
                </a:solidFill>
                <a:latin typeface="Calibri"/>
                <a:cs typeface="Calibri"/>
              </a:rPr>
              <a:t>block</a:t>
            </a:r>
            <a:endParaRPr sz="2000">
              <a:latin typeface="Calibri"/>
              <a:cs typeface="Calibri"/>
            </a:endParaRPr>
          </a:p>
          <a:p>
            <a:pPr marL="469900">
              <a:lnSpc>
                <a:spcPct val="100000"/>
              </a:lnSpc>
              <a:spcBef>
                <a:spcPts val="5"/>
              </a:spcBef>
            </a:pPr>
            <a:r>
              <a:rPr sz="2000" spc="-5" dirty="0">
                <a:solidFill>
                  <a:srgbClr val="2E2B1F"/>
                </a:solidFill>
                <a:latin typeface="Calibri"/>
                <a:cs typeface="Calibri"/>
              </a:rPr>
              <a:t>(PCB)</a:t>
            </a:r>
            <a:r>
              <a:rPr sz="2000" spc="-10" dirty="0">
                <a:solidFill>
                  <a:srgbClr val="2E2B1F"/>
                </a:solidFill>
                <a:latin typeface="Calibri"/>
                <a:cs typeface="Calibri"/>
              </a:rPr>
              <a:t> </a:t>
            </a:r>
            <a:r>
              <a:rPr sz="2000" dirty="0">
                <a:solidFill>
                  <a:srgbClr val="2E2B1F"/>
                </a:solidFill>
                <a:latin typeface="Calibri"/>
                <a:cs typeface="Calibri"/>
              </a:rPr>
              <a:t>of</a:t>
            </a:r>
            <a:r>
              <a:rPr sz="2000" spc="-10" dirty="0">
                <a:solidFill>
                  <a:srgbClr val="2E2B1F"/>
                </a:solidFill>
                <a:latin typeface="Calibri"/>
                <a:cs typeface="Calibri"/>
              </a:rPr>
              <a:t> </a:t>
            </a:r>
            <a:r>
              <a:rPr sz="2000" dirty="0">
                <a:solidFill>
                  <a:srgbClr val="2E2B1F"/>
                </a:solidFill>
                <a:latin typeface="Calibri"/>
                <a:cs typeface="Calibri"/>
              </a:rPr>
              <a:t>the </a:t>
            </a:r>
            <a:r>
              <a:rPr sz="2000" spc="-10" dirty="0">
                <a:solidFill>
                  <a:srgbClr val="2E2B1F"/>
                </a:solidFill>
                <a:latin typeface="Calibri"/>
                <a:cs typeface="Calibri"/>
              </a:rPr>
              <a:t>process</a:t>
            </a:r>
            <a:r>
              <a:rPr sz="2000" dirty="0">
                <a:solidFill>
                  <a:srgbClr val="2E2B1F"/>
                </a:solidFill>
                <a:latin typeface="Calibri"/>
                <a:cs typeface="Calibri"/>
              </a:rPr>
              <a:t> </a:t>
            </a:r>
            <a:r>
              <a:rPr sz="2000" spc="-5" dirty="0">
                <a:solidFill>
                  <a:srgbClr val="2E2B1F"/>
                </a:solidFill>
                <a:latin typeface="Calibri"/>
                <a:cs typeface="Calibri"/>
              </a:rPr>
              <a:t>that</a:t>
            </a:r>
            <a:r>
              <a:rPr sz="2000" spc="15" dirty="0">
                <a:solidFill>
                  <a:srgbClr val="2E2B1F"/>
                </a:solidFill>
                <a:latin typeface="Calibri"/>
                <a:cs typeface="Calibri"/>
              </a:rPr>
              <a:t> </a:t>
            </a:r>
            <a:r>
              <a:rPr sz="2000" dirty="0">
                <a:solidFill>
                  <a:srgbClr val="2E2B1F"/>
                </a:solidFill>
                <a:latin typeface="Calibri"/>
                <a:cs typeface="Calibri"/>
              </a:rPr>
              <a:t>the</a:t>
            </a:r>
            <a:r>
              <a:rPr sz="2000" spc="-10" dirty="0">
                <a:solidFill>
                  <a:srgbClr val="2E2B1F"/>
                </a:solidFill>
                <a:latin typeface="Calibri"/>
                <a:cs typeface="Calibri"/>
              </a:rPr>
              <a:t> </a:t>
            </a:r>
            <a:r>
              <a:rPr sz="2000" spc="-5" dirty="0">
                <a:solidFill>
                  <a:srgbClr val="2E2B1F"/>
                </a:solidFill>
                <a:latin typeface="Calibri"/>
                <a:cs typeface="Calibri"/>
              </a:rPr>
              <a:t>thread</a:t>
            </a:r>
            <a:r>
              <a:rPr sz="2000" dirty="0">
                <a:solidFill>
                  <a:srgbClr val="2E2B1F"/>
                </a:solidFill>
                <a:latin typeface="Calibri"/>
                <a:cs typeface="Calibri"/>
              </a:rPr>
              <a:t> </a:t>
            </a:r>
            <a:r>
              <a:rPr sz="2000" spc="-10" dirty="0">
                <a:solidFill>
                  <a:srgbClr val="2E2B1F"/>
                </a:solidFill>
                <a:latin typeface="Calibri"/>
                <a:cs typeface="Calibri"/>
              </a:rPr>
              <a:t>lives</a:t>
            </a:r>
            <a:r>
              <a:rPr sz="2000" spc="15" dirty="0">
                <a:solidFill>
                  <a:srgbClr val="2E2B1F"/>
                </a:solidFill>
                <a:latin typeface="Calibri"/>
                <a:cs typeface="Calibri"/>
              </a:rPr>
              <a:t> </a:t>
            </a:r>
            <a:r>
              <a:rPr sz="2000" dirty="0">
                <a:solidFill>
                  <a:srgbClr val="2E2B1F"/>
                </a:solidFill>
                <a:latin typeface="Calibri"/>
                <a:cs typeface="Calibri"/>
              </a:rPr>
              <a:t>on.</a:t>
            </a:r>
            <a:endParaRPr sz="20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098290" cy="726440"/>
          </a:xfrm>
          <a:prstGeom prst="rect">
            <a:avLst/>
          </a:prstGeom>
        </p:spPr>
        <p:txBody>
          <a:bodyPr vert="horz" wrap="square" lIns="0" tIns="12065" rIns="0" bIns="0" rtlCol="0">
            <a:spAutoFit/>
          </a:bodyPr>
          <a:lstStyle/>
          <a:p>
            <a:pPr marL="12700">
              <a:lnSpc>
                <a:spcPct val="100000"/>
              </a:lnSpc>
              <a:spcBef>
                <a:spcPts val="95"/>
              </a:spcBef>
            </a:pPr>
            <a:r>
              <a:rPr sz="4600" spc="-105" dirty="0"/>
              <a:t>M</a:t>
            </a:r>
            <a:r>
              <a:rPr sz="4600" spc="-100" dirty="0"/>
              <a:t>ult</a:t>
            </a:r>
            <a:r>
              <a:rPr sz="4600" spc="-110" dirty="0"/>
              <a:t>i</a:t>
            </a:r>
            <a:r>
              <a:rPr sz="4600" spc="-105" dirty="0"/>
              <a:t>p</a:t>
            </a:r>
            <a:r>
              <a:rPr sz="4600" spc="-100" dirty="0"/>
              <a:t>l</a:t>
            </a:r>
            <a:r>
              <a:rPr sz="4600" spc="-5" dirty="0"/>
              <a:t>e</a:t>
            </a:r>
            <a:r>
              <a:rPr sz="4600" spc="-210" dirty="0"/>
              <a:t> </a:t>
            </a:r>
            <a:r>
              <a:rPr sz="4600" spc="-105" dirty="0"/>
              <a:t>T</a:t>
            </a:r>
            <a:r>
              <a:rPr sz="4600" spc="-110" dirty="0"/>
              <a:t>h</a:t>
            </a:r>
            <a:r>
              <a:rPr sz="4600" spc="-180" dirty="0"/>
              <a:t>r</a:t>
            </a:r>
            <a:r>
              <a:rPr sz="4600" spc="-105" dirty="0"/>
              <a:t>ea</a:t>
            </a:r>
            <a:r>
              <a:rPr sz="4600" spc="-110" dirty="0"/>
              <a:t>d</a:t>
            </a:r>
            <a:r>
              <a:rPr sz="4600" spc="-5" dirty="0"/>
              <a:t>s</a:t>
            </a:r>
            <a:endParaRPr sz="4600"/>
          </a:p>
        </p:txBody>
      </p:sp>
      <p:sp>
        <p:nvSpPr>
          <p:cNvPr id="3" name="object 3"/>
          <p:cNvSpPr txBox="1"/>
          <p:nvPr/>
        </p:nvSpPr>
        <p:spPr>
          <a:xfrm>
            <a:off x="650240" y="1549042"/>
            <a:ext cx="7347584" cy="2641600"/>
          </a:xfrm>
          <a:prstGeom prst="rect">
            <a:avLst/>
          </a:prstGeom>
        </p:spPr>
        <p:txBody>
          <a:bodyPr vert="horz" wrap="square" lIns="0" tIns="79375" rIns="0" bIns="0" rtlCol="0">
            <a:spAutoFit/>
          </a:bodyPr>
          <a:lstStyle/>
          <a:p>
            <a:pPr marL="241300" indent="-229235">
              <a:lnSpc>
                <a:spcPct val="100000"/>
              </a:lnSpc>
              <a:spcBef>
                <a:spcPts val="625"/>
              </a:spcBef>
              <a:buClr>
                <a:srgbClr val="A9A47B"/>
              </a:buClr>
              <a:buFont typeface="Arial MT"/>
              <a:buChar char="•"/>
              <a:tabLst>
                <a:tab pos="241300" algn="l"/>
                <a:tab pos="241935" algn="l"/>
              </a:tabLst>
            </a:pPr>
            <a:r>
              <a:rPr sz="2200" spc="-5" dirty="0">
                <a:solidFill>
                  <a:srgbClr val="2E2B1F"/>
                </a:solidFill>
                <a:latin typeface="Calibri"/>
                <a:cs typeface="Calibri"/>
              </a:rPr>
              <a:t>Multiple</a:t>
            </a:r>
            <a:r>
              <a:rPr sz="2200" spc="5" dirty="0">
                <a:solidFill>
                  <a:srgbClr val="2E2B1F"/>
                </a:solidFill>
                <a:latin typeface="Calibri"/>
                <a:cs typeface="Calibri"/>
              </a:rPr>
              <a:t> </a:t>
            </a:r>
            <a:r>
              <a:rPr sz="2200" spc="-10" dirty="0">
                <a:solidFill>
                  <a:srgbClr val="2E2B1F"/>
                </a:solidFill>
                <a:latin typeface="Calibri"/>
                <a:cs typeface="Calibri"/>
              </a:rPr>
              <a:t>threads</a:t>
            </a:r>
            <a:r>
              <a:rPr sz="2200" dirty="0">
                <a:solidFill>
                  <a:srgbClr val="2E2B1F"/>
                </a:solidFill>
                <a:latin typeface="Calibri"/>
                <a:cs typeface="Calibri"/>
              </a:rPr>
              <a:t> </a:t>
            </a:r>
            <a:r>
              <a:rPr sz="2200" spc="-15" dirty="0">
                <a:solidFill>
                  <a:srgbClr val="2E2B1F"/>
                </a:solidFill>
                <a:latin typeface="Calibri"/>
                <a:cs typeface="Calibri"/>
              </a:rPr>
              <a:t>can</a:t>
            </a:r>
            <a:r>
              <a:rPr sz="2200" dirty="0">
                <a:solidFill>
                  <a:srgbClr val="2E2B1F"/>
                </a:solidFill>
                <a:latin typeface="Calibri"/>
                <a:cs typeface="Calibri"/>
              </a:rPr>
              <a:t> </a:t>
            </a:r>
            <a:r>
              <a:rPr sz="2200" spc="-20" dirty="0">
                <a:solidFill>
                  <a:srgbClr val="2E2B1F"/>
                </a:solidFill>
                <a:latin typeface="Calibri"/>
                <a:cs typeface="Calibri"/>
              </a:rPr>
              <a:t>exist</a:t>
            </a:r>
            <a:r>
              <a:rPr sz="2200" spc="15" dirty="0">
                <a:solidFill>
                  <a:srgbClr val="2E2B1F"/>
                </a:solidFill>
                <a:latin typeface="Calibri"/>
                <a:cs typeface="Calibri"/>
              </a:rPr>
              <a:t> </a:t>
            </a:r>
            <a:r>
              <a:rPr sz="2200" spc="-5" dirty="0">
                <a:solidFill>
                  <a:srgbClr val="2E2B1F"/>
                </a:solidFill>
                <a:latin typeface="Calibri"/>
                <a:cs typeface="Calibri"/>
              </a:rPr>
              <a:t>within</a:t>
            </a:r>
            <a:r>
              <a:rPr sz="2200" spc="-10" dirty="0">
                <a:solidFill>
                  <a:srgbClr val="2E2B1F"/>
                </a:solidFill>
                <a:latin typeface="Calibri"/>
                <a:cs typeface="Calibri"/>
              </a:rPr>
              <a:t> </a:t>
            </a:r>
            <a:r>
              <a:rPr sz="2200" spc="-5" dirty="0">
                <a:solidFill>
                  <a:srgbClr val="2E2B1F"/>
                </a:solidFill>
                <a:latin typeface="Calibri"/>
                <a:cs typeface="Calibri"/>
              </a:rPr>
              <a:t>one</a:t>
            </a:r>
            <a:r>
              <a:rPr sz="2200" spc="10" dirty="0">
                <a:solidFill>
                  <a:srgbClr val="2E2B1F"/>
                </a:solidFill>
                <a:latin typeface="Calibri"/>
                <a:cs typeface="Calibri"/>
              </a:rPr>
              <a:t> </a:t>
            </a:r>
            <a:r>
              <a:rPr sz="2200" spc="-10" dirty="0">
                <a:solidFill>
                  <a:srgbClr val="2E2B1F"/>
                </a:solidFill>
                <a:latin typeface="Calibri"/>
                <a:cs typeface="Calibri"/>
              </a:rPr>
              <a:t>process</a:t>
            </a:r>
            <a:r>
              <a:rPr sz="2200" spc="15" dirty="0">
                <a:solidFill>
                  <a:srgbClr val="2E2B1F"/>
                </a:solidFill>
                <a:latin typeface="Calibri"/>
                <a:cs typeface="Calibri"/>
              </a:rPr>
              <a:t> </a:t>
            </a:r>
            <a:r>
              <a:rPr sz="2200" spc="-10" dirty="0">
                <a:solidFill>
                  <a:srgbClr val="2E2B1F"/>
                </a:solidFill>
                <a:latin typeface="Calibri"/>
                <a:cs typeface="Calibri"/>
              </a:rPr>
              <a:t>where:</a:t>
            </a:r>
            <a:endParaRPr sz="2200">
              <a:latin typeface="Calibri"/>
              <a:cs typeface="Calibri"/>
            </a:endParaRPr>
          </a:p>
          <a:p>
            <a:pPr marL="241300" indent="-229235">
              <a:lnSpc>
                <a:spcPct val="100000"/>
              </a:lnSpc>
              <a:spcBef>
                <a:spcPts val="535"/>
              </a:spcBef>
              <a:buClr>
                <a:srgbClr val="A9A47B"/>
              </a:buClr>
              <a:buFont typeface="Arial MT"/>
              <a:buChar char="•"/>
              <a:tabLst>
                <a:tab pos="241300" algn="l"/>
                <a:tab pos="241935" algn="l"/>
              </a:tabLst>
            </a:pPr>
            <a:r>
              <a:rPr sz="2200" spc="-15" dirty="0">
                <a:solidFill>
                  <a:srgbClr val="2E2B1F"/>
                </a:solidFill>
                <a:latin typeface="Calibri"/>
                <a:cs typeface="Calibri"/>
              </a:rPr>
              <a:t>Each</a:t>
            </a:r>
            <a:r>
              <a:rPr sz="2200" spc="250" dirty="0">
                <a:solidFill>
                  <a:srgbClr val="2E2B1F"/>
                </a:solidFill>
                <a:latin typeface="Calibri"/>
                <a:cs typeface="Calibri"/>
              </a:rPr>
              <a:t> </a:t>
            </a:r>
            <a:r>
              <a:rPr sz="2200" spc="-10" dirty="0">
                <a:solidFill>
                  <a:srgbClr val="2E2B1F"/>
                </a:solidFill>
                <a:latin typeface="Calibri"/>
                <a:cs typeface="Calibri"/>
              </a:rPr>
              <a:t>thread</a:t>
            </a:r>
            <a:r>
              <a:rPr sz="2200" spc="254" dirty="0">
                <a:solidFill>
                  <a:srgbClr val="2E2B1F"/>
                </a:solidFill>
                <a:latin typeface="Calibri"/>
                <a:cs typeface="Calibri"/>
              </a:rPr>
              <a:t> </a:t>
            </a:r>
            <a:r>
              <a:rPr sz="2200" spc="-15" dirty="0">
                <a:solidFill>
                  <a:srgbClr val="2E2B1F"/>
                </a:solidFill>
                <a:latin typeface="Calibri"/>
                <a:cs typeface="Calibri"/>
              </a:rPr>
              <a:t>contains</a:t>
            </a:r>
            <a:r>
              <a:rPr sz="2200" spc="265" dirty="0">
                <a:solidFill>
                  <a:srgbClr val="2E2B1F"/>
                </a:solidFill>
                <a:latin typeface="Calibri"/>
                <a:cs typeface="Calibri"/>
              </a:rPr>
              <a:t> </a:t>
            </a:r>
            <a:r>
              <a:rPr sz="2200" spc="-5" dirty="0">
                <a:solidFill>
                  <a:srgbClr val="2E2B1F"/>
                </a:solidFill>
                <a:latin typeface="Calibri"/>
                <a:cs typeface="Calibri"/>
              </a:rPr>
              <a:t>its</a:t>
            </a:r>
            <a:r>
              <a:rPr sz="2200" spc="254" dirty="0">
                <a:solidFill>
                  <a:srgbClr val="2E2B1F"/>
                </a:solidFill>
                <a:latin typeface="Calibri"/>
                <a:cs typeface="Calibri"/>
              </a:rPr>
              <a:t> </a:t>
            </a:r>
            <a:r>
              <a:rPr sz="2200" spc="-5" dirty="0">
                <a:solidFill>
                  <a:srgbClr val="2E2B1F"/>
                </a:solidFill>
                <a:latin typeface="Calibri"/>
                <a:cs typeface="Calibri"/>
              </a:rPr>
              <a:t>own</a:t>
            </a:r>
            <a:r>
              <a:rPr sz="2200" spc="250" dirty="0">
                <a:solidFill>
                  <a:srgbClr val="2E2B1F"/>
                </a:solidFill>
                <a:latin typeface="Calibri"/>
                <a:cs typeface="Calibri"/>
              </a:rPr>
              <a:t> </a:t>
            </a:r>
            <a:r>
              <a:rPr sz="2200" b="1" spc="-15" dirty="0">
                <a:solidFill>
                  <a:srgbClr val="2E2B1F"/>
                </a:solidFill>
                <a:latin typeface="Calibri"/>
                <a:cs typeface="Calibri"/>
              </a:rPr>
              <a:t>register</a:t>
            </a:r>
            <a:r>
              <a:rPr sz="2200" b="1" spc="270" dirty="0">
                <a:solidFill>
                  <a:srgbClr val="2E2B1F"/>
                </a:solidFill>
                <a:latin typeface="Calibri"/>
                <a:cs typeface="Calibri"/>
              </a:rPr>
              <a:t> </a:t>
            </a:r>
            <a:r>
              <a:rPr sz="2200" b="1" spc="-10" dirty="0">
                <a:solidFill>
                  <a:srgbClr val="2E2B1F"/>
                </a:solidFill>
                <a:latin typeface="Calibri"/>
                <a:cs typeface="Calibri"/>
              </a:rPr>
              <a:t>set</a:t>
            </a:r>
            <a:r>
              <a:rPr sz="2200" b="1" spc="250" dirty="0">
                <a:solidFill>
                  <a:srgbClr val="2E2B1F"/>
                </a:solidFill>
                <a:latin typeface="Calibri"/>
                <a:cs typeface="Calibri"/>
              </a:rPr>
              <a:t> </a:t>
            </a:r>
            <a:r>
              <a:rPr sz="2200" spc="-5" dirty="0">
                <a:solidFill>
                  <a:srgbClr val="2E2B1F"/>
                </a:solidFill>
                <a:latin typeface="Calibri"/>
                <a:cs typeface="Calibri"/>
              </a:rPr>
              <a:t>and</a:t>
            </a:r>
            <a:r>
              <a:rPr sz="2200" spc="260" dirty="0">
                <a:solidFill>
                  <a:srgbClr val="2E2B1F"/>
                </a:solidFill>
                <a:latin typeface="Calibri"/>
                <a:cs typeface="Calibri"/>
              </a:rPr>
              <a:t> </a:t>
            </a:r>
            <a:r>
              <a:rPr sz="2200" b="1" spc="-5" dirty="0">
                <a:solidFill>
                  <a:srgbClr val="2E2B1F"/>
                </a:solidFill>
                <a:latin typeface="Calibri"/>
                <a:cs typeface="Calibri"/>
              </a:rPr>
              <a:t>local</a:t>
            </a:r>
            <a:r>
              <a:rPr sz="2200" b="1" spc="270" dirty="0">
                <a:solidFill>
                  <a:srgbClr val="2E2B1F"/>
                </a:solidFill>
                <a:latin typeface="Calibri"/>
                <a:cs typeface="Calibri"/>
              </a:rPr>
              <a:t> </a:t>
            </a:r>
            <a:r>
              <a:rPr sz="2200" b="1" spc="-10" dirty="0">
                <a:solidFill>
                  <a:srgbClr val="2E2B1F"/>
                </a:solidFill>
                <a:latin typeface="Calibri"/>
                <a:cs typeface="Calibri"/>
              </a:rPr>
              <a:t>variables</a:t>
            </a:r>
            <a:endParaRPr sz="2200">
              <a:latin typeface="Calibri"/>
              <a:cs typeface="Calibri"/>
            </a:endParaRPr>
          </a:p>
          <a:p>
            <a:pPr marL="241300">
              <a:lnSpc>
                <a:spcPct val="100000"/>
              </a:lnSpc>
            </a:pPr>
            <a:r>
              <a:rPr sz="2200" b="1" spc="-20" dirty="0">
                <a:solidFill>
                  <a:srgbClr val="2E2B1F"/>
                </a:solidFill>
                <a:latin typeface="Calibri"/>
                <a:cs typeface="Calibri"/>
              </a:rPr>
              <a:t>(stored</a:t>
            </a:r>
            <a:r>
              <a:rPr sz="2200" b="1" spc="15" dirty="0">
                <a:solidFill>
                  <a:srgbClr val="2E2B1F"/>
                </a:solidFill>
                <a:latin typeface="Calibri"/>
                <a:cs typeface="Calibri"/>
              </a:rPr>
              <a:t> </a:t>
            </a:r>
            <a:r>
              <a:rPr sz="2200" b="1" spc="-5" dirty="0">
                <a:solidFill>
                  <a:srgbClr val="2E2B1F"/>
                </a:solidFill>
                <a:latin typeface="Calibri"/>
                <a:cs typeface="Calibri"/>
              </a:rPr>
              <a:t>in</a:t>
            </a:r>
            <a:r>
              <a:rPr sz="2200" b="1" spc="-25" dirty="0">
                <a:solidFill>
                  <a:srgbClr val="2E2B1F"/>
                </a:solidFill>
                <a:latin typeface="Calibri"/>
                <a:cs typeface="Calibri"/>
              </a:rPr>
              <a:t> </a:t>
            </a:r>
            <a:r>
              <a:rPr sz="2200" b="1" spc="-10" dirty="0">
                <a:solidFill>
                  <a:srgbClr val="2E2B1F"/>
                </a:solidFill>
                <a:latin typeface="Calibri"/>
                <a:cs typeface="Calibri"/>
              </a:rPr>
              <a:t>stack)</a:t>
            </a:r>
            <a:r>
              <a:rPr sz="2200" spc="-10" dirty="0">
                <a:solidFill>
                  <a:srgbClr val="2E2B1F"/>
                </a:solidFill>
                <a:latin typeface="Calibri"/>
                <a:cs typeface="Calibri"/>
              </a:rPr>
              <a:t>.</a:t>
            </a:r>
            <a:endParaRPr sz="2200">
              <a:latin typeface="Calibri"/>
              <a:cs typeface="Calibri"/>
            </a:endParaRPr>
          </a:p>
          <a:p>
            <a:pPr marL="241300" marR="5080" indent="-229235">
              <a:lnSpc>
                <a:spcPct val="100000"/>
              </a:lnSpc>
              <a:spcBef>
                <a:spcPts val="525"/>
              </a:spcBef>
              <a:buClr>
                <a:srgbClr val="A9A47B"/>
              </a:buClr>
              <a:buFont typeface="Arial MT"/>
              <a:buChar char="•"/>
              <a:tabLst>
                <a:tab pos="241300" algn="l"/>
                <a:tab pos="241935" algn="l"/>
                <a:tab pos="686435" algn="l"/>
                <a:tab pos="1594485" algn="l"/>
                <a:tab pos="1983739" algn="l"/>
                <a:tab pos="2273300" algn="l"/>
                <a:tab pos="3292475" algn="l"/>
                <a:tab pos="4070350" algn="l"/>
                <a:tab pos="4932680" algn="l"/>
                <a:tab pos="6130925" algn="l"/>
                <a:tab pos="7115175" algn="l"/>
              </a:tabLst>
            </a:pPr>
            <a:r>
              <a:rPr sz="2200" spc="-5" dirty="0">
                <a:solidFill>
                  <a:srgbClr val="2E2B1F"/>
                </a:solidFill>
                <a:latin typeface="Calibri"/>
                <a:cs typeface="Calibri"/>
              </a:rPr>
              <a:t>All	th</a:t>
            </a:r>
            <a:r>
              <a:rPr sz="2200" spc="-35" dirty="0">
                <a:solidFill>
                  <a:srgbClr val="2E2B1F"/>
                </a:solidFill>
                <a:latin typeface="Calibri"/>
                <a:cs typeface="Calibri"/>
              </a:rPr>
              <a:t>r</a:t>
            </a:r>
            <a:r>
              <a:rPr sz="2200" spc="-5" dirty="0">
                <a:solidFill>
                  <a:srgbClr val="2E2B1F"/>
                </a:solidFill>
                <a:latin typeface="Calibri"/>
                <a:cs typeface="Calibri"/>
              </a:rPr>
              <a:t>ead</a:t>
            </a:r>
            <a:r>
              <a:rPr sz="2200" dirty="0">
                <a:solidFill>
                  <a:srgbClr val="2E2B1F"/>
                </a:solidFill>
                <a:latin typeface="Calibri"/>
                <a:cs typeface="Calibri"/>
              </a:rPr>
              <a:t>	o</a:t>
            </a:r>
            <a:r>
              <a:rPr sz="2200" spc="-5" dirty="0">
                <a:solidFill>
                  <a:srgbClr val="2E2B1F"/>
                </a:solidFill>
                <a:latin typeface="Calibri"/>
                <a:cs typeface="Calibri"/>
              </a:rPr>
              <a:t>f</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p</a:t>
            </a:r>
            <a:r>
              <a:rPr sz="2200" spc="-45" dirty="0">
                <a:solidFill>
                  <a:srgbClr val="2E2B1F"/>
                </a:solidFill>
                <a:latin typeface="Calibri"/>
                <a:cs typeface="Calibri"/>
              </a:rPr>
              <a:t>r</a:t>
            </a:r>
            <a:r>
              <a:rPr sz="2200" spc="-5" dirty="0">
                <a:solidFill>
                  <a:srgbClr val="2E2B1F"/>
                </a:solidFill>
                <a:latin typeface="Calibri"/>
                <a:cs typeface="Calibri"/>
              </a:rPr>
              <a:t>ocess</a:t>
            </a:r>
            <a:r>
              <a:rPr sz="2200" dirty="0">
                <a:solidFill>
                  <a:srgbClr val="2E2B1F"/>
                </a:solidFill>
                <a:latin typeface="Calibri"/>
                <a:cs typeface="Calibri"/>
              </a:rPr>
              <a:t>	</a:t>
            </a:r>
            <a:r>
              <a:rPr sz="2200" spc="-10" dirty="0">
                <a:solidFill>
                  <a:srgbClr val="2E2B1F"/>
                </a:solidFill>
                <a:latin typeface="Calibri"/>
                <a:cs typeface="Calibri"/>
              </a:rPr>
              <a:t>sha</a:t>
            </a:r>
            <a:r>
              <a:rPr sz="2200" spc="-35" dirty="0">
                <a:solidFill>
                  <a:srgbClr val="2E2B1F"/>
                </a:solidFill>
                <a:latin typeface="Calibri"/>
                <a:cs typeface="Calibri"/>
              </a:rPr>
              <a:t>r</a:t>
            </a:r>
            <a:r>
              <a:rPr sz="2200" spc="-5" dirty="0">
                <a:solidFill>
                  <a:srgbClr val="2E2B1F"/>
                </a:solidFill>
                <a:latin typeface="Calibri"/>
                <a:cs typeface="Calibri"/>
              </a:rPr>
              <a:t>e</a:t>
            </a:r>
            <a:r>
              <a:rPr sz="2200" dirty="0">
                <a:solidFill>
                  <a:srgbClr val="2E2B1F"/>
                </a:solidFill>
                <a:latin typeface="Calibri"/>
                <a:cs typeface="Calibri"/>
              </a:rPr>
              <a:t>	</a:t>
            </a:r>
            <a:r>
              <a:rPr sz="2200" b="1" spc="-10" dirty="0">
                <a:solidFill>
                  <a:srgbClr val="2E2B1F"/>
                </a:solidFill>
                <a:latin typeface="Calibri"/>
                <a:cs typeface="Calibri"/>
              </a:rPr>
              <a:t>glob</a:t>
            </a:r>
            <a:r>
              <a:rPr sz="2200" b="1" spc="-20" dirty="0">
                <a:solidFill>
                  <a:srgbClr val="2E2B1F"/>
                </a:solidFill>
                <a:latin typeface="Calibri"/>
                <a:cs typeface="Calibri"/>
              </a:rPr>
              <a:t>a</a:t>
            </a:r>
            <a:r>
              <a:rPr sz="2200" b="1" spc="-5" dirty="0">
                <a:solidFill>
                  <a:srgbClr val="2E2B1F"/>
                </a:solidFill>
                <a:latin typeface="Calibri"/>
                <a:cs typeface="Calibri"/>
              </a:rPr>
              <a:t>l</a:t>
            </a:r>
            <a:r>
              <a:rPr sz="2200" b="1" dirty="0">
                <a:solidFill>
                  <a:srgbClr val="2E2B1F"/>
                </a:solidFill>
                <a:latin typeface="Calibri"/>
                <a:cs typeface="Calibri"/>
              </a:rPr>
              <a:t>	</a:t>
            </a:r>
            <a:r>
              <a:rPr sz="2200" b="1" spc="-40" dirty="0">
                <a:solidFill>
                  <a:srgbClr val="2E2B1F"/>
                </a:solidFill>
                <a:latin typeface="Calibri"/>
                <a:cs typeface="Calibri"/>
              </a:rPr>
              <a:t>v</a:t>
            </a:r>
            <a:r>
              <a:rPr sz="2200" b="1" dirty="0">
                <a:solidFill>
                  <a:srgbClr val="2E2B1F"/>
                </a:solidFill>
                <a:latin typeface="Calibri"/>
                <a:cs typeface="Calibri"/>
              </a:rPr>
              <a:t>a</a:t>
            </a:r>
            <a:r>
              <a:rPr sz="2200" b="1" spc="-10" dirty="0">
                <a:solidFill>
                  <a:srgbClr val="2E2B1F"/>
                </a:solidFill>
                <a:latin typeface="Calibri"/>
                <a:cs typeface="Calibri"/>
              </a:rPr>
              <a:t>ria</a:t>
            </a:r>
            <a:r>
              <a:rPr sz="2200" b="1" spc="-15" dirty="0">
                <a:solidFill>
                  <a:srgbClr val="2E2B1F"/>
                </a:solidFill>
                <a:latin typeface="Calibri"/>
                <a:cs typeface="Calibri"/>
              </a:rPr>
              <a:t>b</a:t>
            </a:r>
            <a:r>
              <a:rPr sz="2200" b="1" spc="-5" dirty="0">
                <a:solidFill>
                  <a:srgbClr val="2E2B1F"/>
                </a:solidFill>
                <a:latin typeface="Calibri"/>
                <a:cs typeface="Calibri"/>
              </a:rPr>
              <a:t>les</a:t>
            </a:r>
            <a:r>
              <a:rPr sz="2200" b="1" dirty="0">
                <a:solidFill>
                  <a:srgbClr val="2E2B1F"/>
                </a:solidFill>
                <a:latin typeface="Calibri"/>
                <a:cs typeface="Calibri"/>
              </a:rPr>
              <a:t>	</a:t>
            </a:r>
            <a:r>
              <a:rPr sz="2200" b="1" spc="-5" dirty="0">
                <a:solidFill>
                  <a:srgbClr val="2E2B1F"/>
                </a:solidFill>
                <a:latin typeface="Calibri"/>
                <a:cs typeface="Calibri"/>
              </a:rPr>
              <a:t>(</a:t>
            </a:r>
            <a:r>
              <a:rPr sz="2200" b="1" spc="-20" dirty="0">
                <a:solidFill>
                  <a:srgbClr val="2E2B1F"/>
                </a:solidFill>
                <a:latin typeface="Calibri"/>
                <a:cs typeface="Calibri"/>
              </a:rPr>
              <a:t>s</a:t>
            </a:r>
            <a:r>
              <a:rPr sz="2200" b="1" spc="-25" dirty="0">
                <a:solidFill>
                  <a:srgbClr val="2E2B1F"/>
                </a:solidFill>
                <a:latin typeface="Calibri"/>
                <a:cs typeface="Calibri"/>
              </a:rPr>
              <a:t>t</a:t>
            </a:r>
            <a:r>
              <a:rPr sz="2200" b="1" spc="-5" dirty="0">
                <a:solidFill>
                  <a:srgbClr val="2E2B1F"/>
                </a:solidFill>
                <a:latin typeface="Calibri"/>
                <a:cs typeface="Calibri"/>
              </a:rPr>
              <a:t>o</a:t>
            </a:r>
            <a:r>
              <a:rPr sz="2200" b="1" spc="-25" dirty="0">
                <a:solidFill>
                  <a:srgbClr val="2E2B1F"/>
                </a:solidFill>
                <a:latin typeface="Calibri"/>
                <a:cs typeface="Calibri"/>
              </a:rPr>
              <a:t>r</a:t>
            </a:r>
            <a:r>
              <a:rPr sz="2200" b="1" spc="-10" dirty="0">
                <a:solidFill>
                  <a:srgbClr val="2E2B1F"/>
                </a:solidFill>
                <a:latin typeface="Calibri"/>
                <a:cs typeface="Calibri"/>
              </a:rPr>
              <a:t>e</a:t>
            </a:r>
            <a:r>
              <a:rPr sz="2200" b="1" spc="-5" dirty="0">
                <a:solidFill>
                  <a:srgbClr val="2E2B1F"/>
                </a:solidFill>
                <a:latin typeface="Calibri"/>
                <a:cs typeface="Calibri"/>
              </a:rPr>
              <a:t>d</a:t>
            </a:r>
            <a:r>
              <a:rPr sz="2200" b="1" dirty="0">
                <a:solidFill>
                  <a:srgbClr val="2E2B1F"/>
                </a:solidFill>
                <a:latin typeface="Calibri"/>
                <a:cs typeface="Calibri"/>
              </a:rPr>
              <a:t>	</a:t>
            </a:r>
            <a:r>
              <a:rPr sz="2200" b="1" spc="-5" dirty="0">
                <a:solidFill>
                  <a:srgbClr val="2E2B1F"/>
                </a:solidFill>
                <a:latin typeface="Calibri"/>
                <a:cs typeface="Calibri"/>
              </a:rPr>
              <a:t>in  heap)</a:t>
            </a:r>
            <a:r>
              <a:rPr sz="2200" b="1" spc="5" dirty="0">
                <a:solidFill>
                  <a:srgbClr val="2E2B1F"/>
                </a:solidFill>
                <a:latin typeface="Calibri"/>
                <a:cs typeface="Calibri"/>
              </a:rPr>
              <a:t> </a:t>
            </a:r>
            <a:r>
              <a:rPr sz="2200" spc="-5" dirty="0">
                <a:solidFill>
                  <a:srgbClr val="2E2B1F"/>
                </a:solidFill>
                <a:latin typeface="Calibri"/>
                <a:cs typeface="Calibri"/>
              </a:rPr>
              <a:t>and the</a:t>
            </a:r>
            <a:r>
              <a:rPr sz="2200" spc="10" dirty="0">
                <a:solidFill>
                  <a:srgbClr val="2E2B1F"/>
                </a:solidFill>
                <a:latin typeface="Calibri"/>
                <a:cs typeface="Calibri"/>
              </a:rPr>
              <a:t> </a:t>
            </a:r>
            <a:r>
              <a:rPr sz="2200" b="1" spc="-15" dirty="0">
                <a:solidFill>
                  <a:srgbClr val="2E2B1F"/>
                </a:solidFill>
                <a:latin typeface="Calibri"/>
                <a:cs typeface="Calibri"/>
              </a:rPr>
              <a:t>program</a:t>
            </a:r>
            <a:r>
              <a:rPr sz="2200" b="1" spc="10" dirty="0">
                <a:solidFill>
                  <a:srgbClr val="2E2B1F"/>
                </a:solidFill>
                <a:latin typeface="Calibri"/>
                <a:cs typeface="Calibri"/>
              </a:rPr>
              <a:t> </a:t>
            </a:r>
            <a:r>
              <a:rPr sz="2200" b="1" spc="-10" dirty="0">
                <a:solidFill>
                  <a:srgbClr val="2E2B1F"/>
                </a:solidFill>
                <a:latin typeface="Calibri"/>
                <a:cs typeface="Calibri"/>
              </a:rPr>
              <a:t>code</a:t>
            </a:r>
            <a:r>
              <a:rPr sz="2200" spc="-10" dirty="0">
                <a:solidFill>
                  <a:srgbClr val="2E2B1F"/>
                </a:solidFill>
                <a:latin typeface="Calibri"/>
                <a:cs typeface="Calibri"/>
              </a:rPr>
              <a:t>.</a:t>
            </a:r>
            <a:endParaRPr sz="2200">
              <a:latin typeface="Calibri"/>
              <a:cs typeface="Calibri"/>
            </a:endParaRPr>
          </a:p>
          <a:p>
            <a:pPr marL="241300" indent="-229235">
              <a:lnSpc>
                <a:spcPct val="100000"/>
              </a:lnSpc>
              <a:spcBef>
                <a:spcPts val="530"/>
              </a:spcBef>
              <a:buClr>
                <a:srgbClr val="A9A47B"/>
              </a:buClr>
              <a:buFont typeface="Arial MT"/>
              <a:buChar char="•"/>
              <a:tabLst>
                <a:tab pos="241300" algn="l"/>
                <a:tab pos="241935" algn="l"/>
                <a:tab pos="1402715" algn="l"/>
                <a:tab pos="1941830" algn="l"/>
                <a:tab pos="3027680" algn="l"/>
                <a:tab pos="3885565" algn="l"/>
                <a:tab pos="4284980" algn="l"/>
                <a:tab pos="5742305" algn="l"/>
                <a:tab pos="6394450" algn="l"/>
              </a:tabLst>
            </a:pPr>
            <a:r>
              <a:rPr sz="2200" spc="-5" dirty="0">
                <a:solidFill>
                  <a:srgbClr val="2E2B1F"/>
                </a:solidFill>
                <a:latin typeface="Calibri"/>
                <a:cs typeface="Calibri"/>
              </a:rPr>
              <a:t>Consider	the	</a:t>
            </a:r>
            <a:r>
              <a:rPr sz="2200" spc="-15" dirty="0">
                <a:solidFill>
                  <a:srgbClr val="2E2B1F"/>
                </a:solidFill>
                <a:latin typeface="Calibri"/>
                <a:cs typeface="Calibri"/>
              </a:rPr>
              <a:t>diagram	</a:t>
            </a:r>
            <a:r>
              <a:rPr sz="2200" spc="-5" dirty="0">
                <a:solidFill>
                  <a:srgbClr val="2E2B1F"/>
                </a:solidFill>
                <a:latin typeface="Calibri"/>
                <a:cs typeface="Calibri"/>
              </a:rPr>
              <a:t>below	</a:t>
            </a:r>
            <a:r>
              <a:rPr sz="2200" spc="-20" dirty="0">
                <a:solidFill>
                  <a:srgbClr val="2E2B1F"/>
                </a:solidFill>
                <a:latin typeface="Calibri"/>
                <a:cs typeface="Calibri"/>
              </a:rPr>
              <a:t>to	</a:t>
            </a:r>
            <a:r>
              <a:rPr sz="2200" spc="-15" dirty="0">
                <a:solidFill>
                  <a:srgbClr val="2E2B1F"/>
                </a:solidFill>
                <a:latin typeface="Calibri"/>
                <a:cs typeface="Calibri"/>
              </a:rPr>
              <a:t>understand	</a:t>
            </a:r>
            <a:r>
              <a:rPr sz="2200" spc="-10" dirty="0">
                <a:solidFill>
                  <a:srgbClr val="2E2B1F"/>
                </a:solidFill>
                <a:latin typeface="Calibri"/>
                <a:cs typeface="Calibri"/>
              </a:rPr>
              <a:t>how	multiple</a:t>
            </a:r>
            <a:endParaRPr sz="2200">
              <a:latin typeface="Calibri"/>
              <a:cs typeface="Calibri"/>
            </a:endParaRPr>
          </a:p>
          <a:p>
            <a:pPr marL="241300">
              <a:lnSpc>
                <a:spcPct val="100000"/>
              </a:lnSpc>
            </a:pPr>
            <a:r>
              <a:rPr sz="2200" spc="-10" dirty="0">
                <a:solidFill>
                  <a:srgbClr val="2E2B1F"/>
                </a:solidFill>
                <a:latin typeface="Calibri"/>
                <a:cs typeface="Calibri"/>
              </a:rPr>
              <a:t>threads </a:t>
            </a:r>
            <a:r>
              <a:rPr sz="2200" spc="-20" dirty="0">
                <a:solidFill>
                  <a:srgbClr val="2E2B1F"/>
                </a:solidFill>
                <a:latin typeface="Calibri"/>
                <a:cs typeface="Calibri"/>
              </a:rPr>
              <a:t>exist</a:t>
            </a:r>
            <a:r>
              <a:rPr sz="2200" spc="5" dirty="0">
                <a:solidFill>
                  <a:srgbClr val="2E2B1F"/>
                </a:solidFill>
                <a:latin typeface="Calibri"/>
                <a:cs typeface="Calibri"/>
              </a:rPr>
              <a:t> </a:t>
            </a:r>
            <a:r>
              <a:rPr sz="2200" spc="-5" dirty="0">
                <a:solidFill>
                  <a:srgbClr val="2E2B1F"/>
                </a:solidFill>
                <a:latin typeface="Calibri"/>
                <a:cs typeface="Calibri"/>
              </a:rPr>
              <a:t>in</a:t>
            </a:r>
            <a:r>
              <a:rPr sz="2200" spc="-10" dirty="0">
                <a:solidFill>
                  <a:srgbClr val="2E2B1F"/>
                </a:solidFill>
                <a:latin typeface="Calibri"/>
                <a:cs typeface="Calibri"/>
              </a:rPr>
              <a:t> </a:t>
            </a:r>
            <a:r>
              <a:rPr sz="2200" spc="-5" dirty="0">
                <a:solidFill>
                  <a:srgbClr val="2E2B1F"/>
                </a:solidFill>
                <a:latin typeface="Calibri"/>
                <a:cs typeface="Calibri"/>
              </a:rPr>
              <a:t>memory:</a:t>
            </a:r>
            <a:endParaRPr sz="22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9EE94B-5431-4618-B3AD-6F6EBF19D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1" y="522573"/>
            <a:ext cx="4984750" cy="526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2714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685800"/>
            <a:ext cx="7315200" cy="55626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1600" y="838200"/>
            <a:ext cx="6019800" cy="51054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048000" cy="726440"/>
          </a:xfrm>
          <a:prstGeom prst="rect">
            <a:avLst/>
          </a:prstGeom>
        </p:spPr>
        <p:txBody>
          <a:bodyPr vert="horz" wrap="square" lIns="0" tIns="12065" rIns="0" bIns="0" rtlCol="0">
            <a:spAutoFit/>
          </a:bodyPr>
          <a:lstStyle/>
          <a:p>
            <a:pPr marL="12700">
              <a:lnSpc>
                <a:spcPct val="100000"/>
              </a:lnSpc>
              <a:spcBef>
                <a:spcPts val="95"/>
              </a:spcBef>
            </a:pPr>
            <a:r>
              <a:rPr sz="4600" spc="-100" dirty="0"/>
              <a:t>W</a:t>
            </a:r>
            <a:r>
              <a:rPr sz="4600" spc="-110" dirty="0"/>
              <a:t>h</a:t>
            </a:r>
            <a:r>
              <a:rPr sz="4600" spc="-105" dirty="0"/>
              <a:t>e</a:t>
            </a:r>
            <a:r>
              <a:rPr sz="4600" spc="-5" dirty="0"/>
              <a:t>n</a:t>
            </a:r>
            <a:r>
              <a:rPr sz="4600" spc="-204" dirty="0"/>
              <a:t> </a:t>
            </a:r>
            <a:r>
              <a:rPr sz="4600" spc="-135" dirty="0"/>
              <a:t>t</a:t>
            </a:r>
            <a:r>
              <a:rPr sz="4600" spc="-5" dirty="0"/>
              <a:t>o</a:t>
            </a:r>
            <a:r>
              <a:rPr sz="4600" spc="-204" dirty="0"/>
              <a:t> </a:t>
            </a:r>
            <a:r>
              <a:rPr sz="4600" spc="-105" dirty="0"/>
              <a:t>U</a:t>
            </a:r>
            <a:r>
              <a:rPr sz="4600" spc="-100" dirty="0"/>
              <a:t>s</a:t>
            </a:r>
            <a:r>
              <a:rPr sz="4600" spc="-5" dirty="0"/>
              <a:t>e</a:t>
            </a:r>
            <a:endParaRPr sz="4600"/>
          </a:p>
        </p:txBody>
      </p:sp>
      <p:sp>
        <p:nvSpPr>
          <p:cNvPr id="3" name="object 3"/>
          <p:cNvSpPr txBox="1"/>
          <p:nvPr/>
        </p:nvSpPr>
        <p:spPr>
          <a:xfrm>
            <a:off x="650240" y="1616710"/>
            <a:ext cx="7350125" cy="311023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10" dirty="0">
                <a:solidFill>
                  <a:srgbClr val="2E2B1F"/>
                </a:solidFill>
                <a:latin typeface="Calibri"/>
                <a:cs typeface="Calibri"/>
              </a:rPr>
              <a:t>Multithreading </a:t>
            </a:r>
            <a:r>
              <a:rPr sz="2200" spc="-5" dirty="0">
                <a:solidFill>
                  <a:srgbClr val="2E2B1F"/>
                </a:solidFill>
                <a:latin typeface="Calibri"/>
                <a:cs typeface="Calibri"/>
              </a:rPr>
              <a:t>is </a:t>
            </a:r>
            <a:r>
              <a:rPr sz="2200" spc="-10" dirty="0">
                <a:solidFill>
                  <a:srgbClr val="2E2B1F"/>
                </a:solidFill>
                <a:latin typeface="Calibri"/>
                <a:cs typeface="Calibri"/>
              </a:rPr>
              <a:t>very useful </a:t>
            </a:r>
            <a:r>
              <a:rPr sz="2200" spc="-20" dirty="0">
                <a:solidFill>
                  <a:srgbClr val="2E2B1F"/>
                </a:solidFill>
                <a:latin typeface="Calibri"/>
                <a:cs typeface="Calibri"/>
              </a:rPr>
              <a:t>for </a:t>
            </a:r>
            <a:r>
              <a:rPr sz="2200" spc="-10" dirty="0">
                <a:solidFill>
                  <a:srgbClr val="2E2B1F"/>
                </a:solidFill>
                <a:latin typeface="Calibri"/>
                <a:cs typeface="Calibri"/>
              </a:rPr>
              <a:t>saving </a:t>
            </a:r>
            <a:r>
              <a:rPr sz="2200" spc="-5" dirty="0">
                <a:solidFill>
                  <a:srgbClr val="2E2B1F"/>
                </a:solidFill>
                <a:latin typeface="Calibri"/>
                <a:cs typeface="Calibri"/>
              </a:rPr>
              <a:t>time and </a:t>
            </a:r>
            <a:r>
              <a:rPr sz="2200" spc="-10" dirty="0">
                <a:solidFill>
                  <a:srgbClr val="2E2B1F"/>
                </a:solidFill>
                <a:latin typeface="Calibri"/>
                <a:cs typeface="Calibri"/>
              </a:rPr>
              <a:t>improving </a:t>
            </a:r>
            <a:r>
              <a:rPr sz="2200" spc="-5" dirty="0">
                <a:solidFill>
                  <a:srgbClr val="2E2B1F"/>
                </a:solidFill>
                <a:latin typeface="Calibri"/>
                <a:cs typeface="Calibri"/>
              </a:rPr>
              <a:t> </a:t>
            </a:r>
            <a:r>
              <a:rPr sz="2200" spc="-10" dirty="0">
                <a:solidFill>
                  <a:srgbClr val="2E2B1F"/>
                </a:solidFill>
                <a:latin typeface="Calibri"/>
                <a:cs typeface="Calibri"/>
              </a:rPr>
              <a:t>performance,</a:t>
            </a:r>
            <a:r>
              <a:rPr sz="2200" spc="475" dirty="0">
                <a:solidFill>
                  <a:srgbClr val="2E2B1F"/>
                </a:solidFill>
                <a:latin typeface="Calibri"/>
                <a:cs typeface="Calibri"/>
              </a:rPr>
              <a:t>  </a:t>
            </a:r>
            <a:r>
              <a:rPr sz="2200" spc="-5" dirty="0">
                <a:solidFill>
                  <a:srgbClr val="2E2B1F"/>
                </a:solidFill>
                <a:latin typeface="Calibri"/>
                <a:cs typeface="Calibri"/>
              </a:rPr>
              <a:t>but</a:t>
            </a:r>
            <a:r>
              <a:rPr sz="2200" spc="484" dirty="0">
                <a:solidFill>
                  <a:srgbClr val="2E2B1F"/>
                </a:solidFill>
                <a:latin typeface="Calibri"/>
                <a:cs typeface="Calibri"/>
              </a:rPr>
              <a:t>  </a:t>
            </a:r>
            <a:r>
              <a:rPr sz="2200" spc="-5" dirty="0">
                <a:solidFill>
                  <a:srgbClr val="2E2B1F"/>
                </a:solidFill>
                <a:latin typeface="Calibri"/>
                <a:cs typeface="Calibri"/>
              </a:rPr>
              <a:t>it</a:t>
            </a:r>
            <a:r>
              <a:rPr sz="2200" spc="484" dirty="0">
                <a:solidFill>
                  <a:srgbClr val="2E2B1F"/>
                </a:solidFill>
                <a:latin typeface="Calibri"/>
                <a:cs typeface="Calibri"/>
              </a:rPr>
              <a:t> </a:t>
            </a:r>
            <a:r>
              <a:rPr sz="2200" spc="490" dirty="0">
                <a:solidFill>
                  <a:srgbClr val="2E2B1F"/>
                </a:solidFill>
                <a:latin typeface="Calibri"/>
                <a:cs typeface="Calibri"/>
              </a:rPr>
              <a:t> </a:t>
            </a:r>
            <a:r>
              <a:rPr sz="2200" spc="-5" dirty="0">
                <a:solidFill>
                  <a:srgbClr val="2E2B1F"/>
                </a:solidFill>
                <a:latin typeface="Calibri"/>
                <a:cs typeface="Calibri"/>
              </a:rPr>
              <a:t>cannot</a:t>
            </a:r>
            <a:r>
              <a:rPr sz="2200" spc="484" dirty="0">
                <a:solidFill>
                  <a:srgbClr val="2E2B1F"/>
                </a:solidFill>
                <a:latin typeface="Calibri"/>
                <a:cs typeface="Calibri"/>
              </a:rPr>
              <a:t>  </a:t>
            </a:r>
            <a:r>
              <a:rPr sz="2200" spc="-5" dirty="0">
                <a:solidFill>
                  <a:srgbClr val="2E2B1F"/>
                </a:solidFill>
                <a:latin typeface="Calibri"/>
                <a:cs typeface="Calibri"/>
              </a:rPr>
              <a:t>be</a:t>
            </a:r>
            <a:r>
              <a:rPr sz="2200" spc="484" dirty="0">
                <a:solidFill>
                  <a:srgbClr val="2E2B1F"/>
                </a:solidFill>
                <a:latin typeface="Calibri"/>
                <a:cs typeface="Calibri"/>
              </a:rPr>
              <a:t> </a:t>
            </a:r>
            <a:r>
              <a:rPr sz="2200" spc="490" dirty="0">
                <a:solidFill>
                  <a:srgbClr val="2E2B1F"/>
                </a:solidFill>
                <a:latin typeface="Calibri"/>
                <a:cs typeface="Calibri"/>
              </a:rPr>
              <a:t> </a:t>
            </a:r>
            <a:r>
              <a:rPr sz="2200" spc="-5" dirty="0">
                <a:solidFill>
                  <a:srgbClr val="2E2B1F"/>
                </a:solidFill>
                <a:latin typeface="Calibri"/>
                <a:cs typeface="Calibri"/>
              </a:rPr>
              <a:t>applied</a:t>
            </a:r>
            <a:r>
              <a:rPr sz="2200" spc="484" dirty="0">
                <a:solidFill>
                  <a:srgbClr val="2E2B1F"/>
                </a:solidFill>
                <a:latin typeface="Calibri"/>
                <a:cs typeface="Calibri"/>
              </a:rPr>
              <a:t>  </a:t>
            </a:r>
            <a:r>
              <a:rPr sz="2200" spc="-5" dirty="0">
                <a:solidFill>
                  <a:srgbClr val="2E2B1F"/>
                </a:solidFill>
                <a:latin typeface="Calibri"/>
                <a:cs typeface="Calibri"/>
              </a:rPr>
              <a:t>everywhere. </a:t>
            </a:r>
            <a:r>
              <a:rPr sz="2200" dirty="0">
                <a:solidFill>
                  <a:srgbClr val="2E2B1F"/>
                </a:solidFill>
                <a:latin typeface="Calibri"/>
                <a:cs typeface="Calibri"/>
              </a:rPr>
              <a:t> </a:t>
            </a:r>
            <a:r>
              <a:rPr sz="2200" spc="-5" dirty="0">
                <a:solidFill>
                  <a:srgbClr val="2E2B1F"/>
                </a:solidFill>
                <a:latin typeface="Calibri"/>
                <a:cs typeface="Calibri"/>
              </a:rPr>
              <a:t>In the </a:t>
            </a:r>
            <a:r>
              <a:rPr sz="2200" spc="-10" dirty="0">
                <a:solidFill>
                  <a:srgbClr val="2E2B1F"/>
                </a:solidFill>
                <a:latin typeface="Calibri"/>
                <a:cs typeface="Calibri"/>
              </a:rPr>
              <a:t>previous </a:t>
            </a:r>
            <a:r>
              <a:rPr sz="2200" spc="-15" dirty="0">
                <a:solidFill>
                  <a:srgbClr val="2E2B1F"/>
                </a:solidFill>
                <a:latin typeface="Calibri"/>
                <a:cs typeface="Calibri"/>
              </a:rPr>
              <a:t>example, </a:t>
            </a:r>
            <a:r>
              <a:rPr sz="2200" spc="-5" dirty="0">
                <a:solidFill>
                  <a:srgbClr val="2E2B1F"/>
                </a:solidFill>
                <a:latin typeface="Calibri"/>
                <a:cs typeface="Calibri"/>
              </a:rPr>
              <a:t>the music </a:t>
            </a:r>
            <a:r>
              <a:rPr sz="2200" spc="-10" dirty="0">
                <a:solidFill>
                  <a:srgbClr val="2E2B1F"/>
                </a:solidFill>
                <a:latin typeface="Calibri"/>
                <a:cs typeface="Calibri"/>
              </a:rPr>
              <a:t>thread </a:t>
            </a:r>
            <a:r>
              <a:rPr sz="2200" spc="-5" dirty="0">
                <a:solidFill>
                  <a:srgbClr val="2E2B1F"/>
                </a:solidFill>
                <a:latin typeface="Calibri"/>
                <a:cs typeface="Calibri"/>
              </a:rPr>
              <a:t>is independent </a:t>
            </a:r>
            <a:r>
              <a:rPr sz="2200" dirty="0">
                <a:solidFill>
                  <a:srgbClr val="2E2B1F"/>
                </a:solidFill>
                <a:latin typeface="Calibri"/>
                <a:cs typeface="Calibri"/>
              </a:rPr>
              <a:t>of </a:t>
            </a:r>
            <a:r>
              <a:rPr sz="2200" spc="5" dirty="0">
                <a:solidFill>
                  <a:srgbClr val="2E2B1F"/>
                </a:solidFill>
                <a:latin typeface="Calibri"/>
                <a:cs typeface="Calibri"/>
              </a:rPr>
              <a:t> </a:t>
            </a:r>
            <a:r>
              <a:rPr sz="2200" spc="-5" dirty="0">
                <a:solidFill>
                  <a:srgbClr val="2E2B1F"/>
                </a:solidFill>
                <a:latin typeface="Calibri"/>
                <a:cs typeface="Calibri"/>
              </a:rPr>
              <a:t>the</a:t>
            </a:r>
            <a:r>
              <a:rPr sz="2200" spc="430" dirty="0">
                <a:solidFill>
                  <a:srgbClr val="2E2B1F"/>
                </a:solidFill>
                <a:latin typeface="Calibri"/>
                <a:cs typeface="Calibri"/>
              </a:rPr>
              <a:t> </a:t>
            </a:r>
            <a:r>
              <a:rPr sz="2200" spc="-10" dirty="0">
                <a:solidFill>
                  <a:srgbClr val="2E2B1F"/>
                </a:solidFill>
                <a:latin typeface="Calibri"/>
                <a:cs typeface="Calibri"/>
              </a:rPr>
              <a:t>thread</a:t>
            </a:r>
            <a:r>
              <a:rPr sz="2200" spc="425" dirty="0">
                <a:solidFill>
                  <a:srgbClr val="2E2B1F"/>
                </a:solidFill>
                <a:latin typeface="Calibri"/>
                <a:cs typeface="Calibri"/>
              </a:rPr>
              <a:t> </a:t>
            </a:r>
            <a:r>
              <a:rPr sz="2200" spc="-10" dirty="0">
                <a:solidFill>
                  <a:srgbClr val="2E2B1F"/>
                </a:solidFill>
                <a:latin typeface="Calibri"/>
                <a:cs typeface="Calibri"/>
              </a:rPr>
              <a:t>that</a:t>
            </a:r>
            <a:r>
              <a:rPr sz="2200" spc="430" dirty="0">
                <a:solidFill>
                  <a:srgbClr val="2E2B1F"/>
                </a:solidFill>
                <a:latin typeface="Calibri"/>
                <a:cs typeface="Calibri"/>
              </a:rPr>
              <a:t> </a:t>
            </a:r>
            <a:r>
              <a:rPr sz="2200" spc="-20" dirty="0">
                <a:solidFill>
                  <a:srgbClr val="2E2B1F"/>
                </a:solidFill>
                <a:latin typeface="Calibri"/>
                <a:cs typeface="Calibri"/>
              </a:rPr>
              <a:t>takes</a:t>
            </a:r>
            <a:r>
              <a:rPr sz="2200" spc="430" dirty="0">
                <a:solidFill>
                  <a:srgbClr val="2E2B1F"/>
                </a:solidFill>
                <a:latin typeface="Calibri"/>
                <a:cs typeface="Calibri"/>
              </a:rPr>
              <a:t> </a:t>
            </a:r>
            <a:r>
              <a:rPr sz="2200" spc="-10" dirty="0">
                <a:solidFill>
                  <a:srgbClr val="2E2B1F"/>
                </a:solidFill>
                <a:latin typeface="Calibri"/>
                <a:cs typeface="Calibri"/>
              </a:rPr>
              <a:t>your</a:t>
            </a:r>
            <a:r>
              <a:rPr sz="2200" spc="430" dirty="0">
                <a:solidFill>
                  <a:srgbClr val="2E2B1F"/>
                </a:solidFill>
                <a:latin typeface="Calibri"/>
                <a:cs typeface="Calibri"/>
              </a:rPr>
              <a:t> </a:t>
            </a:r>
            <a:r>
              <a:rPr sz="2200" spc="-5" dirty="0">
                <a:solidFill>
                  <a:srgbClr val="2E2B1F"/>
                </a:solidFill>
                <a:latin typeface="Calibri"/>
                <a:cs typeface="Calibri"/>
              </a:rPr>
              <a:t>input</a:t>
            </a:r>
            <a:r>
              <a:rPr sz="2200" spc="420" dirty="0">
                <a:solidFill>
                  <a:srgbClr val="2E2B1F"/>
                </a:solidFill>
                <a:latin typeface="Calibri"/>
                <a:cs typeface="Calibri"/>
              </a:rPr>
              <a:t> </a:t>
            </a:r>
            <a:r>
              <a:rPr sz="2200" spc="-5" dirty="0">
                <a:solidFill>
                  <a:srgbClr val="2E2B1F"/>
                </a:solidFill>
                <a:latin typeface="Calibri"/>
                <a:cs typeface="Calibri"/>
              </a:rPr>
              <a:t>and</a:t>
            </a:r>
            <a:r>
              <a:rPr sz="2200" spc="425" dirty="0">
                <a:solidFill>
                  <a:srgbClr val="2E2B1F"/>
                </a:solidFill>
                <a:latin typeface="Calibri"/>
                <a:cs typeface="Calibri"/>
              </a:rPr>
              <a:t> </a:t>
            </a:r>
            <a:r>
              <a:rPr sz="2200" spc="-5" dirty="0">
                <a:solidFill>
                  <a:srgbClr val="2E2B1F"/>
                </a:solidFill>
                <a:latin typeface="Calibri"/>
                <a:cs typeface="Calibri"/>
              </a:rPr>
              <a:t>the</a:t>
            </a:r>
            <a:r>
              <a:rPr sz="2200" spc="440" dirty="0">
                <a:solidFill>
                  <a:srgbClr val="2E2B1F"/>
                </a:solidFill>
                <a:latin typeface="Calibri"/>
                <a:cs typeface="Calibri"/>
              </a:rPr>
              <a:t> </a:t>
            </a:r>
            <a:r>
              <a:rPr sz="2200" spc="-10" dirty="0">
                <a:solidFill>
                  <a:srgbClr val="2E2B1F"/>
                </a:solidFill>
                <a:latin typeface="Calibri"/>
                <a:cs typeface="Calibri"/>
              </a:rPr>
              <a:t>thread</a:t>
            </a:r>
            <a:r>
              <a:rPr sz="2200" spc="440" dirty="0">
                <a:solidFill>
                  <a:srgbClr val="2E2B1F"/>
                </a:solidFill>
                <a:latin typeface="Calibri"/>
                <a:cs typeface="Calibri"/>
              </a:rPr>
              <a:t> </a:t>
            </a:r>
            <a:r>
              <a:rPr sz="2200" spc="-10" dirty="0">
                <a:solidFill>
                  <a:srgbClr val="2E2B1F"/>
                </a:solidFill>
                <a:latin typeface="Calibri"/>
                <a:cs typeface="Calibri"/>
              </a:rPr>
              <a:t>that</a:t>
            </a:r>
            <a:r>
              <a:rPr sz="2200" spc="434" dirty="0">
                <a:solidFill>
                  <a:srgbClr val="2E2B1F"/>
                </a:solidFill>
                <a:latin typeface="Calibri"/>
                <a:cs typeface="Calibri"/>
              </a:rPr>
              <a:t> </a:t>
            </a:r>
            <a:r>
              <a:rPr sz="2200" spc="-25" dirty="0">
                <a:solidFill>
                  <a:srgbClr val="2E2B1F"/>
                </a:solidFill>
                <a:latin typeface="Calibri"/>
                <a:cs typeface="Calibri"/>
              </a:rPr>
              <a:t>takes </a:t>
            </a:r>
            <a:r>
              <a:rPr sz="2200" spc="-484" dirty="0">
                <a:solidFill>
                  <a:srgbClr val="2E2B1F"/>
                </a:solidFill>
                <a:latin typeface="Calibri"/>
                <a:cs typeface="Calibri"/>
              </a:rPr>
              <a:t> </a:t>
            </a:r>
            <a:r>
              <a:rPr sz="2200" spc="-10" dirty="0">
                <a:solidFill>
                  <a:srgbClr val="2E2B1F"/>
                </a:solidFill>
                <a:latin typeface="Calibri"/>
                <a:cs typeface="Calibri"/>
              </a:rPr>
              <a:t>your</a:t>
            </a:r>
            <a:r>
              <a:rPr sz="2200" spc="-5" dirty="0">
                <a:solidFill>
                  <a:srgbClr val="2E2B1F"/>
                </a:solidFill>
                <a:latin typeface="Calibri"/>
                <a:cs typeface="Calibri"/>
              </a:rPr>
              <a:t> input</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independent</a:t>
            </a:r>
            <a:r>
              <a:rPr sz="2200" dirty="0">
                <a:solidFill>
                  <a:srgbClr val="2E2B1F"/>
                </a:solidFill>
                <a:latin typeface="Calibri"/>
                <a:cs typeface="Calibri"/>
              </a:rPr>
              <a:t> of</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a:t>
            </a:r>
            <a:r>
              <a:rPr sz="2200" spc="-10" dirty="0">
                <a:solidFill>
                  <a:srgbClr val="2E2B1F"/>
                </a:solidFill>
                <a:latin typeface="Calibri"/>
                <a:cs typeface="Calibri"/>
              </a:rPr>
              <a:t>that</a:t>
            </a:r>
            <a:r>
              <a:rPr sz="2200" spc="-5" dirty="0">
                <a:solidFill>
                  <a:srgbClr val="2E2B1F"/>
                </a:solidFill>
                <a:latin typeface="Calibri"/>
                <a:cs typeface="Calibri"/>
              </a:rPr>
              <a:t> runs</a:t>
            </a:r>
            <a:r>
              <a:rPr sz="2200" dirty="0">
                <a:solidFill>
                  <a:srgbClr val="2E2B1F"/>
                </a:solidFill>
                <a:latin typeface="Calibri"/>
                <a:cs typeface="Calibri"/>
              </a:rPr>
              <a:t> </a:t>
            </a:r>
            <a:r>
              <a:rPr sz="2200" spc="-15" dirty="0">
                <a:solidFill>
                  <a:srgbClr val="2E2B1F"/>
                </a:solidFill>
                <a:latin typeface="Calibri"/>
                <a:cs typeface="Calibri"/>
              </a:rPr>
              <a:t>your </a:t>
            </a:r>
            <a:r>
              <a:rPr sz="2200" spc="-10" dirty="0">
                <a:solidFill>
                  <a:srgbClr val="2E2B1F"/>
                </a:solidFill>
                <a:latin typeface="Calibri"/>
                <a:cs typeface="Calibri"/>
              </a:rPr>
              <a:t> opponent. </a:t>
            </a:r>
            <a:r>
              <a:rPr sz="2200" spc="-5" dirty="0">
                <a:solidFill>
                  <a:srgbClr val="2E2B1F"/>
                </a:solidFill>
                <a:latin typeface="Calibri"/>
                <a:cs typeface="Calibri"/>
              </a:rPr>
              <a:t>These </a:t>
            </a:r>
            <a:r>
              <a:rPr sz="2200" spc="-10" dirty="0">
                <a:solidFill>
                  <a:srgbClr val="2E2B1F"/>
                </a:solidFill>
                <a:latin typeface="Calibri"/>
                <a:cs typeface="Calibri"/>
              </a:rPr>
              <a:t>threads </a:t>
            </a:r>
            <a:r>
              <a:rPr sz="2200" spc="-5" dirty="0">
                <a:solidFill>
                  <a:srgbClr val="2E2B1F"/>
                </a:solidFill>
                <a:latin typeface="Calibri"/>
                <a:cs typeface="Calibri"/>
              </a:rPr>
              <a:t>run </a:t>
            </a:r>
            <a:r>
              <a:rPr sz="2200" spc="-10" dirty="0">
                <a:solidFill>
                  <a:srgbClr val="2E2B1F"/>
                </a:solidFill>
                <a:latin typeface="Calibri"/>
                <a:cs typeface="Calibri"/>
              </a:rPr>
              <a:t>independently because they are </a:t>
            </a:r>
            <a:r>
              <a:rPr sz="2200" spc="-5" dirty="0">
                <a:solidFill>
                  <a:srgbClr val="2E2B1F"/>
                </a:solidFill>
                <a:latin typeface="Calibri"/>
                <a:cs typeface="Calibri"/>
              </a:rPr>
              <a:t> </a:t>
            </a:r>
            <a:r>
              <a:rPr sz="2200" spc="-10" dirty="0">
                <a:solidFill>
                  <a:srgbClr val="2E2B1F"/>
                </a:solidFill>
                <a:latin typeface="Calibri"/>
                <a:cs typeface="Calibri"/>
              </a:rPr>
              <a:t>not</a:t>
            </a:r>
            <a:r>
              <a:rPr sz="2200" dirty="0">
                <a:solidFill>
                  <a:srgbClr val="2E2B1F"/>
                </a:solidFill>
                <a:latin typeface="Calibri"/>
                <a:cs typeface="Calibri"/>
              </a:rPr>
              <a:t> </a:t>
            </a:r>
            <a:r>
              <a:rPr sz="2200" spc="-10" dirty="0">
                <a:solidFill>
                  <a:srgbClr val="2E2B1F"/>
                </a:solidFill>
                <a:latin typeface="Calibri"/>
                <a:cs typeface="Calibri"/>
              </a:rPr>
              <a:t>inter-dependent.</a:t>
            </a:r>
            <a:endParaRPr sz="2200">
              <a:latin typeface="Calibri"/>
              <a:cs typeface="Calibri"/>
            </a:endParaRPr>
          </a:p>
          <a:p>
            <a:pPr marL="241300" marR="8890" indent="-229235" algn="just">
              <a:lnSpc>
                <a:spcPct val="100000"/>
              </a:lnSpc>
              <a:spcBef>
                <a:spcPts val="530"/>
              </a:spcBef>
              <a:buClr>
                <a:srgbClr val="A9A47B"/>
              </a:buClr>
              <a:buFont typeface="Arial MT"/>
              <a:buChar char="•"/>
              <a:tabLst>
                <a:tab pos="241935" algn="l"/>
              </a:tabLst>
            </a:pPr>
            <a:r>
              <a:rPr sz="2200" spc="-20" dirty="0">
                <a:solidFill>
                  <a:srgbClr val="2E2B1F"/>
                </a:solidFill>
                <a:latin typeface="Calibri"/>
                <a:cs typeface="Calibri"/>
              </a:rPr>
              <a:t>Therefore,</a:t>
            </a:r>
            <a:r>
              <a:rPr sz="2200" spc="-15" dirty="0">
                <a:solidFill>
                  <a:srgbClr val="2E2B1F"/>
                </a:solidFill>
                <a:latin typeface="Calibri"/>
                <a:cs typeface="Calibri"/>
              </a:rPr>
              <a:t> </a:t>
            </a:r>
            <a:r>
              <a:rPr sz="2200" spc="-10" dirty="0">
                <a:solidFill>
                  <a:srgbClr val="2E2B1F"/>
                </a:solidFill>
                <a:latin typeface="Calibri"/>
                <a:cs typeface="Calibri"/>
              </a:rPr>
              <a:t>multithreading</a:t>
            </a:r>
            <a:r>
              <a:rPr sz="2200" spc="-5"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dirty="0">
                <a:solidFill>
                  <a:srgbClr val="2E2B1F"/>
                </a:solidFill>
                <a:latin typeface="Calibri"/>
                <a:cs typeface="Calibri"/>
              </a:rPr>
              <a:t>be</a:t>
            </a:r>
            <a:r>
              <a:rPr sz="2200" spc="5" dirty="0">
                <a:solidFill>
                  <a:srgbClr val="2E2B1F"/>
                </a:solidFill>
                <a:latin typeface="Calibri"/>
                <a:cs typeface="Calibri"/>
              </a:rPr>
              <a:t> </a:t>
            </a:r>
            <a:r>
              <a:rPr sz="2200" spc="-10" dirty="0">
                <a:solidFill>
                  <a:srgbClr val="2E2B1F"/>
                </a:solidFill>
                <a:latin typeface="Calibri"/>
                <a:cs typeface="Calibri"/>
              </a:rPr>
              <a:t>used</a:t>
            </a:r>
            <a:r>
              <a:rPr sz="2200" spc="-5" dirty="0">
                <a:solidFill>
                  <a:srgbClr val="2E2B1F"/>
                </a:solidFill>
                <a:latin typeface="Calibri"/>
                <a:cs typeface="Calibri"/>
              </a:rPr>
              <a:t> only</a:t>
            </a:r>
            <a:r>
              <a:rPr sz="2200" dirty="0">
                <a:solidFill>
                  <a:srgbClr val="2E2B1F"/>
                </a:solidFill>
                <a:latin typeface="Calibri"/>
                <a:cs typeface="Calibri"/>
              </a:rPr>
              <a:t> </a:t>
            </a:r>
            <a:r>
              <a:rPr sz="2200" spc="-5" dirty="0">
                <a:solidFill>
                  <a:srgbClr val="2E2B1F"/>
                </a:solidFill>
                <a:latin typeface="Calibri"/>
                <a:cs typeface="Calibri"/>
              </a:rPr>
              <a:t>when</a:t>
            </a:r>
            <a:r>
              <a:rPr sz="2200"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dependency</a:t>
            </a:r>
            <a:r>
              <a:rPr sz="2200" spc="20" dirty="0">
                <a:solidFill>
                  <a:srgbClr val="2E2B1F"/>
                </a:solidFill>
                <a:latin typeface="Calibri"/>
                <a:cs typeface="Calibri"/>
              </a:rPr>
              <a:t> </a:t>
            </a:r>
            <a:r>
              <a:rPr sz="2200" spc="-10" dirty="0">
                <a:solidFill>
                  <a:srgbClr val="2E2B1F"/>
                </a:solidFill>
                <a:latin typeface="Calibri"/>
                <a:cs typeface="Calibri"/>
              </a:rPr>
              <a:t>between</a:t>
            </a:r>
            <a:r>
              <a:rPr sz="2200" spc="40" dirty="0">
                <a:solidFill>
                  <a:srgbClr val="2E2B1F"/>
                </a:solidFill>
                <a:latin typeface="Calibri"/>
                <a:cs typeface="Calibri"/>
              </a:rPr>
              <a:t> </a:t>
            </a:r>
            <a:r>
              <a:rPr sz="2200" spc="-5" dirty="0">
                <a:solidFill>
                  <a:srgbClr val="2E2B1F"/>
                </a:solidFill>
                <a:latin typeface="Calibri"/>
                <a:cs typeface="Calibri"/>
              </a:rPr>
              <a:t>individual</a:t>
            </a:r>
            <a:r>
              <a:rPr sz="2200" spc="-25" dirty="0">
                <a:solidFill>
                  <a:srgbClr val="2E2B1F"/>
                </a:solidFill>
                <a:latin typeface="Calibri"/>
                <a:cs typeface="Calibri"/>
              </a:rPr>
              <a:t> </a:t>
            </a:r>
            <a:r>
              <a:rPr sz="2200" spc="-10" dirty="0">
                <a:solidFill>
                  <a:srgbClr val="2E2B1F"/>
                </a:solidFill>
                <a:latin typeface="Calibri"/>
                <a:cs typeface="Calibri"/>
              </a:rPr>
              <a:t>threads</a:t>
            </a:r>
            <a:r>
              <a:rPr sz="2200" spc="-25" dirty="0">
                <a:solidFill>
                  <a:srgbClr val="2E2B1F"/>
                </a:solidFill>
                <a:latin typeface="Calibri"/>
                <a:cs typeface="Calibri"/>
              </a:rPr>
              <a:t> </a:t>
            </a:r>
            <a:r>
              <a:rPr sz="2200" spc="-10" dirty="0">
                <a:solidFill>
                  <a:srgbClr val="2E2B1F"/>
                </a:solidFill>
                <a:latin typeface="Calibri"/>
                <a:cs typeface="Calibri"/>
              </a:rPr>
              <a:t>does</a:t>
            </a:r>
            <a:r>
              <a:rPr sz="2200" spc="20" dirty="0">
                <a:solidFill>
                  <a:srgbClr val="2E2B1F"/>
                </a:solidFill>
                <a:latin typeface="Calibri"/>
                <a:cs typeface="Calibri"/>
              </a:rPr>
              <a:t> </a:t>
            </a:r>
            <a:r>
              <a:rPr sz="2200" spc="-10" dirty="0">
                <a:solidFill>
                  <a:srgbClr val="2E2B1F"/>
                </a:solidFill>
                <a:latin typeface="Calibri"/>
                <a:cs typeface="Calibri"/>
              </a:rPr>
              <a:t>not</a:t>
            </a:r>
            <a:r>
              <a:rPr sz="2200" spc="5" dirty="0">
                <a:solidFill>
                  <a:srgbClr val="2E2B1F"/>
                </a:solidFill>
                <a:latin typeface="Calibri"/>
                <a:cs typeface="Calibri"/>
              </a:rPr>
              <a:t> </a:t>
            </a:r>
            <a:r>
              <a:rPr sz="2200" spc="-15" dirty="0">
                <a:solidFill>
                  <a:srgbClr val="2E2B1F"/>
                </a:solidFill>
                <a:latin typeface="Calibri"/>
                <a:cs typeface="Calibri"/>
              </a:rPr>
              <a:t>exist.</a:t>
            </a:r>
            <a:endParaRPr sz="2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904230" cy="726440"/>
          </a:xfrm>
          <a:prstGeom prst="rect">
            <a:avLst/>
          </a:prstGeom>
        </p:spPr>
        <p:txBody>
          <a:bodyPr vert="horz" wrap="square" lIns="0" tIns="12065" rIns="0" bIns="0" rtlCol="0">
            <a:spAutoFit/>
          </a:bodyPr>
          <a:lstStyle/>
          <a:p>
            <a:pPr marL="12700">
              <a:lnSpc>
                <a:spcPct val="100000"/>
              </a:lnSpc>
              <a:spcBef>
                <a:spcPts val="95"/>
              </a:spcBef>
            </a:pPr>
            <a:r>
              <a:rPr sz="4600" spc="-100" dirty="0"/>
              <a:t>W</a:t>
            </a:r>
            <a:r>
              <a:rPr sz="4600" spc="-195" dirty="0"/>
              <a:t>h</a:t>
            </a:r>
            <a:r>
              <a:rPr sz="4600" spc="-5" dirty="0"/>
              <a:t>y</a:t>
            </a:r>
            <a:r>
              <a:rPr sz="4600" spc="-210" dirty="0"/>
              <a:t> </a:t>
            </a:r>
            <a:r>
              <a:rPr sz="4600" spc="-110" dirty="0"/>
              <a:t>E</a:t>
            </a:r>
            <a:r>
              <a:rPr sz="4600" spc="-200" dirty="0"/>
              <a:t>x</a:t>
            </a:r>
            <a:r>
              <a:rPr sz="4600" spc="-105" dirty="0"/>
              <a:t>cep</a:t>
            </a:r>
            <a:r>
              <a:rPr sz="4600" spc="-100" dirty="0"/>
              <a:t>t</a:t>
            </a:r>
            <a:r>
              <a:rPr sz="4600" spc="-110" dirty="0"/>
              <a:t>io</a:t>
            </a:r>
            <a:r>
              <a:rPr sz="4600" spc="-5" dirty="0"/>
              <a:t>n</a:t>
            </a:r>
            <a:r>
              <a:rPr sz="4600" spc="-204" dirty="0"/>
              <a:t> </a:t>
            </a:r>
            <a:r>
              <a:rPr sz="4600" spc="-100" dirty="0"/>
              <a:t>H</a:t>
            </a:r>
            <a:r>
              <a:rPr sz="4600" spc="-105" dirty="0"/>
              <a:t>a</a:t>
            </a:r>
            <a:r>
              <a:rPr sz="4600" spc="-100" dirty="0"/>
              <a:t>n</a:t>
            </a:r>
            <a:r>
              <a:rPr sz="4600" spc="-110" dirty="0"/>
              <a:t>d</a:t>
            </a:r>
            <a:r>
              <a:rPr sz="4600" spc="-100" dirty="0"/>
              <a:t>l</a:t>
            </a:r>
            <a:r>
              <a:rPr sz="4600" spc="-110" dirty="0"/>
              <a:t>i</a:t>
            </a:r>
            <a:r>
              <a:rPr sz="4600" spc="-100" dirty="0"/>
              <a:t>n</a:t>
            </a:r>
            <a:r>
              <a:rPr sz="4600" spc="-5" dirty="0"/>
              <a:t>g</a:t>
            </a:r>
            <a:endParaRPr sz="4600"/>
          </a:p>
        </p:txBody>
      </p:sp>
      <p:sp>
        <p:nvSpPr>
          <p:cNvPr id="3" name="object 3"/>
          <p:cNvSpPr txBox="1"/>
          <p:nvPr/>
        </p:nvSpPr>
        <p:spPr>
          <a:xfrm>
            <a:off x="650240" y="1616710"/>
            <a:ext cx="7348855" cy="2979662"/>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400" spc="-10" dirty="0">
                <a:latin typeface="Times New Roman" panose="02020603050405020304" pitchFamily="18" charset="0"/>
                <a:cs typeface="Times New Roman" panose="02020603050405020304" pitchFamily="18" charset="0"/>
              </a:rPr>
              <a:t>Exceptions are </a:t>
            </a:r>
            <a:r>
              <a:rPr sz="2400" spc="-15" dirty="0">
                <a:latin typeface="Times New Roman" panose="02020603050405020304" pitchFamily="18" charset="0"/>
                <a:cs typeface="Times New Roman" panose="02020603050405020304" pitchFamily="18" charset="0"/>
              </a:rPr>
              <a:t>convenient </a:t>
            </a:r>
            <a:r>
              <a:rPr sz="2400" spc="-5" dirty="0">
                <a:latin typeface="Times New Roman" panose="02020603050405020304" pitchFamily="18" charset="0"/>
                <a:cs typeface="Times New Roman" panose="02020603050405020304" pitchFamily="18" charset="0"/>
              </a:rPr>
              <a:t>in </a:t>
            </a:r>
            <a:r>
              <a:rPr sz="2400" spc="-15" dirty="0">
                <a:latin typeface="Times New Roman" panose="02020603050405020304" pitchFamily="18" charset="0"/>
                <a:cs typeface="Times New Roman" panose="02020603050405020304" pitchFamily="18" charset="0"/>
              </a:rPr>
              <a:t>many </a:t>
            </a:r>
            <a:r>
              <a:rPr sz="2400" spc="-25" dirty="0">
                <a:latin typeface="Times New Roman" panose="02020603050405020304" pitchFamily="18" charset="0"/>
                <a:cs typeface="Times New Roman" panose="02020603050405020304" pitchFamily="18" charset="0"/>
              </a:rPr>
              <a:t>ways </a:t>
            </a:r>
            <a:r>
              <a:rPr sz="2400" spc="-20" dirty="0">
                <a:latin typeface="Times New Roman" panose="02020603050405020304" pitchFamily="18" charset="0"/>
                <a:cs typeface="Times New Roman" panose="02020603050405020304" pitchFamily="18" charset="0"/>
              </a:rPr>
              <a:t>for </a:t>
            </a:r>
            <a:r>
              <a:rPr sz="2400" spc="-10" dirty="0">
                <a:latin typeface="Times New Roman" panose="02020603050405020304" pitchFamily="18" charset="0"/>
                <a:cs typeface="Times New Roman" panose="02020603050405020304" pitchFamily="18" charset="0"/>
              </a:rPr>
              <a:t>handling </a:t>
            </a:r>
            <a:r>
              <a:rPr sz="2400" spc="-15" dirty="0">
                <a:latin typeface="Times New Roman" panose="02020603050405020304" pitchFamily="18" charset="0"/>
                <a:cs typeface="Times New Roman" panose="02020603050405020304" pitchFamily="18" charset="0"/>
              </a:rPr>
              <a:t>errors </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 special </a:t>
            </a:r>
            <a:r>
              <a:rPr sz="2400" spc="-10" dirty="0">
                <a:latin typeface="Times New Roman" panose="02020603050405020304" pitchFamily="18" charset="0"/>
                <a:cs typeface="Times New Roman" panose="02020603050405020304" pitchFamily="18" charset="0"/>
              </a:rPr>
              <a:t>conditions </a:t>
            </a:r>
            <a:r>
              <a:rPr sz="2400" spc="-5" dirty="0">
                <a:latin typeface="Times New Roman" panose="02020603050405020304" pitchFamily="18" charset="0"/>
                <a:cs typeface="Times New Roman" panose="02020603050405020304" pitchFamily="18" charset="0"/>
              </a:rPr>
              <a:t>in a </a:t>
            </a:r>
            <a:r>
              <a:rPr sz="2400" spc="-15" dirty="0">
                <a:latin typeface="Times New Roman" panose="02020603050405020304" pitchFamily="18" charset="0"/>
                <a:cs typeface="Times New Roman" panose="02020603050405020304" pitchFamily="18" charset="0"/>
              </a:rPr>
              <a:t>program. </a:t>
            </a:r>
            <a:r>
              <a:rPr sz="2400" spc="-5" dirty="0">
                <a:latin typeface="Times New Roman" panose="02020603050405020304" pitchFamily="18" charset="0"/>
                <a:cs typeface="Times New Roman" panose="02020603050405020304" pitchFamily="18" charset="0"/>
              </a:rPr>
              <a:t>When </a:t>
            </a:r>
            <a:r>
              <a:rPr sz="2400" spc="-15" dirty="0">
                <a:latin typeface="Times New Roman" panose="02020603050405020304" pitchFamily="18" charset="0"/>
                <a:cs typeface="Times New Roman" panose="02020603050405020304" pitchFamily="18" charset="0"/>
              </a:rPr>
              <a:t>you </a:t>
            </a:r>
            <a:r>
              <a:rPr sz="2400" spc="-5" dirty="0">
                <a:latin typeface="Times New Roman" panose="02020603050405020304" pitchFamily="18" charset="0"/>
                <a:cs typeface="Times New Roman" panose="02020603050405020304" pitchFamily="18" charset="0"/>
              </a:rPr>
              <a:t>think </a:t>
            </a:r>
            <a:r>
              <a:rPr sz="2400" spc="-10" dirty="0">
                <a:latin typeface="Times New Roman" panose="02020603050405020304" pitchFamily="18" charset="0"/>
                <a:cs typeface="Times New Roman" panose="02020603050405020304" pitchFamily="18" charset="0"/>
              </a:rPr>
              <a:t>that </a:t>
            </a:r>
            <a:r>
              <a:rPr sz="2400" spc="-15" dirty="0">
                <a:latin typeface="Times New Roman" panose="02020603050405020304" pitchFamily="18" charset="0"/>
                <a:cs typeface="Times New Roman" panose="02020603050405020304" pitchFamily="18" charset="0"/>
              </a:rPr>
              <a:t>you </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have </a:t>
            </a:r>
            <a:r>
              <a:rPr sz="2400" spc="-5" dirty="0">
                <a:latin typeface="Times New Roman" panose="02020603050405020304" pitchFamily="18" charset="0"/>
                <a:cs typeface="Times New Roman" panose="02020603050405020304" pitchFamily="18" charset="0"/>
              </a:rPr>
              <a:t>a </a:t>
            </a:r>
            <a:r>
              <a:rPr sz="2400" spc="-15" dirty="0">
                <a:latin typeface="Times New Roman" panose="02020603050405020304" pitchFamily="18" charset="0"/>
                <a:cs typeface="Times New Roman" panose="02020603050405020304" pitchFamily="18" charset="0"/>
              </a:rPr>
              <a:t>code </a:t>
            </a:r>
            <a:r>
              <a:rPr sz="2400" spc="-5" dirty="0">
                <a:latin typeface="Times New Roman" panose="02020603050405020304" pitchFamily="18" charset="0"/>
                <a:cs typeface="Times New Roman" panose="02020603050405020304" pitchFamily="18" charset="0"/>
              </a:rPr>
              <a:t>which </a:t>
            </a:r>
            <a:r>
              <a:rPr sz="2400" spc="-15" dirty="0">
                <a:latin typeface="Times New Roman" panose="02020603050405020304" pitchFamily="18" charset="0"/>
                <a:cs typeface="Times New Roman" panose="02020603050405020304" pitchFamily="18" charset="0"/>
              </a:rPr>
              <a:t>can produce </a:t>
            </a:r>
            <a:r>
              <a:rPr sz="2400" spc="-5" dirty="0">
                <a:latin typeface="Times New Roman" panose="02020603050405020304" pitchFamily="18" charset="0"/>
                <a:cs typeface="Times New Roman" panose="02020603050405020304" pitchFamily="18" charset="0"/>
              </a:rPr>
              <a:t>an </a:t>
            </a:r>
            <a:r>
              <a:rPr sz="2400" spc="-10" dirty="0">
                <a:latin typeface="Times New Roman" panose="02020603050405020304" pitchFamily="18" charset="0"/>
                <a:cs typeface="Times New Roman" panose="02020603050405020304" pitchFamily="18" charset="0"/>
              </a:rPr>
              <a:t>error </a:t>
            </a:r>
            <a:r>
              <a:rPr sz="2400" spc="-5" dirty="0">
                <a:latin typeface="Times New Roman" panose="02020603050405020304" pitchFamily="18" charset="0"/>
                <a:cs typeface="Times New Roman" panose="02020603050405020304" pitchFamily="18" charset="0"/>
              </a:rPr>
              <a:t>then </a:t>
            </a:r>
            <a:r>
              <a:rPr sz="2400" spc="-10" dirty="0">
                <a:latin typeface="Times New Roman" panose="02020603050405020304" pitchFamily="18" charset="0"/>
                <a:cs typeface="Times New Roman" panose="02020603050405020304" pitchFamily="18" charset="0"/>
              </a:rPr>
              <a:t>you </a:t>
            </a:r>
            <a:r>
              <a:rPr sz="2400" spc="-15" dirty="0">
                <a:latin typeface="Times New Roman" panose="02020603050405020304" pitchFamily="18" charset="0"/>
                <a:cs typeface="Times New Roman" panose="02020603050405020304" pitchFamily="18" charset="0"/>
              </a:rPr>
              <a:t>can </a:t>
            </a:r>
            <a:r>
              <a:rPr sz="2400" spc="-10" dirty="0">
                <a:latin typeface="Times New Roman" panose="02020603050405020304" pitchFamily="18" charset="0"/>
                <a:cs typeface="Times New Roman" panose="02020603050405020304" pitchFamily="18" charset="0"/>
              </a:rPr>
              <a:t>use </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exception</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handling.</a:t>
            </a:r>
            <a:endParaRPr lang="en-IN" sz="2400" spc="-10"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95"/>
              </a:spcBef>
              <a:buClr>
                <a:srgbClr val="A9A47B"/>
              </a:buClr>
              <a:buFont typeface="Arial MT"/>
              <a:buChar char="•"/>
              <a:tabLst>
                <a:tab pos="241935" algn="l"/>
              </a:tabLst>
            </a:pPr>
            <a:r>
              <a:rPr lang="en-IN" sz="2400" b="0" i="0" dirty="0">
                <a:effectLst/>
                <a:latin typeface="Times New Roman" panose="02020603050405020304" pitchFamily="18" charset="0"/>
                <a:cs typeface="Times New Roman" panose="02020603050405020304" pitchFamily="18" charset="0"/>
              </a:rPr>
              <a:t>Exceptions can be unexpected or in some cases, a developer might expect some disruption in the code flow due to an exception that might come up in a specific scenario. Either way, it needs to be handled.</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6353175" cy="726440"/>
          </a:xfrm>
          <a:prstGeom prst="rect">
            <a:avLst/>
          </a:prstGeom>
        </p:spPr>
        <p:txBody>
          <a:bodyPr vert="horz" wrap="square" lIns="0" tIns="12065" rIns="0" bIns="0" rtlCol="0">
            <a:spAutoFit/>
          </a:bodyPr>
          <a:lstStyle/>
          <a:p>
            <a:pPr marL="12700">
              <a:lnSpc>
                <a:spcPct val="100000"/>
              </a:lnSpc>
              <a:spcBef>
                <a:spcPts val="95"/>
              </a:spcBef>
              <a:tabLst>
                <a:tab pos="2760345" algn="l"/>
              </a:tabLst>
            </a:pPr>
            <a:r>
              <a:rPr sz="4600" spc="-90" dirty="0"/>
              <a:t>Benefits</a:t>
            </a:r>
            <a:r>
              <a:rPr sz="4600" spc="-215" dirty="0"/>
              <a:t> </a:t>
            </a:r>
            <a:r>
              <a:rPr sz="4600" spc="-55" dirty="0"/>
              <a:t>of	</a:t>
            </a:r>
            <a:r>
              <a:rPr sz="4600" spc="-100" dirty="0"/>
              <a:t>Multithreading</a:t>
            </a:r>
            <a:endParaRPr sz="4600"/>
          </a:p>
        </p:txBody>
      </p:sp>
      <p:sp>
        <p:nvSpPr>
          <p:cNvPr id="3" name="object 3"/>
          <p:cNvSpPr txBox="1"/>
          <p:nvPr/>
        </p:nvSpPr>
        <p:spPr>
          <a:xfrm>
            <a:off x="650240" y="1616710"/>
            <a:ext cx="7350125" cy="4049395"/>
          </a:xfrm>
          <a:prstGeom prst="rect">
            <a:avLst/>
          </a:prstGeom>
        </p:spPr>
        <p:txBody>
          <a:bodyPr vert="horz" wrap="square" lIns="0" tIns="12065" rIns="0" bIns="0" rtlCol="0">
            <a:spAutoFit/>
          </a:bodyPr>
          <a:lstStyle/>
          <a:p>
            <a:pPr marL="469900" indent="-457834">
              <a:lnSpc>
                <a:spcPct val="100000"/>
              </a:lnSpc>
              <a:spcBef>
                <a:spcPts val="95"/>
              </a:spcBef>
              <a:buClr>
                <a:srgbClr val="A9A47B"/>
              </a:buClr>
              <a:buAutoNum type="arabicPeriod"/>
              <a:tabLst>
                <a:tab pos="469900" algn="l"/>
                <a:tab pos="470534" algn="l"/>
                <a:tab pos="897890" algn="l"/>
                <a:tab pos="2049145" algn="l"/>
                <a:tab pos="3291204" algn="l"/>
                <a:tab pos="4674870" algn="l"/>
                <a:tab pos="5173345" algn="l"/>
                <a:tab pos="6545580" algn="l"/>
              </a:tabLst>
            </a:pPr>
            <a:r>
              <a:rPr sz="2200" spc="-5" dirty="0">
                <a:solidFill>
                  <a:srgbClr val="2E2B1F"/>
                </a:solidFill>
                <a:latin typeface="Calibri"/>
                <a:cs typeface="Calibri"/>
              </a:rPr>
              <a:t>It	ensures	</a:t>
            </a:r>
            <a:r>
              <a:rPr sz="2200" spc="-15" dirty="0">
                <a:solidFill>
                  <a:srgbClr val="2E2B1F"/>
                </a:solidFill>
                <a:latin typeface="Calibri"/>
                <a:cs typeface="Calibri"/>
              </a:rPr>
              <a:t>effective	</a:t>
            </a:r>
            <a:r>
              <a:rPr sz="2200" spc="-10" dirty="0">
                <a:solidFill>
                  <a:srgbClr val="2E2B1F"/>
                </a:solidFill>
                <a:latin typeface="Calibri"/>
                <a:cs typeface="Calibri"/>
              </a:rPr>
              <a:t>utilization	</a:t>
            </a:r>
            <a:r>
              <a:rPr sz="2200" dirty="0">
                <a:solidFill>
                  <a:srgbClr val="2E2B1F"/>
                </a:solidFill>
                <a:latin typeface="Calibri"/>
                <a:cs typeface="Calibri"/>
              </a:rPr>
              <a:t>of	</a:t>
            </a:r>
            <a:r>
              <a:rPr sz="2200" spc="-10" dirty="0">
                <a:solidFill>
                  <a:srgbClr val="2E2B1F"/>
                </a:solidFill>
                <a:latin typeface="Calibri"/>
                <a:cs typeface="Calibri"/>
              </a:rPr>
              <a:t>computer	</a:t>
            </a:r>
            <a:r>
              <a:rPr sz="2200" spc="-20" dirty="0">
                <a:solidFill>
                  <a:srgbClr val="2E2B1F"/>
                </a:solidFill>
                <a:latin typeface="Calibri"/>
                <a:cs typeface="Calibri"/>
              </a:rPr>
              <a:t>system</a:t>
            </a:r>
            <a:endParaRPr sz="2200">
              <a:latin typeface="Calibri"/>
              <a:cs typeface="Calibri"/>
            </a:endParaRPr>
          </a:p>
          <a:p>
            <a:pPr marL="469900">
              <a:lnSpc>
                <a:spcPct val="100000"/>
              </a:lnSpc>
            </a:pPr>
            <a:r>
              <a:rPr sz="2200" spc="-10" dirty="0">
                <a:solidFill>
                  <a:srgbClr val="2E2B1F"/>
                </a:solidFill>
                <a:latin typeface="Calibri"/>
                <a:cs typeface="Calibri"/>
              </a:rPr>
              <a:t>resources.</a:t>
            </a:r>
            <a:endParaRPr sz="2200">
              <a:latin typeface="Calibri"/>
              <a:cs typeface="Calibri"/>
            </a:endParaRPr>
          </a:p>
          <a:p>
            <a:pPr marL="469900" indent="-457834">
              <a:lnSpc>
                <a:spcPct val="100000"/>
              </a:lnSpc>
              <a:spcBef>
                <a:spcPts val="530"/>
              </a:spcBef>
              <a:buClr>
                <a:srgbClr val="A9A47B"/>
              </a:buClr>
              <a:buAutoNum type="arabicPeriod" startAt="2"/>
              <a:tabLst>
                <a:tab pos="469900" algn="l"/>
                <a:tab pos="470534" algn="l"/>
              </a:tabLst>
            </a:pPr>
            <a:r>
              <a:rPr sz="2200" spc="-10" dirty="0">
                <a:solidFill>
                  <a:srgbClr val="2E2B1F"/>
                </a:solidFill>
                <a:latin typeface="Calibri"/>
                <a:cs typeface="Calibri"/>
              </a:rPr>
              <a:t>Multithreaded</a:t>
            </a:r>
            <a:r>
              <a:rPr sz="2200" spc="5" dirty="0">
                <a:solidFill>
                  <a:srgbClr val="2E2B1F"/>
                </a:solidFill>
                <a:latin typeface="Calibri"/>
                <a:cs typeface="Calibri"/>
              </a:rPr>
              <a:t> </a:t>
            </a:r>
            <a:r>
              <a:rPr sz="2200" spc="-10" dirty="0">
                <a:solidFill>
                  <a:srgbClr val="2E2B1F"/>
                </a:solidFill>
                <a:latin typeface="Calibri"/>
                <a:cs typeface="Calibri"/>
              </a:rPr>
              <a:t>applications</a:t>
            </a:r>
            <a:r>
              <a:rPr sz="2200" spc="10" dirty="0">
                <a:solidFill>
                  <a:srgbClr val="2E2B1F"/>
                </a:solidFill>
                <a:latin typeface="Calibri"/>
                <a:cs typeface="Calibri"/>
              </a:rPr>
              <a:t> </a:t>
            </a:r>
            <a:r>
              <a:rPr sz="2200" spc="-10" dirty="0">
                <a:solidFill>
                  <a:srgbClr val="2E2B1F"/>
                </a:solidFill>
                <a:latin typeface="Calibri"/>
                <a:cs typeface="Calibri"/>
              </a:rPr>
              <a:t>are</a:t>
            </a:r>
            <a:r>
              <a:rPr sz="2200" spc="5" dirty="0">
                <a:solidFill>
                  <a:srgbClr val="2E2B1F"/>
                </a:solidFill>
                <a:latin typeface="Calibri"/>
                <a:cs typeface="Calibri"/>
              </a:rPr>
              <a:t> </a:t>
            </a:r>
            <a:r>
              <a:rPr sz="2200" spc="-10" dirty="0">
                <a:solidFill>
                  <a:srgbClr val="2E2B1F"/>
                </a:solidFill>
                <a:latin typeface="Calibri"/>
                <a:cs typeface="Calibri"/>
              </a:rPr>
              <a:t>more</a:t>
            </a:r>
            <a:r>
              <a:rPr sz="2200" spc="10" dirty="0">
                <a:solidFill>
                  <a:srgbClr val="2E2B1F"/>
                </a:solidFill>
                <a:latin typeface="Calibri"/>
                <a:cs typeface="Calibri"/>
              </a:rPr>
              <a:t> </a:t>
            </a:r>
            <a:r>
              <a:rPr sz="2200" spc="-10" dirty="0">
                <a:solidFill>
                  <a:srgbClr val="2E2B1F"/>
                </a:solidFill>
                <a:latin typeface="Calibri"/>
                <a:cs typeface="Calibri"/>
              </a:rPr>
              <a:t>responsive.</a:t>
            </a:r>
            <a:endParaRPr sz="2200">
              <a:latin typeface="Calibri"/>
              <a:cs typeface="Calibri"/>
            </a:endParaRPr>
          </a:p>
          <a:p>
            <a:pPr marL="469900" marR="5080" indent="-457834">
              <a:lnSpc>
                <a:spcPct val="100000"/>
              </a:lnSpc>
              <a:spcBef>
                <a:spcPts val="530"/>
              </a:spcBef>
              <a:buClr>
                <a:srgbClr val="A9A47B"/>
              </a:buClr>
              <a:buAutoNum type="arabicPeriod" startAt="2"/>
              <a:tabLst>
                <a:tab pos="469900" algn="l"/>
                <a:tab pos="470534" algn="l"/>
                <a:tab pos="765175" algn="l"/>
                <a:tab pos="1631314" algn="l"/>
                <a:tab pos="2860040" algn="l"/>
                <a:tab pos="3418840" algn="l"/>
                <a:tab pos="3818890" algn="l"/>
                <a:tab pos="4510405" algn="l"/>
                <a:tab pos="5147310" algn="l"/>
                <a:tab pos="6630670" algn="l"/>
              </a:tabLst>
            </a:pPr>
            <a:r>
              <a:rPr sz="2200" spc="-10" dirty="0">
                <a:solidFill>
                  <a:srgbClr val="2E2B1F"/>
                </a:solidFill>
                <a:latin typeface="Calibri"/>
                <a:cs typeface="Calibri"/>
              </a:rPr>
              <a:t>I</a:t>
            </a:r>
            <a:r>
              <a:rPr sz="2200" spc="-5" dirty="0">
                <a:solidFill>
                  <a:srgbClr val="2E2B1F"/>
                </a:solidFill>
                <a:latin typeface="Calibri"/>
                <a:cs typeface="Calibri"/>
              </a:rPr>
              <a:t>t</a:t>
            </a:r>
            <a:r>
              <a:rPr sz="2200" dirty="0">
                <a:solidFill>
                  <a:srgbClr val="2E2B1F"/>
                </a:solidFill>
                <a:latin typeface="Calibri"/>
                <a:cs typeface="Calibri"/>
              </a:rPr>
              <a:t>	</a:t>
            </a:r>
            <a:r>
              <a:rPr sz="2200" spc="-10" dirty="0">
                <a:solidFill>
                  <a:srgbClr val="2E2B1F"/>
                </a:solidFill>
                <a:latin typeface="Calibri"/>
                <a:cs typeface="Calibri"/>
              </a:rPr>
              <a:t>sh</a:t>
            </a:r>
            <a:r>
              <a:rPr sz="2200" dirty="0">
                <a:solidFill>
                  <a:srgbClr val="2E2B1F"/>
                </a:solidFill>
                <a:latin typeface="Calibri"/>
                <a:cs typeface="Calibri"/>
              </a:rPr>
              <a:t>a</a:t>
            </a:r>
            <a:r>
              <a:rPr sz="2200" spc="-30" dirty="0">
                <a:solidFill>
                  <a:srgbClr val="2E2B1F"/>
                </a:solidFill>
                <a:latin typeface="Calibri"/>
                <a:cs typeface="Calibri"/>
              </a:rPr>
              <a:t>r</a:t>
            </a:r>
            <a:r>
              <a:rPr sz="2200" spc="-5" dirty="0">
                <a:solidFill>
                  <a:srgbClr val="2E2B1F"/>
                </a:solidFill>
                <a:latin typeface="Calibri"/>
                <a:cs typeface="Calibri"/>
              </a:rPr>
              <a:t>es</a:t>
            </a:r>
            <a:r>
              <a:rPr sz="2200" dirty="0">
                <a:solidFill>
                  <a:srgbClr val="2E2B1F"/>
                </a:solidFill>
                <a:latin typeface="Calibri"/>
                <a:cs typeface="Calibri"/>
              </a:rPr>
              <a:t>	</a:t>
            </a:r>
            <a:r>
              <a:rPr sz="2200" spc="-30" dirty="0">
                <a:solidFill>
                  <a:srgbClr val="2E2B1F"/>
                </a:solidFill>
                <a:latin typeface="Calibri"/>
                <a:cs typeface="Calibri"/>
              </a:rPr>
              <a:t>r</a:t>
            </a:r>
            <a:r>
              <a:rPr sz="2200" spc="-5" dirty="0">
                <a:solidFill>
                  <a:srgbClr val="2E2B1F"/>
                </a:solidFill>
                <a:latin typeface="Calibri"/>
                <a:cs typeface="Calibri"/>
              </a:rPr>
              <a:t>es</a:t>
            </a:r>
            <a:r>
              <a:rPr sz="2200" dirty="0">
                <a:solidFill>
                  <a:srgbClr val="2E2B1F"/>
                </a:solidFill>
                <a:latin typeface="Calibri"/>
                <a:cs typeface="Calibri"/>
              </a:rPr>
              <a:t>o</a:t>
            </a:r>
            <a:r>
              <a:rPr sz="2200" spc="-10" dirty="0">
                <a:solidFill>
                  <a:srgbClr val="2E2B1F"/>
                </a:solidFill>
                <a:latin typeface="Calibri"/>
                <a:cs typeface="Calibri"/>
              </a:rPr>
              <a:t>u</a:t>
            </a:r>
            <a:r>
              <a:rPr sz="2200" spc="-45" dirty="0">
                <a:solidFill>
                  <a:srgbClr val="2E2B1F"/>
                </a:solidFill>
                <a:latin typeface="Calibri"/>
                <a:cs typeface="Calibri"/>
              </a:rPr>
              <a:t>r</a:t>
            </a:r>
            <a:r>
              <a:rPr sz="2200" spc="-5" dirty="0">
                <a:solidFill>
                  <a:srgbClr val="2E2B1F"/>
                </a:solidFill>
                <a:latin typeface="Calibri"/>
                <a:cs typeface="Calibri"/>
              </a:rPr>
              <a:t>ces</a:t>
            </a:r>
            <a:r>
              <a:rPr sz="2200" dirty="0">
                <a:solidFill>
                  <a:srgbClr val="2E2B1F"/>
                </a:solidFill>
                <a:latin typeface="Calibri"/>
                <a:cs typeface="Calibri"/>
              </a:rPr>
              <a:t>	</a:t>
            </a:r>
            <a:r>
              <a:rPr sz="2200" spc="-5" dirty="0">
                <a:solidFill>
                  <a:srgbClr val="2E2B1F"/>
                </a:solidFill>
                <a:latin typeface="Calibri"/>
                <a:cs typeface="Calibri"/>
              </a:rPr>
              <a:t>and</a:t>
            </a:r>
            <a:r>
              <a:rPr sz="2200" dirty="0">
                <a:solidFill>
                  <a:srgbClr val="2E2B1F"/>
                </a:solidFill>
                <a:latin typeface="Calibri"/>
                <a:cs typeface="Calibri"/>
              </a:rPr>
              <a:t>	</a:t>
            </a:r>
            <a:r>
              <a:rPr sz="2200" spc="-5" dirty="0">
                <a:solidFill>
                  <a:srgbClr val="2E2B1F"/>
                </a:solidFill>
                <a:latin typeface="Calibri"/>
                <a:cs typeface="Calibri"/>
              </a:rPr>
              <a:t>its</a:t>
            </a:r>
            <a:r>
              <a:rPr sz="2200" dirty="0">
                <a:solidFill>
                  <a:srgbClr val="2E2B1F"/>
                </a:solidFill>
                <a:latin typeface="Calibri"/>
                <a:cs typeface="Calibri"/>
              </a:rPr>
              <a:t>	</a:t>
            </a:r>
            <a:r>
              <a:rPr sz="2200" spc="-25" dirty="0">
                <a:solidFill>
                  <a:srgbClr val="2E2B1F"/>
                </a:solidFill>
                <a:latin typeface="Calibri"/>
                <a:cs typeface="Calibri"/>
              </a:rPr>
              <a:t>s</a:t>
            </a:r>
            <a:r>
              <a:rPr sz="2200" spc="-35" dirty="0">
                <a:solidFill>
                  <a:srgbClr val="2E2B1F"/>
                </a:solidFill>
                <a:latin typeface="Calibri"/>
                <a:cs typeface="Calibri"/>
              </a:rPr>
              <a:t>t</a:t>
            </a:r>
            <a:r>
              <a:rPr sz="2200" spc="-25" dirty="0">
                <a:solidFill>
                  <a:srgbClr val="2E2B1F"/>
                </a:solidFill>
                <a:latin typeface="Calibri"/>
                <a:cs typeface="Calibri"/>
              </a:rPr>
              <a:t>at</a:t>
            </a:r>
            <a:r>
              <a:rPr sz="2200" spc="-5" dirty="0">
                <a:solidFill>
                  <a:srgbClr val="2E2B1F"/>
                </a:solidFill>
                <a:latin typeface="Calibri"/>
                <a:cs typeface="Calibri"/>
              </a:rPr>
              <a:t>e</a:t>
            </a:r>
            <a:r>
              <a:rPr sz="2200" dirty="0">
                <a:solidFill>
                  <a:srgbClr val="2E2B1F"/>
                </a:solidFill>
                <a:latin typeface="Calibri"/>
                <a:cs typeface="Calibri"/>
              </a:rPr>
              <a:t>	</a:t>
            </a:r>
            <a:r>
              <a:rPr sz="2200" spc="-5" dirty="0">
                <a:solidFill>
                  <a:srgbClr val="2E2B1F"/>
                </a:solidFill>
                <a:latin typeface="Calibri"/>
                <a:cs typeface="Calibri"/>
              </a:rPr>
              <a:t>with</a:t>
            </a:r>
            <a:r>
              <a:rPr sz="2200" dirty="0">
                <a:solidFill>
                  <a:srgbClr val="2E2B1F"/>
                </a:solidFill>
                <a:latin typeface="Calibri"/>
                <a:cs typeface="Calibri"/>
              </a:rPr>
              <a:t>	</a:t>
            </a:r>
            <a:r>
              <a:rPr sz="2200" spc="-10" dirty="0">
                <a:solidFill>
                  <a:srgbClr val="2E2B1F"/>
                </a:solidFill>
                <a:latin typeface="Calibri"/>
                <a:cs typeface="Calibri"/>
              </a:rPr>
              <a:t>su</a:t>
            </a:r>
            <a:r>
              <a:rPr sz="2200" dirty="0">
                <a:solidFill>
                  <a:srgbClr val="2E2B1F"/>
                </a:solidFill>
                <a:latin typeface="Calibri"/>
                <a:cs typeface="Calibri"/>
              </a:rPr>
              <a:t>b</a:t>
            </a:r>
            <a:r>
              <a:rPr sz="2200" spc="-10" dirty="0">
                <a:solidFill>
                  <a:srgbClr val="2E2B1F"/>
                </a:solidFill>
                <a:latin typeface="Calibri"/>
                <a:cs typeface="Calibri"/>
              </a:rPr>
              <a:t>-</a:t>
            </a:r>
            <a:r>
              <a:rPr sz="2200" spc="-5" dirty="0">
                <a:solidFill>
                  <a:srgbClr val="2E2B1F"/>
                </a:solidFill>
                <a:latin typeface="Calibri"/>
                <a:cs typeface="Calibri"/>
              </a:rPr>
              <a:t>th</a:t>
            </a:r>
            <a:r>
              <a:rPr sz="2200" spc="-35" dirty="0">
                <a:solidFill>
                  <a:srgbClr val="2E2B1F"/>
                </a:solidFill>
                <a:latin typeface="Calibri"/>
                <a:cs typeface="Calibri"/>
              </a:rPr>
              <a:t>r</a:t>
            </a:r>
            <a:r>
              <a:rPr sz="2200" spc="-5" dirty="0">
                <a:solidFill>
                  <a:srgbClr val="2E2B1F"/>
                </a:solidFill>
                <a:latin typeface="Calibri"/>
                <a:cs typeface="Calibri"/>
              </a:rPr>
              <a:t>eads</a:t>
            </a:r>
            <a:r>
              <a:rPr sz="2200" dirty="0">
                <a:solidFill>
                  <a:srgbClr val="2E2B1F"/>
                </a:solidFill>
                <a:latin typeface="Calibri"/>
                <a:cs typeface="Calibri"/>
              </a:rPr>
              <a:t>	</a:t>
            </a:r>
            <a:r>
              <a:rPr sz="2200" spc="-10" dirty="0">
                <a:solidFill>
                  <a:srgbClr val="2E2B1F"/>
                </a:solidFill>
                <a:latin typeface="Calibri"/>
                <a:cs typeface="Calibri"/>
              </a:rPr>
              <a:t>(</a:t>
            </a:r>
            <a:r>
              <a:rPr sz="2200" spc="-20" dirty="0">
                <a:solidFill>
                  <a:srgbClr val="2E2B1F"/>
                </a:solidFill>
                <a:latin typeface="Calibri"/>
                <a:cs typeface="Calibri"/>
              </a:rPr>
              <a:t>c</a:t>
            </a:r>
            <a:r>
              <a:rPr sz="2200" spc="-10" dirty="0">
                <a:solidFill>
                  <a:srgbClr val="2E2B1F"/>
                </a:solidFill>
                <a:latin typeface="Calibri"/>
                <a:cs typeface="Calibri"/>
              </a:rPr>
              <a:t>hild)  </a:t>
            </a:r>
            <a:r>
              <a:rPr sz="2200" spc="-5" dirty="0">
                <a:solidFill>
                  <a:srgbClr val="2E2B1F"/>
                </a:solidFill>
                <a:latin typeface="Calibri"/>
                <a:cs typeface="Calibri"/>
              </a:rPr>
              <a:t>which</a:t>
            </a:r>
            <a:r>
              <a:rPr sz="2200" spc="-20" dirty="0">
                <a:solidFill>
                  <a:srgbClr val="2E2B1F"/>
                </a:solidFill>
                <a:latin typeface="Calibri"/>
                <a:cs typeface="Calibri"/>
              </a:rPr>
              <a:t> makes</a:t>
            </a:r>
            <a:r>
              <a:rPr sz="2200" spc="25" dirty="0">
                <a:solidFill>
                  <a:srgbClr val="2E2B1F"/>
                </a:solidFill>
                <a:latin typeface="Calibri"/>
                <a:cs typeface="Calibri"/>
              </a:rPr>
              <a:t> </a:t>
            </a:r>
            <a:r>
              <a:rPr sz="2200" spc="-5" dirty="0">
                <a:solidFill>
                  <a:srgbClr val="2E2B1F"/>
                </a:solidFill>
                <a:latin typeface="Calibri"/>
                <a:cs typeface="Calibri"/>
              </a:rPr>
              <a:t>it</a:t>
            </a:r>
            <a:r>
              <a:rPr sz="2200" dirty="0">
                <a:solidFill>
                  <a:srgbClr val="2E2B1F"/>
                </a:solidFill>
                <a:latin typeface="Calibri"/>
                <a:cs typeface="Calibri"/>
              </a:rPr>
              <a:t> </a:t>
            </a:r>
            <a:r>
              <a:rPr sz="2200" spc="-10" dirty="0">
                <a:solidFill>
                  <a:srgbClr val="2E2B1F"/>
                </a:solidFill>
                <a:latin typeface="Calibri"/>
                <a:cs typeface="Calibri"/>
              </a:rPr>
              <a:t>more</a:t>
            </a:r>
            <a:r>
              <a:rPr sz="2200" dirty="0">
                <a:solidFill>
                  <a:srgbClr val="2E2B1F"/>
                </a:solidFill>
                <a:latin typeface="Calibri"/>
                <a:cs typeface="Calibri"/>
              </a:rPr>
              <a:t> </a:t>
            </a:r>
            <a:r>
              <a:rPr sz="2200" spc="-10" dirty="0">
                <a:solidFill>
                  <a:srgbClr val="2E2B1F"/>
                </a:solidFill>
                <a:latin typeface="Calibri"/>
                <a:cs typeface="Calibri"/>
              </a:rPr>
              <a:t>economical.</a:t>
            </a:r>
            <a:endParaRPr sz="2200">
              <a:latin typeface="Calibri"/>
              <a:cs typeface="Calibri"/>
            </a:endParaRPr>
          </a:p>
          <a:p>
            <a:pPr marL="469900" indent="-457834">
              <a:lnSpc>
                <a:spcPct val="100000"/>
              </a:lnSpc>
              <a:spcBef>
                <a:spcPts val="530"/>
              </a:spcBef>
              <a:buClr>
                <a:srgbClr val="A9A47B"/>
              </a:buClr>
              <a:buAutoNum type="arabicPeriod" startAt="2"/>
              <a:tabLst>
                <a:tab pos="469900" algn="l"/>
                <a:tab pos="470534" algn="l"/>
              </a:tabLst>
            </a:pPr>
            <a:r>
              <a:rPr sz="2200" spc="-5" dirty="0">
                <a:solidFill>
                  <a:srgbClr val="2E2B1F"/>
                </a:solidFill>
                <a:latin typeface="Calibri"/>
                <a:cs typeface="Calibri"/>
              </a:rPr>
              <a:t>It</a:t>
            </a:r>
            <a:r>
              <a:rPr sz="2200" spc="70" dirty="0">
                <a:solidFill>
                  <a:srgbClr val="2E2B1F"/>
                </a:solidFill>
                <a:latin typeface="Calibri"/>
                <a:cs typeface="Calibri"/>
              </a:rPr>
              <a:t> </a:t>
            </a:r>
            <a:r>
              <a:rPr sz="2200" spc="-15" dirty="0">
                <a:solidFill>
                  <a:srgbClr val="2E2B1F"/>
                </a:solidFill>
                <a:latin typeface="Calibri"/>
                <a:cs typeface="Calibri"/>
              </a:rPr>
              <a:t>makes</a:t>
            </a:r>
            <a:r>
              <a:rPr sz="2200" spc="85" dirty="0">
                <a:solidFill>
                  <a:srgbClr val="2E2B1F"/>
                </a:solidFill>
                <a:latin typeface="Calibri"/>
                <a:cs typeface="Calibri"/>
              </a:rPr>
              <a:t> </a:t>
            </a:r>
            <a:r>
              <a:rPr sz="2200" spc="-5" dirty="0">
                <a:solidFill>
                  <a:srgbClr val="2E2B1F"/>
                </a:solidFill>
                <a:latin typeface="Calibri"/>
                <a:cs typeface="Calibri"/>
              </a:rPr>
              <a:t>the</a:t>
            </a:r>
            <a:r>
              <a:rPr sz="2200" spc="100" dirty="0">
                <a:solidFill>
                  <a:srgbClr val="2E2B1F"/>
                </a:solidFill>
                <a:latin typeface="Calibri"/>
                <a:cs typeface="Calibri"/>
              </a:rPr>
              <a:t> </a:t>
            </a:r>
            <a:r>
              <a:rPr sz="2200" spc="-10" dirty="0">
                <a:solidFill>
                  <a:srgbClr val="2E2B1F"/>
                </a:solidFill>
                <a:latin typeface="Calibri"/>
                <a:cs typeface="Calibri"/>
              </a:rPr>
              <a:t>multiprocessor</a:t>
            </a:r>
            <a:r>
              <a:rPr sz="2200" spc="90" dirty="0">
                <a:solidFill>
                  <a:srgbClr val="2E2B1F"/>
                </a:solidFill>
                <a:latin typeface="Calibri"/>
                <a:cs typeface="Calibri"/>
              </a:rPr>
              <a:t> </a:t>
            </a:r>
            <a:r>
              <a:rPr sz="2200" spc="-15" dirty="0">
                <a:solidFill>
                  <a:srgbClr val="2E2B1F"/>
                </a:solidFill>
                <a:latin typeface="Calibri"/>
                <a:cs typeface="Calibri"/>
              </a:rPr>
              <a:t>architecture</a:t>
            </a:r>
            <a:r>
              <a:rPr sz="2200" spc="90" dirty="0">
                <a:solidFill>
                  <a:srgbClr val="2E2B1F"/>
                </a:solidFill>
                <a:latin typeface="Calibri"/>
                <a:cs typeface="Calibri"/>
              </a:rPr>
              <a:t> </a:t>
            </a:r>
            <a:r>
              <a:rPr sz="2200" spc="-10" dirty="0">
                <a:solidFill>
                  <a:srgbClr val="2E2B1F"/>
                </a:solidFill>
                <a:latin typeface="Calibri"/>
                <a:cs typeface="Calibri"/>
              </a:rPr>
              <a:t>more</a:t>
            </a:r>
            <a:r>
              <a:rPr sz="2200" spc="95" dirty="0">
                <a:solidFill>
                  <a:srgbClr val="2E2B1F"/>
                </a:solidFill>
                <a:latin typeface="Calibri"/>
                <a:cs typeface="Calibri"/>
              </a:rPr>
              <a:t> </a:t>
            </a:r>
            <a:r>
              <a:rPr sz="2200" spc="-15" dirty="0">
                <a:solidFill>
                  <a:srgbClr val="2E2B1F"/>
                </a:solidFill>
                <a:latin typeface="Calibri"/>
                <a:cs typeface="Calibri"/>
              </a:rPr>
              <a:t>effective</a:t>
            </a:r>
            <a:r>
              <a:rPr sz="2200" spc="85" dirty="0">
                <a:solidFill>
                  <a:srgbClr val="2E2B1F"/>
                </a:solidFill>
                <a:latin typeface="Calibri"/>
                <a:cs typeface="Calibri"/>
              </a:rPr>
              <a:t> </a:t>
            </a:r>
            <a:r>
              <a:rPr sz="2200" spc="-10" dirty="0">
                <a:solidFill>
                  <a:srgbClr val="2E2B1F"/>
                </a:solidFill>
                <a:latin typeface="Calibri"/>
                <a:cs typeface="Calibri"/>
              </a:rPr>
              <a:t>due</a:t>
            </a:r>
            <a:endParaRPr sz="2200">
              <a:latin typeface="Calibri"/>
              <a:cs typeface="Calibri"/>
            </a:endParaRPr>
          </a:p>
          <a:p>
            <a:pPr marL="469900">
              <a:lnSpc>
                <a:spcPct val="100000"/>
              </a:lnSpc>
            </a:pPr>
            <a:r>
              <a:rPr sz="2200" spc="-20" dirty="0">
                <a:solidFill>
                  <a:srgbClr val="2E2B1F"/>
                </a:solidFill>
                <a:latin typeface="Calibri"/>
                <a:cs typeface="Calibri"/>
              </a:rPr>
              <a:t>to similarity.</a:t>
            </a:r>
            <a:endParaRPr sz="2200">
              <a:latin typeface="Calibri"/>
              <a:cs typeface="Calibri"/>
            </a:endParaRPr>
          </a:p>
          <a:p>
            <a:pPr marL="469900" marR="7620" indent="-457834">
              <a:lnSpc>
                <a:spcPct val="100000"/>
              </a:lnSpc>
              <a:spcBef>
                <a:spcPts val="525"/>
              </a:spcBef>
              <a:buClr>
                <a:srgbClr val="A9A47B"/>
              </a:buClr>
              <a:buAutoNum type="arabicPeriod" startAt="5"/>
              <a:tabLst>
                <a:tab pos="469900" algn="l"/>
                <a:tab pos="470534" algn="l"/>
                <a:tab pos="765175" algn="l"/>
                <a:tab pos="1509395" algn="l"/>
                <a:tab pos="2163445" algn="l"/>
                <a:tab pos="2570480" algn="l"/>
                <a:tab pos="3790950" algn="l"/>
                <a:tab pos="4864100" algn="l"/>
                <a:tab pos="5859780" algn="l"/>
                <a:tab pos="6216015" algn="l"/>
                <a:tab pos="6728459" algn="l"/>
              </a:tabLst>
            </a:pPr>
            <a:r>
              <a:rPr sz="2200" spc="-10" dirty="0">
                <a:solidFill>
                  <a:srgbClr val="2E2B1F"/>
                </a:solidFill>
                <a:latin typeface="Calibri"/>
                <a:cs typeface="Calibri"/>
              </a:rPr>
              <a:t>I</a:t>
            </a:r>
            <a:r>
              <a:rPr sz="2200" spc="-5" dirty="0">
                <a:solidFill>
                  <a:srgbClr val="2E2B1F"/>
                </a:solidFill>
                <a:latin typeface="Calibri"/>
                <a:cs typeface="Calibri"/>
              </a:rPr>
              <a:t>t</a:t>
            </a:r>
            <a:r>
              <a:rPr sz="2200" dirty="0">
                <a:solidFill>
                  <a:srgbClr val="2E2B1F"/>
                </a:solidFill>
                <a:latin typeface="Calibri"/>
                <a:cs typeface="Calibri"/>
              </a:rPr>
              <a:t>	</a:t>
            </a:r>
            <a:r>
              <a:rPr sz="2200" spc="-10" dirty="0">
                <a:solidFill>
                  <a:srgbClr val="2E2B1F"/>
                </a:solidFill>
                <a:latin typeface="Calibri"/>
                <a:cs typeface="Calibri"/>
              </a:rPr>
              <a:t>s</a:t>
            </a:r>
            <a:r>
              <a:rPr sz="2200" spc="-35" dirty="0">
                <a:solidFill>
                  <a:srgbClr val="2E2B1F"/>
                </a:solidFill>
                <a:latin typeface="Calibri"/>
                <a:cs typeface="Calibri"/>
              </a:rPr>
              <a:t>a</a:t>
            </a:r>
            <a:r>
              <a:rPr sz="2200" spc="-25" dirty="0">
                <a:solidFill>
                  <a:srgbClr val="2E2B1F"/>
                </a:solidFill>
                <a:latin typeface="Calibri"/>
                <a:cs typeface="Calibri"/>
              </a:rPr>
              <a:t>v</a:t>
            </a:r>
            <a:r>
              <a:rPr sz="2200" spc="-5" dirty="0">
                <a:solidFill>
                  <a:srgbClr val="2E2B1F"/>
                </a:solidFill>
                <a:latin typeface="Calibri"/>
                <a:cs typeface="Calibri"/>
              </a:rPr>
              <a:t>es</a:t>
            </a:r>
            <a:r>
              <a:rPr sz="2200" dirty="0">
                <a:solidFill>
                  <a:srgbClr val="2E2B1F"/>
                </a:solidFill>
                <a:latin typeface="Calibri"/>
                <a:cs typeface="Calibri"/>
              </a:rPr>
              <a:t>	</a:t>
            </a:r>
            <a:r>
              <a:rPr sz="2200" spc="-5" dirty="0">
                <a:solidFill>
                  <a:srgbClr val="2E2B1F"/>
                </a:solidFill>
                <a:latin typeface="Calibri"/>
                <a:cs typeface="Calibri"/>
              </a:rPr>
              <a:t>ti</a:t>
            </a:r>
            <a:r>
              <a:rPr sz="2200" dirty="0">
                <a:solidFill>
                  <a:srgbClr val="2E2B1F"/>
                </a:solidFill>
                <a:latin typeface="Calibri"/>
                <a:cs typeface="Calibri"/>
              </a:rPr>
              <a:t>m</a:t>
            </a:r>
            <a:r>
              <a:rPr sz="2200" spc="-5" dirty="0">
                <a:solidFill>
                  <a:srgbClr val="2E2B1F"/>
                </a:solidFill>
                <a:latin typeface="Calibri"/>
                <a:cs typeface="Calibri"/>
              </a:rPr>
              <a:t>e</a:t>
            </a:r>
            <a:r>
              <a:rPr sz="2200" dirty="0">
                <a:solidFill>
                  <a:srgbClr val="2E2B1F"/>
                </a:solidFill>
                <a:latin typeface="Calibri"/>
                <a:cs typeface="Calibri"/>
              </a:rPr>
              <a:t>	</a:t>
            </a:r>
            <a:r>
              <a:rPr sz="2200" spc="-20" dirty="0">
                <a:solidFill>
                  <a:srgbClr val="2E2B1F"/>
                </a:solidFill>
                <a:latin typeface="Calibri"/>
                <a:cs typeface="Calibri"/>
              </a:rPr>
              <a:t>b</a:t>
            </a:r>
            <a:r>
              <a:rPr sz="2200" spc="-5" dirty="0">
                <a:solidFill>
                  <a:srgbClr val="2E2B1F"/>
                </a:solidFill>
                <a:latin typeface="Calibri"/>
                <a:cs typeface="Calibri"/>
              </a:rPr>
              <a:t>y</a:t>
            </a:r>
            <a:r>
              <a:rPr sz="2200" dirty="0">
                <a:solidFill>
                  <a:srgbClr val="2E2B1F"/>
                </a:solidFill>
                <a:latin typeface="Calibri"/>
                <a:cs typeface="Calibri"/>
              </a:rPr>
              <a:t>	</a:t>
            </a:r>
            <a:r>
              <a:rPr sz="2200" spc="-45" dirty="0">
                <a:solidFill>
                  <a:srgbClr val="2E2B1F"/>
                </a:solidFill>
                <a:latin typeface="Calibri"/>
                <a:cs typeface="Calibri"/>
              </a:rPr>
              <a:t>e</a:t>
            </a:r>
            <a:r>
              <a:rPr sz="2200" spc="-60" dirty="0">
                <a:solidFill>
                  <a:srgbClr val="2E2B1F"/>
                </a:solidFill>
                <a:latin typeface="Calibri"/>
                <a:cs typeface="Calibri"/>
              </a:rPr>
              <a:t>x</a:t>
            </a:r>
            <a:r>
              <a:rPr sz="2200" spc="-5" dirty="0">
                <a:solidFill>
                  <a:srgbClr val="2E2B1F"/>
                </a:solidFill>
                <a:latin typeface="Calibri"/>
                <a:cs typeface="Calibri"/>
              </a:rPr>
              <a:t>ec</a:t>
            </a:r>
            <a:r>
              <a:rPr sz="2200" spc="-15" dirty="0">
                <a:solidFill>
                  <a:srgbClr val="2E2B1F"/>
                </a:solidFill>
                <a:latin typeface="Calibri"/>
                <a:cs typeface="Calibri"/>
              </a:rPr>
              <a:t>u</a:t>
            </a:r>
            <a:r>
              <a:rPr sz="2200" spc="-5" dirty="0">
                <a:solidFill>
                  <a:srgbClr val="2E2B1F"/>
                </a:solidFill>
                <a:latin typeface="Calibri"/>
                <a:cs typeface="Calibri"/>
              </a:rPr>
              <a:t>ti</a:t>
            </a:r>
            <a:r>
              <a:rPr sz="2200" spc="-10" dirty="0">
                <a:solidFill>
                  <a:srgbClr val="2E2B1F"/>
                </a:solidFill>
                <a:latin typeface="Calibri"/>
                <a:cs typeface="Calibri"/>
              </a:rPr>
              <a:t>n</a:t>
            </a:r>
            <a:r>
              <a:rPr sz="2200" spc="-5" dirty="0">
                <a:solidFill>
                  <a:srgbClr val="2E2B1F"/>
                </a:solidFill>
                <a:latin typeface="Calibri"/>
                <a:cs typeface="Calibri"/>
              </a:rPr>
              <a:t>g</a:t>
            </a:r>
            <a:r>
              <a:rPr sz="2200" dirty="0">
                <a:solidFill>
                  <a:srgbClr val="2E2B1F"/>
                </a:solidFill>
                <a:latin typeface="Calibri"/>
                <a:cs typeface="Calibri"/>
              </a:rPr>
              <a:t>	</a:t>
            </a:r>
            <a:r>
              <a:rPr sz="2200" spc="-5" dirty="0">
                <a:solidFill>
                  <a:srgbClr val="2E2B1F"/>
                </a:solidFill>
                <a:latin typeface="Calibri"/>
                <a:cs typeface="Calibri"/>
              </a:rPr>
              <a:t>mul</a:t>
            </a:r>
            <a:r>
              <a:rPr sz="2200" spc="-15" dirty="0">
                <a:solidFill>
                  <a:srgbClr val="2E2B1F"/>
                </a:solidFill>
                <a:latin typeface="Calibri"/>
                <a:cs typeface="Calibri"/>
              </a:rPr>
              <a:t>t</a:t>
            </a:r>
            <a:r>
              <a:rPr sz="2200" spc="-5" dirty="0">
                <a:solidFill>
                  <a:srgbClr val="2E2B1F"/>
                </a:solidFill>
                <a:latin typeface="Calibri"/>
                <a:cs typeface="Calibri"/>
              </a:rPr>
              <a:t>iple</a:t>
            </a:r>
            <a:r>
              <a:rPr sz="2200" dirty="0">
                <a:solidFill>
                  <a:srgbClr val="2E2B1F"/>
                </a:solidFill>
                <a:latin typeface="Calibri"/>
                <a:cs typeface="Calibri"/>
              </a:rPr>
              <a:t>	</a:t>
            </a:r>
            <a:r>
              <a:rPr sz="2200" spc="-5" dirty="0">
                <a:solidFill>
                  <a:srgbClr val="2E2B1F"/>
                </a:solidFill>
                <a:latin typeface="Calibri"/>
                <a:cs typeface="Calibri"/>
              </a:rPr>
              <a:t>th</a:t>
            </a:r>
            <a:r>
              <a:rPr sz="2200" spc="-35" dirty="0">
                <a:solidFill>
                  <a:srgbClr val="2E2B1F"/>
                </a:solidFill>
                <a:latin typeface="Calibri"/>
                <a:cs typeface="Calibri"/>
              </a:rPr>
              <a:t>r</a:t>
            </a:r>
            <a:r>
              <a:rPr sz="2200" spc="-5" dirty="0">
                <a:solidFill>
                  <a:srgbClr val="2E2B1F"/>
                </a:solidFill>
                <a:latin typeface="Calibri"/>
                <a:cs typeface="Calibri"/>
              </a:rPr>
              <a:t>eads</a:t>
            </a:r>
            <a:r>
              <a:rPr sz="2200" dirty="0">
                <a:solidFill>
                  <a:srgbClr val="2E2B1F"/>
                </a:solidFill>
                <a:latin typeface="Calibri"/>
                <a:cs typeface="Calibri"/>
              </a:rPr>
              <a:t>	</a:t>
            </a:r>
            <a:r>
              <a:rPr sz="2200" spc="-25" dirty="0">
                <a:solidFill>
                  <a:srgbClr val="2E2B1F"/>
                </a:solidFill>
                <a:latin typeface="Calibri"/>
                <a:cs typeface="Calibri"/>
              </a:rPr>
              <a:t>a</a:t>
            </a:r>
            <a:r>
              <a:rPr sz="2200" spc="-5" dirty="0">
                <a:solidFill>
                  <a:srgbClr val="2E2B1F"/>
                </a:solidFill>
                <a:latin typeface="Calibri"/>
                <a:cs typeface="Calibri"/>
              </a:rPr>
              <a:t>t</a:t>
            </a:r>
            <a:r>
              <a:rPr sz="2200" dirty="0">
                <a:solidFill>
                  <a:srgbClr val="2E2B1F"/>
                </a:solidFill>
                <a:latin typeface="Calibri"/>
                <a:cs typeface="Calibri"/>
              </a:rPr>
              <a:t>	t</a:t>
            </a:r>
            <a:r>
              <a:rPr sz="2200" spc="-10" dirty="0">
                <a:solidFill>
                  <a:srgbClr val="2E2B1F"/>
                </a:solidFill>
                <a:latin typeface="Calibri"/>
                <a:cs typeface="Calibri"/>
              </a:rPr>
              <a:t>h</a:t>
            </a:r>
            <a:r>
              <a:rPr sz="2200" spc="-5" dirty="0">
                <a:solidFill>
                  <a:srgbClr val="2E2B1F"/>
                </a:solidFill>
                <a:latin typeface="Calibri"/>
                <a:cs typeface="Calibri"/>
              </a:rPr>
              <a:t>e</a:t>
            </a:r>
            <a:r>
              <a:rPr sz="2200" dirty="0">
                <a:solidFill>
                  <a:srgbClr val="2E2B1F"/>
                </a:solidFill>
                <a:latin typeface="Calibri"/>
                <a:cs typeface="Calibri"/>
              </a:rPr>
              <a:t>	</a:t>
            </a:r>
            <a:r>
              <a:rPr sz="2200" spc="-10" dirty="0">
                <a:solidFill>
                  <a:srgbClr val="2E2B1F"/>
                </a:solidFill>
                <a:latin typeface="Calibri"/>
                <a:cs typeface="Calibri"/>
              </a:rPr>
              <a:t>s</a:t>
            </a:r>
            <a:r>
              <a:rPr sz="2200" dirty="0">
                <a:solidFill>
                  <a:srgbClr val="2E2B1F"/>
                </a:solidFill>
                <a:latin typeface="Calibri"/>
                <a:cs typeface="Calibri"/>
              </a:rPr>
              <a:t>am</a:t>
            </a:r>
            <a:r>
              <a:rPr sz="2200" spc="-5" dirty="0">
                <a:solidFill>
                  <a:srgbClr val="2E2B1F"/>
                </a:solidFill>
                <a:latin typeface="Calibri"/>
                <a:cs typeface="Calibri"/>
              </a:rPr>
              <a:t>e  time.</a:t>
            </a:r>
            <a:endParaRPr sz="2200">
              <a:latin typeface="Calibri"/>
              <a:cs typeface="Calibri"/>
            </a:endParaRPr>
          </a:p>
          <a:p>
            <a:pPr marL="469900" indent="-457834">
              <a:lnSpc>
                <a:spcPct val="100000"/>
              </a:lnSpc>
              <a:spcBef>
                <a:spcPts val="530"/>
              </a:spcBef>
              <a:buClr>
                <a:srgbClr val="A9A47B"/>
              </a:buClr>
              <a:buAutoNum type="arabicPeriod" startAt="5"/>
              <a:tabLst>
                <a:tab pos="469900" algn="l"/>
                <a:tab pos="470534" algn="l"/>
              </a:tabLst>
            </a:pPr>
            <a:r>
              <a:rPr sz="2200" spc="-5" dirty="0">
                <a:solidFill>
                  <a:srgbClr val="2E2B1F"/>
                </a:solidFill>
                <a:latin typeface="Calibri"/>
                <a:cs typeface="Calibri"/>
              </a:rPr>
              <a:t>The</a:t>
            </a:r>
            <a:r>
              <a:rPr sz="2200" spc="465" dirty="0">
                <a:solidFill>
                  <a:srgbClr val="2E2B1F"/>
                </a:solidFill>
                <a:latin typeface="Calibri"/>
                <a:cs typeface="Calibri"/>
              </a:rPr>
              <a:t> </a:t>
            </a:r>
            <a:r>
              <a:rPr sz="2200" spc="-20" dirty="0">
                <a:solidFill>
                  <a:srgbClr val="2E2B1F"/>
                </a:solidFill>
                <a:latin typeface="Calibri"/>
                <a:cs typeface="Calibri"/>
              </a:rPr>
              <a:t>system</a:t>
            </a:r>
            <a:r>
              <a:rPr sz="2200" spc="465" dirty="0">
                <a:solidFill>
                  <a:srgbClr val="2E2B1F"/>
                </a:solidFill>
                <a:latin typeface="Calibri"/>
                <a:cs typeface="Calibri"/>
              </a:rPr>
              <a:t> </a:t>
            </a:r>
            <a:r>
              <a:rPr sz="2200" spc="-5" dirty="0">
                <a:solidFill>
                  <a:srgbClr val="2E2B1F"/>
                </a:solidFill>
                <a:latin typeface="Calibri"/>
                <a:cs typeface="Calibri"/>
              </a:rPr>
              <a:t>does</a:t>
            </a:r>
            <a:r>
              <a:rPr sz="2200" spc="465" dirty="0">
                <a:solidFill>
                  <a:srgbClr val="2E2B1F"/>
                </a:solidFill>
                <a:latin typeface="Calibri"/>
                <a:cs typeface="Calibri"/>
              </a:rPr>
              <a:t> </a:t>
            </a:r>
            <a:r>
              <a:rPr sz="2200" spc="-5" dirty="0">
                <a:solidFill>
                  <a:srgbClr val="2E2B1F"/>
                </a:solidFill>
                <a:latin typeface="Calibri"/>
                <a:cs typeface="Calibri"/>
              </a:rPr>
              <a:t>not</a:t>
            </a:r>
            <a:r>
              <a:rPr sz="2200" spc="455" dirty="0">
                <a:solidFill>
                  <a:srgbClr val="2E2B1F"/>
                </a:solidFill>
                <a:latin typeface="Calibri"/>
                <a:cs typeface="Calibri"/>
              </a:rPr>
              <a:t> </a:t>
            </a:r>
            <a:r>
              <a:rPr sz="2200" spc="-10" dirty="0">
                <a:solidFill>
                  <a:srgbClr val="2E2B1F"/>
                </a:solidFill>
                <a:latin typeface="Calibri"/>
                <a:cs typeface="Calibri"/>
              </a:rPr>
              <a:t>require</a:t>
            </a:r>
            <a:r>
              <a:rPr sz="2200" spc="465" dirty="0">
                <a:solidFill>
                  <a:srgbClr val="2E2B1F"/>
                </a:solidFill>
                <a:latin typeface="Calibri"/>
                <a:cs typeface="Calibri"/>
              </a:rPr>
              <a:t> </a:t>
            </a:r>
            <a:r>
              <a:rPr sz="2200" spc="-15" dirty="0">
                <a:solidFill>
                  <a:srgbClr val="2E2B1F"/>
                </a:solidFill>
                <a:latin typeface="Calibri"/>
                <a:cs typeface="Calibri"/>
              </a:rPr>
              <a:t>too</a:t>
            </a:r>
            <a:r>
              <a:rPr sz="2200" spc="480" dirty="0">
                <a:solidFill>
                  <a:srgbClr val="2E2B1F"/>
                </a:solidFill>
                <a:latin typeface="Calibri"/>
                <a:cs typeface="Calibri"/>
              </a:rPr>
              <a:t> </a:t>
            </a:r>
            <a:r>
              <a:rPr sz="2200" spc="-5" dirty="0">
                <a:solidFill>
                  <a:srgbClr val="2E2B1F"/>
                </a:solidFill>
                <a:latin typeface="Calibri"/>
                <a:cs typeface="Calibri"/>
              </a:rPr>
              <a:t>much</a:t>
            </a:r>
            <a:r>
              <a:rPr sz="2200" spc="450" dirty="0">
                <a:solidFill>
                  <a:srgbClr val="2E2B1F"/>
                </a:solidFill>
                <a:latin typeface="Calibri"/>
                <a:cs typeface="Calibri"/>
              </a:rPr>
              <a:t> </a:t>
            </a:r>
            <a:r>
              <a:rPr sz="2200" dirty="0">
                <a:solidFill>
                  <a:srgbClr val="2E2B1F"/>
                </a:solidFill>
                <a:latin typeface="Calibri"/>
                <a:cs typeface="Calibri"/>
              </a:rPr>
              <a:t>memory</a:t>
            </a:r>
            <a:r>
              <a:rPr sz="2200" spc="475" dirty="0">
                <a:solidFill>
                  <a:srgbClr val="2E2B1F"/>
                </a:solidFill>
                <a:latin typeface="Calibri"/>
                <a:cs typeface="Calibri"/>
              </a:rPr>
              <a:t> </a:t>
            </a:r>
            <a:r>
              <a:rPr sz="2200" spc="-20" dirty="0">
                <a:solidFill>
                  <a:srgbClr val="2E2B1F"/>
                </a:solidFill>
                <a:latin typeface="Calibri"/>
                <a:cs typeface="Calibri"/>
              </a:rPr>
              <a:t>to</a:t>
            </a:r>
            <a:r>
              <a:rPr sz="2200" spc="465" dirty="0">
                <a:solidFill>
                  <a:srgbClr val="2E2B1F"/>
                </a:solidFill>
                <a:latin typeface="Calibri"/>
                <a:cs typeface="Calibri"/>
              </a:rPr>
              <a:t> </a:t>
            </a:r>
            <a:r>
              <a:rPr sz="2200" spc="-15" dirty="0">
                <a:solidFill>
                  <a:srgbClr val="2E2B1F"/>
                </a:solidFill>
                <a:latin typeface="Calibri"/>
                <a:cs typeface="Calibri"/>
              </a:rPr>
              <a:t>store</a:t>
            </a:r>
            <a:endParaRPr sz="2200">
              <a:latin typeface="Calibri"/>
              <a:cs typeface="Calibri"/>
            </a:endParaRPr>
          </a:p>
          <a:p>
            <a:pPr marL="469900">
              <a:lnSpc>
                <a:spcPct val="100000"/>
              </a:lnSpc>
            </a:pPr>
            <a:r>
              <a:rPr sz="2200" spc="-5" dirty="0">
                <a:solidFill>
                  <a:srgbClr val="2E2B1F"/>
                </a:solidFill>
                <a:latin typeface="Calibri"/>
                <a:cs typeface="Calibri"/>
              </a:rPr>
              <a:t>multiple</a:t>
            </a:r>
            <a:r>
              <a:rPr sz="2200" spc="-35" dirty="0">
                <a:solidFill>
                  <a:srgbClr val="2E2B1F"/>
                </a:solidFill>
                <a:latin typeface="Calibri"/>
                <a:cs typeface="Calibri"/>
              </a:rPr>
              <a:t> </a:t>
            </a:r>
            <a:r>
              <a:rPr sz="2200" spc="-5" dirty="0">
                <a:solidFill>
                  <a:srgbClr val="2E2B1F"/>
                </a:solidFill>
                <a:latin typeface="Calibri"/>
                <a:cs typeface="Calibri"/>
              </a:rPr>
              <a:t>threads.</a:t>
            </a:r>
            <a:endParaRPr sz="2200">
              <a:latin typeface="Calibri"/>
              <a:cs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014345" cy="726440"/>
          </a:xfrm>
          <a:prstGeom prst="rect">
            <a:avLst/>
          </a:prstGeom>
        </p:spPr>
        <p:txBody>
          <a:bodyPr vert="horz" wrap="square" lIns="0" tIns="12065" rIns="0" bIns="0" rtlCol="0">
            <a:spAutoFit/>
          </a:bodyPr>
          <a:lstStyle/>
          <a:p>
            <a:pPr marL="12700">
              <a:lnSpc>
                <a:spcPct val="100000"/>
              </a:lnSpc>
              <a:spcBef>
                <a:spcPts val="95"/>
              </a:spcBef>
            </a:pPr>
            <a:r>
              <a:rPr sz="4600" spc="-95" dirty="0"/>
              <a:t>Applications</a:t>
            </a:r>
            <a:endParaRPr sz="4600"/>
          </a:p>
        </p:txBody>
      </p:sp>
      <p:sp>
        <p:nvSpPr>
          <p:cNvPr id="3" name="object 3"/>
          <p:cNvSpPr txBox="1"/>
          <p:nvPr/>
        </p:nvSpPr>
        <p:spPr>
          <a:xfrm>
            <a:off x="650240" y="1464310"/>
            <a:ext cx="7350759" cy="4518660"/>
          </a:xfrm>
          <a:prstGeom prst="rect">
            <a:avLst/>
          </a:prstGeom>
        </p:spPr>
        <p:txBody>
          <a:bodyPr vert="horz" wrap="square" lIns="0" tIns="12065" rIns="0" bIns="0" rtlCol="0">
            <a:spAutoFit/>
          </a:bodyPr>
          <a:lstStyle/>
          <a:p>
            <a:pPr marL="241300" marR="6350" indent="-229235" algn="just">
              <a:lnSpc>
                <a:spcPct val="100000"/>
              </a:lnSpc>
              <a:spcBef>
                <a:spcPts val="95"/>
              </a:spcBef>
              <a:buClr>
                <a:srgbClr val="A9A47B"/>
              </a:buClr>
              <a:buFont typeface="Arial MT"/>
              <a:buChar char="•"/>
              <a:tabLst>
                <a:tab pos="241935" algn="l"/>
              </a:tabLst>
            </a:pPr>
            <a:r>
              <a:rPr sz="2200" b="1" spc="-30" dirty="0">
                <a:solidFill>
                  <a:srgbClr val="2E2B1F"/>
                </a:solidFill>
                <a:latin typeface="Calibri"/>
                <a:cs typeface="Calibri"/>
              </a:rPr>
              <a:t>Web </a:t>
            </a:r>
            <a:r>
              <a:rPr sz="2200" b="1" spc="-10" dirty="0">
                <a:solidFill>
                  <a:srgbClr val="2E2B1F"/>
                </a:solidFill>
                <a:latin typeface="Calibri"/>
                <a:cs typeface="Calibri"/>
              </a:rPr>
              <a:t>Browsers </a:t>
            </a:r>
            <a:r>
              <a:rPr sz="2200" b="1" spc="-5" dirty="0">
                <a:solidFill>
                  <a:srgbClr val="2E2B1F"/>
                </a:solidFill>
                <a:latin typeface="Calibri"/>
                <a:cs typeface="Calibri"/>
              </a:rPr>
              <a:t>- </a:t>
            </a:r>
            <a:r>
              <a:rPr sz="2200" spc="-5" dirty="0">
                <a:solidFill>
                  <a:srgbClr val="2E2B1F"/>
                </a:solidFill>
                <a:latin typeface="Calibri"/>
                <a:cs typeface="Calibri"/>
              </a:rPr>
              <a:t>A </a:t>
            </a:r>
            <a:r>
              <a:rPr sz="2200" spc="-10" dirty="0">
                <a:solidFill>
                  <a:srgbClr val="2E2B1F"/>
                </a:solidFill>
                <a:latin typeface="Calibri"/>
                <a:cs typeface="Calibri"/>
              </a:rPr>
              <a:t>web </a:t>
            </a:r>
            <a:r>
              <a:rPr sz="2200" spc="-15" dirty="0">
                <a:solidFill>
                  <a:srgbClr val="2E2B1F"/>
                </a:solidFill>
                <a:latin typeface="Calibri"/>
                <a:cs typeface="Calibri"/>
              </a:rPr>
              <a:t>browser can </a:t>
            </a:r>
            <a:r>
              <a:rPr sz="2200" spc="-5" dirty="0">
                <a:solidFill>
                  <a:srgbClr val="2E2B1F"/>
                </a:solidFill>
                <a:latin typeface="Calibri"/>
                <a:cs typeface="Calibri"/>
              </a:rPr>
              <a:t>download </a:t>
            </a:r>
            <a:r>
              <a:rPr sz="2200" spc="-15" dirty="0">
                <a:solidFill>
                  <a:srgbClr val="2E2B1F"/>
                </a:solidFill>
                <a:latin typeface="Calibri"/>
                <a:cs typeface="Calibri"/>
              </a:rPr>
              <a:t>any </a:t>
            </a:r>
            <a:r>
              <a:rPr sz="2200" spc="-10" dirty="0">
                <a:solidFill>
                  <a:srgbClr val="2E2B1F"/>
                </a:solidFill>
                <a:latin typeface="Calibri"/>
                <a:cs typeface="Calibri"/>
              </a:rPr>
              <a:t>number </a:t>
            </a:r>
            <a:r>
              <a:rPr sz="2200" spc="10" dirty="0">
                <a:solidFill>
                  <a:srgbClr val="2E2B1F"/>
                </a:solidFill>
                <a:latin typeface="Calibri"/>
                <a:cs typeface="Calibri"/>
              </a:rPr>
              <a:t>of </a:t>
            </a:r>
            <a:r>
              <a:rPr sz="2200" spc="15" dirty="0">
                <a:solidFill>
                  <a:srgbClr val="2E2B1F"/>
                </a:solidFill>
                <a:latin typeface="Calibri"/>
                <a:cs typeface="Calibri"/>
              </a:rPr>
              <a:t> </a:t>
            </a:r>
            <a:r>
              <a:rPr sz="2200" spc="-10" dirty="0">
                <a:solidFill>
                  <a:srgbClr val="2E2B1F"/>
                </a:solidFill>
                <a:latin typeface="Calibri"/>
                <a:cs typeface="Calibri"/>
              </a:rPr>
              <a:t>files </a:t>
            </a:r>
            <a:r>
              <a:rPr sz="2200" spc="-5" dirty="0">
                <a:solidFill>
                  <a:srgbClr val="2E2B1F"/>
                </a:solidFill>
                <a:latin typeface="Calibri"/>
                <a:cs typeface="Calibri"/>
              </a:rPr>
              <a:t>and </a:t>
            </a:r>
            <a:r>
              <a:rPr sz="2200" spc="-10" dirty="0">
                <a:solidFill>
                  <a:srgbClr val="2E2B1F"/>
                </a:solidFill>
                <a:latin typeface="Calibri"/>
                <a:cs typeface="Calibri"/>
              </a:rPr>
              <a:t>web pages </a:t>
            </a:r>
            <a:r>
              <a:rPr sz="2200" spc="-5" dirty="0">
                <a:solidFill>
                  <a:srgbClr val="2E2B1F"/>
                </a:solidFill>
                <a:latin typeface="Calibri"/>
                <a:cs typeface="Calibri"/>
              </a:rPr>
              <a:t>(multiple </a:t>
            </a:r>
            <a:r>
              <a:rPr sz="2200" spc="-15" dirty="0">
                <a:solidFill>
                  <a:srgbClr val="2E2B1F"/>
                </a:solidFill>
                <a:latin typeface="Calibri"/>
                <a:cs typeface="Calibri"/>
              </a:rPr>
              <a:t>tabs) at </a:t>
            </a:r>
            <a:r>
              <a:rPr sz="2200" spc="-5" dirty="0">
                <a:solidFill>
                  <a:srgbClr val="2E2B1F"/>
                </a:solidFill>
                <a:latin typeface="Calibri"/>
                <a:cs typeface="Calibri"/>
              </a:rPr>
              <a:t>the same time and </a:t>
            </a:r>
            <a:r>
              <a:rPr sz="2200" spc="-10" dirty="0">
                <a:solidFill>
                  <a:srgbClr val="2E2B1F"/>
                </a:solidFill>
                <a:latin typeface="Calibri"/>
                <a:cs typeface="Calibri"/>
              </a:rPr>
              <a:t>still </a:t>
            </a:r>
            <a:r>
              <a:rPr sz="2200" spc="-5" dirty="0">
                <a:solidFill>
                  <a:srgbClr val="2E2B1F"/>
                </a:solidFill>
                <a:latin typeface="Calibri"/>
                <a:cs typeface="Calibri"/>
              </a:rPr>
              <a:t> </a:t>
            </a:r>
            <a:r>
              <a:rPr sz="2200" spc="-10" dirty="0">
                <a:solidFill>
                  <a:srgbClr val="2E2B1F"/>
                </a:solidFill>
                <a:latin typeface="Calibri"/>
                <a:cs typeface="Calibri"/>
              </a:rPr>
              <a:t>lets </a:t>
            </a:r>
            <a:r>
              <a:rPr sz="2200" spc="-15" dirty="0">
                <a:solidFill>
                  <a:srgbClr val="2E2B1F"/>
                </a:solidFill>
                <a:latin typeface="Calibri"/>
                <a:cs typeface="Calibri"/>
              </a:rPr>
              <a:t>you </a:t>
            </a:r>
            <a:r>
              <a:rPr sz="2200" spc="-10" dirty="0">
                <a:solidFill>
                  <a:srgbClr val="2E2B1F"/>
                </a:solidFill>
                <a:latin typeface="Calibri"/>
                <a:cs typeface="Calibri"/>
              </a:rPr>
              <a:t>continue </a:t>
            </a:r>
            <a:r>
              <a:rPr sz="2200" spc="-15" dirty="0">
                <a:solidFill>
                  <a:srgbClr val="2E2B1F"/>
                </a:solidFill>
                <a:latin typeface="Calibri"/>
                <a:cs typeface="Calibri"/>
              </a:rPr>
              <a:t>browsing. </a:t>
            </a:r>
            <a:r>
              <a:rPr sz="2200" spc="-5" dirty="0">
                <a:solidFill>
                  <a:srgbClr val="2E2B1F"/>
                </a:solidFill>
                <a:latin typeface="Calibri"/>
                <a:cs typeface="Calibri"/>
              </a:rPr>
              <a:t>If a </a:t>
            </a:r>
            <a:r>
              <a:rPr sz="2200" spc="-10" dirty="0">
                <a:solidFill>
                  <a:srgbClr val="2E2B1F"/>
                </a:solidFill>
                <a:latin typeface="Calibri"/>
                <a:cs typeface="Calibri"/>
              </a:rPr>
              <a:t>particular </a:t>
            </a:r>
            <a:r>
              <a:rPr sz="2200" spc="-15" dirty="0">
                <a:solidFill>
                  <a:srgbClr val="2E2B1F"/>
                </a:solidFill>
                <a:latin typeface="Calibri"/>
                <a:cs typeface="Calibri"/>
              </a:rPr>
              <a:t>web </a:t>
            </a:r>
            <a:r>
              <a:rPr sz="2200" spc="-10" dirty="0">
                <a:solidFill>
                  <a:srgbClr val="2E2B1F"/>
                </a:solidFill>
                <a:latin typeface="Calibri"/>
                <a:cs typeface="Calibri"/>
              </a:rPr>
              <a:t>page cannot be </a:t>
            </a:r>
            <a:r>
              <a:rPr sz="2200" spc="-5" dirty="0">
                <a:solidFill>
                  <a:srgbClr val="2E2B1F"/>
                </a:solidFill>
                <a:latin typeface="Calibri"/>
                <a:cs typeface="Calibri"/>
              </a:rPr>
              <a:t> </a:t>
            </a:r>
            <a:r>
              <a:rPr sz="2200" spc="-10" dirty="0">
                <a:solidFill>
                  <a:srgbClr val="2E2B1F"/>
                </a:solidFill>
                <a:latin typeface="Calibri"/>
                <a:cs typeface="Calibri"/>
              </a:rPr>
              <a:t>downloaded, that </a:t>
            </a:r>
            <a:r>
              <a:rPr sz="2200" spc="-5" dirty="0">
                <a:solidFill>
                  <a:srgbClr val="2E2B1F"/>
                </a:solidFill>
                <a:latin typeface="Calibri"/>
                <a:cs typeface="Calibri"/>
              </a:rPr>
              <a:t>is </a:t>
            </a:r>
            <a:r>
              <a:rPr sz="2200" spc="-10" dirty="0">
                <a:solidFill>
                  <a:srgbClr val="2E2B1F"/>
                </a:solidFill>
                <a:latin typeface="Calibri"/>
                <a:cs typeface="Calibri"/>
              </a:rPr>
              <a:t>not </a:t>
            </a:r>
            <a:r>
              <a:rPr sz="2200" spc="-5" dirty="0">
                <a:solidFill>
                  <a:srgbClr val="2E2B1F"/>
                </a:solidFill>
                <a:latin typeface="Calibri"/>
                <a:cs typeface="Calibri"/>
              </a:rPr>
              <a:t>going </a:t>
            </a:r>
            <a:r>
              <a:rPr sz="2200" spc="-20" dirty="0">
                <a:solidFill>
                  <a:srgbClr val="2E2B1F"/>
                </a:solidFill>
                <a:latin typeface="Calibri"/>
                <a:cs typeface="Calibri"/>
              </a:rPr>
              <a:t>to </a:t>
            </a:r>
            <a:r>
              <a:rPr sz="2200" spc="-15" dirty="0">
                <a:solidFill>
                  <a:srgbClr val="2E2B1F"/>
                </a:solidFill>
                <a:latin typeface="Calibri"/>
                <a:cs typeface="Calibri"/>
              </a:rPr>
              <a:t>stop </a:t>
            </a:r>
            <a:r>
              <a:rPr sz="2200" spc="-5" dirty="0">
                <a:solidFill>
                  <a:srgbClr val="2E2B1F"/>
                </a:solidFill>
                <a:latin typeface="Calibri"/>
                <a:cs typeface="Calibri"/>
              </a:rPr>
              <a:t>the </a:t>
            </a:r>
            <a:r>
              <a:rPr sz="2200" spc="-10" dirty="0">
                <a:solidFill>
                  <a:srgbClr val="2E2B1F"/>
                </a:solidFill>
                <a:latin typeface="Calibri"/>
                <a:cs typeface="Calibri"/>
              </a:rPr>
              <a:t>web </a:t>
            </a:r>
            <a:r>
              <a:rPr sz="2200" spc="-15" dirty="0">
                <a:solidFill>
                  <a:srgbClr val="2E2B1F"/>
                </a:solidFill>
                <a:latin typeface="Calibri"/>
                <a:cs typeface="Calibri"/>
              </a:rPr>
              <a:t>browser from </a:t>
            </a:r>
            <a:r>
              <a:rPr sz="2200" spc="-10" dirty="0">
                <a:solidFill>
                  <a:srgbClr val="2E2B1F"/>
                </a:solidFill>
                <a:latin typeface="Calibri"/>
                <a:cs typeface="Calibri"/>
              </a:rPr>
              <a:t> downloading</a:t>
            </a:r>
            <a:r>
              <a:rPr sz="2200" spc="-5" dirty="0">
                <a:solidFill>
                  <a:srgbClr val="2E2B1F"/>
                </a:solidFill>
                <a:latin typeface="Calibri"/>
                <a:cs typeface="Calibri"/>
              </a:rPr>
              <a:t> other</a:t>
            </a:r>
            <a:r>
              <a:rPr sz="2200" spc="5" dirty="0">
                <a:solidFill>
                  <a:srgbClr val="2E2B1F"/>
                </a:solidFill>
                <a:latin typeface="Calibri"/>
                <a:cs typeface="Calibri"/>
              </a:rPr>
              <a:t> </a:t>
            </a:r>
            <a:r>
              <a:rPr sz="2200" spc="-15" dirty="0">
                <a:solidFill>
                  <a:srgbClr val="2E2B1F"/>
                </a:solidFill>
                <a:latin typeface="Calibri"/>
                <a:cs typeface="Calibri"/>
              </a:rPr>
              <a:t>web</a:t>
            </a:r>
            <a:r>
              <a:rPr sz="2200" dirty="0">
                <a:solidFill>
                  <a:srgbClr val="2E2B1F"/>
                </a:solidFill>
                <a:latin typeface="Calibri"/>
                <a:cs typeface="Calibri"/>
              </a:rPr>
              <a:t> </a:t>
            </a:r>
            <a:r>
              <a:rPr sz="2200" spc="-10" dirty="0">
                <a:solidFill>
                  <a:srgbClr val="2E2B1F"/>
                </a:solidFill>
                <a:latin typeface="Calibri"/>
                <a:cs typeface="Calibri"/>
              </a:rPr>
              <a:t>pages.</a:t>
            </a:r>
            <a:endParaRPr sz="2200">
              <a:latin typeface="Calibri"/>
              <a:cs typeface="Calibri"/>
            </a:endParaRPr>
          </a:p>
          <a:p>
            <a:pPr marL="241300" marR="5715" indent="-229235" algn="just">
              <a:lnSpc>
                <a:spcPct val="100000"/>
              </a:lnSpc>
              <a:spcBef>
                <a:spcPts val="530"/>
              </a:spcBef>
              <a:buClr>
                <a:srgbClr val="A9A47B"/>
              </a:buClr>
              <a:buFont typeface="Arial MT"/>
              <a:buChar char="•"/>
              <a:tabLst>
                <a:tab pos="241935" algn="l"/>
              </a:tabLst>
            </a:pPr>
            <a:r>
              <a:rPr sz="2200" b="1" spc="-30" dirty="0">
                <a:solidFill>
                  <a:srgbClr val="2E2B1F"/>
                </a:solidFill>
                <a:latin typeface="Calibri"/>
                <a:cs typeface="Calibri"/>
              </a:rPr>
              <a:t>Web </a:t>
            </a:r>
            <a:r>
              <a:rPr sz="2200" b="1" spc="-5" dirty="0">
                <a:solidFill>
                  <a:srgbClr val="2E2B1F"/>
                </a:solidFill>
                <a:latin typeface="Calibri"/>
                <a:cs typeface="Calibri"/>
              </a:rPr>
              <a:t>Servers - </a:t>
            </a:r>
            <a:r>
              <a:rPr sz="2200" spc="-5" dirty="0">
                <a:solidFill>
                  <a:srgbClr val="2E2B1F"/>
                </a:solidFill>
                <a:latin typeface="Calibri"/>
                <a:cs typeface="Calibri"/>
              </a:rPr>
              <a:t>A threaded </a:t>
            </a:r>
            <a:r>
              <a:rPr sz="2200" spc="-10" dirty="0">
                <a:solidFill>
                  <a:srgbClr val="2E2B1F"/>
                </a:solidFill>
                <a:latin typeface="Calibri"/>
                <a:cs typeface="Calibri"/>
              </a:rPr>
              <a:t>web </a:t>
            </a:r>
            <a:r>
              <a:rPr sz="2200" dirty="0">
                <a:solidFill>
                  <a:srgbClr val="2E2B1F"/>
                </a:solidFill>
                <a:latin typeface="Calibri"/>
                <a:cs typeface="Calibri"/>
              </a:rPr>
              <a:t>server </a:t>
            </a:r>
            <a:r>
              <a:rPr sz="2200" spc="-10" dirty="0">
                <a:solidFill>
                  <a:srgbClr val="2E2B1F"/>
                </a:solidFill>
                <a:latin typeface="Calibri"/>
                <a:cs typeface="Calibri"/>
              </a:rPr>
              <a:t>handles </a:t>
            </a:r>
            <a:r>
              <a:rPr sz="2200" spc="-5" dirty="0">
                <a:solidFill>
                  <a:srgbClr val="2E2B1F"/>
                </a:solidFill>
                <a:latin typeface="Calibri"/>
                <a:cs typeface="Calibri"/>
              </a:rPr>
              <a:t>each </a:t>
            </a:r>
            <a:r>
              <a:rPr sz="2200" spc="-10" dirty="0">
                <a:solidFill>
                  <a:srgbClr val="2E2B1F"/>
                </a:solidFill>
                <a:latin typeface="Calibri"/>
                <a:cs typeface="Calibri"/>
              </a:rPr>
              <a:t>request </a:t>
            </a:r>
            <a:r>
              <a:rPr sz="2200" spc="-5" dirty="0">
                <a:solidFill>
                  <a:srgbClr val="2E2B1F"/>
                </a:solidFill>
                <a:latin typeface="Calibri"/>
                <a:cs typeface="Calibri"/>
              </a:rPr>
              <a:t> with</a:t>
            </a:r>
            <a:r>
              <a:rPr sz="2200" spc="285" dirty="0">
                <a:solidFill>
                  <a:srgbClr val="2E2B1F"/>
                </a:solidFill>
                <a:latin typeface="Calibri"/>
                <a:cs typeface="Calibri"/>
              </a:rPr>
              <a:t> </a:t>
            </a:r>
            <a:r>
              <a:rPr sz="2200" spc="-5" dirty="0">
                <a:solidFill>
                  <a:srgbClr val="2E2B1F"/>
                </a:solidFill>
                <a:latin typeface="Calibri"/>
                <a:cs typeface="Calibri"/>
              </a:rPr>
              <a:t>a</a:t>
            </a:r>
            <a:r>
              <a:rPr sz="2200" spc="310" dirty="0">
                <a:solidFill>
                  <a:srgbClr val="2E2B1F"/>
                </a:solidFill>
                <a:latin typeface="Calibri"/>
                <a:cs typeface="Calibri"/>
              </a:rPr>
              <a:t> </a:t>
            </a:r>
            <a:r>
              <a:rPr sz="2200" spc="-5" dirty="0">
                <a:solidFill>
                  <a:srgbClr val="2E2B1F"/>
                </a:solidFill>
                <a:latin typeface="Calibri"/>
                <a:cs typeface="Calibri"/>
              </a:rPr>
              <a:t>new</a:t>
            </a:r>
            <a:r>
              <a:rPr sz="2200" spc="310" dirty="0">
                <a:solidFill>
                  <a:srgbClr val="2E2B1F"/>
                </a:solidFill>
                <a:latin typeface="Calibri"/>
                <a:cs typeface="Calibri"/>
              </a:rPr>
              <a:t> </a:t>
            </a:r>
            <a:r>
              <a:rPr sz="2200" spc="-10" dirty="0">
                <a:solidFill>
                  <a:srgbClr val="2E2B1F"/>
                </a:solidFill>
                <a:latin typeface="Calibri"/>
                <a:cs typeface="Calibri"/>
              </a:rPr>
              <a:t>thread.</a:t>
            </a:r>
            <a:r>
              <a:rPr sz="2200" spc="290" dirty="0">
                <a:solidFill>
                  <a:srgbClr val="2E2B1F"/>
                </a:solidFill>
                <a:latin typeface="Calibri"/>
                <a:cs typeface="Calibri"/>
              </a:rPr>
              <a:t> </a:t>
            </a:r>
            <a:r>
              <a:rPr sz="2200" spc="-10" dirty="0">
                <a:solidFill>
                  <a:srgbClr val="2E2B1F"/>
                </a:solidFill>
                <a:latin typeface="Calibri"/>
                <a:cs typeface="Calibri"/>
              </a:rPr>
              <a:t>There</a:t>
            </a:r>
            <a:r>
              <a:rPr sz="2200" spc="305" dirty="0">
                <a:solidFill>
                  <a:srgbClr val="2E2B1F"/>
                </a:solidFill>
                <a:latin typeface="Calibri"/>
                <a:cs typeface="Calibri"/>
              </a:rPr>
              <a:t> </a:t>
            </a:r>
            <a:r>
              <a:rPr sz="2200" spc="-5" dirty="0">
                <a:solidFill>
                  <a:srgbClr val="2E2B1F"/>
                </a:solidFill>
                <a:latin typeface="Calibri"/>
                <a:cs typeface="Calibri"/>
              </a:rPr>
              <a:t>is</a:t>
            </a:r>
            <a:r>
              <a:rPr sz="2200" spc="310" dirty="0">
                <a:solidFill>
                  <a:srgbClr val="2E2B1F"/>
                </a:solidFill>
                <a:latin typeface="Calibri"/>
                <a:cs typeface="Calibri"/>
              </a:rPr>
              <a:t> </a:t>
            </a:r>
            <a:r>
              <a:rPr sz="2200" spc="-5" dirty="0">
                <a:solidFill>
                  <a:srgbClr val="2E2B1F"/>
                </a:solidFill>
                <a:latin typeface="Calibri"/>
                <a:cs typeface="Calibri"/>
              </a:rPr>
              <a:t>a</a:t>
            </a:r>
            <a:r>
              <a:rPr sz="2200" spc="315" dirty="0">
                <a:solidFill>
                  <a:srgbClr val="2E2B1F"/>
                </a:solidFill>
                <a:latin typeface="Calibri"/>
                <a:cs typeface="Calibri"/>
              </a:rPr>
              <a:t> </a:t>
            </a:r>
            <a:r>
              <a:rPr sz="2200" spc="-10" dirty="0">
                <a:solidFill>
                  <a:srgbClr val="2E2B1F"/>
                </a:solidFill>
                <a:latin typeface="Calibri"/>
                <a:cs typeface="Calibri"/>
              </a:rPr>
              <a:t>thread</a:t>
            </a:r>
            <a:r>
              <a:rPr sz="2200" spc="305" dirty="0">
                <a:solidFill>
                  <a:srgbClr val="2E2B1F"/>
                </a:solidFill>
                <a:latin typeface="Calibri"/>
                <a:cs typeface="Calibri"/>
              </a:rPr>
              <a:t> </a:t>
            </a:r>
            <a:r>
              <a:rPr sz="2200" spc="-5" dirty="0">
                <a:solidFill>
                  <a:srgbClr val="2E2B1F"/>
                </a:solidFill>
                <a:latin typeface="Calibri"/>
                <a:cs typeface="Calibri"/>
              </a:rPr>
              <a:t>pool</a:t>
            </a:r>
            <a:r>
              <a:rPr sz="2200" spc="295" dirty="0">
                <a:solidFill>
                  <a:srgbClr val="2E2B1F"/>
                </a:solidFill>
                <a:latin typeface="Calibri"/>
                <a:cs typeface="Calibri"/>
              </a:rPr>
              <a:t> </a:t>
            </a:r>
            <a:r>
              <a:rPr sz="2200" spc="-5" dirty="0">
                <a:solidFill>
                  <a:srgbClr val="2E2B1F"/>
                </a:solidFill>
                <a:latin typeface="Calibri"/>
                <a:cs typeface="Calibri"/>
              </a:rPr>
              <a:t>and</a:t>
            </a:r>
            <a:r>
              <a:rPr sz="2200" spc="295" dirty="0">
                <a:solidFill>
                  <a:srgbClr val="2E2B1F"/>
                </a:solidFill>
                <a:latin typeface="Calibri"/>
                <a:cs typeface="Calibri"/>
              </a:rPr>
              <a:t> </a:t>
            </a:r>
            <a:r>
              <a:rPr sz="2200" spc="-5" dirty="0">
                <a:solidFill>
                  <a:srgbClr val="2E2B1F"/>
                </a:solidFill>
                <a:latin typeface="Calibri"/>
                <a:cs typeface="Calibri"/>
              </a:rPr>
              <a:t>every</a:t>
            </a:r>
            <a:r>
              <a:rPr sz="2200" spc="300" dirty="0">
                <a:solidFill>
                  <a:srgbClr val="2E2B1F"/>
                </a:solidFill>
                <a:latin typeface="Calibri"/>
                <a:cs typeface="Calibri"/>
              </a:rPr>
              <a:t> </a:t>
            </a:r>
            <a:r>
              <a:rPr sz="2200" spc="-5" dirty="0">
                <a:solidFill>
                  <a:srgbClr val="2E2B1F"/>
                </a:solidFill>
                <a:latin typeface="Calibri"/>
                <a:cs typeface="Calibri"/>
              </a:rPr>
              <a:t>time</a:t>
            </a:r>
            <a:r>
              <a:rPr sz="2200" spc="310" dirty="0">
                <a:solidFill>
                  <a:srgbClr val="2E2B1F"/>
                </a:solidFill>
                <a:latin typeface="Calibri"/>
                <a:cs typeface="Calibri"/>
              </a:rPr>
              <a:t> </a:t>
            </a:r>
            <a:r>
              <a:rPr sz="2200" spc="-5" dirty="0">
                <a:solidFill>
                  <a:srgbClr val="2E2B1F"/>
                </a:solidFill>
                <a:latin typeface="Calibri"/>
                <a:cs typeface="Calibri"/>
              </a:rPr>
              <a:t>a </a:t>
            </a:r>
            <a:r>
              <a:rPr sz="2200" spc="-484" dirty="0">
                <a:solidFill>
                  <a:srgbClr val="2E2B1F"/>
                </a:solidFill>
                <a:latin typeface="Calibri"/>
                <a:cs typeface="Calibri"/>
              </a:rPr>
              <a:t> </a:t>
            </a:r>
            <a:r>
              <a:rPr sz="2200" spc="-15" dirty="0">
                <a:solidFill>
                  <a:srgbClr val="2E2B1F"/>
                </a:solidFill>
                <a:latin typeface="Calibri"/>
                <a:cs typeface="Calibri"/>
              </a:rPr>
              <a:t>new</a:t>
            </a:r>
            <a:r>
              <a:rPr sz="2200" spc="-10" dirty="0">
                <a:solidFill>
                  <a:srgbClr val="2E2B1F"/>
                </a:solidFill>
                <a:latin typeface="Calibri"/>
                <a:cs typeface="Calibri"/>
              </a:rPr>
              <a:t> request</a:t>
            </a:r>
            <a:r>
              <a:rPr sz="2200" spc="-5" dirty="0">
                <a:solidFill>
                  <a:srgbClr val="2E2B1F"/>
                </a:solidFill>
                <a:latin typeface="Calibri"/>
                <a:cs typeface="Calibri"/>
              </a:rPr>
              <a:t> </a:t>
            </a:r>
            <a:r>
              <a:rPr sz="2200" spc="-10" dirty="0">
                <a:solidFill>
                  <a:srgbClr val="2E2B1F"/>
                </a:solidFill>
                <a:latin typeface="Calibri"/>
                <a:cs typeface="Calibri"/>
              </a:rPr>
              <a:t>comes</a:t>
            </a:r>
            <a:r>
              <a:rPr sz="2200" spc="-5" dirty="0">
                <a:solidFill>
                  <a:srgbClr val="2E2B1F"/>
                </a:solidFill>
                <a:latin typeface="Calibri"/>
                <a:cs typeface="Calibri"/>
              </a:rPr>
              <a:t> in,</a:t>
            </a:r>
            <a:r>
              <a:rPr sz="2200" dirty="0">
                <a:solidFill>
                  <a:srgbClr val="2E2B1F"/>
                </a:solidFill>
                <a:latin typeface="Calibri"/>
                <a:cs typeface="Calibri"/>
              </a:rPr>
              <a:t> </a:t>
            </a:r>
            <a:r>
              <a:rPr sz="2200" spc="-5" dirty="0">
                <a:solidFill>
                  <a:srgbClr val="2E2B1F"/>
                </a:solidFill>
                <a:latin typeface="Calibri"/>
                <a:cs typeface="Calibri"/>
              </a:rPr>
              <a:t>it</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assigned</a:t>
            </a:r>
            <a:r>
              <a:rPr sz="220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a:t>
            </a:r>
            <a:r>
              <a:rPr sz="2200" spc="-15" dirty="0">
                <a:solidFill>
                  <a:srgbClr val="2E2B1F"/>
                </a:solidFill>
                <a:latin typeface="Calibri"/>
                <a:cs typeface="Calibri"/>
              </a:rPr>
              <a:t>from</a:t>
            </a:r>
            <a:r>
              <a:rPr sz="2200" spc="-10" dirty="0">
                <a:solidFill>
                  <a:srgbClr val="2E2B1F"/>
                </a:solidFill>
                <a:latin typeface="Calibri"/>
                <a:cs typeface="Calibri"/>
              </a:rPr>
              <a:t> </a:t>
            </a:r>
            <a:r>
              <a:rPr sz="2200" spc="-5" dirty="0">
                <a:solidFill>
                  <a:srgbClr val="2E2B1F"/>
                </a:solidFill>
                <a:latin typeface="Calibri"/>
                <a:cs typeface="Calibri"/>
              </a:rPr>
              <a:t>the </a:t>
            </a:r>
            <a:r>
              <a:rPr sz="2200" spc="-484" dirty="0">
                <a:solidFill>
                  <a:srgbClr val="2E2B1F"/>
                </a:solidFill>
                <a:latin typeface="Calibri"/>
                <a:cs typeface="Calibri"/>
              </a:rPr>
              <a:t> </a:t>
            </a:r>
            <a:r>
              <a:rPr sz="2200" spc="-10" dirty="0">
                <a:solidFill>
                  <a:srgbClr val="2E2B1F"/>
                </a:solidFill>
                <a:latin typeface="Calibri"/>
                <a:cs typeface="Calibri"/>
              </a:rPr>
              <a:t>thread</a:t>
            </a:r>
            <a:r>
              <a:rPr sz="2200" spc="-15" dirty="0">
                <a:solidFill>
                  <a:srgbClr val="2E2B1F"/>
                </a:solidFill>
                <a:latin typeface="Calibri"/>
                <a:cs typeface="Calibri"/>
              </a:rPr>
              <a:t> </a:t>
            </a:r>
            <a:r>
              <a:rPr sz="2200" spc="-5" dirty="0">
                <a:solidFill>
                  <a:srgbClr val="2E2B1F"/>
                </a:solidFill>
                <a:latin typeface="Calibri"/>
                <a:cs typeface="Calibri"/>
              </a:rPr>
              <a:t>pool.</a:t>
            </a:r>
            <a:endParaRPr sz="220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200" b="1" spc="-10" dirty="0">
                <a:solidFill>
                  <a:srgbClr val="2E2B1F"/>
                </a:solidFill>
                <a:latin typeface="Calibri"/>
                <a:cs typeface="Calibri"/>
              </a:rPr>
              <a:t>Computer </a:t>
            </a:r>
            <a:r>
              <a:rPr sz="2200" b="1" spc="-5" dirty="0">
                <a:solidFill>
                  <a:srgbClr val="2E2B1F"/>
                </a:solidFill>
                <a:latin typeface="Calibri"/>
                <a:cs typeface="Calibri"/>
              </a:rPr>
              <a:t>Games - </a:t>
            </a:r>
            <a:r>
              <a:rPr sz="2200" spc="-60" dirty="0">
                <a:solidFill>
                  <a:srgbClr val="2E2B1F"/>
                </a:solidFill>
                <a:latin typeface="Calibri"/>
                <a:cs typeface="Calibri"/>
              </a:rPr>
              <a:t>You </a:t>
            </a:r>
            <a:r>
              <a:rPr sz="2200" spc="-20" dirty="0">
                <a:solidFill>
                  <a:srgbClr val="2E2B1F"/>
                </a:solidFill>
                <a:latin typeface="Calibri"/>
                <a:cs typeface="Calibri"/>
              </a:rPr>
              <a:t>have </a:t>
            </a:r>
            <a:r>
              <a:rPr sz="2200" spc="-10" dirty="0">
                <a:solidFill>
                  <a:srgbClr val="2E2B1F"/>
                </a:solidFill>
                <a:latin typeface="Calibri"/>
                <a:cs typeface="Calibri"/>
              </a:rPr>
              <a:t>various objects </a:t>
            </a:r>
            <a:r>
              <a:rPr sz="2200" spc="-25" dirty="0">
                <a:solidFill>
                  <a:srgbClr val="2E2B1F"/>
                </a:solidFill>
                <a:latin typeface="Calibri"/>
                <a:cs typeface="Calibri"/>
              </a:rPr>
              <a:t>like </a:t>
            </a:r>
            <a:r>
              <a:rPr sz="2200" spc="-20" dirty="0">
                <a:solidFill>
                  <a:srgbClr val="2E2B1F"/>
                </a:solidFill>
                <a:latin typeface="Calibri"/>
                <a:cs typeface="Calibri"/>
              </a:rPr>
              <a:t>cars, </a:t>
            </a:r>
            <a:r>
              <a:rPr sz="2200" spc="-10" dirty="0">
                <a:solidFill>
                  <a:srgbClr val="2E2B1F"/>
                </a:solidFill>
                <a:latin typeface="Calibri"/>
                <a:cs typeface="Calibri"/>
              </a:rPr>
              <a:t>humans, </a:t>
            </a:r>
            <a:r>
              <a:rPr sz="2200" spc="-5" dirty="0">
                <a:solidFill>
                  <a:srgbClr val="2E2B1F"/>
                </a:solidFill>
                <a:latin typeface="Calibri"/>
                <a:cs typeface="Calibri"/>
              </a:rPr>
              <a:t> </a:t>
            </a:r>
            <a:r>
              <a:rPr sz="2200" spc="-15" dirty="0">
                <a:solidFill>
                  <a:srgbClr val="2E2B1F"/>
                </a:solidFill>
                <a:latin typeface="Calibri"/>
                <a:cs typeface="Calibri"/>
              </a:rPr>
              <a:t>birds </a:t>
            </a:r>
            <a:r>
              <a:rPr sz="2200" spc="-5" dirty="0">
                <a:solidFill>
                  <a:srgbClr val="2E2B1F"/>
                </a:solidFill>
                <a:latin typeface="Calibri"/>
                <a:cs typeface="Calibri"/>
              </a:rPr>
              <a:t>which </a:t>
            </a:r>
            <a:r>
              <a:rPr sz="2200" spc="-10" dirty="0">
                <a:solidFill>
                  <a:srgbClr val="2E2B1F"/>
                </a:solidFill>
                <a:latin typeface="Calibri"/>
                <a:cs typeface="Calibri"/>
              </a:rPr>
              <a:t>are implemented </a:t>
            </a:r>
            <a:r>
              <a:rPr sz="2200" spc="-5" dirty="0">
                <a:solidFill>
                  <a:srgbClr val="2E2B1F"/>
                </a:solidFill>
                <a:latin typeface="Calibri"/>
                <a:cs typeface="Calibri"/>
              </a:rPr>
              <a:t>as </a:t>
            </a:r>
            <a:r>
              <a:rPr sz="2200" spc="-15" dirty="0">
                <a:solidFill>
                  <a:srgbClr val="2E2B1F"/>
                </a:solidFill>
                <a:latin typeface="Calibri"/>
                <a:cs typeface="Calibri"/>
              </a:rPr>
              <a:t>separate </a:t>
            </a:r>
            <a:r>
              <a:rPr sz="2200" spc="-5" dirty="0">
                <a:solidFill>
                  <a:srgbClr val="2E2B1F"/>
                </a:solidFill>
                <a:latin typeface="Calibri"/>
                <a:cs typeface="Calibri"/>
              </a:rPr>
              <a:t>threads. Also </a:t>
            </a:r>
            <a:r>
              <a:rPr sz="2200" spc="-10" dirty="0">
                <a:solidFill>
                  <a:srgbClr val="2E2B1F"/>
                </a:solidFill>
                <a:latin typeface="Calibri"/>
                <a:cs typeface="Calibri"/>
              </a:rPr>
              <a:t>playing </a:t>
            </a:r>
            <a:r>
              <a:rPr sz="2200" spc="-484" dirty="0">
                <a:solidFill>
                  <a:srgbClr val="2E2B1F"/>
                </a:solidFill>
                <a:latin typeface="Calibri"/>
                <a:cs typeface="Calibri"/>
              </a:rPr>
              <a:t> </a:t>
            </a:r>
            <a:r>
              <a:rPr sz="2200" spc="-5" dirty="0">
                <a:solidFill>
                  <a:srgbClr val="2E2B1F"/>
                </a:solidFill>
                <a:latin typeface="Calibri"/>
                <a:cs typeface="Calibri"/>
              </a:rPr>
              <a:t>the </a:t>
            </a:r>
            <a:r>
              <a:rPr sz="2200" spc="-10" dirty="0">
                <a:solidFill>
                  <a:srgbClr val="2E2B1F"/>
                </a:solidFill>
                <a:latin typeface="Calibri"/>
                <a:cs typeface="Calibri"/>
              </a:rPr>
              <a:t>background </a:t>
            </a:r>
            <a:r>
              <a:rPr sz="2200" spc="-5" dirty="0">
                <a:solidFill>
                  <a:srgbClr val="2E2B1F"/>
                </a:solidFill>
                <a:latin typeface="Calibri"/>
                <a:cs typeface="Calibri"/>
              </a:rPr>
              <a:t>music </a:t>
            </a:r>
            <a:r>
              <a:rPr sz="2200" spc="-15" dirty="0">
                <a:solidFill>
                  <a:srgbClr val="2E2B1F"/>
                </a:solidFill>
                <a:latin typeface="Calibri"/>
                <a:cs typeface="Calibri"/>
              </a:rPr>
              <a:t>at </a:t>
            </a:r>
            <a:r>
              <a:rPr sz="2200" spc="-5" dirty="0">
                <a:solidFill>
                  <a:srgbClr val="2E2B1F"/>
                </a:solidFill>
                <a:latin typeface="Calibri"/>
                <a:cs typeface="Calibri"/>
              </a:rPr>
              <a:t>the same time as </a:t>
            </a:r>
            <a:r>
              <a:rPr sz="2200" spc="-10" dirty="0">
                <a:solidFill>
                  <a:srgbClr val="2E2B1F"/>
                </a:solidFill>
                <a:latin typeface="Calibri"/>
                <a:cs typeface="Calibri"/>
              </a:rPr>
              <a:t>playing </a:t>
            </a:r>
            <a:r>
              <a:rPr sz="2200" spc="-5" dirty="0">
                <a:solidFill>
                  <a:srgbClr val="2E2B1F"/>
                </a:solidFill>
                <a:latin typeface="Calibri"/>
                <a:cs typeface="Calibri"/>
              </a:rPr>
              <a:t>the </a:t>
            </a:r>
            <a:r>
              <a:rPr sz="2200" spc="-10" dirty="0">
                <a:solidFill>
                  <a:srgbClr val="2E2B1F"/>
                </a:solidFill>
                <a:latin typeface="Calibri"/>
                <a:cs typeface="Calibri"/>
              </a:rPr>
              <a:t>game </a:t>
            </a:r>
            <a:r>
              <a:rPr sz="2200" spc="-5" dirty="0">
                <a:solidFill>
                  <a:srgbClr val="2E2B1F"/>
                </a:solidFill>
                <a:latin typeface="Calibri"/>
                <a:cs typeface="Calibri"/>
              </a:rPr>
              <a:t>is </a:t>
            </a:r>
            <a:r>
              <a:rPr sz="2200" dirty="0">
                <a:solidFill>
                  <a:srgbClr val="2E2B1F"/>
                </a:solidFill>
                <a:latin typeface="Calibri"/>
                <a:cs typeface="Calibri"/>
              </a:rPr>
              <a:t> </a:t>
            </a:r>
            <a:r>
              <a:rPr sz="2200" spc="-5" dirty="0">
                <a:solidFill>
                  <a:srgbClr val="2E2B1F"/>
                </a:solidFill>
                <a:latin typeface="Calibri"/>
                <a:cs typeface="Calibri"/>
              </a:rPr>
              <a:t>an</a:t>
            </a:r>
            <a:r>
              <a:rPr sz="2200" spc="-15" dirty="0">
                <a:solidFill>
                  <a:srgbClr val="2E2B1F"/>
                </a:solidFill>
                <a:latin typeface="Calibri"/>
                <a:cs typeface="Calibri"/>
              </a:rPr>
              <a:t> example</a:t>
            </a:r>
            <a:r>
              <a:rPr sz="2200" spc="1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multithreading.</a:t>
            </a:r>
            <a:endParaRPr sz="2200">
              <a:latin typeface="Calibri"/>
              <a:cs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350125" cy="277495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b="1" spc="-60" dirty="0">
                <a:solidFill>
                  <a:srgbClr val="2E2B1F"/>
                </a:solidFill>
                <a:latin typeface="Calibri"/>
                <a:cs typeface="Calibri"/>
              </a:rPr>
              <a:t>Text </a:t>
            </a:r>
            <a:r>
              <a:rPr sz="2200" b="1" spc="-15" dirty="0">
                <a:solidFill>
                  <a:srgbClr val="2E2B1F"/>
                </a:solidFill>
                <a:latin typeface="Calibri"/>
                <a:cs typeface="Calibri"/>
              </a:rPr>
              <a:t>Editors </a:t>
            </a:r>
            <a:r>
              <a:rPr sz="2200" b="1" spc="-5" dirty="0">
                <a:solidFill>
                  <a:srgbClr val="2E2B1F"/>
                </a:solidFill>
                <a:latin typeface="Calibri"/>
                <a:cs typeface="Calibri"/>
              </a:rPr>
              <a:t>- </a:t>
            </a:r>
            <a:r>
              <a:rPr sz="2200" dirty="0">
                <a:solidFill>
                  <a:srgbClr val="2E2B1F"/>
                </a:solidFill>
                <a:latin typeface="Calibri"/>
                <a:cs typeface="Calibri"/>
              </a:rPr>
              <a:t>When </a:t>
            </a:r>
            <a:r>
              <a:rPr sz="2200" spc="-15" dirty="0">
                <a:solidFill>
                  <a:srgbClr val="2E2B1F"/>
                </a:solidFill>
                <a:latin typeface="Calibri"/>
                <a:cs typeface="Calibri"/>
              </a:rPr>
              <a:t>you are </a:t>
            </a:r>
            <a:r>
              <a:rPr sz="2200" spc="-5" dirty="0">
                <a:solidFill>
                  <a:srgbClr val="2E2B1F"/>
                </a:solidFill>
                <a:latin typeface="Calibri"/>
                <a:cs typeface="Calibri"/>
              </a:rPr>
              <a:t>typing in an </a:t>
            </a:r>
            <a:r>
              <a:rPr sz="2200" spc="-35" dirty="0">
                <a:solidFill>
                  <a:srgbClr val="2E2B1F"/>
                </a:solidFill>
                <a:latin typeface="Calibri"/>
                <a:cs typeface="Calibri"/>
              </a:rPr>
              <a:t>editor, </a:t>
            </a:r>
            <a:r>
              <a:rPr sz="2200" spc="-5" dirty="0">
                <a:solidFill>
                  <a:srgbClr val="2E2B1F"/>
                </a:solidFill>
                <a:latin typeface="Calibri"/>
                <a:cs typeface="Calibri"/>
              </a:rPr>
              <a:t>spell-checking, </a:t>
            </a:r>
            <a:r>
              <a:rPr sz="2200" dirty="0">
                <a:solidFill>
                  <a:srgbClr val="2E2B1F"/>
                </a:solidFill>
                <a:latin typeface="Calibri"/>
                <a:cs typeface="Calibri"/>
              </a:rPr>
              <a:t> </a:t>
            </a:r>
            <a:r>
              <a:rPr sz="2200" spc="-15" dirty="0">
                <a:solidFill>
                  <a:srgbClr val="2E2B1F"/>
                </a:solidFill>
                <a:latin typeface="Calibri"/>
                <a:cs typeface="Calibri"/>
              </a:rPr>
              <a:t>formatting</a:t>
            </a:r>
            <a:r>
              <a:rPr sz="2200" spc="285" dirty="0">
                <a:solidFill>
                  <a:srgbClr val="2E2B1F"/>
                </a:solidFill>
                <a:latin typeface="Calibri"/>
                <a:cs typeface="Calibri"/>
              </a:rPr>
              <a:t> </a:t>
            </a:r>
            <a:r>
              <a:rPr sz="2200" spc="-5" dirty="0">
                <a:solidFill>
                  <a:srgbClr val="2E2B1F"/>
                </a:solidFill>
                <a:latin typeface="Calibri"/>
                <a:cs typeface="Calibri"/>
              </a:rPr>
              <a:t>of</a:t>
            </a:r>
            <a:r>
              <a:rPr sz="2200" spc="285" dirty="0">
                <a:solidFill>
                  <a:srgbClr val="2E2B1F"/>
                </a:solidFill>
                <a:latin typeface="Calibri"/>
                <a:cs typeface="Calibri"/>
              </a:rPr>
              <a:t> </a:t>
            </a:r>
            <a:r>
              <a:rPr sz="2200" spc="-15" dirty="0">
                <a:solidFill>
                  <a:srgbClr val="2E2B1F"/>
                </a:solidFill>
                <a:latin typeface="Calibri"/>
                <a:cs typeface="Calibri"/>
              </a:rPr>
              <a:t>text</a:t>
            </a:r>
            <a:r>
              <a:rPr sz="2200" spc="285" dirty="0">
                <a:solidFill>
                  <a:srgbClr val="2E2B1F"/>
                </a:solidFill>
                <a:latin typeface="Calibri"/>
                <a:cs typeface="Calibri"/>
              </a:rPr>
              <a:t> </a:t>
            </a:r>
            <a:r>
              <a:rPr sz="2200" spc="-5" dirty="0">
                <a:solidFill>
                  <a:srgbClr val="2E2B1F"/>
                </a:solidFill>
                <a:latin typeface="Calibri"/>
                <a:cs typeface="Calibri"/>
              </a:rPr>
              <a:t>and</a:t>
            </a:r>
            <a:r>
              <a:rPr sz="2200" spc="270" dirty="0">
                <a:solidFill>
                  <a:srgbClr val="2E2B1F"/>
                </a:solidFill>
                <a:latin typeface="Calibri"/>
                <a:cs typeface="Calibri"/>
              </a:rPr>
              <a:t> </a:t>
            </a:r>
            <a:r>
              <a:rPr sz="2200" spc="-10" dirty="0">
                <a:solidFill>
                  <a:srgbClr val="2E2B1F"/>
                </a:solidFill>
                <a:latin typeface="Calibri"/>
                <a:cs typeface="Calibri"/>
              </a:rPr>
              <a:t>saving</a:t>
            </a:r>
            <a:r>
              <a:rPr sz="2200" spc="275" dirty="0">
                <a:solidFill>
                  <a:srgbClr val="2E2B1F"/>
                </a:solidFill>
                <a:latin typeface="Calibri"/>
                <a:cs typeface="Calibri"/>
              </a:rPr>
              <a:t> </a:t>
            </a:r>
            <a:r>
              <a:rPr sz="2200" spc="-5" dirty="0">
                <a:solidFill>
                  <a:srgbClr val="2E2B1F"/>
                </a:solidFill>
                <a:latin typeface="Calibri"/>
                <a:cs typeface="Calibri"/>
              </a:rPr>
              <a:t>the</a:t>
            </a:r>
            <a:r>
              <a:rPr sz="2200" spc="285" dirty="0">
                <a:solidFill>
                  <a:srgbClr val="2E2B1F"/>
                </a:solidFill>
                <a:latin typeface="Calibri"/>
                <a:cs typeface="Calibri"/>
              </a:rPr>
              <a:t> </a:t>
            </a:r>
            <a:r>
              <a:rPr sz="2200" spc="-15" dirty="0">
                <a:solidFill>
                  <a:srgbClr val="2E2B1F"/>
                </a:solidFill>
                <a:latin typeface="Calibri"/>
                <a:cs typeface="Calibri"/>
              </a:rPr>
              <a:t>text</a:t>
            </a:r>
            <a:r>
              <a:rPr sz="2200" spc="290" dirty="0">
                <a:solidFill>
                  <a:srgbClr val="2E2B1F"/>
                </a:solidFill>
                <a:latin typeface="Calibri"/>
                <a:cs typeface="Calibri"/>
              </a:rPr>
              <a:t> </a:t>
            </a:r>
            <a:r>
              <a:rPr sz="2200" spc="-10" dirty="0">
                <a:solidFill>
                  <a:srgbClr val="2E2B1F"/>
                </a:solidFill>
                <a:latin typeface="Calibri"/>
                <a:cs typeface="Calibri"/>
              </a:rPr>
              <a:t>are</a:t>
            </a:r>
            <a:r>
              <a:rPr sz="2200" spc="270" dirty="0">
                <a:solidFill>
                  <a:srgbClr val="2E2B1F"/>
                </a:solidFill>
                <a:latin typeface="Calibri"/>
                <a:cs typeface="Calibri"/>
              </a:rPr>
              <a:t> </a:t>
            </a:r>
            <a:r>
              <a:rPr sz="2200" spc="-5" dirty="0">
                <a:solidFill>
                  <a:srgbClr val="2E2B1F"/>
                </a:solidFill>
                <a:latin typeface="Calibri"/>
                <a:cs typeface="Calibri"/>
              </a:rPr>
              <a:t>done</a:t>
            </a:r>
            <a:r>
              <a:rPr sz="2200" spc="285" dirty="0">
                <a:solidFill>
                  <a:srgbClr val="2E2B1F"/>
                </a:solidFill>
                <a:latin typeface="Calibri"/>
                <a:cs typeface="Calibri"/>
              </a:rPr>
              <a:t> </a:t>
            </a:r>
            <a:r>
              <a:rPr sz="2200" spc="-15" dirty="0">
                <a:solidFill>
                  <a:srgbClr val="2E2B1F"/>
                </a:solidFill>
                <a:latin typeface="Calibri"/>
                <a:cs typeface="Calibri"/>
              </a:rPr>
              <a:t>concurrently </a:t>
            </a:r>
            <a:r>
              <a:rPr sz="2200" spc="-484" dirty="0">
                <a:solidFill>
                  <a:srgbClr val="2E2B1F"/>
                </a:solidFill>
                <a:latin typeface="Calibri"/>
                <a:cs typeface="Calibri"/>
              </a:rPr>
              <a:t> </a:t>
            </a:r>
            <a:r>
              <a:rPr sz="2200" spc="-10" dirty="0">
                <a:solidFill>
                  <a:srgbClr val="2E2B1F"/>
                </a:solidFill>
                <a:latin typeface="Calibri"/>
                <a:cs typeface="Calibri"/>
              </a:rPr>
              <a:t>by</a:t>
            </a:r>
            <a:r>
              <a:rPr sz="2200" spc="-5" dirty="0">
                <a:solidFill>
                  <a:srgbClr val="2E2B1F"/>
                </a:solidFill>
                <a:latin typeface="Calibri"/>
                <a:cs typeface="Calibri"/>
              </a:rPr>
              <a:t> multiple threads. </a:t>
            </a:r>
            <a:r>
              <a:rPr sz="2200" spc="-10" dirty="0">
                <a:solidFill>
                  <a:srgbClr val="2E2B1F"/>
                </a:solidFill>
                <a:latin typeface="Calibri"/>
                <a:cs typeface="Calibri"/>
              </a:rPr>
              <a:t>The</a:t>
            </a:r>
            <a:r>
              <a:rPr sz="2200" spc="-5" dirty="0">
                <a:solidFill>
                  <a:srgbClr val="2E2B1F"/>
                </a:solidFill>
                <a:latin typeface="Calibri"/>
                <a:cs typeface="Calibri"/>
              </a:rPr>
              <a:t> same applies </a:t>
            </a:r>
            <a:r>
              <a:rPr sz="2200" spc="-20" dirty="0">
                <a:solidFill>
                  <a:srgbClr val="2E2B1F"/>
                </a:solidFill>
                <a:latin typeface="Calibri"/>
                <a:cs typeface="Calibri"/>
              </a:rPr>
              <a:t>for</a:t>
            </a:r>
            <a:r>
              <a:rPr sz="2200" spc="-15" dirty="0">
                <a:solidFill>
                  <a:srgbClr val="2E2B1F"/>
                </a:solidFill>
                <a:latin typeface="Calibri"/>
                <a:cs typeface="Calibri"/>
              </a:rPr>
              <a:t> </a:t>
            </a:r>
            <a:r>
              <a:rPr sz="2200" spc="-35" dirty="0">
                <a:solidFill>
                  <a:srgbClr val="2E2B1F"/>
                </a:solidFill>
                <a:latin typeface="Calibri"/>
                <a:cs typeface="Calibri"/>
              </a:rPr>
              <a:t>Word</a:t>
            </a:r>
            <a:r>
              <a:rPr sz="2200" spc="-30" dirty="0">
                <a:solidFill>
                  <a:srgbClr val="2E2B1F"/>
                </a:solidFill>
                <a:latin typeface="Calibri"/>
                <a:cs typeface="Calibri"/>
              </a:rPr>
              <a:t> </a:t>
            </a:r>
            <a:r>
              <a:rPr sz="2200" spc="-10" dirty="0">
                <a:solidFill>
                  <a:srgbClr val="2E2B1F"/>
                </a:solidFill>
                <a:latin typeface="Calibri"/>
                <a:cs typeface="Calibri"/>
              </a:rPr>
              <a:t>processors </a:t>
            </a:r>
            <a:r>
              <a:rPr sz="2200" spc="-5" dirty="0">
                <a:solidFill>
                  <a:srgbClr val="2E2B1F"/>
                </a:solidFill>
                <a:latin typeface="Calibri"/>
                <a:cs typeface="Calibri"/>
              </a:rPr>
              <a:t> </a:t>
            </a:r>
            <a:r>
              <a:rPr sz="2200" dirty="0">
                <a:solidFill>
                  <a:srgbClr val="2E2B1F"/>
                </a:solidFill>
                <a:latin typeface="Calibri"/>
                <a:cs typeface="Calibri"/>
              </a:rPr>
              <a:t>also.</a:t>
            </a:r>
            <a:endParaRPr sz="2200">
              <a:latin typeface="Calibri"/>
              <a:cs typeface="Calibri"/>
            </a:endParaRPr>
          </a:p>
          <a:p>
            <a:pPr marL="241300" marR="5715" indent="-229235" algn="just">
              <a:lnSpc>
                <a:spcPct val="100000"/>
              </a:lnSpc>
              <a:spcBef>
                <a:spcPts val="530"/>
              </a:spcBef>
              <a:buClr>
                <a:srgbClr val="A9A47B"/>
              </a:buClr>
              <a:buFont typeface="Arial MT"/>
              <a:buChar char="•"/>
              <a:tabLst>
                <a:tab pos="241935" algn="l"/>
              </a:tabLst>
            </a:pPr>
            <a:r>
              <a:rPr sz="2200" b="1" spc="-5" dirty="0">
                <a:solidFill>
                  <a:srgbClr val="2E2B1F"/>
                </a:solidFill>
                <a:latin typeface="Calibri"/>
                <a:cs typeface="Calibri"/>
              </a:rPr>
              <a:t>IDE - </a:t>
            </a:r>
            <a:r>
              <a:rPr sz="2200" spc="-5" dirty="0">
                <a:solidFill>
                  <a:srgbClr val="2E2B1F"/>
                </a:solidFill>
                <a:latin typeface="Calibri"/>
                <a:cs typeface="Calibri"/>
              </a:rPr>
              <a:t>IDEs </a:t>
            </a:r>
            <a:r>
              <a:rPr sz="2200" spc="-25" dirty="0">
                <a:solidFill>
                  <a:srgbClr val="2E2B1F"/>
                </a:solidFill>
                <a:latin typeface="Calibri"/>
                <a:cs typeface="Calibri"/>
              </a:rPr>
              <a:t>like </a:t>
            </a:r>
            <a:r>
              <a:rPr sz="2200" spc="-10" dirty="0">
                <a:solidFill>
                  <a:srgbClr val="2E2B1F"/>
                </a:solidFill>
                <a:latin typeface="Calibri"/>
                <a:cs typeface="Calibri"/>
              </a:rPr>
              <a:t>Android Studio </a:t>
            </a:r>
            <a:r>
              <a:rPr sz="2200" spc="-5" dirty="0">
                <a:solidFill>
                  <a:srgbClr val="2E2B1F"/>
                </a:solidFill>
                <a:latin typeface="Calibri"/>
                <a:cs typeface="Calibri"/>
              </a:rPr>
              <a:t>run multiple </a:t>
            </a:r>
            <a:r>
              <a:rPr sz="2200" spc="-10" dirty="0">
                <a:solidFill>
                  <a:srgbClr val="2E2B1F"/>
                </a:solidFill>
                <a:latin typeface="Calibri"/>
                <a:cs typeface="Calibri"/>
              </a:rPr>
              <a:t>threads </a:t>
            </a:r>
            <a:r>
              <a:rPr sz="2200" spc="-15" dirty="0">
                <a:solidFill>
                  <a:srgbClr val="2E2B1F"/>
                </a:solidFill>
                <a:latin typeface="Calibri"/>
                <a:cs typeface="Calibri"/>
              </a:rPr>
              <a:t>at </a:t>
            </a:r>
            <a:r>
              <a:rPr sz="2200" spc="-5" dirty="0">
                <a:solidFill>
                  <a:srgbClr val="2E2B1F"/>
                </a:solidFill>
                <a:latin typeface="Calibri"/>
                <a:cs typeface="Calibri"/>
              </a:rPr>
              <a:t>the </a:t>
            </a:r>
            <a:r>
              <a:rPr sz="2200" dirty="0">
                <a:solidFill>
                  <a:srgbClr val="2E2B1F"/>
                </a:solidFill>
                <a:latin typeface="Calibri"/>
                <a:cs typeface="Calibri"/>
              </a:rPr>
              <a:t>same </a:t>
            </a:r>
            <a:r>
              <a:rPr sz="2200" spc="-484" dirty="0">
                <a:solidFill>
                  <a:srgbClr val="2E2B1F"/>
                </a:solidFill>
                <a:latin typeface="Calibri"/>
                <a:cs typeface="Calibri"/>
              </a:rPr>
              <a:t> </a:t>
            </a:r>
            <a:r>
              <a:rPr sz="2200" spc="-5" dirty="0">
                <a:solidFill>
                  <a:srgbClr val="2E2B1F"/>
                </a:solidFill>
                <a:latin typeface="Calibri"/>
                <a:cs typeface="Calibri"/>
              </a:rPr>
              <a:t>time. </a:t>
            </a:r>
            <a:r>
              <a:rPr sz="2200" spc="-65" dirty="0">
                <a:solidFill>
                  <a:srgbClr val="2E2B1F"/>
                </a:solidFill>
                <a:latin typeface="Calibri"/>
                <a:cs typeface="Calibri"/>
              </a:rPr>
              <a:t>You</a:t>
            </a:r>
            <a:r>
              <a:rPr sz="2200" spc="-60" dirty="0">
                <a:solidFill>
                  <a:srgbClr val="2E2B1F"/>
                </a:solidFill>
                <a:latin typeface="Calibri"/>
                <a:cs typeface="Calibri"/>
              </a:rPr>
              <a:t> </a:t>
            </a:r>
            <a:r>
              <a:rPr sz="2200" spc="-10" dirty="0">
                <a:solidFill>
                  <a:srgbClr val="2E2B1F"/>
                </a:solidFill>
                <a:latin typeface="Calibri"/>
                <a:cs typeface="Calibri"/>
              </a:rPr>
              <a:t>can </a:t>
            </a:r>
            <a:r>
              <a:rPr sz="2200" spc="-5" dirty="0">
                <a:solidFill>
                  <a:srgbClr val="2E2B1F"/>
                </a:solidFill>
                <a:latin typeface="Calibri"/>
                <a:cs typeface="Calibri"/>
              </a:rPr>
              <a:t>open multiple </a:t>
            </a:r>
            <a:r>
              <a:rPr sz="2200" spc="-15" dirty="0">
                <a:solidFill>
                  <a:srgbClr val="2E2B1F"/>
                </a:solidFill>
                <a:latin typeface="Calibri"/>
                <a:cs typeface="Calibri"/>
              </a:rPr>
              <a:t>programs</a:t>
            </a:r>
            <a:r>
              <a:rPr sz="2200" spc="465" dirty="0">
                <a:solidFill>
                  <a:srgbClr val="2E2B1F"/>
                </a:solidFill>
                <a:latin typeface="Calibri"/>
                <a:cs typeface="Calibri"/>
              </a:rPr>
              <a:t> </a:t>
            </a:r>
            <a:r>
              <a:rPr sz="2200" spc="-15" dirty="0">
                <a:solidFill>
                  <a:srgbClr val="2E2B1F"/>
                </a:solidFill>
                <a:latin typeface="Calibri"/>
                <a:cs typeface="Calibri"/>
              </a:rPr>
              <a:t>at</a:t>
            </a:r>
            <a:r>
              <a:rPr sz="2200" spc="465"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same </a:t>
            </a:r>
            <a:r>
              <a:rPr sz="2200" spc="-5" dirty="0">
                <a:solidFill>
                  <a:srgbClr val="2E2B1F"/>
                </a:solidFill>
                <a:latin typeface="Calibri"/>
                <a:cs typeface="Calibri"/>
              </a:rPr>
              <a:t>time. </a:t>
            </a:r>
            <a:r>
              <a:rPr sz="2200" spc="-10" dirty="0">
                <a:solidFill>
                  <a:srgbClr val="2E2B1F"/>
                </a:solidFill>
                <a:latin typeface="Calibri"/>
                <a:cs typeface="Calibri"/>
              </a:rPr>
              <a:t>It </a:t>
            </a:r>
            <a:r>
              <a:rPr sz="2200" spc="-5" dirty="0">
                <a:solidFill>
                  <a:srgbClr val="2E2B1F"/>
                </a:solidFill>
                <a:latin typeface="Calibri"/>
                <a:cs typeface="Calibri"/>
              </a:rPr>
              <a:t> also </a:t>
            </a:r>
            <a:r>
              <a:rPr sz="2200" spc="-10" dirty="0">
                <a:solidFill>
                  <a:srgbClr val="2E2B1F"/>
                </a:solidFill>
                <a:latin typeface="Calibri"/>
                <a:cs typeface="Calibri"/>
              </a:rPr>
              <a:t>gives </a:t>
            </a:r>
            <a:r>
              <a:rPr sz="2200" spc="-5" dirty="0">
                <a:solidFill>
                  <a:srgbClr val="2E2B1F"/>
                </a:solidFill>
                <a:latin typeface="Calibri"/>
                <a:cs typeface="Calibri"/>
              </a:rPr>
              <a:t>suggestions </a:t>
            </a:r>
            <a:r>
              <a:rPr sz="2200" dirty="0">
                <a:solidFill>
                  <a:srgbClr val="2E2B1F"/>
                </a:solidFill>
                <a:latin typeface="Calibri"/>
                <a:cs typeface="Calibri"/>
              </a:rPr>
              <a:t>on </a:t>
            </a:r>
            <a:r>
              <a:rPr sz="2200" spc="-5" dirty="0">
                <a:solidFill>
                  <a:srgbClr val="2E2B1F"/>
                </a:solidFill>
                <a:latin typeface="Calibri"/>
                <a:cs typeface="Calibri"/>
              </a:rPr>
              <a:t>the </a:t>
            </a:r>
            <a:r>
              <a:rPr sz="2200" spc="-10" dirty="0">
                <a:solidFill>
                  <a:srgbClr val="2E2B1F"/>
                </a:solidFill>
                <a:latin typeface="Calibri"/>
                <a:cs typeface="Calibri"/>
              </a:rPr>
              <a:t>completion </a:t>
            </a:r>
            <a:r>
              <a:rPr sz="2200" dirty="0">
                <a:solidFill>
                  <a:srgbClr val="2E2B1F"/>
                </a:solidFill>
                <a:latin typeface="Calibri"/>
                <a:cs typeface="Calibri"/>
              </a:rPr>
              <a:t>of </a:t>
            </a:r>
            <a:r>
              <a:rPr sz="2200" spc="-5" dirty="0">
                <a:solidFill>
                  <a:srgbClr val="2E2B1F"/>
                </a:solidFill>
                <a:latin typeface="Calibri"/>
                <a:cs typeface="Calibri"/>
              </a:rPr>
              <a:t>a command which </a:t>
            </a:r>
            <a:r>
              <a:rPr sz="2200" spc="-484" dirty="0">
                <a:solidFill>
                  <a:srgbClr val="2E2B1F"/>
                </a:solidFill>
                <a:latin typeface="Calibri"/>
                <a:cs typeface="Calibri"/>
              </a:rPr>
              <a:t> </a:t>
            </a:r>
            <a:r>
              <a:rPr sz="2200" spc="-5" dirty="0">
                <a:solidFill>
                  <a:srgbClr val="2E2B1F"/>
                </a:solidFill>
                <a:latin typeface="Calibri"/>
                <a:cs typeface="Calibri"/>
              </a:rPr>
              <a:t>is</a:t>
            </a:r>
            <a:r>
              <a:rPr sz="2200" spc="-10" dirty="0">
                <a:solidFill>
                  <a:srgbClr val="2E2B1F"/>
                </a:solidFill>
                <a:latin typeface="Calibri"/>
                <a:cs typeface="Calibri"/>
              </a:rPr>
              <a:t> </a:t>
            </a:r>
            <a:r>
              <a:rPr sz="2200" spc="-5" dirty="0">
                <a:solidFill>
                  <a:srgbClr val="2E2B1F"/>
                </a:solidFill>
                <a:latin typeface="Calibri"/>
                <a:cs typeface="Calibri"/>
              </a:rPr>
              <a:t>a </a:t>
            </a:r>
            <a:r>
              <a:rPr sz="2200" spc="-20" dirty="0">
                <a:solidFill>
                  <a:srgbClr val="2E2B1F"/>
                </a:solidFill>
                <a:latin typeface="Calibri"/>
                <a:cs typeface="Calibri"/>
              </a:rPr>
              <a:t>separate</a:t>
            </a:r>
            <a:r>
              <a:rPr sz="2200" spc="20" dirty="0">
                <a:solidFill>
                  <a:srgbClr val="2E2B1F"/>
                </a:solidFill>
                <a:latin typeface="Calibri"/>
                <a:cs typeface="Calibri"/>
              </a:rPr>
              <a:t> </a:t>
            </a:r>
            <a:r>
              <a:rPr sz="2200" spc="-10" dirty="0">
                <a:solidFill>
                  <a:srgbClr val="2E2B1F"/>
                </a:solidFill>
                <a:latin typeface="Calibri"/>
                <a:cs typeface="Calibri"/>
              </a:rPr>
              <a:t>thread.</a:t>
            </a:r>
            <a:endParaRPr sz="220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EAD6-2F88-DB33-5454-204BC5FF5A14}"/>
              </a:ext>
            </a:extLst>
          </p:cNvPr>
          <p:cNvSpPr>
            <a:spLocks noGrp="1"/>
          </p:cNvSpPr>
          <p:nvPr>
            <p:ph type="title"/>
          </p:nvPr>
        </p:nvSpPr>
        <p:spPr>
          <a:xfrm>
            <a:off x="398319" y="523069"/>
            <a:ext cx="7614919" cy="848532"/>
          </a:xfrm>
        </p:spPr>
        <p:txBody>
          <a:bodyPr/>
          <a:lstStyle/>
          <a:p>
            <a:r>
              <a:rPr lang="en-IN" sz="3200" b="1" i="0" dirty="0">
                <a:solidFill>
                  <a:srgbClr val="222222"/>
                </a:solidFill>
                <a:effectLst/>
                <a:latin typeface="Times New Roman" panose="02020603050405020304" pitchFamily="18" charset="0"/>
                <a:cs typeface="Times New Roman" panose="02020603050405020304" pitchFamily="18" charset="0"/>
              </a:rPr>
              <a:t>What is Multithreading in Python?</a:t>
            </a:r>
            <a:br>
              <a:rPr lang="en-IN" b="1" i="0" dirty="0">
                <a:solidFill>
                  <a:srgbClr val="222222"/>
                </a:solidFill>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403138AA-A96E-0AE8-51AE-A05A3C0F89C1}"/>
              </a:ext>
            </a:extLst>
          </p:cNvPr>
          <p:cNvSpPr>
            <a:spLocks noGrp="1"/>
          </p:cNvSpPr>
          <p:nvPr>
            <p:ph type="body" idx="1"/>
          </p:nvPr>
        </p:nvSpPr>
        <p:spPr>
          <a:xfrm>
            <a:off x="531668" y="1447800"/>
            <a:ext cx="7348220" cy="3046988"/>
          </a:xfrm>
        </p:spPr>
        <p:txBody>
          <a:bodyPr/>
          <a:lstStyle/>
          <a:p>
            <a:pPr marL="342900" indent="-342900" algn="just">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Multithreading in Python</a:t>
            </a:r>
            <a:r>
              <a:rPr lang="en-IN" b="0" i="0" dirty="0">
                <a:solidFill>
                  <a:srgbClr val="222222"/>
                </a:solidFill>
                <a:effectLst/>
                <a:latin typeface="Times New Roman" panose="02020603050405020304" pitchFamily="18" charset="0"/>
                <a:cs typeface="Times New Roman" panose="02020603050405020304" pitchFamily="18" charset="0"/>
              </a:rPr>
              <a:t> programming is a well-known technique in which multiple threads in a process share their data space with the main thread which makes information sharing and communication within threads easy and efficient. </a:t>
            </a:r>
          </a:p>
          <a:p>
            <a:pPr marL="342900" indent="-342900"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Threads are lighter than processes. </a:t>
            </a:r>
          </a:p>
          <a:p>
            <a:pPr marL="342900" indent="-342900"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Multi threads may execute individually while sharing their process resources. </a:t>
            </a:r>
          </a:p>
          <a:p>
            <a:pPr marL="342900" indent="-342900"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The purpose of multithreading is to run multiple tasks and function cells at the same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7466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409180" cy="726440"/>
          </a:xfrm>
          <a:prstGeom prst="rect">
            <a:avLst/>
          </a:prstGeom>
        </p:spPr>
        <p:txBody>
          <a:bodyPr vert="horz" wrap="square" lIns="0" tIns="12065" rIns="0" bIns="0" rtlCol="0">
            <a:spAutoFit/>
          </a:bodyPr>
          <a:lstStyle/>
          <a:p>
            <a:pPr marL="12700">
              <a:lnSpc>
                <a:spcPct val="100000"/>
              </a:lnSpc>
              <a:spcBef>
                <a:spcPts val="95"/>
              </a:spcBef>
            </a:pPr>
            <a:r>
              <a:rPr sz="4600" spc="-100" dirty="0"/>
              <a:t>H</a:t>
            </a:r>
            <a:r>
              <a:rPr sz="4600" spc="-130" dirty="0"/>
              <a:t>o</a:t>
            </a:r>
            <a:r>
              <a:rPr sz="4600" spc="-5" dirty="0"/>
              <a:t>w</a:t>
            </a:r>
            <a:r>
              <a:rPr sz="4600" spc="-195" dirty="0"/>
              <a:t> </a:t>
            </a:r>
            <a:r>
              <a:rPr sz="4600" spc="-135" dirty="0"/>
              <a:t>t</a:t>
            </a:r>
            <a:r>
              <a:rPr sz="4600" spc="-5" dirty="0"/>
              <a:t>o</a:t>
            </a:r>
            <a:r>
              <a:rPr sz="4600" spc="-215" dirty="0"/>
              <a:t> </a:t>
            </a:r>
            <a:r>
              <a:rPr sz="4600" spc="-105" dirty="0"/>
              <a:t>c</a:t>
            </a:r>
            <a:r>
              <a:rPr sz="4600" spc="-180" dirty="0"/>
              <a:t>r</a:t>
            </a:r>
            <a:r>
              <a:rPr sz="4600" spc="-105" dirty="0"/>
              <a:t>ea</a:t>
            </a:r>
            <a:r>
              <a:rPr sz="4600" spc="-135" dirty="0"/>
              <a:t>t</a:t>
            </a:r>
            <a:r>
              <a:rPr sz="4600" spc="-5" dirty="0"/>
              <a:t>e</a:t>
            </a:r>
            <a:r>
              <a:rPr sz="4600" spc="-200" dirty="0"/>
              <a:t> </a:t>
            </a:r>
            <a:r>
              <a:rPr sz="4600" spc="-100" dirty="0"/>
              <a:t>t</a:t>
            </a:r>
            <a:r>
              <a:rPr sz="4600" spc="-110" dirty="0"/>
              <a:t>h</a:t>
            </a:r>
            <a:r>
              <a:rPr sz="4600" spc="-180" dirty="0"/>
              <a:t>r</a:t>
            </a:r>
            <a:r>
              <a:rPr sz="4600" spc="-105" dirty="0"/>
              <a:t>ea</a:t>
            </a:r>
            <a:r>
              <a:rPr sz="4600" spc="-5" dirty="0"/>
              <a:t>d</a:t>
            </a:r>
            <a:r>
              <a:rPr sz="4600" spc="-195" dirty="0"/>
              <a:t> </a:t>
            </a:r>
            <a:r>
              <a:rPr sz="4600" spc="-110" dirty="0"/>
              <a:t>i</a:t>
            </a:r>
            <a:r>
              <a:rPr sz="4600" spc="-5" dirty="0"/>
              <a:t>n</a:t>
            </a:r>
            <a:r>
              <a:rPr sz="4600" spc="-204" dirty="0"/>
              <a:t> </a:t>
            </a:r>
            <a:r>
              <a:rPr sz="4600" spc="-180" dirty="0"/>
              <a:t>p</a:t>
            </a:r>
            <a:r>
              <a:rPr sz="4600" spc="-105" dirty="0"/>
              <a:t>y</a:t>
            </a:r>
            <a:r>
              <a:rPr sz="4600" spc="-100" dirty="0"/>
              <a:t>t</a:t>
            </a:r>
            <a:r>
              <a:rPr sz="4600" spc="-110" dirty="0"/>
              <a:t>ho</a:t>
            </a:r>
            <a:r>
              <a:rPr sz="4600" spc="-5" dirty="0"/>
              <a:t>n</a:t>
            </a:r>
            <a:endParaRPr sz="4600"/>
          </a:p>
        </p:txBody>
      </p:sp>
      <p:sp>
        <p:nvSpPr>
          <p:cNvPr id="3" name="object 3"/>
          <p:cNvSpPr txBox="1"/>
          <p:nvPr/>
        </p:nvSpPr>
        <p:spPr>
          <a:xfrm>
            <a:off x="650240" y="1549042"/>
            <a:ext cx="7807960" cy="4245393"/>
          </a:xfrm>
          <a:prstGeom prst="rect">
            <a:avLst/>
          </a:prstGeom>
        </p:spPr>
        <p:txBody>
          <a:bodyPr vert="horz" wrap="square" lIns="0" tIns="79375" rIns="0" bIns="0" rtlCol="0">
            <a:spAutoFit/>
          </a:bodyPr>
          <a:lstStyle/>
          <a:p>
            <a:pPr marL="241300" indent="-229235" algn="just">
              <a:lnSpc>
                <a:spcPct val="100000"/>
              </a:lnSpc>
              <a:spcBef>
                <a:spcPts val="625"/>
              </a:spcBef>
              <a:buClr>
                <a:srgbClr val="A9A47B"/>
              </a:buClr>
              <a:buFont typeface="Arial MT"/>
              <a:buChar char="•"/>
              <a:tabLst>
                <a:tab pos="241300" algn="l"/>
                <a:tab pos="241935" algn="l"/>
              </a:tabLst>
            </a:pPr>
            <a:r>
              <a:rPr sz="2200" spc="-10" dirty="0">
                <a:latin typeface="Calibri"/>
                <a:cs typeface="Calibri"/>
              </a:rPr>
              <a:t>Threads</a:t>
            </a:r>
            <a:r>
              <a:rPr sz="2200" dirty="0">
                <a:latin typeface="Calibri"/>
                <a:cs typeface="Calibri"/>
              </a:rPr>
              <a:t> </a:t>
            </a:r>
            <a:r>
              <a:rPr sz="2200" spc="-5" dirty="0">
                <a:latin typeface="Calibri"/>
                <a:cs typeface="Calibri"/>
              </a:rPr>
              <a:t>in</a:t>
            </a:r>
            <a:r>
              <a:rPr sz="2200" spc="-10" dirty="0">
                <a:latin typeface="Calibri"/>
                <a:cs typeface="Calibri"/>
              </a:rPr>
              <a:t> </a:t>
            </a:r>
            <a:r>
              <a:rPr sz="2200" dirty="0">
                <a:latin typeface="Calibri"/>
                <a:cs typeface="Calibri"/>
              </a:rPr>
              <a:t>Python</a:t>
            </a:r>
            <a:r>
              <a:rPr sz="2200" spc="5" dirty="0">
                <a:latin typeface="Calibri"/>
                <a:cs typeface="Calibri"/>
              </a:rPr>
              <a:t> </a:t>
            </a:r>
            <a:r>
              <a:rPr sz="2200" spc="-15" dirty="0">
                <a:latin typeface="Calibri"/>
                <a:cs typeface="Calibri"/>
              </a:rPr>
              <a:t>can</a:t>
            </a:r>
            <a:r>
              <a:rPr sz="2200" spc="5" dirty="0">
                <a:latin typeface="Calibri"/>
                <a:cs typeface="Calibri"/>
              </a:rPr>
              <a:t> </a:t>
            </a:r>
            <a:r>
              <a:rPr sz="2200" spc="-5" dirty="0">
                <a:latin typeface="Calibri"/>
                <a:cs typeface="Calibri"/>
              </a:rPr>
              <a:t>be </a:t>
            </a:r>
            <a:r>
              <a:rPr sz="2200" spc="-15" dirty="0">
                <a:latin typeface="Calibri"/>
                <a:cs typeface="Calibri"/>
              </a:rPr>
              <a:t>created</a:t>
            </a:r>
            <a:r>
              <a:rPr sz="2200" dirty="0">
                <a:latin typeface="Calibri"/>
                <a:cs typeface="Calibri"/>
              </a:rPr>
              <a:t> </a:t>
            </a:r>
            <a:r>
              <a:rPr sz="2200" spc="-5" dirty="0">
                <a:latin typeface="Calibri"/>
                <a:cs typeface="Calibri"/>
              </a:rPr>
              <a:t>in</a:t>
            </a:r>
            <a:r>
              <a:rPr sz="2200" dirty="0">
                <a:latin typeface="Calibri"/>
                <a:cs typeface="Calibri"/>
              </a:rPr>
              <a:t> </a:t>
            </a:r>
            <a:r>
              <a:rPr sz="2200" spc="-10" dirty="0">
                <a:latin typeface="Calibri"/>
                <a:cs typeface="Calibri"/>
              </a:rPr>
              <a:t>three</a:t>
            </a:r>
            <a:r>
              <a:rPr sz="2200" spc="15" dirty="0">
                <a:latin typeface="Calibri"/>
                <a:cs typeface="Calibri"/>
              </a:rPr>
              <a:t> </a:t>
            </a:r>
            <a:r>
              <a:rPr sz="2200" spc="-25" dirty="0">
                <a:latin typeface="Calibri"/>
                <a:cs typeface="Calibri"/>
              </a:rPr>
              <a:t>ways:</a:t>
            </a:r>
            <a:endParaRPr sz="2200" dirty="0">
              <a:latin typeface="Calibri"/>
              <a:cs typeface="Calibri"/>
            </a:endParaRPr>
          </a:p>
          <a:p>
            <a:pPr marL="469900" indent="-457834" algn="just">
              <a:lnSpc>
                <a:spcPct val="100000"/>
              </a:lnSpc>
              <a:spcBef>
                <a:spcPts val="535"/>
              </a:spcBef>
              <a:buClr>
                <a:srgbClr val="A9A47B"/>
              </a:buClr>
              <a:buAutoNum type="arabicPeriod"/>
              <a:tabLst>
                <a:tab pos="469900" algn="l"/>
                <a:tab pos="470534" algn="l"/>
              </a:tabLst>
            </a:pPr>
            <a:r>
              <a:rPr sz="2200" spc="-5" dirty="0">
                <a:latin typeface="Calibri"/>
                <a:cs typeface="Calibri"/>
              </a:rPr>
              <a:t>Without</a:t>
            </a:r>
            <a:r>
              <a:rPr sz="2200" spc="-25" dirty="0">
                <a:latin typeface="Calibri"/>
                <a:cs typeface="Calibri"/>
              </a:rPr>
              <a:t> </a:t>
            </a:r>
            <a:r>
              <a:rPr sz="2200" spc="-10" dirty="0">
                <a:latin typeface="Calibri"/>
                <a:cs typeface="Calibri"/>
              </a:rPr>
              <a:t>creating</a:t>
            </a:r>
            <a:r>
              <a:rPr sz="2200" spc="-15" dirty="0">
                <a:latin typeface="Calibri"/>
                <a:cs typeface="Calibri"/>
              </a:rPr>
              <a:t> </a:t>
            </a:r>
            <a:r>
              <a:rPr sz="2200" spc="-5" dirty="0">
                <a:latin typeface="Calibri"/>
                <a:cs typeface="Calibri"/>
              </a:rPr>
              <a:t>a</a:t>
            </a:r>
            <a:r>
              <a:rPr sz="2200" spc="-15" dirty="0">
                <a:latin typeface="Calibri"/>
                <a:cs typeface="Calibri"/>
              </a:rPr>
              <a:t> </a:t>
            </a:r>
            <a:r>
              <a:rPr sz="2200" spc="-5" dirty="0">
                <a:latin typeface="Calibri"/>
                <a:cs typeface="Calibri"/>
              </a:rPr>
              <a:t>class</a:t>
            </a:r>
            <a:endParaRPr sz="2200" dirty="0">
              <a:latin typeface="Calibri"/>
              <a:cs typeface="Calibri"/>
            </a:endParaRPr>
          </a:p>
          <a:p>
            <a:pPr marL="469900" indent="-457834" algn="just">
              <a:lnSpc>
                <a:spcPct val="100000"/>
              </a:lnSpc>
              <a:spcBef>
                <a:spcPts val="525"/>
              </a:spcBef>
              <a:buClr>
                <a:srgbClr val="A9A47B"/>
              </a:buClr>
              <a:buAutoNum type="arabicPeriod"/>
              <a:tabLst>
                <a:tab pos="469900" algn="l"/>
                <a:tab pos="470534" algn="l"/>
              </a:tabLst>
            </a:pPr>
            <a:r>
              <a:rPr sz="2200" spc="-15" dirty="0">
                <a:latin typeface="Calibri"/>
                <a:cs typeface="Calibri"/>
              </a:rPr>
              <a:t>By</a:t>
            </a:r>
            <a:r>
              <a:rPr sz="2200" spc="-10" dirty="0">
                <a:latin typeface="Calibri"/>
                <a:cs typeface="Calibri"/>
              </a:rPr>
              <a:t> extending Thread </a:t>
            </a:r>
            <a:r>
              <a:rPr sz="2200" spc="-5" dirty="0">
                <a:latin typeface="Calibri"/>
                <a:cs typeface="Calibri"/>
              </a:rPr>
              <a:t>class</a:t>
            </a:r>
            <a:endParaRPr sz="2200" dirty="0">
              <a:latin typeface="Calibri"/>
              <a:cs typeface="Calibri"/>
            </a:endParaRPr>
          </a:p>
          <a:p>
            <a:pPr marL="469900" indent="-457834" algn="just">
              <a:lnSpc>
                <a:spcPct val="100000"/>
              </a:lnSpc>
              <a:spcBef>
                <a:spcPts val="530"/>
              </a:spcBef>
              <a:buClr>
                <a:srgbClr val="A9A47B"/>
              </a:buClr>
              <a:buAutoNum type="arabicPeriod"/>
              <a:tabLst>
                <a:tab pos="469900" algn="l"/>
                <a:tab pos="470534" algn="l"/>
              </a:tabLst>
            </a:pPr>
            <a:r>
              <a:rPr sz="2200" spc="-5" dirty="0">
                <a:latin typeface="Calibri"/>
                <a:cs typeface="Calibri"/>
              </a:rPr>
              <a:t>Without</a:t>
            </a:r>
            <a:r>
              <a:rPr sz="2200" spc="-10" dirty="0">
                <a:latin typeface="Calibri"/>
                <a:cs typeface="Calibri"/>
              </a:rPr>
              <a:t> extending</a:t>
            </a:r>
            <a:r>
              <a:rPr sz="2200" dirty="0">
                <a:latin typeface="Calibri"/>
                <a:cs typeface="Calibri"/>
              </a:rPr>
              <a:t> </a:t>
            </a:r>
            <a:r>
              <a:rPr sz="2200" spc="-10" dirty="0">
                <a:latin typeface="Calibri"/>
                <a:cs typeface="Calibri"/>
              </a:rPr>
              <a:t>Thread</a:t>
            </a:r>
            <a:r>
              <a:rPr sz="2200" dirty="0">
                <a:latin typeface="Calibri"/>
                <a:cs typeface="Calibri"/>
              </a:rPr>
              <a:t> </a:t>
            </a:r>
            <a:r>
              <a:rPr sz="2200" spc="-5" dirty="0">
                <a:latin typeface="Calibri"/>
                <a:cs typeface="Calibri"/>
              </a:rPr>
              <a:t>class</a:t>
            </a:r>
            <a:endParaRPr lang="en-IN" sz="2200" spc="-5" dirty="0">
              <a:latin typeface="Calibri"/>
              <a:cs typeface="Calibri"/>
            </a:endParaRPr>
          </a:p>
          <a:p>
            <a:pPr algn="just"/>
            <a:r>
              <a:rPr lang="en-IN" sz="2400" b="0" i="0" dirty="0">
                <a:effectLst/>
                <a:latin typeface="inter-regular"/>
              </a:rPr>
              <a:t>There are two main modules of multithreading used to handle threads in </a:t>
            </a:r>
            <a:r>
              <a:rPr lang="en-IN" sz="2400" b="0" i="0" u="none" strike="noStrike" dirty="0">
                <a:effectLst/>
                <a:latin typeface="inter-regular"/>
                <a:hlinkClick r:id="rId2">
                  <a:extLst>
                    <a:ext uri="{A12FA001-AC4F-418D-AE19-62706E023703}">
                      <ahyp:hlinkClr xmlns:ahyp="http://schemas.microsoft.com/office/drawing/2018/hyperlinkcolor" val="tx"/>
                    </a:ext>
                  </a:extLst>
                </a:hlinkClick>
              </a:rPr>
              <a:t>Python</a:t>
            </a:r>
          </a:p>
          <a:p>
            <a:pPr algn="just"/>
            <a:endParaRPr lang="en-IN" sz="2400" b="0" i="0" dirty="0">
              <a:effectLst/>
              <a:latin typeface="inter-regular"/>
            </a:endParaRPr>
          </a:p>
          <a:p>
            <a:pPr algn="just">
              <a:buFont typeface="+mj-lt"/>
              <a:buAutoNum type="arabicPeriod"/>
            </a:pPr>
            <a:r>
              <a:rPr lang="en-IN" sz="2400" b="1" i="0" dirty="0">
                <a:effectLst/>
                <a:latin typeface="inter-regular"/>
              </a:rPr>
              <a:t>The thread module</a:t>
            </a:r>
          </a:p>
          <a:p>
            <a:pPr algn="just">
              <a:buFont typeface="+mj-lt"/>
              <a:buAutoNum type="arabicPeriod"/>
            </a:pPr>
            <a:r>
              <a:rPr lang="en-IN" sz="2400" b="1" i="0" dirty="0">
                <a:solidFill>
                  <a:srgbClr val="000000"/>
                </a:solidFill>
                <a:effectLst/>
                <a:latin typeface="inter-regular"/>
              </a:rPr>
              <a:t>The threading module</a:t>
            </a:r>
          </a:p>
          <a:p>
            <a:pPr algn="just"/>
            <a:endParaRPr lang="en-IN" sz="2400" b="1" i="0" dirty="0">
              <a:solidFill>
                <a:srgbClr val="000000"/>
              </a:solidFill>
              <a:effectLst/>
              <a:latin typeface="inter-regular"/>
            </a:endParaRPr>
          </a:p>
          <a:p>
            <a:pPr marL="12066">
              <a:lnSpc>
                <a:spcPct val="100000"/>
              </a:lnSpc>
              <a:spcBef>
                <a:spcPts val="530"/>
              </a:spcBef>
              <a:buClr>
                <a:srgbClr val="A9A47B"/>
              </a:buClr>
              <a:tabLst>
                <a:tab pos="469900" algn="l"/>
                <a:tab pos="470534" algn="l"/>
              </a:tabLst>
            </a:pPr>
            <a:endParaRPr sz="2200" dirty="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52A886-73FD-4AF3-B74F-B00A0BCE0896}"/>
              </a:ext>
            </a:extLst>
          </p:cNvPr>
          <p:cNvSpPr>
            <a:spLocks noGrp="1"/>
          </p:cNvSpPr>
          <p:nvPr>
            <p:ph type="body" idx="1"/>
          </p:nvPr>
        </p:nvSpPr>
        <p:spPr>
          <a:xfrm>
            <a:off x="381000" y="533400"/>
            <a:ext cx="7848600" cy="2492990"/>
          </a:xfrm>
        </p:spPr>
        <p:txBody>
          <a:bodyPr/>
          <a:lstStyle/>
          <a:p>
            <a:pPr marL="342900" indent="-342900" algn="just" fontAlgn="base">
              <a:buFont typeface="Arial" panose="020B0604020202020204" pitchFamily="34" charset="0"/>
              <a:buChar char="•"/>
            </a:pPr>
            <a:r>
              <a:rPr lang="en-IN" sz="2000" b="0" i="0" dirty="0">
                <a:solidFill>
                  <a:srgbClr val="4D4D4D"/>
                </a:solidFill>
                <a:effectLst/>
                <a:latin typeface="Arial" panose="020B0604020202020204" pitchFamily="34" charset="0"/>
              </a:rPr>
              <a:t>Python 2.x used to have the &lt;</a:t>
            </a:r>
            <a:r>
              <a:rPr lang="en-IN" sz="2000" b="0" i="1" dirty="0">
                <a:solidFill>
                  <a:srgbClr val="4D4D4D"/>
                </a:solidFill>
                <a:effectLst/>
                <a:latin typeface="inherit"/>
              </a:rPr>
              <a:t>thread&gt;</a:t>
            </a:r>
            <a:r>
              <a:rPr lang="en-IN" sz="2000" b="0" i="0" dirty="0">
                <a:solidFill>
                  <a:srgbClr val="4D4D4D"/>
                </a:solidFill>
                <a:effectLst/>
                <a:latin typeface="Arial" panose="020B0604020202020204" pitchFamily="34" charset="0"/>
              </a:rPr>
              <a:t> module. But it got deprecated in Python 3.x and renamed to &lt;</a:t>
            </a:r>
            <a:r>
              <a:rPr lang="en-IN" sz="2000" b="0" i="1" dirty="0">
                <a:solidFill>
                  <a:srgbClr val="4D4D4D"/>
                </a:solidFill>
                <a:effectLst/>
                <a:latin typeface="inherit"/>
              </a:rPr>
              <a:t>_thread&gt;</a:t>
            </a:r>
            <a:r>
              <a:rPr lang="en-IN" sz="2000" b="0" i="0" dirty="0">
                <a:solidFill>
                  <a:srgbClr val="4D4D4D"/>
                </a:solidFill>
                <a:effectLst/>
                <a:latin typeface="Arial" panose="020B0604020202020204" pitchFamily="34" charset="0"/>
              </a:rPr>
              <a:t> module for backward compatibility.</a:t>
            </a:r>
          </a:p>
          <a:p>
            <a:pPr marL="342900" indent="-342900" algn="just" fontAlgn="base">
              <a:buFont typeface="Arial" panose="020B0604020202020204" pitchFamily="34" charset="0"/>
              <a:buChar char="•"/>
            </a:pPr>
            <a:r>
              <a:rPr lang="en-IN" sz="2000" b="0" i="0" dirty="0">
                <a:solidFill>
                  <a:srgbClr val="4D4D4D"/>
                </a:solidFill>
                <a:effectLst/>
                <a:latin typeface="Arial" panose="020B0604020202020204" pitchFamily="34" charset="0"/>
              </a:rPr>
              <a:t>The principal difference between the two modules is that the module &lt;_</a:t>
            </a:r>
            <a:r>
              <a:rPr lang="en-IN" sz="2000" b="0" i="1" dirty="0">
                <a:solidFill>
                  <a:srgbClr val="4D4D4D"/>
                </a:solidFill>
                <a:effectLst/>
                <a:latin typeface="inherit"/>
              </a:rPr>
              <a:t>thread</a:t>
            </a:r>
            <a:r>
              <a:rPr lang="en-IN" sz="2000" b="0" i="0" dirty="0">
                <a:solidFill>
                  <a:srgbClr val="4D4D4D"/>
                </a:solidFill>
                <a:effectLst/>
                <a:latin typeface="Arial" panose="020B0604020202020204" pitchFamily="34" charset="0"/>
              </a:rPr>
              <a:t>&gt; implements a thread as a function.</a:t>
            </a:r>
          </a:p>
          <a:p>
            <a:pPr marL="342900" indent="-342900" algn="just" fontAlgn="base">
              <a:buFont typeface="Arial" panose="020B0604020202020204" pitchFamily="34" charset="0"/>
              <a:buChar char="•"/>
            </a:pPr>
            <a:r>
              <a:rPr lang="en-IN" sz="2000" b="0" i="0" dirty="0">
                <a:solidFill>
                  <a:srgbClr val="4D4D4D"/>
                </a:solidFill>
                <a:effectLst/>
                <a:latin typeface="Arial" panose="020B0604020202020204" pitchFamily="34" charset="0"/>
              </a:rPr>
              <a:t>On the other hand, the module &lt;</a:t>
            </a:r>
            <a:r>
              <a:rPr lang="en-IN" sz="2000" b="0" i="1" dirty="0">
                <a:solidFill>
                  <a:srgbClr val="4D4D4D"/>
                </a:solidFill>
                <a:effectLst/>
                <a:latin typeface="inherit"/>
              </a:rPr>
              <a:t>threading</a:t>
            </a:r>
            <a:r>
              <a:rPr lang="en-IN" sz="2000" b="0" i="0" dirty="0">
                <a:solidFill>
                  <a:srgbClr val="4D4D4D"/>
                </a:solidFill>
                <a:effectLst/>
                <a:latin typeface="Arial" panose="020B0604020202020204" pitchFamily="34" charset="0"/>
              </a:rPr>
              <a:t>&gt; offers an object-oriented approach to enable thread creation</a:t>
            </a:r>
            <a:r>
              <a:rPr lang="en-IN" sz="2000" b="0" i="0" dirty="0">
                <a:solidFill>
                  <a:srgbClr val="4D4D4D"/>
                </a:solidFill>
                <a:effectLst/>
                <a:latin typeface="inherit"/>
              </a:rPr>
              <a:t>.</a:t>
            </a:r>
            <a:endParaRPr lang="en-IN" sz="2000" b="0" i="0" dirty="0">
              <a:solidFill>
                <a:srgbClr val="4D4D4D"/>
              </a:solidFill>
              <a:effectLst/>
              <a:latin typeface="Arial" panose="020B0604020202020204" pitchFamily="34"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7791142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27E1-FFA1-4578-AC1E-726025EED185}"/>
              </a:ext>
            </a:extLst>
          </p:cNvPr>
          <p:cNvSpPr>
            <a:spLocks noGrp="1"/>
          </p:cNvSpPr>
          <p:nvPr>
            <p:ph type="title"/>
          </p:nvPr>
        </p:nvSpPr>
        <p:spPr>
          <a:xfrm>
            <a:off x="535055" y="533400"/>
            <a:ext cx="7614919" cy="2037714"/>
          </a:xfrm>
        </p:spPr>
        <p:txBody>
          <a:bodyPr/>
          <a:lstStyle/>
          <a:p>
            <a:r>
              <a:rPr lang="en-IN" dirty="0"/>
              <a:t>Thread Module</a:t>
            </a:r>
          </a:p>
        </p:txBody>
      </p:sp>
      <p:sp>
        <p:nvSpPr>
          <p:cNvPr id="5" name="Text Placeholder 4">
            <a:extLst>
              <a:ext uri="{FF2B5EF4-FFF2-40B4-BE49-F238E27FC236}">
                <a16:creationId xmlns:a16="http://schemas.microsoft.com/office/drawing/2014/main" id="{94B58C24-679C-4D03-9C73-2F3D095DD55E}"/>
              </a:ext>
            </a:extLst>
          </p:cNvPr>
          <p:cNvSpPr>
            <a:spLocks noGrp="1"/>
          </p:cNvSpPr>
          <p:nvPr>
            <p:ph type="body" idx="1"/>
          </p:nvPr>
        </p:nvSpPr>
        <p:spPr>
          <a:xfrm>
            <a:off x="535055" y="1981200"/>
            <a:ext cx="7348220" cy="4647426"/>
          </a:xfrm>
        </p:spPr>
        <p:txBody>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you decide the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to apply in your program, then use the following method to create threads.</a:t>
            </a:r>
            <a:endPar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#Syntax </a:t>
            </a:r>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thread.start_new_thread</a:t>
            </a:r>
            <a:r>
              <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(function, </a:t>
            </a:r>
            <a:r>
              <a:rPr kumimoji="0" lang="en-US" altLang="en-US" sz="28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args</a:t>
            </a:r>
            <a:r>
              <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kwargs</a:t>
            </a:r>
            <a:r>
              <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2800" b="1"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method is quite efficient and straightforward for creating threads.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use it to run programs in both Linux and Windows.</a:t>
            </a:r>
            <a:endParaRPr kumimoji="0" lang="en-US" altLang="en-US" sz="2800"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val="16891352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F52421-60DD-44EE-92A8-2D7FA44BCBF3}"/>
              </a:ext>
            </a:extLst>
          </p:cNvPr>
          <p:cNvSpPr>
            <a:spLocks noGrp="1"/>
          </p:cNvSpPr>
          <p:nvPr>
            <p:ph type="body" idx="1"/>
          </p:nvPr>
        </p:nvSpPr>
        <p:spPr>
          <a:xfrm>
            <a:off x="533400" y="533400"/>
            <a:ext cx="7391400" cy="4031873"/>
          </a:xfrm>
        </p:spPr>
        <p:txBody>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method starts a new thread and returns its identifier.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It’ll invoke the function specified as the “function” parameter with the passed list of arguments.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When the &lt;</a:t>
            </a:r>
            <a:r>
              <a:rPr kumimoji="0" lang="en-US" altLang="en-US" sz="2400" b="0" i="1" u="none" strike="noStrike" cap="none" normalizeH="0" baseline="0" dirty="0">
                <a:ln>
                  <a:noFill/>
                </a:ln>
                <a:solidFill>
                  <a:schemeClr val="tx1"/>
                </a:solidFill>
                <a:effectLst/>
                <a:latin typeface="inherit"/>
                <a:cs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returns, the thread would silently exit.</a:t>
            </a:r>
            <a:endParaRPr kumimoji="0" lang="en-US" altLang="en-US" sz="24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Here, </a:t>
            </a:r>
            <a:r>
              <a:rPr kumimoji="0" lang="en-US" altLang="en-US" sz="2400" b="0" i="1" u="none" strike="noStrike" cap="none" normalizeH="0" baseline="0" dirty="0" err="1">
                <a:ln>
                  <a:noFill/>
                </a:ln>
                <a:solidFill>
                  <a:schemeClr val="tx1"/>
                </a:solidFill>
                <a:effectLst/>
                <a:latin typeface="inherit"/>
                <a:cs typeface="Arial" panose="020B0604020202020204" pitchFamily="34" charset="0"/>
              </a:rPr>
              <a:t>args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a tuple of arguments; use an empty tuple to call &lt;</a:t>
            </a:r>
            <a:r>
              <a:rPr kumimoji="0" lang="en-US" altLang="en-US" sz="2400" b="0" i="1" u="none" strike="noStrike" cap="none" normalizeH="0" baseline="0" dirty="0">
                <a:ln>
                  <a:noFill/>
                </a:ln>
                <a:solidFill>
                  <a:schemeClr val="tx1"/>
                </a:solidFill>
                <a:effectLst/>
                <a:latin typeface="inherit"/>
                <a:cs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without any arguments.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optional &lt;</a:t>
            </a:r>
            <a:r>
              <a:rPr kumimoji="0" lang="en-US" altLang="en-US" sz="2400" b="0" i="1" u="none" strike="noStrike" cap="none" normalizeH="0" baseline="0" dirty="0" err="1">
                <a:ln>
                  <a:noFill/>
                </a:ln>
                <a:solidFill>
                  <a:schemeClr val="tx1"/>
                </a:solidFill>
                <a:effectLst/>
                <a:latin typeface="inherit"/>
                <a:cs typeface="Arial" panose="020B0604020202020204" pitchFamily="34" charset="0"/>
              </a:rPr>
              <a:t>kwargs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argument specifies the dictionary of keyword arguments.</a:t>
            </a:r>
            <a:endParaRPr kumimoji="0" lang="en-US" altLang="en-US" sz="2400"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val="41962127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50B9413C-DC11-2502-F539-B7F4F9B5BE5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A8AA4975-9D56-2EE3-E05C-CA9AFC9EA035}"/>
              </a:ext>
            </a:extLst>
          </p:cNvPr>
          <p:cNvPicPr>
            <a:picLocks noChangeAspect="1"/>
          </p:cNvPicPr>
          <p:nvPr/>
        </p:nvPicPr>
        <p:blipFill rotWithShape="1">
          <a:blip r:embed="rId2"/>
          <a:srcRect l="8333" t="27778" r="35000" b="21852"/>
          <a:stretch/>
        </p:blipFill>
        <p:spPr>
          <a:xfrm>
            <a:off x="457200" y="762000"/>
            <a:ext cx="7924800" cy="3962400"/>
          </a:xfrm>
          <a:prstGeom prst="rect">
            <a:avLst/>
          </a:prstGeom>
        </p:spPr>
      </p:pic>
    </p:spTree>
    <p:extLst>
      <p:ext uri="{BB962C8B-B14F-4D97-AF65-F5344CB8AC3E}">
        <p14:creationId xmlns:p14="http://schemas.microsoft.com/office/powerpoint/2010/main" val="5818527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0FD5-A66B-AD28-74A5-B2FE50BCD171}"/>
              </a:ext>
            </a:extLst>
          </p:cNvPr>
          <p:cNvSpPr>
            <a:spLocks noGrp="1"/>
          </p:cNvSpPr>
          <p:nvPr>
            <p:ph type="title"/>
          </p:nvPr>
        </p:nvSpPr>
        <p:spPr>
          <a:xfrm>
            <a:off x="408941" y="228600"/>
            <a:ext cx="7614919" cy="381000"/>
          </a:xfrm>
        </p:spPr>
        <p:txBody>
          <a:bodyPr/>
          <a:lstStyle/>
          <a:p>
            <a:endParaRPr lang="en-IN" dirty="0"/>
          </a:p>
        </p:txBody>
      </p:sp>
      <p:sp>
        <p:nvSpPr>
          <p:cNvPr id="3" name="Text Placeholder 2">
            <a:extLst>
              <a:ext uri="{FF2B5EF4-FFF2-40B4-BE49-F238E27FC236}">
                <a16:creationId xmlns:a16="http://schemas.microsoft.com/office/drawing/2014/main" id="{F821287D-0478-2784-F2BF-6CF8199F575F}"/>
              </a:ext>
            </a:extLst>
          </p:cNvPr>
          <p:cNvSpPr>
            <a:spLocks noGrp="1"/>
          </p:cNvSpPr>
          <p:nvPr>
            <p:ph type="body" idx="1"/>
          </p:nvPr>
        </p:nvSpPr>
        <p:spPr>
          <a:xfrm>
            <a:off x="609600" y="1371600"/>
            <a:ext cx="7348220" cy="4739759"/>
          </a:xfrm>
        </p:spPr>
        <p:txBody>
          <a:bodyPr/>
          <a:lstStyle/>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These statements import the time and thread module which are used to handle the execution and delaying of the Python threads.</a:t>
            </a:r>
          </a:p>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Here, you have defined a function called </a:t>
            </a:r>
            <a:r>
              <a:rPr lang="en-IN" b="1" i="0" dirty="0" err="1">
                <a:solidFill>
                  <a:srgbClr val="222222"/>
                </a:solidFill>
                <a:effectLst/>
                <a:latin typeface="Times New Roman" panose="02020603050405020304" pitchFamily="18" charset="0"/>
                <a:cs typeface="Times New Roman" panose="02020603050405020304" pitchFamily="18" charset="0"/>
              </a:rPr>
              <a:t>thread_test</a:t>
            </a:r>
            <a:r>
              <a:rPr lang="en-IN" b="1" i="0" dirty="0">
                <a:solidFill>
                  <a:srgbClr val="222222"/>
                </a:solidFill>
                <a:effectLst/>
                <a:latin typeface="Times New Roman" panose="02020603050405020304" pitchFamily="18" charset="0"/>
                <a:cs typeface="Times New Roman" panose="02020603050405020304" pitchFamily="18" charset="0"/>
              </a:rPr>
              <a:t>,</a:t>
            </a:r>
            <a:r>
              <a:rPr lang="en-IN" b="0" i="0" dirty="0">
                <a:solidFill>
                  <a:srgbClr val="222222"/>
                </a:solidFill>
                <a:effectLst/>
                <a:latin typeface="Times New Roman" panose="02020603050405020304" pitchFamily="18" charset="0"/>
                <a:cs typeface="Times New Roman" panose="02020603050405020304" pitchFamily="18" charset="0"/>
              </a:rPr>
              <a:t> which will be called by the </a:t>
            </a:r>
            <a:r>
              <a:rPr lang="en-IN" b="1" i="0" dirty="0" err="1">
                <a:solidFill>
                  <a:srgbClr val="222222"/>
                </a:solidFill>
                <a:effectLst/>
                <a:latin typeface="Times New Roman" panose="02020603050405020304" pitchFamily="18" charset="0"/>
                <a:cs typeface="Times New Roman" panose="02020603050405020304" pitchFamily="18" charset="0"/>
              </a:rPr>
              <a:t>start_new_thread</a:t>
            </a:r>
            <a:r>
              <a:rPr lang="en-IN" b="1" i="0" dirty="0">
                <a:solidFill>
                  <a:srgbClr val="222222"/>
                </a:solidFill>
                <a:effectLst/>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method. The function runs a while loop for four iterations and prints the name of the thread which called it. Once the iteration is complete, it prints a message saying that the thread has finished execution.</a:t>
            </a:r>
          </a:p>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This is the main section of your program. Here, you simply call the </a:t>
            </a:r>
            <a:r>
              <a:rPr lang="en-IN" b="1" i="0" dirty="0" err="1">
                <a:solidFill>
                  <a:srgbClr val="222222"/>
                </a:solidFill>
                <a:effectLst/>
                <a:latin typeface="Times New Roman" panose="02020603050405020304" pitchFamily="18" charset="0"/>
                <a:cs typeface="Times New Roman" panose="02020603050405020304" pitchFamily="18" charset="0"/>
              </a:rPr>
              <a:t>start_new_thread</a:t>
            </a:r>
            <a:r>
              <a:rPr lang="en-IN" b="1" i="0" dirty="0">
                <a:solidFill>
                  <a:srgbClr val="222222"/>
                </a:solidFill>
                <a:effectLst/>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method with the </a:t>
            </a:r>
            <a:r>
              <a:rPr lang="en-IN" b="1" i="0" dirty="0" err="1">
                <a:solidFill>
                  <a:srgbClr val="222222"/>
                </a:solidFill>
                <a:effectLst/>
                <a:latin typeface="Times New Roman" panose="02020603050405020304" pitchFamily="18" charset="0"/>
                <a:cs typeface="Times New Roman" panose="02020603050405020304" pitchFamily="18" charset="0"/>
              </a:rPr>
              <a:t>thread_test</a:t>
            </a:r>
            <a:r>
              <a:rPr lang="en-IN" b="1" i="0" dirty="0">
                <a:solidFill>
                  <a:srgbClr val="222222"/>
                </a:solidFill>
                <a:effectLst/>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function as an </a:t>
            </a:r>
            <a:r>
              <a:rPr lang="en-IN" b="0" i="0" dirty="0" err="1">
                <a:solidFill>
                  <a:srgbClr val="222222"/>
                </a:solidFill>
                <a:effectLst/>
                <a:latin typeface="Times New Roman" panose="02020603050405020304" pitchFamily="18" charset="0"/>
                <a:cs typeface="Times New Roman" panose="02020603050405020304" pitchFamily="18" charset="0"/>
              </a:rPr>
              <a:t>argument.This</a:t>
            </a:r>
            <a:r>
              <a:rPr lang="en-IN" b="0" i="0" dirty="0">
                <a:solidFill>
                  <a:srgbClr val="222222"/>
                </a:solidFill>
                <a:effectLst/>
                <a:latin typeface="Times New Roman" panose="02020603050405020304" pitchFamily="18" charset="0"/>
                <a:cs typeface="Times New Roman" panose="02020603050405020304" pitchFamily="18" charset="0"/>
              </a:rPr>
              <a:t> will create a new thread for the function you pass as argument and start executing it. Note that you can replace this (</a:t>
            </a:r>
            <a:r>
              <a:rPr lang="en-IN" b="0" i="0" dirty="0" err="1">
                <a:solidFill>
                  <a:srgbClr val="222222"/>
                </a:solidFill>
                <a:effectLst/>
                <a:latin typeface="Times New Roman" panose="02020603050405020304" pitchFamily="18" charset="0"/>
                <a:cs typeface="Times New Roman" panose="02020603050405020304" pitchFamily="18" charset="0"/>
              </a:rPr>
              <a:t>thread</a:t>
            </a:r>
            <a:r>
              <a:rPr lang="en-IN" b="1" i="0" dirty="0" err="1">
                <a:solidFill>
                  <a:srgbClr val="222222"/>
                </a:solidFill>
                <a:effectLst/>
                <a:latin typeface="Times New Roman" panose="02020603050405020304" pitchFamily="18" charset="0"/>
                <a:cs typeface="Times New Roman" panose="02020603050405020304" pitchFamily="18" charset="0"/>
              </a:rPr>
              <a:t>_</a:t>
            </a:r>
            <a:r>
              <a:rPr lang="en-IN" b="0" i="0" dirty="0" err="1">
                <a:solidFill>
                  <a:srgbClr val="222222"/>
                </a:solidFill>
                <a:effectLst/>
                <a:latin typeface="Times New Roman" panose="02020603050405020304" pitchFamily="18" charset="0"/>
                <a:cs typeface="Times New Roman" panose="02020603050405020304" pitchFamily="18" charset="0"/>
              </a:rPr>
              <a:t>test</a:t>
            </a:r>
            <a:r>
              <a:rPr lang="en-IN" b="0" i="0" dirty="0">
                <a:solidFill>
                  <a:srgbClr val="222222"/>
                </a:solidFill>
                <a:effectLst/>
                <a:latin typeface="Times New Roman" panose="02020603050405020304" pitchFamily="18" charset="0"/>
                <a:cs typeface="Times New Roman" panose="02020603050405020304" pitchFamily="18" charset="0"/>
              </a:rPr>
              <a:t>) with any other function which you want to run as a thread.</a:t>
            </a:r>
          </a:p>
          <a:p>
            <a:endParaRPr lang="en-IN" dirty="0"/>
          </a:p>
        </p:txBody>
      </p:sp>
    </p:spTree>
    <p:extLst>
      <p:ext uri="{BB962C8B-B14F-4D97-AF65-F5344CB8AC3E}">
        <p14:creationId xmlns:p14="http://schemas.microsoft.com/office/powerpoint/2010/main" val="350390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8EA9C-EBBA-6AE6-F25B-27D58CC962B6}"/>
              </a:ext>
            </a:extLst>
          </p:cNvPr>
          <p:cNvSpPr>
            <a:spLocks noGrp="1"/>
          </p:cNvSpPr>
          <p:nvPr>
            <p:ph type="ctrTitle"/>
          </p:nvPr>
        </p:nvSpPr>
        <p:spPr>
          <a:xfrm>
            <a:off x="381000" y="582930"/>
            <a:ext cx="7772400" cy="1440180"/>
          </a:xfrm>
        </p:spPr>
        <p:txBody>
          <a:bodyPr/>
          <a:lstStyle/>
          <a:p>
            <a:endParaRPr lang="en-IN"/>
          </a:p>
        </p:txBody>
      </p:sp>
      <p:sp>
        <p:nvSpPr>
          <p:cNvPr id="5" name="Subtitle 4">
            <a:extLst>
              <a:ext uri="{FF2B5EF4-FFF2-40B4-BE49-F238E27FC236}">
                <a16:creationId xmlns:a16="http://schemas.microsoft.com/office/drawing/2014/main" id="{DE9CA006-7423-4E1E-C31C-36982C0579EB}"/>
              </a:ext>
            </a:extLst>
          </p:cNvPr>
          <p:cNvSpPr>
            <a:spLocks noGrp="1"/>
          </p:cNvSpPr>
          <p:nvPr>
            <p:ph type="subTitle" idx="4"/>
          </p:nvPr>
        </p:nvSpPr>
        <p:spPr>
          <a:xfrm>
            <a:off x="609600" y="2286000"/>
            <a:ext cx="7543800" cy="2369880"/>
          </a:xfrm>
        </p:spPr>
        <p:txBody>
          <a:bodyPr/>
          <a:lstStyle/>
          <a:p>
            <a:pPr marL="342900" indent="-342900" algn="just">
              <a:buFont typeface="Arial" panose="020B0604020202020204" pitchFamily="34" charset="0"/>
              <a:buChar char="•"/>
            </a:pPr>
            <a:r>
              <a:rPr lang="en-IN" b="0" i="0" dirty="0">
                <a:solidFill>
                  <a:srgbClr val="181717"/>
                </a:solidFill>
                <a:effectLst/>
                <a:latin typeface="Times New Roman" panose="02020603050405020304" pitchFamily="18" charset="0"/>
                <a:cs typeface="Times New Roman" panose="02020603050405020304" pitchFamily="18" charset="0"/>
              </a:rPr>
              <a:t>The cause of an exception is often external to the program itself. </a:t>
            </a:r>
          </a:p>
          <a:p>
            <a:pPr marL="342900" indent="-342900" algn="just">
              <a:buFont typeface="Arial" panose="020B0604020202020204" pitchFamily="34" charset="0"/>
              <a:buChar char="•"/>
            </a:pPr>
            <a:r>
              <a:rPr lang="en-IN" b="0" i="0" dirty="0">
                <a:solidFill>
                  <a:srgbClr val="181717"/>
                </a:solidFill>
                <a:effectLst/>
                <a:latin typeface="Times New Roman" panose="02020603050405020304" pitchFamily="18" charset="0"/>
                <a:cs typeface="Times New Roman" panose="02020603050405020304" pitchFamily="18" charset="0"/>
              </a:rPr>
              <a:t>For example, an incorrect input, a malfunctioning IO device etc. </a:t>
            </a:r>
          </a:p>
          <a:p>
            <a:pPr marL="342900" indent="-342900" algn="just">
              <a:buFont typeface="Arial" panose="020B0604020202020204" pitchFamily="34" charset="0"/>
              <a:buChar char="•"/>
            </a:pPr>
            <a:r>
              <a:rPr lang="en-IN" b="0" i="0" dirty="0">
                <a:solidFill>
                  <a:srgbClr val="181717"/>
                </a:solidFill>
                <a:effectLst/>
                <a:latin typeface="Times New Roman" panose="02020603050405020304" pitchFamily="18" charset="0"/>
                <a:cs typeface="Times New Roman" panose="02020603050405020304" pitchFamily="18" charset="0"/>
              </a:rPr>
              <a:t>Because the program abruptly terminates on encountering an exception, it may cause damage to system resources, such as files. </a:t>
            </a:r>
          </a:p>
          <a:p>
            <a:pPr marL="342900" indent="-342900" algn="just">
              <a:buFont typeface="Arial" panose="020B0604020202020204" pitchFamily="34" charset="0"/>
              <a:buChar char="•"/>
            </a:pPr>
            <a:r>
              <a:rPr lang="en-IN" b="0" i="0" dirty="0">
                <a:solidFill>
                  <a:srgbClr val="181717"/>
                </a:solidFill>
                <a:effectLst/>
                <a:latin typeface="Times New Roman" panose="02020603050405020304" pitchFamily="18" charset="0"/>
                <a:cs typeface="Times New Roman" panose="02020603050405020304" pitchFamily="18" charset="0"/>
              </a:rPr>
              <a:t>Hence, the exceptions should be properly handled so that an abrupt termination of the program is prevented.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0646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B59D-376A-4975-86E4-F1141214E4BA}"/>
              </a:ext>
            </a:extLst>
          </p:cNvPr>
          <p:cNvSpPr>
            <a:spLocks noGrp="1"/>
          </p:cNvSpPr>
          <p:nvPr>
            <p:ph type="title"/>
          </p:nvPr>
        </p:nvSpPr>
        <p:spPr>
          <a:xfrm>
            <a:off x="496069" y="381000"/>
            <a:ext cx="7614919" cy="2037714"/>
          </a:xfrm>
        </p:spPr>
        <p:txBody>
          <a:bodyPr/>
          <a:lstStyle/>
          <a:p>
            <a:r>
              <a:rPr lang="en-IN" dirty="0"/>
              <a:t>Threading  Module</a:t>
            </a:r>
          </a:p>
        </p:txBody>
      </p:sp>
      <p:sp>
        <p:nvSpPr>
          <p:cNvPr id="5" name="Text Placeholder 4">
            <a:extLst>
              <a:ext uri="{FF2B5EF4-FFF2-40B4-BE49-F238E27FC236}">
                <a16:creationId xmlns:a16="http://schemas.microsoft.com/office/drawing/2014/main" id="{3C6C6BF1-BE32-45B5-80C2-F5846C6C0329}"/>
              </a:ext>
            </a:extLst>
          </p:cNvPr>
          <p:cNvSpPr>
            <a:spLocks noGrp="1"/>
          </p:cNvSpPr>
          <p:nvPr>
            <p:ph type="body" idx="1"/>
          </p:nvPr>
        </p:nvSpPr>
        <p:spPr>
          <a:xfrm>
            <a:off x="496069" y="1627992"/>
            <a:ext cx="7348220" cy="4770537"/>
          </a:xfrm>
        </p:spPr>
        <p:txBody>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latest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threading</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provides rich features and better support for threads than the legacy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threading</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is an excellent example of Python Multithreading.</a:t>
            </a:r>
            <a:endParaRPr kumimoji="0" lang="en-US" altLang="en-US" sz="28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threading</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combines all the methods of the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and exposes few additional methods.</a:t>
            </a:r>
            <a:endParaRPr kumimoji="0" lang="en-US" altLang="en-US" sz="2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4D4D4D"/>
                </a:solidFill>
                <a:effectLst/>
                <a:latin typeface="Arial" panose="020B0604020202020204" pitchFamily="34" charset="0"/>
                <a:cs typeface="Arial" panose="020B0604020202020204" pitchFamily="34"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573102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8ADD-CD35-E7D5-2D0C-9523194086E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396063D-EAAB-13C8-4ED1-A379ED6CD432}"/>
              </a:ext>
            </a:extLst>
          </p:cNvPr>
          <p:cNvSpPr>
            <a:spLocks noGrp="1"/>
          </p:cNvSpPr>
          <p:nvPr>
            <p:ph type="body" idx="1"/>
          </p:nvPr>
        </p:nvSpPr>
        <p:spPr/>
        <p:txBody>
          <a:bodyPr/>
          <a:lstStyle/>
          <a:p>
            <a:endParaRPr lang="en-IN"/>
          </a:p>
        </p:txBody>
      </p:sp>
      <p:pic>
        <p:nvPicPr>
          <p:cNvPr id="2050" name="Picture 2">
            <a:extLst>
              <a:ext uri="{FF2B5EF4-FFF2-40B4-BE49-F238E27FC236}">
                <a16:creationId xmlns:a16="http://schemas.microsoft.com/office/drawing/2014/main" id="{1F1CC29C-725F-0B32-1EA6-F46E185A8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885825"/>
            <a:ext cx="8455667"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6236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5FDC-ABD7-5079-E968-F4D26E36F550}"/>
              </a:ext>
            </a:extLst>
          </p:cNvPr>
          <p:cNvSpPr>
            <a:spLocks noGrp="1"/>
          </p:cNvSpPr>
          <p:nvPr>
            <p:ph type="title"/>
          </p:nvPr>
        </p:nvSpPr>
        <p:spPr>
          <a:xfrm>
            <a:off x="233681" y="275226"/>
            <a:ext cx="7614919" cy="1248774"/>
          </a:xfrm>
        </p:spPr>
        <p:txBody>
          <a:bodyPr/>
          <a:lstStyle/>
          <a:p>
            <a:endParaRPr lang="en-IN" dirty="0"/>
          </a:p>
        </p:txBody>
      </p:sp>
      <p:graphicFrame>
        <p:nvGraphicFramePr>
          <p:cNvPr id="4" name="Table 3">
            <a:extLst>
              <a:ext uri="{FF2B5EF4-FFF2-40B4-BE49-F238E27FC236}">
                <a16:creationId xmlns:a16="http://schemas.microsoft.com/office/drawing/2014/main" id="{AD888D48-3818-C988-A725-9C3B5CAD33FD}"/>
              </a:ext>
            </a:extLst>
          </p:cNvPr>
          <p:cNvGraphicFramePr>
            <a:graphicFrameLocks noGrp="1"/>
          </p:cNvGraphicFramePr>
          <p:nvPr>
            <p:extLst>
              <p:ext uri="{D42A27DB-BD31-4B8C-83A1-F6EECF244321}">
                <p14:modId xmlns:p14="http://schemas.microsoft.com/office/powerpoint/2010/main" val="2788254153"/>
              </p:ext>
            </p:extLst>
          </p:nvPr>
        </p:nvGraphicFramePr>
        <p:xfrm>
          <a:off x="897890" y="1752600"/>
          <a:ext cx="6852920" cy="4702752"/>
        </p:xfrm>
        <a:graphic>
          <a:graphicData uri="http://schemas.openxmlformats.org/drawingml/2006/table">
            <a:tbl>
              <a:tblPr/>
              <a:tblGrid>
                <a:gridCol w="2770749">
                  <a:extLst>
                    <a:ext uri="{9D8B030D-6E8A-4147-A177-3AD203B41FA5}">
                      <a16:colId xmlns:a16="http://schemas.microsoft.com/office/drawing/2014/main" val="684286381"/>
                    </a:ext>
                  </a:extLst>
                </a:gridCol>
                <a:gridCol w="4082171">
                  <a:extLst>
                    <a:ext uri="{9D8B030D-6E8A-4147-A177-3AD203B41FA5}">
                      <a16:colId xmlns:a16="http://schemas.microsoft.com/office/drawing/2014/main" val="2187484850"/>
                    </a:ext>
                  </a:extLst>
                </a:gridCol>
              </a:tblGrid>
              <a:tr h="481995">
                <a:tc>
                  <a:txBody>
                    <a:bodyPr/>
                    <a:lstStyle/>
                    <a:p>
                      <a:pPr algn="l"/>
                      <a:r>
                        <a:rPr lang="en-IN" sz="1600" b="1" dirty="0">
                          <a:effectLst/>
                          <a:latin typeface="Times New Roman" panose="02020603050405020304" pitchFamily="18" charset="0"/>
                          <a:cs typeface="Times New Roman" panose="02020603050405020304" pitchFamily="18" charset="0"/>
                        </a:rPr>
                        <a:t>Function Name</a:t>
                      </a:r>
                    </a:p>
                  </a:txBody>
                  <a:tcPr marL="45386" marR="45386" marT="22693" marB="22693"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b="1" dirty="0">
                          <a:effectLst/>
                          <a:latin typeface="Times New Roman" panose="02020603050405020304" pitchFamily="18" charset="0"/>
                          <a:cs typeface="Times New Roman" panose="02020603050405020304" pitchFamily="18" charset="0"/>
                        </a:rPr>
                        <a:t>Description</a:t>
                      </a:r>
                    </a:p>
                  </a:txBody>
                  <a:tcPr marL="45386" marR="45386" marT="22693" marB="22693"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547893985"/>
                  </a:ext>
                </a:extLst>
              </a:tr>
              <a:tr h="1206309">
                <a:tc>
                  <a:txBody>
                    <a:bodyPr/>
                    <a:lstStyle/>
                    <a:p>
                      <a:r>
                        <a:rPr lang="en-IN" sz="1600" b="1">
                          <a:effectLst/>
                          <a:latin typeface="Times New Roman" panose="02020603050405020304" pitchFamily="18" charset="0"/>
                          <a:cs typeface="Times New Roman" panose="02020603050405020304" pitchFamily="18" charset="0"/>
                        </a:rPr>
                        <a:t>activeCount()</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dirty="0">
                          <a:effectLst/>
                          <a:latin typeface="Times New Roman" panose="02020603050405020304" pitchFamily="18" charset="0"/>
                          <a:cs typeface="Times New Roman" panose="02020603050405020304" pitchFamily="18" charset="0"/>
                        </a:rPr>
                        <a:t>Returns the count of </a:t>
                      </a:r>
                      <a:r>
                        <a:rPr lang="en-IN" sz="1600" b="1" dirty="0">
                          <a:effectLst/>
                          <a:latin typeface="Times New Roman" panose="02020603050405020304" pitchFamily="18" charset="0"/>
                          <a:cs typeface="Times New Roman" panose="02020603050405020304" pitchFamily="18" charset="0"/>
                        </a:rPr>
                        <a:t>Thread</a:t>
                      </a:r>
                      <a:r>
                        <a:rPr lang="en-IN" sz="1600" dirty="0">
                          <a:effectLst/>
                          <a:latin typeface="Times New Roman" panose="02020603050405020304" pitchFamily="18" charset="0"/>
                          <a:cs typeface="Times New Roman" panose="02020603050405020304" pitchFamily="18" charset="0"/>
                        </a:rPr>
                        <a:t> objects which are still alive</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35008049"/>
                  </a:ext>
                </a:extLst>
              </a:tr>
              <a:tr h="844151">
                <a:tc>
                  <a:txBody>
                    <a:bodyPr/>
                    <a:lstStyle/>
                    <a:p>
                      <a:r>
                        <a:rPr lang="en-IN" sz="1600" b="1">
                          <a:effectLst/>
                          <a:latin typeface="Times New Roman" panose="02020603050405020304" pitchFamily="18" charset="0"/>
                          <a:cs typeface="Times New Roman" panose="02020603050405020304" pitchFamily="18" charset="0"/>
                        </a:rPr>
                        <a:t>currentThread()</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latin typeface="Times New Roman" panose="02020603050405020304" pitchFamily="18" charset="0"/>
                          <a:cs typeface="Times New Roman" panose="02020603050405020304" pitchFamily="18" charset="0"/>
                        </a:rPr>
                        <a:t>Returns the current object of the Thread class.</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421919044"/>
                  </a:ext>
                </a:extLst>
              </a:tr>
              <a:tr h="481995">
                <a:tc>
                  <a:txBody>
                    <a:bodyPr/>
                    <a:lstStyle/>
                    <a:p>
                      <a:r>
                        <a:rPr lang="en-IN" sz="1600" b="1">
                          <a:effectLst/>
                          <a:latin typeface="Times New Roman" panose="02020603050405020304" pitchFamily="18" charset="0"/>
                          <a:cs typeface="Times New Roman" panose="02020603050405020304" pitchFamily="18" charset="0"/>
                        </a:rPr>
                        <a:t>enumerate()</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latin typeface="Times New Roman" panose="02020603050405020304" pitchFamily="18" charset="0"/>
                          <a:cs typeface="Times New Roman" panose="02020603050405020304" pitchFamily="18" charset="0"/>
                        </a:rPr>
                        <a:t>Lists all active Thread objects.</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26919724"/>
                  </a:ext>
                </a:extLst>
              </a:tr>
              <a:tr h="844151">
                <a:tc>
                  <a:txBody>
                    <a:bodyPr/>
                    <a:lstStyle/>
                    <a:p>
                      <a:r>
                        <a:rPr lang="en-IN" sz="1600" b="1">
                          <a:effectLst/>
                          <a:latin typeface="Times New Roman" panose="02020603050405020304" pitchFamily="18" charset="0"/>
                          <a:cs typeface="Times New Roman" panose="02020603050405020304" pitchFamily="18" charset="0"/>
                        </a:rPr>
                        <a:t>isDaemon()</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latin typeface="Times New Roman" panose="02020603050405020304" pitchFamily="18" charset="0"/>
                          <a:cs typeface="Times New Roman" panose="02020603050405020304" pitchFamily="18" charset="0"/>
                        </a:rPr>
                        <a:t>Returns true if the thread is a daemon.</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377092620"/>
                  </a:ext>
                </a:extLst>
              </a:tr>
              <a:tr h="844151">
                <a:tc>
                  <a:txBody>
                    <a:bodyPr/>
                    <a:lstStyle/>
                    <a:p>
                      <a:r>
                        <a:rPr lang="en-IN" sz="1600" b="1">
                          <a:effectLst/>
                          <a:latin typeface="Times New Roman" panose="02020603050405020304" pitchFamily="18" charset="0"/>
                          <a:cs typeface="Times New Roman" panose="02020603050405020304" pitchFamily="18" charset="0"/>
                        </a:rPr>
                        <a:t>isAlive()</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IN" sz="1600" dirty="0">
                          <a:effectLst/>
                          <a:latin typeface="Times New Roman" panose="02020603050405020304" pitchFamily="18" charset="0"/>
                          <a:cs typeface="Times New Roman" panose="02020603050405020304" pitchFamily="18" charset="0"/>
                        </a:rPr>
                        <a:t>Returns true if the thread is still alive.</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43417450"/>
                  </a:ext>
                </a:extLst>
              </a:tr>
            </a:tbl>
          </a:graphicData>
        </a:graphic>
      </p:graphicFrame>
    </p:spTree>
    <p:extLst>
      <p:ext uri="{BB962C8B-B14F-4D97-AF65-F5344CB8AC3E}">
        <p14:creationId xmlns:p14="http://schemas.microsoft.com/office/powerpoint/2010/main" val="20003091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1685850-C8F1-82F9-0EEB-07D5C8B7504D}"/>
              </a:ext>
            </a:extLst>
          </p:cNvPr>
          <p:cNvGraphicFramePr>
            <a:graphicFrameLocks noGrp="1"/>
          </p:cNvGraphicFramePr>
          <p:nvPr>
            <p:extLst>
              <p:ext uri="{D42A27DB-BD31-4B8C-83A1-F6EECF244321}">
                <p14:modId xmlns:p14="http://schemas.microsoft.com/office/powerpoint/2010/main" val="1688042932"/>
              </p:ext>
            </p:extLst>
          </p:nvPr>
        </p:nvGraphicFramePr>
        <p:xfrm>
          <a:off x="1143000" y="762000"/>
          <a:ext cx="6858000" cy="4336085"/>
        </p:xfrm>
        <a:graphic>
          <a:graphicData uri="http://schemas.openxmlformats.org/drawingml/2006/table">
            <a:tbl>
              <a:tblPr/>
              <a:tblGrid>
                <a:gridCol w="3429000">
                  <a:extLst>
                    <a:ext uri="{9D8B030D-6E8A-4147-A177-3AD203B41FA5}">
                      <a16:colId xmlns:a16="http://schemas.microsoft.com/office/drawing/2014/main" val="1848623173"/>
                    </a:ext>
                  </a:extLst>
                </a:gridCol>
                <a:gridCol w="3429000">
                  <a:extLst>
                    <a:ext uri="{9D8B030D-6E8A-4147-A177-3AD203B41FA5}">
                      <a16:colId xmlns:a16="http://schemas.microsoft.com/office/drawing/2014/main" val="545206996"/>
                    </a:ext>
                  </a:extLst>
                </a:gridCol>
              </a:tblGrid>
              <a:tr h="849857">
                <a:tc>
                  <a:txBody>
                    <a:bodyPr/>
                    <a:lstStyle/>
                    <a:p>
                      <a:r>
                        <a:rPr lang="en-IN" sz="1800" b="1" dirty="0">
                          <a:effectLst/>
                          <a:latin typeface="Times New Roman" panose="02020603050405020304" pitchFamily="18" charset="0"/>
                          <a:cs typeface="Times New Roman" panose="02020603050405020304" pitchFamily="18" charset="0"/>
                        </a:rPr>
                        <a:t>Thread Class methods</a:t>
                      </a:r>
                      <a:endParaRPr lang="en-IN" sz="1800" dirty="0">
                        <a:effectLst/>
                        <a:latin typeface="Times New Roman" panose="02020603050405020304" pitchFamily="18" charset="0"/>
                        <a:cs typeface="Times New Roman" panose="02020603050405020304" pitchFamily="18" charset="0"/>
                      </a:endParaRP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endParaRPr lang="en-IN" sz="1800">
                        <a:latin typeface="Times New Roman" panose="02020603050405020304" pitchFamily="18" charset="0"/>
                        <a:cs typeface="Times New Roman" panose="02020603050405020304" pitchFamily="18" charset="0"/>
                      </a:endParaRPr>
                    </a:p>
                  </a:txBody>
                  <a:tcPr marL="38480" marR="38480" marT="19240" marB="19240">
                    <a:lnL>
                      <a:noFill/>
                    </a:lnL>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922675037"/>
                  </a:ext>
                </a:extLst>
              </a:tr>
              <a:tr h="1278613">
                <a:tc>
                  <a:txBody>
                    <a:bodyPr/>
                    <a:lstStyle/>
                    <a:p>
                      <a:r>
                        <a:rPr lang="en-IN" sz="1800" b="1" dirty="0">
                          <a:effectLst/>
                          <a:latin typeface="Times New Roman" panose="02020603050405020304" pitchFamily="18" charset="0"/>
                          <a:cs typeface="Times New Roman" panose="02020603050405020304" pitchFamily="18" charset="0"/>
                        </a:rPr>
                        <a:t>start()</a:t>
                      </a:r>
                      <a:endParaRPr lang="en-IN" sz="1800" dirty="0">
                        <a:effectLst/>
                        <a:latin typeface="Times New Roman" panose="02020603050405020304" pitchFamily="18" charset="0"/>
                        <a:cs typeface="Times New Roman" panose="02020603050405020304" pitchFamily="18" charset="0"/>
                      </a:endParaRP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800">
                          <a:effectLst/>
                          <a:latin typeface="Times New Roman" panose="02020603050405020304" pitchFamily="18" charset="0"/>
                          <a:cs typeface="Times New Roman" panose="02020603050405020304" pitchFamily="18" charset="0"/>
                        </a:rPr>
                        <a:t>Starts the activity of a thread. It must be called only once for each thread because it will throw a runtime error if called multiple times.</a:t>
                      </a: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434273938"/>
                  </a:ext>
                </a:extLst>
              </a:tr>
              <a:tr h="1038074">
                <a:tc>
                  <a:txBody>
                    <a:bodyPr/>
                    <a:lstStyle/>
                    <a:p>
                      <a:r>
                        <a:rPr lang="en-IN" sz="1800" b="1" dirty="0">
                          <a:effectLst/>
                          <a:latin typeface="Times New Roman" panose="02020603050405020304" pitchFamily="18" charset="0"/>
                          <a:cs typeface="Times New Roman" panose="02020603050405020304" pitchFamily="18" charset="0"/>
                        </a:rPr>
                        <a:t>run()</a:t>
                      </a:r>
                      <a:endParaRPr lang="en-IN" sz="1800" dirty="0">
                        <a:effectLst/>
                        <a:latin typeface="Times New Roman" panose="02020603050405020304" pitchFamily="18" charset="0"/>
                        <a:cs typeface="Times New Roman" panose="02020603050405020304" pitchFamily="18" charset="0"/>
                      </a:endParaRP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800">
                          <a:effectLst/>
                          <a:latin typeface="Times New Roman" panose="02020603050405020304" pitchFamily="18" charset="0"/>
                          <a:cs typeface="Times New Roman" panose="02020603050405020304" pitchFamily="18" charset="0"/>
                        </a:rPr>
                        <a:t>This method denotes the activity of a thread and can be overridden by a class that extends the Thread class.</a:t>
                      </a: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526495382"/>
                  </a:ext>
                </a:extLst>
              </a:tr>
              <a:tr h="1038074">
                <a:tc>
                  <a:txBody>
                    <a:bodyPr/>
                    <a:lstStyle/>
                    <a:p>
                      <a:r>
                        <a:rPr lang="en-IN" sz="1800" b="1">
                          <a:effectLst/>
                          <a:latin typeface="Times New Roman" panose="02020603050405020304" pitchFamily="18" charset="0"/>
                          <a:cs typeface="Times New Roman" panose="02020603050405020304" pitchFamily="18" charset="0"/>
                        </a:rPr>
                        <a:t>join()</a:t>
                      </a:r>
                      <a:endParaRPr lang="en-IN" sz="1800">
                        <a:effectLst/>
                        <a:latin typeface="Times New Roman" panose="02020603050405020304" pitchFamily="18" charset="0"/>
                        <a:cs typeface="Times New Roman" panose="02020603050405020304" pitchFamily="18" charset="0"/>
                      </a:endParaRPr>
                    </a:p>
                  </a:txBody>
                  <a:tcPr marL="38480" marR="38480" marT="19240" marB="19240"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IN" sz="1800" dirty="0">
                          <a:effectLst/>
                          <a:latin typeface="Times New Roman" panose="02020603050405020304" pitchFamily="18" charset="0"/>
                          <a:cs typeface="Times New Roman" panose="02020603050405020304" pitchFamily="18" charset="0"/>
                        </a:rPr>
                        <a:t>It blocks the execution of other code until the thread on which the join() method was called gets terminated.</a:t>
                      </a:r>
                    </a:p>
                  </a:txBody>
                  <a:tcPr marL="38480" marR="38480" marT="19240" marB="19240"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93206312"/>
                  </a:ext>
                </a:extLst>
              </a:tr>
            </a:tbl>
          </a:graphicData>
        </a:graphic>
      </p:graphicFrame>
    </p:spTree>
    <p:extLst>
      <p:ext uri="{BB962C8B-B14F-4D97-AF65-F5344CB8AC3E}">
        <p14:creationId xmlns:p14="http://schemas.microsoft.com/office/powerpoint/2010/main" val="37443367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A508-55DE-4B4D-A006-B66D588B1124}"/>
              </a:ext>
            </a:extLst>
          </p:cNvPr>
          <p:cNvSpPr>
            <a:spLocks noGrp="1"/>
          </p:cNvSpPr>
          <p:nvPr>
            <p:ph type="title"/>
          </p:nvPr>
        </p:nvSpPr>
        <p:spPr>
          <a:xfrm>
            <a:off x="516890" y="591604"/>
            <a:ext cx="7614919" cy="1477328"/>
          </a:xfrm>
        </p:spPr>
        <p:txBody>
          <a:bodyPr/>
          <a:lstStyle/>
          <a:p>
            <a:r>
              <a:rPr lang="en-IN" sz="3200" b="1" i="0" dirty="0">
                <a:solidFill>
                  <a:srgbClr val="444444"/>
                </a:solidFill>
                <a:effectLst/>
                <a:latin typeface="inherit"/>
              </a:rPr>
              <a:t>Steps to implement threads using the threading module</a:t>
            </a:r>
            <a:br>
              <a:rPr lang="en-IN" sz="3200" b="1" i="0" dirty="0">
                <a:solidFill>
                  <a:srgbClr val="444444"/>
                </a:solidFill>
                <a:effectLst/>
                <a:latin typeface="Arial" panose="020B0604020202020204" pitchFamily="34" charset="0"/>
              </a:rPr>
            </a:br>
            <a:endParaRPr lang="en-IN" sz="3200" dirty="0"/>
          </a:p>
        </p:txBody>
      </p:sp>
      <p:sp>
        <p:nvSpPr>
          <p:cNvPr id="3" name="Text Placeholder 2">
            <a:extLst>
              <a:ext uri="{FF2B5EF4-FFF2-40B4-BE49-F238E27FC236}">
                <a16:creationId xmlns:a16="http://schemas.microsoft.com/office/drawing/2014/main" id="{A9B6A57D-DEA1-4C9C-AB88-1EDDB04CA740}"/>
              </a:ext>
            </a:extLst>
          </p:cNvPr>
          <p:cNvSpPr>
            <a:spLocks noGrp="1"/>
          </p:cNvSpPr>
          <p:nvPr>
            <p:ph type="body" idx="1"/>
          </p:nvPr>
        </p:nvSpPr>
        <p:spPr>
          <a:xfrm>
            <a:off x="483220" y="1905000"/>
            <a:ext cx="7348220" cy="4062651"/>
          </a:xfrm>
        </p:spPr>
        <p:txBody>
          <a:bodyPr/>
          <a:lstStyle/>
          <a:p>
            <a:pPr marL="342900" indent="-342900" algn="just" fontAlgn="base">
              <a:buFont typeface="Arial" panose="020B0604020202020204" pitchFamily="34" charset="0"/>
              <a:buChar char="•"/>
            </a:pPr>
            <a:r>
              <a:rPr lang="en-IN" b="0" i="0" dirty="0">
                <a:solidFill>
                  <a:srgbClr val="4D4D4D"/>
                </a:solidFill>
                <a:effectLst/>
                <a:latin typeface="+mn-lt"/>
              </a:rPr>
              <a:t>You may follow the below steps to implement a new thread using the &lt;</a:t>
            </a:r>
            <a:r>
              <a:rPr lang="en-IN" b="0" i="1" dirty="0">
                <a:solidFill>
                  <a:srgbClr val="4D4D4D"/>
                </a:solidFill>
                <a:effectLst/>
                <a:latin typeface="+mn-lt"/>
              </a:rPr>
              <a:t>threading</a:t>
            </a:r>
            <a:r>
              <a:rPr lang="en-IN" b="0" i="0" dirty="0">
                <a:solidFill>
                  <a:srgbClr val="4D4D4D"/>
                </a:solidFill>
                <a:effectLst/>
                <a:latin typeface="+mn-lt"/>
              </a:rPr>
              <a:t>&gt; module.</a:t>
            </a:r>
          </a:p>
          <a:p>
            <a:pPr algn="just" fontAlgn="base">
              <a:buFont typeface="Arial" panose="020B0604020202020204" pitchFamily="34" charset="0"/>
              <a:buChar char="•"/>
            </a:pPr>
            <a:r>
              <a:rPr lang="en-IN" b="0" i="0" dirty="0">
                <a:solidFill>
                  <a:srgbClr val="4D4D4D"/>
                </a:solidFill>
                <a:effectLst/>
                <a:latin typeface="+mn-lt"/>
              </a:rPr>
              <a:t>Construct a subclass from the &lt;</a:t>
            </a:r>
            <a:r>
              <a:rPr lang="en-IN" b="0" i="1" dirty="0">
                <a:solidFill>
                  <a:srgbClr val="4D4D4D"/>
                </a:solidFill>
                <a:effectLst/>
                <a:latin typeface="+mn-lt"/>
              </a:rPr>
              <a:t>Thread</a:t>
            </a:r>
            <a:r>
              <a:rPr lang="en-IN" b="0" i="0" dirty="0">
                <a:solidFill>
                  <a:srgbClr val="4D4D4D"/>
                </a:solidFill>
                <a:effectLst/>
                <a:latin typeface="+mn-lt"/>
              </a:rPr>
              <a:t>&gt; class.</a:t>
            </a:r>
          </a:p>
          <a:p>
            <a:pPr algn="just" fontAlgn="base">
              <a:buFont typeface="Arial" panose="020B0604020202020204" pitchFamily="34" charset="0"/>
              <a:buChar char="•"/>
            </a:pPr>
            <a:r>
              <a:rPr lang="en-IN" b="0" i="0" dirty="0">
                <a:solidFill>
                  <a:srgbClr val="4D4D4D"/>
                </a:solidFill>
                <a:effectLst/>
                <a:latin typeface="+mn-lt"/>
              </a:rPr>
              <a:t>Override the &lt;</a:t>
            </a:r>
            <a:r>
              <a:rPr lang="en-IN" b="0" i="1" dirty="0">
                <a:solidFill>
                  <a:srgbClr val="4D4D4D"/>
                </a:solidFill>
                <a:effectLst/>
                <a:latin typeface="+mn-lt"/>
              </a:rPr>
              <a:t>__</a:t>
            </a:r>
            <a:r>
              <a:rPr lang="en-IN" b="0" i="1" dirty="0" err="1">
                <a:solidFill>
                  <a:srgbClr val="4D4D4D"/>
                </a:solidFill>
                <a:effectLst/>
                <a:latin typeface="+mn-lt"/>
              </a:rPr>
              <a:t>init</a:t>
            </a:r>
            <a:r>
              <a:rPr lang="en-IN" b="0" i="1" dirty="0">
                <a:solidFill>
                  <a:srgbClr val="4D4D4D"/>
                </a:solidFill>
                <a:effectLst/>
                <a:latin typeface="+mn-lt"/>
              </a:rPr>
              <a:t>__(self [,</a:t>
            </a:r>
            <a:r>
              <a:rPr lang="en-IN" b="0" i="1" dirty="0" err="1">
                <a:solidFill>
                  <a:srgbClr val="4D4D4D"/>
                </a:solidFill>
                <a:effectLst/>
                <a:latin typeface="+mn-lt"/>
              </a:rPr>
              <a:t>args</a:t>
            </a:r>
            <a:r>
              <a:rPr lang="en-IN" b="0" i="1" dirty="0">
                <a:solidFill>
                  <a:srgbClr val="4D4D4D"/>
                </a:solidFill>
                <a:effectLst/>
                <a:latin typeface="+mn-lt"/>
              </a:rPr>
              <a:t>])</a:t>
            </a:r>
            <a:r>
              <a:rPr lang="en-IN" b="0" i="0" dirty="0">
                <a:solidFill>
                  <a:srgbClr val="4D4D4D"/>
                </a:solidFill>
                <a:effectLst/>
                <a:latin typeface="+mn-lt"/>
              </a:rPr>
              <a:t>&gt; method to supply arguments as per requirements.</a:t>
            </a:r>
          </a:p>
          <a:p>
            <a:pPr algn="just" fontAlgn="base">
              <a:buFont typeface="Arial" panose="020B0604020202020204" pitchFamily="34" charset="0"/>
              <a:buChar char="•"/>
            </a:pPr>
            <a:r>
              <a:rPr lang="en-IN" b="0" i="0" dirty="0">
                <a:solidFill>
                  <a:srgbClr val="4D4D4D"/>
                </a:solidFill>
                <a:effectLst/>
                <a:latin typeface="+mn-lt"/>
              </a:rPr>
              <a:t>Next, override the &lt;</a:t>
            </a:r>
            <a:r>
              <a:rPr lang="en-IN" b="0" i="1" dirty="0">
                <a:solidFill>
                  <a:srgbClr val="4D4D4D"/>
                </a:solidFill>
                <a:effectLst/>
                <a:latin typeface="+mn-lt"/>
              </a:rPr>
              <a:t>run(self [,</a:t>
            </a:r>
            <a:r>
              <a:rPr lang="en-IN" b="0" i="1" dirty="0" err="1">
                <a:solidFill>
                  <a:srgbClr val="4D4D4D"/>
                </a:solidFill>
                <a:effectLst/>
                <a:latin typeface="+mn-lt"/>
              </a:rPr>
              <a:t>args</a:t>
            </a:r>
            <a:r>
              <a:rPr lang="en-IN" b="0" i="1" dirty="0">
                <a:solidFill>
                  <a:srgbClr val="4D4D4D"/>
                </a:solidFill>
                <a:effectLst/>
                <a:latin typeface="+mn-lt"/>
              </a:rPr>
              <a:t>])</a:t>
            </a:r>
            <a:r>
              <a:rPr lang="en-IN" b="0" i="0" dirty="0">
                <a:solidFill>
                  <a:srgbClr val="4D4D4D"/>
                </a:solidFill>
                <a:effectLst/>
                <a:latin typeface="+mn-lt"/>
              </a:rPr>
              <a:t>&gt; method to code the business logic of the thread.</a:t>
            </a:r>
          </a:p>
          <a:p>
            <a:pPr marL="342900" indent="-342900" algn="just" fontAlgn="base">
              <a:buFont typeface="Arial" panose="020B0604020202020204" pitchFamily="34" charset="0"/>
              <a:buChar char="•"/>
            </a:pPr>
            <a:r>
              <a:rPr lang="en-IN" b="0" i="0" dirty="0">
                <a:solidFill>
                  <a:srgbClr val="4D4D4D"/>
                </a:solidFill>
                <a:effectLst/>
                <a:latin typeface="+mn-lt"/>
              </a:rPr>
              <a:t>Once you define the new &lt;</a:t>
            </a:r>
            <a:r>
              <a:rPr lang="en-IN" b="0" i="1" dirty="0">
                <a:solidFill>
                  <a:srgbClr val="4D4D4D"/>
                </a:solidFill>
                <a:effectLst/>
                <a:latin typeface="+mn-lt"/>
              </a:rPr>
              <a:t>Thread&gt;</a:t>
            </a:r>
            <a:r>
              <a:rPr lang="en-IN" b="0" i="0" dirty="0">
                <a:solidFill>
                  <a:srgbClr val="4D4D4D"/>
                </a:solidFill>
                <a:effectLst/>
                <a:latin typeface="+mn-lt"/>
              </a:rPr>
              <a:t> subclass, you have to instantiate it to start a new thread. Then, invoke the &lt;</a:t>
            </a:r>
            <a:r>
              <a:rPr lang="en-IN" b="0" i="1" dirty="0">
                <a:solidFill>
                  <a:srgbClr val="4D4D4D"/>
                </a:solidFill>
                <a:effectLst/>
                <a:latin typeface="+mn-lt"/>
              </a:rPr>
              <a:t>start()&gt; </a:t>
            </a:r>
            <a:r>
              <a:rPr lang="en-IN" b="0" i="0" dirty="0">
                <a:solidFill>
                  <a:srgbClr val="4D4D4D"/>
                </a:solidFill>
                <a:effectLst/>
                <a:latin typeface="+mn-lt"/>
              </a:rPr>
              <a:t>method to initiate it. It will eventually call the &lt;</a:t>
            </a:r>
            <a:r>
              <a:rPr lang="en-IN" b="0" i="1" dirty="0">
                <a:solidFill>
                  <a:srgbClr val="4D4D4D"/>
                </a:solidFill>
                <a:effectLst/>
                <a:latin typeface="+mn-lt"/>
              </a:rPr>
              <a:t>run()&gt; </a:t>
            </a:r>
            <a:r>
              <a:rPr lang="en-IN" b="0" i="0" dirty="0">
                <a:solidFill>
                  <a:srgbClr val="4D4D4D"/>
                </a:solidFill>
                <a:effectLst/>
                <a:latin typeface="+mn-lt"/>
              </a:rPr>
              <a:t>method to execute the business logic.</a:t>
            </a:r>
          </a:p>
          <a:p>
            <a:endParaRPr lang="en-IN" dirty="0"/>
          </a:p>
        </p:txBody>
      </p:sp>
    </p:spTree>
    <p:extLst>
      <p:ext uri="{BB962C8B-B14F-4D97-AF65-F5344CB8AC3E}">
        <p14:creationId xmlns:p14="http://schemas.microsoft.com/office/powerpoint/2010/main" val="3245020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7A85F6-9AE4-6961-2FA2-F9A17FF1C6A0}"/>
              </a:ext>
            </a:extLst>
          </p:cNvPr>
          <p:cNvPicPr>
            <a:picLocks noChangeAspect="1"/>
          </p:cNvPicPr>
          <p:nvPr/>
        </p:nvPicPr>
        <p:blipFill rotWithShape="1">
          <a:blip r:embed="rId2"/>
          <a:srcRect l="2500" t="8519" r="24585" b="17407"/>
          <a:stretch/>
        </p:blipFill>
        <p:spPr>
          <a:xfrm>
            <a:off x="266700" y="381000"/>
            <a:ext cx="8648700" cy="6761980"/>
          </a:xfrm>
          <a:prstGeom prst="rect">
            <a:avLst/>
          </a:prstGeom>
        </p:spPr>
      </p:pic>
    </p:spTree>
    <p:extLst>
      <p:ext uri="{BB962C8B-B14F-4D97-AF65-F5344CB8AC3E}">
        <p14:creationId xmlns:p14="http://schemas.microsoft.com/office/powerpoint/2010/main" val="35372621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EFED3-DC60-67D3-C309-AAFAEF1A9333}"/>
              </a:ext>
            </a:extLst>
          </p:cNvPr>
          <p:cNvPicPr>
            <a:picLocks noChangeAspect="1"/>
          </p:cNvPicPr>
          <p:nvPr/>
        </p:nvPicPr>
        <p:blipFill rotWithShape="1">
          <a:blip r:embed="rId2"/>
          <a:srcRect l="10833" t="7038" r="21667" b="69259"/>
          <a:stretch/>
        </p:blipFill>
        <p:spPr>
          <a:xfrm>
            <a:off x="76200" y="1143000"/>
            <a:ext cx="8001000" cy="1828800"/>
          </a:xfrm>
          <a:prstGeom prst="rect">
            <a:avLst/>
          </a:prstGeom>
        </p:spPr>
      </p:pic>
    </p:spTree>
    <p:extLst>
      <p:ext uri="{BB962C8B-B14F-4D97-AF65-F5344CB8AC3E}">
        <p14:creationId xmlns:p14="http://schemas.microsoft.com/office/powerpoint/2010/main" val="28711071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685800"/>
            <a:ext cx="7467600" cy="55626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838200"/>
            <a:ext cx="6705600" cy="51816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533400"/>
            <a:ext cx="8001000" cy="6019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5714-8D54-4A84-B57F-4621A5C8B96E}"/>
              </a:ext>
            </a:extLst>
          </p:cNvPr>
          <p:cNvSpPr>
            <a:spLocks noGrp="1"/>
          </p:cNvSpPr>
          <p:nvPr>
            <p:ph type="title"/>
          </p:nvPr>
        </p:nvSpPr>
        <p:spPr>
          <a:xfrm>
            <a:off x="516890" y="304800"/>
            <a:ext cx="7614919" cy="1569660"/>
          </a:xfrm>
        </p:spPr>
        <p:txBody>
          <a:bodyPr/>
          <a:lstStyle/>
          <a:p>
            <a:r>
              <a:rPr lang="en-IN" sz="3600" b="1" i="0" dirty="0">
                <a:effectLst/>
                <a:latin typeface="Source Sans Pro" panose="020B0503030403020204" pitchFamily="34" charset="0"/>
              </a:rPr>
              <a:t>Common Exceptions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B6B3965F-FB20-4EF9-BF02-A0B447CE57F9}"/>
              </a:ext>
            </a:extLst>
          </p:cNvPr>
          <p:cNvSpPr>
            <a:spLocks noGrp="1"/>
          </p:cNvSpPr>
          <p:nvPr>
            <p:ph type="body" idx="1"/>
          </p:nvPr>
        </p:nvSpPr>
        <p:spPr>
          <a:xfrm>
            <a:off x="650239" y="1524000"/>
            <a:ext cx="7348220" cy="3385542"/>
          </a:xfrm>
        </p:spPr>
        <p:txBody>
          <a:bodyPr/>
          <a:lstStyle/>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we need to understand what some of the common exceptions that python throws are.</a:t>
            </a:r>
          </a:p>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 All the inbuilt exceptions in python are inherited from the common ‘Exception’ class. </a:t>
            </a:r>
          </a:p>
          <a:p>
            <a:pPr algn="l"/>
            <a:r>
              <a:rPr lang="en-IN" b="1" i="0" dirty="0">
                <a:solidFill>
                  <a:srgbClr val="222222"/>
                </a:solidFill>
                <a:effectLst/>
                <a:latin typeface="Source Sans Pro" panose="020B0503030403020204" pitchFamily="34" charset="0"/>
              </a:rPr>
              <a:t>Common Examples of Exception:</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Division by Zero</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Accessing a file which does not exist.</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Addition of two incompatible types</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Trying to access a non-existent index of a sequence</a:t>
            </a:r>
          </a:p>
          <a:p>
            <a:pPr algn="just"/>
            <a:endParaRPr lang="en-IN" dirty="0">
              <a:solidFill>
                <a:schemeClr val="tx1"/>
              </a:solidFill>
            </a:endParaRPr>
          </a:p>
        </p:txBody>
      </p:sp>
    </p:spTree>
    <p:extLst>
      <p:ext uri="{BB962C8B-B14F-4D97-AF65-F5344CB8AC3E}">
        <p14:creationId xmlns:p14="http://schemas.microsoft.com/office/powerpoint/2010/main" val="874694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1066800"/>
            <a:ext cx="4729226" cy="291465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6120765" cy="726440"/>
          </a:xfrm>
          <a:prstGeom prst="rect">
            <a:avLst/>
          </a:prstGeom>
        </p:spPr>
        <p:txBody>
          <a:bodyPr vert="horz" wrap="square" lIns="0" tIns="12065" rIns="0" bIns="0" rtlCol="0">
            <a:spAutoFit/>
          </a:bodyPr>
          <a:lstStyle/>
          <a:p>
            <a:pPr marL="12700">
              <a:lnSpc>
                <a:spcPct val="100000"/>
              </a:lnSpc>
              <a:spcBef>
                <a:spcPts val="95"/>
              </a:spcBef>
            </a:pPr>
            <a:r>
              <a:rPr sz="4600" spc="-170" dirty="0"/>
              <a:t>F</a:t>
            </a:r>
            <a:r>
              <a:rPr sz="4600" spc="-100" dirty="0"/>
              <a:t>un</a:t>
            </a:r>
            <a:r>
              <a:rPr sz="4600" spc="-105" dirty="0"/>
              <a:t>c</a:t>
            </a:r>
            <a:r>
              <a:rPr sz="4600" spc="-100" dirty="0"/>
              <a:t>t</a:t>
            </a:r>
            <a:r>
              <a:rPr sz="4600" spc="-110" dirty="0"/>
              <a:t>io</a:t>
            </a:r>
            <a:r>
              <a:rPr sz="4600" spc="-114" dirty="0"/>
              <a:t>n</a:t>
            </a:r>
            <a:r>
              <a:rPr sz="4600" spc="-5" dirty="0"/>
              <a:t>s</a:t>
            </a:r>
            <a:r>
              <a:rPr sz="4600" spc="-240" dirty="0"/>
              <a:t> </a:t>
            </a:r>
            <a:r>
              <a:rPr sz="4600" spc="-110" dirty="0"/>
              <a:t>o</a:t>
            </a:r>
            <a:r>
              <a:rPr sz="4600" spc="-5" dirty="0"/>
              <a:t>f</a:t>
            </a:r>
            <a:r>
              <a:rPr sz="4600" spc="-210" dirty="0"/>
              <a:t> </a:t>
            </a:r>
            <a:r>
              <a:rPr sz="4600" spc="-105" dirty="0"/>
              <a:t>T</a:t>
            </a:r>
            <a:r>
              <a:rPr sz="4600" spc="-110" dirty="0"/>
              <a:t>h</a:t>
            </a:r>
            <a:r>
              <a:rPr sz="4600" spc="-180" dirty="0"/>
              <a:t>r</a:t>
            </a:r>
            <a:r>
              <a:rPr sz="4600" spc="-105" dirty="0"/>
              <a:t>ea</a:t>
            </a:r>
            <a:r>
              <a:rPr sz="4600" spc="-5" dirty="0"/>
              <a:t>d</a:t>
            </a:r>
            <a:r>
              <a:rPr sz="4600" spc="-195" dirty="0"/>
              <a:t> </a:t>
            </a:r>
            <a:r>
              <a:rPr sz="4600" spc="-110" dirty="0"/>
              <a:t>C</a:t>
            </a:r>
            <a:r>
              <a:rPr sz="4600" spc="-100" dirty="0"/>
              <a:t>l</a:t>
            </a:r>
            <a:r>
              <a:rPr sz="4600" spc="-105" dirty="0"/>
              <a:t>a</a:t>
            </a:r>
            <a:r>
              <a:rPr sz="4600" spc="-100" dirty="0"/>
              <a:t>s</a:t>
            </a:r>
            <a:r>
              <a:rPr sz="4600" spc="-5" dirty="0"/>
              <a:t>s</a:t>
            </a:r>
            <a:endParaRPr sz="4600"/>
          </a:p>
        </p:txBody>
      </p:sp>
      <p:graphicFrame>
        <p:nvGraphicFramePr>
          <p:cNvPr id="3" name="object 3"/>
          <p:cNvGraphicFramePr>
            <a:graphicFrameLocks noGrp="1"/>
          </p:cNvGraphicFramePr>
          <p:nvPr/>
        </p:nvGraphicFramePr>
        <p:xfrm>
          <a:off x="450850" y="1441450"/>
          <a:ext cx="7620000" cy="5029197"/>
        </p:xfrm>
        <a:graphic>
          <a:graphicData uri="http://schemas.openxmlformats.org/drawingml/2006/table">
            <a:tbl>
              <a:tblPr firstRow="1" bandRow="1">
                <a:tableStyleId>{2D5ABB26-0587-4C30-8999-92F81FD0307C}</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481202">
                <a:tc>
                  <a:txBody>
                    <a:bodyPr/>
                    <a:lstStyle/>
                    <a:p>
                      <a:pPr algn="ctr">
                        <a:lnSpc>
                          <a:spcPct val="100000"/>
                        </a:lnSpc>
                        <a:spcBef>
                          <a:spcPts val="240"/>
                        </a:spcBef>
                      </a:pPr>
                      <a:r>
                        <a:rPr sz="1800" b="1" spc="-5" dirty="0">
                          <a:solidFill>
                            <a:srgbClr val="FFFFFF"/>
                          </a:solidFill>
                          <a:latin typeface="Calibri"/>
                          <a:cs typeface="Calibri"/>
                        </a:rPr>
                        <a:t>Method</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1270" algn="ctr">
                        <a:lnSpc>
                          <a:spcPct val="100000"/>
                        </a:lnSpc>
                        <a:spcBef>
                          <a:spcPts val="240"/>
                        </a:spcBef>
                      </a:pPr>
                      <a:r>
                        <a:rPr sz="1800" b="1" spc="-5" dirty="0">
                          <a:solidFill>
                            <a:srgbClr val="FFFFFF"/>
                          </a:solidFill>
                          <a:latin typeface="Calibri"/>
                          <a:cs typeface="Calibri"/>
                        </a:rPr>
                        <a:t>Description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909574">
                <a:tc>
                  <a:txBody>
                    <a:bodyPr/>
                    <a:lstStyle/>
                    <a:p>
                      <a:pPr algn="ctr">
                        <a:lnSpc>
                          <a:spcPct val="100000"/>
                        </a:lnSpc>
                        <a:spcBef>
                          <a:spcPts val="515"/>
                        </a:spcBef>
                      </a:pPr>
                      <a:r>
                        <a:rPr sz="1800" b="1" spc="-5" dirty="0">
                          <a:solidFill>
                            <a:srgbClr val="2E2B1F"/>
                          </a:solidFill>
                          <a:latin typeface="Calibri"/>
                          <a:cs typeface="Calibri"/>
                        </a:rPr>
                        <a:t>activeCount()</a:t>
                      </a:r>
                      <a:endParaRPr sz="1800">
                        <a:latin typeface="Calibri"/>
                        <a:cs typeface="Calibri"/>
                      </a:endParaRPr>
                    </a:p>
                  </a:txBody>
                  <a:tcPr marL="0" marR="0" marT="654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1024890" marR="222885" indent="-794385">
                        <a:lnSpc>
                          <a:spcPct val="100000"/>
                        </a:lnSpc>
                        <a:spcBef>
                          <a:spcPts val="515"/>
                        </a:spcBef>
                      </a:pPr>
                      <a:r>
                        <a:rPr sz="1800" spc="-10" dirty="0">
                          <a:solidFill>
                            <a:srgbClr val="2E2B1F"/>
                          </a:solidFill>
                          <a:latin typeface="Calibri"/>
                          <a:cs typeface="Calibri"/>
                        </a:rPr>
                        <a:t>Returns</a:t>
                      </a:r>
                      <a:r>
                        <a:rPr sz="1800" dirty="0">
                          <a:solidFill>
                            <a:srgbClr val="2E2B1F"/>
                          </a:solidFill>
                          <a:latin typeface="Calibri"/>
                          <a:cs typeface="Calibri"/>
                        </a:rPr>
                        <a:t> the</a:t>
                      </a:r>
                      <a:r>
                        <a:rPr sz="1800" spc="-5" dirty="0">
                          <a:solidFill>
                            <a:srgbClr val="2E2B1F"/>
                          </a:solidFill>
                          <a:latin typeface="Calibri"/>
                          <a:cs typeface="Calibri"/>
                        </a:rPr>
                        <a:t> </a:t>
                      </a:r>
                      <a:r>
                        <a:rPr sz="1800" spc="-10" dirty="0">
                          <a:solidFill>
                            <a:srgbClr val="2E2B1F"/>
                          </a:solidFill>
                          <a:latin typeface="Calibri"/>
                          <a:cs typeface="Calibri"/>
                        </a:rPr>
                        <a:t>count</a:t>
                      </a:r>
                      <a:r>
                        <a:rPr sz="1800" spc="-5" dirty="0">
                          <a:solidFill>
                            <a:srgbClr val="2E2B1F"/>
                          </a:solidFill>
                          <a:latin typeface="Calibri"/>
                          <a:cs typeface="Calibri"/>
                        </a:rPr>
                        <a:t> of</a:t>
                      </a:r>
                      <a:r>
                        <a:rPr sz="1800" spc="15" dirty="0">
                          <a:solidFill>
                            <a:srgbClr val="2E2B1F"/>
                          </a:solidFill>
                          <a:latin typeface="Calibri"/>
                          <a:cs typeface="Calibri"/>
                        </a:rPr>
                        <a:t> </a:t>
                      </a:r>
                      <a:r>
                        <a:rPr sz="1800" b="1" spc="-10" dirty="0">
                          <a:solidFill>
                            <a:srgbClr val="2E2B1F"/>
                          </a:solidFill>
                          <a:latin typeface="Calibri"/>
                          <a:cs typeface="Calibri"/>
                        </a:rPr>
                        <a:t>Thread</a:t>
                      </a:r>
                      <a:r>
                        <a:rPr sz="1800" b="1" spc="-25" dirty="0">
                          <a:solidFill>
                            <a:srgbClr val="2E2B1F"/>
                          </a:solidFill>
                          <a:latin typeface="Calibri"/>
                          <a:cs typeface="Calibri"/>
                        </a:rPr>
                        <a:t> </a:t>
                      </a:r>
                      <a:r>
                        <a:rPr sz="1800" spc="-5" dirty="0">
                          <a:solidFill>
                            <a:srgbClr val="2E2B1F"/>
                          </a:solidFill>
                          <a:latin typeface="Calibri"/>
                          <a:cs typeface="Calibri"/>
                        </a:rPr>
                        <a:t>objects </a:t>
                      </a:r>
                      <a:r>
                        <a:rPr sz="1800" spc="-395" dirty="0">
                          <a:solidFill>
                            <a:srgbClr val="2E2B1F"/>
                          </a:solidFill>
                          <a:latin typeface="Calibri"/>
                          <a:cs typeface="Calibri"/>
                        </a:rPr>
                        <a:t> </a:t>
                      </a:r>
                      <a:r>
                        <a:rPr sz="1800" spc="-5" dirty="0">
                          <a:solidFill>
                            <a:srgbClr val="2E2B1F"/>
                          </a:solidFill>
                          <a:latin typeface="Calibri"/>
                          <a:cs typeface="Calibri"/>
                        </a:rPr>
                        <a:t>which</a:t>
                      </a:r>
                      <a:r>
                        <a:rPr sz="1800" spc="20" dirty="0">
                          <a:solidFill>
                            <a:srgbClr val="2E2B1F"/>
                          </a:solidFill>
                          <a:latin typeface="Calibri"/>
                          <a:cs typeface="Calibri"/>
                        </a:rPr>
                        <a:t> </a:t>
                      </a:r>
                      <a:r>
                        <a:rPr sz="1800" spc="-10" dirty="0">
                          <a:solidFill>
                            <a:srgbClr val="2E2B1F"/>
                          </a:solidFill>
                          <a:latin typeface="Calibri"/>
                          <a:cs typeface="Calibri"/>
                        </a:rPr>
                        <a:t>are</a:t>
                      </a:r>
                      <a:r>
                        <a:rPr sz="1800" spc="-5" dirty="0">
                          <a:solidFill>
                            <a:srgbClr val="2E2B1F"/>
                          </a:solidFill>
                          <a:latin typeface="Calibri"/>
                          <a:cs typeface="Calibri"/>
                        </a:rPr>
                        <a:t> </a:t>
                      </a:r>
                      <a:r>
                        <a:rPr sz="1800" spc="-10" dirty="0">
                          <a:solidFill>
                            <a:srgbClr val="2E2B1F"/>
                          </a:solidFill>
                          <a:latin typeface="Calibri"/>
                          <a:cs typeface="Calibri"/>
                        </a:rPr>
                        <a:t>still</a:t>
                      </a:r>
                      <a:r>
                        <a:rPr sz="1800" dirty="0">
                          <a:solidFill>
                            <a:srgbClr val="2E2B1F"/>
                          </a:solidFill>
                          <a:latin typeface="Calibri"/>
                          <a:cs typeface="Calibri"/>
                        </a:rPr>
                        <a:t> </a:t>
                      </a:r>
                      <a:r>
                        <a:rPr sz="1800" spc="-5" dirty="0">
                          <a:solidFill>
                            <a:srgbClr val="2E2B1F"/>
                          </a:solidFill>
                          <a:latin typeface="Calibri"/>
                          <a:cs typeface="Calibri"/>
                        </a:rPr>
                        <a:t>alive</a:t>
                      </a:r>
                      <a:endParaRPr sz="1800">
                        <a:latin typeface="Calibri"/>
                        <a:cs typeface="Calibri"/>
                      </a:endParaRPr>
                    </a:p>
                  </a:txBody>
                  <a:tcPr marL="0" marR="0" marT="654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909574">
                <a:tc>
                  <a:txBody>
                    <a:bodyPr/>
                    <a:lstStyle/>
                    <a:p>
                      <a:pPr algn="ctr">
                        <a:lnSpc>
                          <a:spcPct val="100000"/>
                        </a:lnSpc>
                        <a:spcBef>
                          <a:spcPts val="520"/>
                        </a:spcBef>
                      </a:pPr>
                      <a:r>
                        <a:rPr sz="1800" b="1" spc="-10" dirty="0">
                          <a:solidFill>
                            <a:srgbClr val="2E2B1F"/>
                          </a:solidFill>
                          <a:latin typeface="Calibri"/>
                          <a:cs typeface="Calibri"/>
                        </a:rPr>
                        <a:t>currentThread()</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1304925" marR="368935" indent="-929640">
                        <a:lnSpc>
                          <a:spcPct val="100000"/>
                        </a:lnSpc>
                        <a:spcBef>
                          <a:spcPts val="520"/>
                        </a:spcBef>
                      </a:pPr>
                      <a:r>
                        <a:rPr sz="1800" spc="-10" dirty="0">
                          <a:solidFill>
                            <a:srgbClr val="2E2B1F"/>
                          </a:solidFill>
                          <a:latin typeface="Calibri"/>
                          <a:cs typeface="Calibri"/>
                        </a:rPr>
                        <a:t>Returns</a:t>
                      </a:r>
                      <a:r>
                        <a:rPr sz="1800" dirty="0">
                          <a:solidFill>
                            <a:srgbClr val="2E2B1F"/>
                          </a:solidFill>
                          <a:latin typeface="Calibri"/>
                          <a:cs typeface="Calibri"/>
                        </a:rPr>
                        <a:t> the</a:t>
                      </a:r>
                      <a:r>
                        <a:rPr sz="1800" spc="-10" dirty="0">
                          <a:solidFill>
                            <a:srgbClr val="2E2B1F"/>
                          </a:solidFill>
                          <a:latin typeface="Calibri"/>
                          <a:cs typeface="Calibri"/>
                        </a:rPr>
                        <a:t> current</a:t>
                      </a:r>
                      <a:r>
                        <a:rPr sz="1800" spc="5" dirty="0">
                          <a:solidFill>
                            <a:srgbClr val="2E2B1F"/>
                          </a:solidFill>
                          <a:latin typeface="Calibri"/>
                          <a:cs typeface="Calibri"/>
                        </a:rPr>
                        <a:t> </a:t>
                      </a:r>
                      <a:r>
                        <a:rPr sz="1800" spc="-5" dirty="0">
                          <a:solidFill>
                            <a:srgbClr val="2E2B1F"/>
                          </a:solidFill>
                          <a:latin typeface="Calibri"/>
                          <a:cs typeface="Calibri"/>
                        </a:rPr>
                        <a:t>object of</a:t>
                      </a:r>
                      <a:r>
                        <a:rPr sz="1800" dirty="0">
                          <a:solidFill>
                            <a:srgbClr val="2E2B1F"/>
                          </a:solidFill>
                          <a:latin typeface="Calibri"/>
                          <a:cs typeface="Calibri"/>
                        </a:rPr>
                        <a:t> the </a:t>
                      </a:r>
                      <a:r>
                        <a:rPr sz="1800" spc="-395" dirty="0">
                          <a:solidFill>
                            <a:srgbClr val="2E2B1F"/>
                          </a:solidFill>
                          <a:latin typeface="Calibri"/>
                          <a:cs typeface="Calibri"/>
                        </a:rPr>
                        <a:t> </a:t>
                      </a:r>
                      <a:r>
                        <a:rPr sz="1800" spc="-10" dirty="0">
                          <a:solidFill>
                            <a:srgbClr val="2E2B1F"/>
                          </a:solidFill>
                          <a:latin typeface="Calibri"/>
                          <a:cs typeface="Calibri"/>
                        </a:rPr>
                        <a:t>Thread</a:t>
                      </a:r>
                      <a:r>
                        <a:rPr sz="1800" spc="5" dirty="0">
                          <a:solidFill>
                            <a:srgbClr val="2E2B1F"/>
                          </a:solidFill>
                          <a:latin typeface="Calibri"/>
                          <a:cs typeface="Calibri"/>
                        </a:rPr>
                        <a:t> </a:t>
                      </a:r>
                      <a:r>
                        <a:rPr sz="1800" spc="-5" dirty="0">
                          <a:solidFill>
                            <a:srgbClr val="2E2B1F"/>
                          </a:solidFill>
                          <a:latin typeface="Calibri"/>
                          <a:cs typeface="Calibri"/>
                        </a:rPr>
                        <a:t>class.</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553719">
                <a:tc>
                  <a:txBody>
                    <a:bodyPr/>
                    <a:lstStyle/>
                    <a:p>
                      <a:pPr algn="ctr">
                        <a:lnSpc>
                          <a:spcPct val="100000"/>
                        </a:lnSpc>
                        <a:spcBef>
                          <a:spcPts val="520"/>
                        </a:spcBef>
                      </a:pPr>
                      <a:r>
                        <a:rPr sz="1800" b="1" spc="-10" dirty="0">
                          <a:solidFill>
                            <a:srgbClr val="2E2B1F"/>
                          </a:solidFill>
                          <a:latin typeface="Calibri"/>
                          <a:cs typeface="Calibri"/>
                        </a:rPr>
                        <a:t>enumerate()</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algn="ctr">
                        <a:lnSpc>
                          <a:spcPct val="100000"/>
                        </a:lnSpc>
                        <a:spcBef>
                          <a:spcPts val="520"/>
                        </a:spcBef>
                      </a:pPr>
                      <a:r>
                        <a:rPr sz="1800" spc="-10" dirty="0">
                          <a:solidFill>
                            <a:srgbClr val="2E2B1F"/>
                          </a:solidFill>
                          <a:latin typeface="Calibri"/>
                          <a:cs typeface="Calibri"/>
                        </a:rPr>
                        <a:t>Lists </a:t>
                      </a:r>
                      <a:r>
                        <a:rPr sz="1800" dirty="0">
                          <a:solidFill>
                            <a:srgbClr val="2E2B1F"/>
                          </a:solidFill>
                          <a:latin typeface="Calibri"/>
                          <a:cs typeface="Calibri"/>
                        </a:rPr>
                        <a:t>all</a:t>
                      </a:r>
                      <a:r>
                        <a:rPr sz="1800" spc="-5" dirty="0">
                          <a:solidFill>
                            <a:srgbClr val="2E2B1F"/>
                          </a:solidFill>
                          <a:latin typeface="Calibri"/>
                          <a:cs typeface="Calibri"/>
                        </a:rPr>
                        <a:t> active</a:t>
                      </a:r>
                      <a:r>
                        <a:rPr sz="1800" spc="5" dirty="0">
                          <a:solidFill>
                            <a:srgbClr val="2E2B1F"/>
                          </a:solidFill>
                          <a:latin typeface="Calibri"/>
                          <a:cs typeface="Calibri"/>
                        </a:rPr>
                        <a:t> </a:t>
                      </a:r>
                      <a:r>
                        <a:rPr sz="1800" spc="-10" dirty="0">
                          <a:solidFill>
                            <a:srgbClr val="2E2B1F"/>
                          </a:solidFill>
                          <a:latin typeface="Calibri"/>
                          <a:cs typeface="Calibri"/>
                        </a:rPr>
                        <a:t>Thread </a:t>
                      </a:r>
                      <a:r>
                        <a:rPr sz="1800" spc="-5" dirty="0">
                          <a:solidFill>
                            <a:srgbClr val="2E2B1F"/>
                          </a:solidFill>
                          <a:latin typeface="Calibri"/>
                          <a:cs typeface="Calibri"/>
                        </a:rPr>
                        <a:t>objects.</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553720">
                <a:tc>
                  <a:txBody>
                    <a:bodyPr/>
                    <a:lstStyle/>
                    <a:p>
                      <a:pPr algn="ctr">
                        <a:lnSpc>
                          <a:spcPct val="100000"/>
                        </a:lnSpc>
                        <a:spcBef>
                          <a:spcPts val="525"/>
                        </a:spcBef>
                      </a:pPr>
                      <a:r>
                        <a:rPr sz="1800" b="1" spc="-5" dirty="0">
                          <a:solidFill>
                            <a:srgbClr val="2E2B1F"/>
                          </a:solidFill>
                          <a:latin typeface="Calibri"/>
                          <a:cs typeface="Calibri"/>
                        </a:rPr>
                        <a:t>isAlive()</a:t>
                      </a:r>
                      <a:endParaRPr sz="1800">
                        <a:latin typeface="Calibri"/>
                        <a:cs typeface="Calibri"/>
                      </a:endParaRPr>
                    </a:p>
                  </a:txBody>
                  <a:tcPr marL="0" marR="0" marT="66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algn="ctr">
                        <a:lnSpc>
                          <a:spcPct val="100000"/>
                        </a:lnSpc>
                        <a:spcBef>
                          <a:spcPts val="525"/>
                        </a:spcBef>
                      </a:pPr>
                      <a:r>
                        <a:rPr sz="1800" spc="-10" dirty="0">
                          <a:solidFill>
                            <a:srgbClr val="2E2B1F"/>
                          </a:solidFill>
                          <a:latin typeface="Calibri"/>
                          <a:cs typeface="Calibri"/>
                        </a:rPr>
                        <a:t>Returns</a:t>
                      </a:r>
                      <a:r>
                        <a:rPr sz="1800" dirty="0">
                          <a:solidFill>
                            <a:srgbClr val="2E2B1F"/>
                          </a:solidFill>
                          <a:latin typeface="Calibri"/>
                          <a:cs typeface="Calibri"/>
                        </a:rPr>
                        <a:t> </a:t>
                      </a:r>
                      <a:r>
                        <a:rPr sz="1800" spc="-5" dirty="0">
                          <a:solidFill>
                            <a:srgbClr val="2E2B1F"/>
                          </a:solidFill>
                          <a:latin typeface="Calibri"/>
                          <a:cs typeface="Calibri"/>
                        </a:rPr>
                        <a:t>true</a:t>
                      </a:r>
                      <a:r>
                        <a:rPr sz="1800" spc="10" dirty="0">
                          <a:solidFill>
                            <a:srgbClr val="2E2B1F"/>
                          </a:solidFill>
                          <a:latin typeface="Calibri"/>
                          <a:cs typeface="Calibri"/>
                        </a:rPr>
                        <a:t> </a:t>
                      </a:r>
                      <a:r>
                        <a:rPr sz="1800" spc="-5" dirty="0">
                          <a:solidFill>
                            <a:srgbClr val="2E2B1F"/>
                          </a:solidFill>
                          <a:latin typeface="Calibri"/>
                          <a:cs typeface="Calibri"/>
                        </a:rPr>
                        <a:t>if</a:t>
                      </a:r>
                      <a:r>
                        <a:rPr sz="1800" spc="-10" dirty="0">
                          <a:solidFill>
                            <a:srgbClr val="2E2B1F"/>
                          </a:solidFill>
                          <a:latin typeface="Calibri"/>
                          <a:cs typeface="Calibri"/>
                        </a:rPr>
                        <a:t> </a:t>
                      </a:r>
                      <a:r>
                        <a:rPr sz="1800" dirty="0">
                          <a:solidFill>
                            <a:srgbClr val="2E2B1F"/>
                          </a:solidFill>
                          <a:latin typeface="Calibri"/>
                          <a:cs typeface="Calibri"/>
                        </a:rPr>
                        <a:t>the</a:t>
                      </a:r>
                      <a:r>
                        <a:rPr sz="1800" spc="5" dirty="0">
                          <a:solidFill>
                            <a:srgbClr val="2E2B1F"/>
                          </a:solidFill>
                          <a:latin typeface="Calibri"/>
                          <a:cs typeface="Calibri"/>
                        </a:rPr>
                        <a:t> </a:t>
                      </a:r>
                      <a:r>
                        <a:rPr sz="1800" spc="-5" dirty="0">
                          <a:solidFill>
                            <a:srgbClr val="2E2B1F"/>
                          </a:solidFill>
                          <a:latin typeface="Calibri"/>
                          <a:cs typeface="Calibri"/>
                        </a:rPr>
                        <a:t>thread</a:t>
                      </a:r>
                      <a:r>
                        <a:rPr sz="1800" spc="-10" dirty="0">
                          <a:solidFill>
                            <a:srgbClr val="2E2B1F"/>
                          </a:solidFill>
                          <a:latin typeface="Calibri"/>
                          <a:cs typeface="Calibri"/>
                        </a:rPr>
                        <a:t> </a:t>
                      </a:r>
                      <a:r>
                        <a:rPr sz="1800" dirty="0">
                          <a:solidFill>
                            <a:srgbClr val="2E2B1F"/>
                          </a:solidFill>
                          <a:latin typeface="Calibri"/>
                          <a:cs typeface="Calibri"/>
                        </a:rPr>
                        <a:t>is</a:t>
                      </a:r>
                      <a:r>
                        <a:rPr sz="1800" spc="10" dirty="0">
                          <a:solidFill>
                            <a:srgbClr val="2E2B1F"/>
                          </a:solidFill>
                          <a:latin typeface="Calibri"/>
                          <a:cs typeface="Calibri"/>
                        </a:rPr>
                        <a:t> </a:t>
                      </a:r>
                      <a:r>
                        <a:rPr sz="1800" spc="-10" dirty="0">
                          <a:solidFill>
                            <a:srgbClr val="2E2B1F"/>
                          </a:solidFill>
                          <a:latin typeface="Calibri"/>
                          <a:cs typeface="Calibri"/>
                        </a:rPr>
                        <a:t>still</a:t>
                      </a:r>
                      <a:r>
                        <a:rPr sz="1800" spc="-5" dirty="0">
                          <a:solidFill>
                            <a:srgbClr val="2E2B1F"/>
                          </a:solidFill>
                          <a:latin typeface="Calibri"/>
                          <a:cs typeface="Calibri"/>
                        </a:rPr>
                        <a:t> alive.</a:t>
                      </a:r>
                      <a:endParaRPr sz="1800">
                        <a:latin typeface="Calibri"/>
                        <a:cs typeface="Calibri"/>
                      </a:endParaRPr>
                    </a:p>
                  </a:txBody>
                  <a:tcPr marL="0" marR="0" marT="66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1621408">
                <a:tc>
                  <a:txBody>
                    <a:bodyPr/>
                    <a:lstStyle/>
                    <a:p>
                      <a:pPr marL="635" algn="ctr">
                        <a:lnSpc>
                          <a:spcPct val="100000"/>
                        </a:lnSpc>
                        <a:spcBef>
                          <a:spcPts val="525"/>
                        </a:spcBef>
                      </a:pPr>
                      <a:r>
                        <a:rPr sz="1800" b="1" spc="-10" dirty="0">
                          <a:solidFill>
                            <a:srgbClr val="2E2B1F"/>
                          </a:solidFill>
                          <a:latin typeface="Calibri"/>
                          <a:cs typeface="Calibri"/>
                        </a:rPr>
                        <a:t>start()</a:t>
                      </a:r>
                      <a:endParaRPr sz="1800">
                        <a:latin typeface="Calibri"/>
                        <a:cs typeface="Calibri"/>
                      </a:endParaRPr>
                    </a:p>
                  </a:txBody>
                  <a:tcPr marL="0" marR="0" marT="66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114935" marR="107950" indent="-635" algn="ctr">
                        <a:lnSpc>
                          <a:spcPct val="100000"/>
                        </a:lnSpc>
                        <a:spcBef>
                          <a:spcPts val="525"/>
                        </a:spcBef>
                      </a:pPr>
                      <a:r>
                        <a:rPr sz="1800" spc="-10" dirty="0">
                          <a:solidFill>
                            <a:srgbClr val="2E2B1F"/>
                          </a:solidFill>
                          <a:latin typeface="Calibri"/>
                          <a:cs typeface="Calibri"/>
                        </a:rPr>
                        <a:t>Starts </a:t>
                      </a:r>
                      <a:r>
                        <a:rPr sz="1800" dirty="0">
                          <a:solidFill>
                            <a:srgbClr val="2E2B1F"/>
                          </a:solidFill>
                          <a:latin typeface="Calibri"/>
                          <a:cs typeface="Calibri"/>
                        </a:rPr>
                        <a:t>the </a:t>
                      </a:r>
                      <a:r>
                        <a:rPr sz="1800" spc="-5" dirty="0">
                          <a:solidFill>
                            <a:srgbClr val="2E2B1F"/>
                          </a:solidFill>
                          <a:latin typeface="Calibri"/>
                          <a:cs typeface="Calibri"/>
                        </a:rPr>
                        <a:t>activity of </a:t>
                      </a:r>
                      <a:r>
                        <a:rPr sz="1800" dirty="0">
                          <a:solidFill>
                            <a:srgbClr val="2E2B1F"/>
                          </a:solidFill>
                          <a:latin typeface="Calibri"/>
                          <a:cs typeface="Calibri"/>
                        </a:rPr>
                        <a:t>a </a:t>
                      </a:r>
                      <a:r>
                        <a:rPr sz="1800" spc="-5" dirty="0">
                          <a:solidFill>
                            <a:srgbClr val="2E2B1F"/>
                          </a:solidFill>
                          <a:latin typeface="Calibri"/>
                          <a:cs typeface="Calibri"/>
                        </a:rPr>
                        <a:t>thread. </a:t>
                      </a:r>
                      <a:r>
                        <a:rPr sz="1800" dirty="0">
                          <a:solidFill>
                            <a:srgbClr val="2E2B1F"/>
                          </a:solidFill>
                          <a:latin typeface="Calibri"/>
                          <a:cs typeface="Calibri"/>
                        </a:rPr>
                        <a:t>It </a:t>
                      </a:r>
                      <a:r>
                        <a:rPr sz="1800" spc="-5" dirty="0">
                          <a:solidFill>
                            <a:srgbClr val="2E2B1F"/>
                          </a:solidFill>
                          <a:latin typeface="Calibri"/>
                          <a:cs typeface="Calibri"/>
                        </a:rPr>
                        <a:t>must </a:t>
                      </a:r>
                      <a:r>
                        <a:rPr sz="1800" dirty="0">
                          <a:solidFill>
                            <a:srgbClr val="2E2B1F"/>
                          </a:solidFill>
                          <a:latin typeface="Calibri"/>
                          <a:cs typeface="Calibri"/>
                        </a:rPr>
                        <a:t> </a:t>
                      </a:r>
                      <a:r>
                        <a:rPr sz="1800" spc="-5" dirty="0">
                          <a:solidFill>
                            <a:srgbClr val="2E2B1F"/>
                          </a:solidFill>
                          <a:latin typeface="Calibri"/>
                          <a:cs typeface="Calibri"/>
                        </a:rPr>
                        <a:t>be</a:t>
                      </a:r>
                      <a:r>
                        <a:rPr sz="1800" spc="10" dirty="0">
                          <a:solidFill>
                            <a:srgbClr val="2E2B1F"/>
                          </a:solidFill>
                          <a:latin typeface="Calibri"/>
                          <a:cs typeface="Calibri"/>
                        </a:rPr>
                        <a:t> </a:t>
                      </a:r>
                      <a:r>
                        <a:rPr sz="1800" spc="-10" dirty="0">
                          <a:solidFill>
                            <a:srgbClr val="2E2B1F"/>
                          </a:solidFill>
                          <a:latin typeface="Calibri"/>
                          <a:cs typeface="Calibri"/>
                        </a:rPr>
                        <a:t>called</a:t>
                      </a:r>
                      <a:r>
                        <a:rPr sz="1800" spc="10" dirty="0">
                          <a:solidFill>
                            <a:srgbClr val="2E2B1F"/>
                          </a:solidFill>
                          <a:latin typeface="Calibri"/>
                          <a:cs typeface="Calibri"/>
                        </a:rPr>
                        <a:t> </a:t>
                      </a:r>
                      <a:r>
                        <a:rPr sz="1800" spc="-5" dirty="0">
                          <a:solidFill>
                            <a:srgbClr val="2E2B1F"/>
                          </a:solidFill>
                          <a:latin typeface="Calibri"/>
                          <a:cs typeface="Calibri"/>
                        </a:rPr>
                        <a:t>only</a:t>
                      </a:r>
                      <a:r>
                        <a:rPr sz="1800" dirty="0">
                          <a:solidFill>
                            <a:srgbClr val="2E2B1F"/>
                          </a:solidFill>
                          <a:latin typeface="Calibri"/>
                          <a:cs typeface="Calibri"/>
                        </a:rPr>
                        <a:t> </a:t>
                      </a:r>
                      <a:r>
                        <a:rPr sz="1800" spc="-5" dirty="0">
                          <a:solidFill>
                            <a:srgbClr val="2E2B1F"/>
                          </a:solidFill>
                          <a:latin typeface="Calibri"/>
                          <a:cs typeface="Calibri"/>
                        </a:rPr>
                        <a:t>once</a:t>
                      </a:r>
                      <a:r>
                        <a:rPr sz="1800" spc="5" dirty="0">
                          <a:solidFill>
                            <a:srgbClr val="2E2B1F"/>
                          </a:solidFill>
                          <a:latin typeface="Calibri"/>
                          <a:cs typeface="Calibri"/>
                        </a:rPr>
                        <a:t> </a:t>
                      </a:r>
                      <a:r>
                        <a:rPr sz="1800" spc="-15" dirty="0">
                          <a:solidFill>
                            <a:srgbClr val="2E2B1F"/>
                          </a:solidFill>
                          <a:latin typeface="Calibri"/>
                          <a:cs typeface="Calibri"/>
                        </a:rPr>
                        <a:t>for</a:t>
                      </a:r>
                      <a:r>
                        <a:rPr sz="1800" spc="-10" dirty="0">
                          <a:solidFill>
                            <a:srgbClr val="2E2B1F"/>
                          </a:solidFill>
                          <a:latin typeface="Calibri"/>
                          <a:cs typeface="Calibri"/>
                        </a:rPr>
                        <a:t> </a:t>
                      </a:r>
                      <a:r>
                        <a:rPr sz="1800" dirty="0">
                          <a:solidFill>
                            <a:srgbClr val="2E2B1F"/>
                          </a:solidFill>
                          <a:latin typeface="Calibri"/>
                          <a:cs typeface="Calibri"/>
                        </a:rPr>
                        <a:t>each</a:t>
                      </a:r>
                      <a:r>
                        <a:rPr sz="1800" spc="5" dirty="0">
                          <a:solidFill>
                            <a:srgbClr val="2E2B1F"/>
                          </a:solidFill>
                          <a:latin typeface="Calibri"/>
                          <a:cs typeface="Calibri"/>
                        </a:rPr>
                        <a:t> </a:t>
                      </a:r>
                      <a:r>
                        <a:rPr sz="1800" spc="-5" dirty="0">
                          <a:solidFill>
                            <a:srgbClr val="2E2B1F"/>
                          </a:solidFill>
                          <a:latin typeface="Calibri"/>
                          <a:cs typeface="Calibri"/>
                        </a:rPr>
                        <a:t>thread </a:t>
                      </a:r>
                      <a:r>
                        <a:rPr sz="1800" dirty="0">
                          <a:solidFill>
                            <a:srgbClr val="2E2B1F"/>
                          </a:solidFill>
                          <a:latin typeface="Calibri"/>
                          <a:cs typeface="Calibri"/>
                        </a:rPr>
                        <a:t> </a:t>
                      </a:r>
                      <a:r>
                        <a:rPr sz="1800" spc="-5" dirty="0">
                          <a:solidFill>
                            <a:srgbClr val="2E2B1F"/>
                          </a:solidFill>
                          <a:latin typeface="Calibri"/>
                          <a:cs typeface="Calibri"/>
                        </a:rPr>
                        <a:t>because</a:t>
                      </a:r>
                      <a:r>
                        <a:rPr sz="1800" spc="-10" dirty="0">
                          <a:solidFill>
                            <a:srgbClr val="2E2B1F"/>
                          </a:solidFill>
                          <a:latin typeface="Calibri"/>
                          <a:cs typeface="Calibri"/>
                        </a:rPr>
                        <a:t> </a:t>
                      </a:r>
                      <a:r>
                        <a:rPr sz="1800" dirty="0">
                          <a:solidFill>
                            <a:srgbClr val="2E2B1F"/>
                          </a:solidFill>
                          <a:latin typeface="Calibri"/>
                          <a:cs typeface="Calibri"/>
                        </a:rPr>
                        <a:t>it </a:t>
                      </a:r>
                      <a:r>
                        <a:rPr sz="1800" spc="-5" dirty="0">
                          <a:solidFill>
                            <a:srgbClr val="2E2B1F"/>
                          </a:solidFill>
                          <a:latin typeface="Calibri"/>
                          <a:cs typeface="Calibri"/>
                        </a:rPr>
                        <a:t>will</a:t>
                      </a:r>
                      <a:r>
                        <a:rPr sz="1800" spc="10" dirty="0">
                          <a:solidFill>
                            <a:srgbClr val="2E2B1F"/>
                          </a:solidFill>
                          <a:latin typeface="Calibri"/>
                          <a:cs typeface="Calibri"/>
                        </a:rPr>
                        <a:t> </a:t>
                      </a:r>
                      <a:r>
                        <a:rPr sz="1800" spc="-10" dirty="0">
                          <a:solidFill>
                            <a:srgbClr val="2E2B1F"/>
                          </a:solidFill>
                          <a:latin typeface="Calibri"/>
                          <a:cs typeface="Calibri"/>
                        </a:rPr>
                        <a:t>throw</a:t>
                      </a:r>
                      <a:r>
                        <a:rPr sz="1800" spc="-5" dirty="0">
                          <a:solidFill>
                            <a:srgbClr val="2E2B1F"/>
                          </a:solidFill>
                          <a:latin typeface="Calibri"/>
                          <a:cs typeface="Calibri"/>
                        </a:rPr>
                        <a:t> </a:t>
                      </a:r>
                      <a:r>
                        <a:rPr sz="1800" dirty="0">
                          <a:solidFill>
                            <a:srgbClr val="2E2B1F"/>
                          </a:solidFill>
                          <a:latin typeface="Calibri"/>
                          <a:cs typeface="Calibri"/>
                        </a:rPr>
                        <a:t>a</a:t>
                      </a:r>
                      <a:r>
                        <a:rPr sz="1800" spc="-10" dirty="0">
                          <a:solidFill>
                            <a:srgbClr val="2E2B1F"/>
                          </a:solidFill>
                          <a:latin typeface="Calibri"/>
                          <a:cs typeface="Calibri"/>
                        </a:rPr>
                        <a:t> </a:t>
                      </a:r>
                      <a:r>
                        <a:rPr sz="1800" spc="-5" dirty="0">
                          <a:solidFill>
                            <a:srgbClr val="2E2B1F"/>
                          </a:solidFill>
                          <a:latin typeface="Calibri"/>
                          <a:cs typeface="Calibri"/>
                        </a:rPr>
                        <a:t>runtime</a:t>
                      </a:r>
                      <a:r>
                        <a:rPr sz="1800" spc="10" dirty="0">
                          <a:solidFill>
                            <a:srgbClr val="2E2B1F"/>
                          </a:solidFill>
                          <a:latin typeface="Calibri"/>
                          <a:cs typeface="Calibri"/>
                        </a:rPr>
                        <a:t> </a:t>
                      </a:r>
                      <a:r>
                        <a:rPr sz="1800" spc="-10" dirty="0">
                          <a:solidFill>
                            <a:srgbClr val="2E2B1F"/>
                          </a:solidFill>
                          <a:latin typeface="Calibri"/>
                          <a:cs typeface="Calibri"/>
                        </a:rPr>
                        <a:t>error </a:t>
                      </a:r>
                      <a:r>
                        <a:rPr sz="1800" spc="-5" dirty="0">
                          <a:solidFill>
                            <a:srgbClr val="2E2B1F"/>
                          </a:solidFill>
                          <a:latin typeface="Calibri"/>
                          <a:cs typeface="Calibri"/>
                        </a:rPr>
                        <a:t>if </a:t>
                      </a:r>
                      <a:r>
                        <a:rPr sz="1800" spc="-395" dirty="0">
                          <a:solidFill>
                            <a:srgbClr val="2E2B1F"/>
                          </a:solidFill>
                          <a:latin typeface="Calibri"/>
                          <a:cs typeface="Calibri"/>
                        </a:rPr>
                        <a:t> </a:t>
                      </a:r>
                      <a:r>
                        <a:rPr sz="1800" spc="-10" dirty="0">
                          <a:solidFill>
                            <a:srgbClr val="2E2B1F"/>
                          </a:solidFill>
                          <a:latin typeface="Calibri"/>
                          <a:cs typeface="Calibri"/>
                        </a:rPr>
                        <a:t>called</a:t>
                      </a:r>
                      <a:r>
                        <a:rPr sz="1800" spc="10" dirty="0">
                          <a:solidFill>
                            <a:srgbClr val="2E2B1F"/>
                          </a:solidFill>
                          <a:latin typeface="Calibri"/>
                          <a:cs typeface="Calibri"/>
                        </a:rPr>
                        <a:t> </a:t>
                      </a:r>
                      <a:r>
                        <a:rPr sz="1800" spc="-5" dirty="0">
                          <a:solidFill>
                            <a:srgbClr val="2E2B1F"/>
                          </a:solidFill>
                          <a:latin typeface="Calibri"/>
                          <a:cs typeface="Calibri"/>
                        </a:rPr>
                        <a:t>multiple</a:t>
                      </a:r>
                      <a:r>
                        <a:rPr sz="1800" spc="20" dirty="0">
                          <a:solidFill>
                            <a:srgbClr val="2E2B1F"/>
                          </a:solidFill>
                          <a:latin typeface="Calibri"/>
                          <a:cs typeface="Calibri"/>
                        </a:rPr>
                        <a:t> </a:t>
                      </a:r>
                      <a:r>
                        <a:rPr sz="1800" spc="-5" dirty="0">
                          <a:solidFill>
                            <a:srgbClr val="2E2B1F"/>
                          </a:solidFill>
                          <a:latin typeface="Calibri"/>
                          <a:cs typeface="Calibri"/>
                        </a:rPr>
                        <a:t>times.</a:t>
                      </a:r>
                      <a:endParaRPr sz="1800">
                        <a:latin typeface="Calibri"/>
                        <a:cs typeface="Calibri"/>
                      </a:endParaRPr>
                    </a:p>
                  </a:txBody>
                  <a:tcPr marL="0" marR="0" marT="66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6120765" cy="726440"/>
          </a:xfrm>
          <a:prstGeom prst="rect">
            <a:avLst/>
          </a:prstGeom>
        </p:spPr>
        <p:txBody>
          <a:bodyPr vert="horz" wrap="square" lIns="0" tIns="12065" rIns="0" bIns="0" rtlCol="0">
            <a:spAutoFit/>
          </a:bodyPr>
          <a:lstStyle/>
          <a:p>
            <a:pPr marL="12700">
              <a:lnSpc>
                <a:spcPct val="100000"/>
              </a:lnSpc>
              <a:spcBef>
                <a:spcPts val="95"/>
              </a:spcBef>
            </a:pPr>
            <a:r>
              <a:rPr sz="4600" spc="-170" dirty="0"/>
              <a:t>F</a:t>
            </a:r>
            <a:r>
              <a:rPr sz="4600" spc="-100" dirty="0"/>
              <a:t>un</a:t>
            </a:r>
            <a:r>
              <a:rPr sz="4600" spc="-105" dirty="0"/>
              <a:t>c</a:t>
            </a:r>
            <a:r>
              <a:rPr sz="4600" spc="-100" dirty="0"/>
              <a:t>t</a:t>
            </a:r>
            <a:r>
              <a:rPr sz="4600" spc="-110" dirty="0"/>
              <a:t>io</a:t>
            </a:r>
            <a:r>
              <a:rPr sz="4600" spc="-114" dirty="0"/>
              <a:t>n</a:t>
            </a:r>
            <a:r>
              <a:rPr sz="4600" spc="-5" dirty="0"/>
              <a:t>s</a:t>
            </a:r>
            <a:r>
              <a:rPr sz="4600" spc="-240" dirty="0"/>
              <a:t> </a:t>
            </a:r>
            <a:r>
              <a:rPr sz="4600" spc="-110" dirty="0"/>
              <a:t>o</a:t>
            </a:r>
            <a:r>
              <a:rPr sz="4600" spc="-5" dirty="0"/>
              <a:t>f</a:t>
            </a:r>
            <a:r>
              <a:rPr sz="4600" spc="-210" dirty="0"/>
              <a:t> </a:t>
            </a:r>
            <a:r>
              <a:rPr sz="4600" spc="-105" dirty="0"/>
              <a:t>T</a:t>
            </a:r>
            <a:r>
              <a:rPr sz="4600" spc="-110" dirty="0"/>
              <a:t>h</a:t>
            </a:r>
            <a:r>
              <a:rPr sz="4600" spc="-180" dirty="0"/>
              <a:t>r</a:t>
            </a:r>
            <a:r>
              <a:rPr sz="4600" spc="-105" dirty="0"/>
              <a:t>ea</a:t>
            </a:r>
            <a:r>
              <a:rPr sz="4600" spc="-5" dirty="0"/>
              <a:t>d</a:t>
            </a:r>
            <a:r>
              <a:rPr sz="4600" spc="-195" dirty="0"/>
              <a:t> </a:t>
            </a:r>
            <a:r>
              <a:rPr sz="4600" spc="-110" dirty="0"/>
              <a:t>C</a:t>
            </a:r>
            <a:r>
              <a:rPr sz="4600" spc="-100" dirty="0"/>
              <a:t>l</a:t>
            </a:r>
            <a:r>
              <a:rPr sz="4600" spc="-105" dirty="0"/>
              <a:t>a</a:t>
            </a:r>
            <a:r>
              <a:rPr sz="4600" spc="-100" dirty="0"/>
              <a:t>s</a:t>
            </a:r>
            <a:r>
              <a:rPr sz="4600" spc="-5" dirty="0"/>
              <a:t>s</a:t>
            </a:r>
            <a:endParaRPr sz="4600"/>
          </a:p>
        </p:txBody>
      </p:sp>
      <p:graphicFrame>
        <p:nvGraphicFramePr>
          <p:cNvPr id="3" name="object 3"/>
          <p:cNvGraphicFramePr>
            <a:graphicFrameLocks noGrp="1"/>
          </p:cNvGraphicFramePr>
          <p:nvPr/>
        </p:nvGraphicFramePr>
        <p:xfrm>
          <a:off x="755650" y="1471422"/>
          <a:ext cx="6858000" cy="5024638"/>
        </p:xfrm>
        <a:graphic>
          <a:graphicData uri="http://schemas.openxmlformats.org/drawingml/2006/table">
            <a:tbl>
              <a:tblPr firstRow="1" bandRow="1">
                <a:tableStyleId>{2D5ABB26-0587-4C30-8999-92F81FD0307C}</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65760">
                <a:tc>
                  <a:txBody>
                    <a:bodyPr/>
                    <a:lstStyle/>
                    <a:p>
                      <a:pPr algn="ctr">
                        <a:lnSpc>
                          <a:spcPct val="100000"/>
                        </a:lnSpc>
                        <a:spcBef>
                          <a:spcPts val="240"/>
                        </a:spcBef>
                      </a:pPr>
                      <a:r>
                        <a:rPr sz="1800" b="1" spc="-5" dirty="0">
                          <a:solidFill>
                            <a:srgbClr val="FFFFFF"/>
                          </a:solidFill>
                          <a:latin typeface="Calibri"/>
                          <a:cs typeface="Calibri"/>
                        </a:rPr>
                        <a:t>Method</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1905" algn="ctr">
                        <a:lnSpc>
                          <a:spcPct val="100000"/>
                        </a:lnSpc>
                        <a:spcBef>
                          <a:spcPts val="240"/>
                        </a:spcBef>
                      </a:pPr>
                      <a:r>
                        <a:rPr sz="1800" b="1" spc="-5" dirty="0">
                          <a:solidFill>
                            <a:srgbClr val="FFFFFF"/>
                          </a:solidFill>
                          <a:latin typeface="Calibri"/>
                          <a:cs typeface="Calibri"/>
                        </a:rPr>
                        <a:t>Description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1249679">
                <a:tc>
                  <a:txBody>
                    <a:bodyPr/>
                    <a:lstStyle/>
                    <a:p>
                      <a:pPr algn="ctr">
                        <a:lnSpc>
                          <a:spcPct val="100000"/>
                        </a:lnSpc>
                        <a:spcBef>
                          <a:spcPts val="520"/>
                        </a:spcBef>
                      </a:pPr>
                      <a:r>
                        <a:rPr sz="1800" b="1" spc="-5" dirty="0">
                          <a:solidFill>
                            <a:srgbClr val="2E2B1F"/>
                          </a:solidFill>
                          <a:latin typeface="Calibri"/>
                          <a:cs typeface="Calibri"/>
                        </a:rPr>
                        <a:t>run()</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133350" marR="127000" indent="-1270" algn="ctr">
                        <a:lnSpc>
                          <a:spcPct val="100000"/>
                        </a:lnSpc>
                        <a:spcBef>
                          <a:spcPts val="520"/>
                        </a:spcBef>
                      </a:pPr>
                      <a:r>
                        <a:rPr sz="1800" spc="-5" dirty="0">
                          <a:solidFill>
                            <a:srgbClr val="2E2B1F"/>
                          </a:solidFill>
                          <a:latin typeface="Calibri"/>
                          <a:cs typeface="Calibri"/>
                        </a:rPr>
                        <a:t>This</a:t>
                      </a:r>
                      <a:r>
                        <a:rPr sz="1800" spc="-15" dirty="0">
                          <a:solidFill>
                            <a:srgbClr val="2E2B1F"/>
                          </a:solidFill>
                          <a:latin typeface="Calibri"/>
                          <a:cs typeface="Calibri"/>
                        </a:rPr>
                        <a:t> </a:t>
                      </a:r>
                      <a:r>
                        <a:rPr sz="1800" spc="-5" dirty="0">
                          <a:solidFill>
                            <a:srgbClr val="2E2B1F"/>
                          </a:solidFill>
                          <a:latin typeface="Calibri"/>
                          <a:cs typeface="Calibri"/>
                        </a:rPr>
                        <a:t>method</a:t>
                      </a:r>
                      <a:r>
                        <a:rPr sz="1800" spc="5" dirty="0">
                          <a:solidFill>
                            <a:srgbClr val="2E2B1F"/>
                          </a:solidFill>
                          <a:latin typeface="Calibri"/>
                          <a:cs typeface="Calibri"/>
                        </a:rPr>
                        <a:t> </a:t>
                      </a:r>
                      <a:r>
                        <a:rPr sz="1800" spc="-10" dirty="0">
                          <a:solidFill>
                            <a:srgbClr val="2E2B1F"/>
                          </a:solidFill>
                          <a:latin typeface="Calibri"/>
                          <a:cs typeface="Calibri"/>
                        </a:rPr>
                        <a:t>denotes</a:t>
                      </a:r>
                      <a:r>
                        <a:rPr sz="1800" spc="5" dirty="0">
                          <a:solidFill>
                            <a:srgbClr val="2E2B1F"/>
                          </a:solidFill>
                          <a:latin typeface="Calibri"/>
                          <a:cs typeface="Calibri"/>
                        </a:rPr>
                        <a:t> </a:t>
                      </a:r>
                      <a:r>
                        <a:rPr sz="1800" dirty="0">
                          <a:solidFill>
                            <a:srgbClr val="2E2B1F"/>
                          </a:solidFill>
                          <a:latin typeface="Calibri"/>
                          <a:cs typeface="Calibri"/>
                        </a:rPr>
                        <a:t>the</a:t>
                      </a:r>
                      <a:r>
                        <a:rPr sz="1800" spc="-5" dirty="0">
                          <a:solidFill>
                            <a:srgbClr val="2E2B1F"/>
                          </a:solidFill>
                          <a:latin typeface="Calibri"/>
                          <a:cs typeface="Calibri"/>
                        </a:rPr>
                        <a:t> activity </a:t>
                      </a:r>
                      <a:r>
                        <a:rPr sz="1800" dirty="0">
                          <a:solidFill>
                            <a:srgbClr val="2E2B1F"/>
                          </a:solidFill>
                          <a:latin typeface="Calibri"/>
                          <a:cs typeface="Calibri"/>
                        </a:rPr>
                        <a:t> </a:t>
                      </a:r>
                      <a:r>
                        <a:rPr sz="1800" spc="-5" dirty="0">
                          <a:solidFill>
                            <a:srgbClr val="2E2B1F"/>
                          </a:solidFill>
                          <a:latin typeface="Calibri"/>
                          <a:cs typeface="Calibri"/>
                        </a:rPr>
                        <a:t>of </a:t>
                      </a:r>
                      <a:r>
                        <a:rPr sz="1800" dirty="0">
                          <a:solidFill>
                            <a:srgbClr val="2E2B1F"/>
                          </a:solidFill>
                          <a:latin typeface="Calibri"/>
                          <a:cs typeface="Calibri"/>
                        </a:rPr>
                        <a:t>a </a:t>
                      </a:r>
                      <a:r>
                        <a:rPr sz="1800" spc="-5" dirty="0">
                          <a:solidFill>
                            <a:srgbClr val="2E2B1F"/>
                          </a:solidFill>
                          <a:latin typeface="Calibri"/>
                          <a:cs typeface="Calibri"/>
                        </a:rPr>
                        <a:t>thread and </a:t>
                      </a:r>
                      <a:r>
                        <a:rPr sz="1800" spc="-10" dirty="0">
                          <a:solidFill>
                            <a:srgbClr val="2E2B1F"/>
                          </a:solidFill>
                          <a:latin typeface="Calibri"/>
                          <a:cs typeface="Calibri"/>
                        </a:rPr>
                        <a:t>can </a:t>
                      </a:r>
                      <a:r>
                        <a:rPr sz="1800" spc="-5" dirty="0">
                          <a:solidFill>
                            <a:srgbClr val="2E2B1F"/>
                          </a:solidFill>
                          <a:latin typeface="Calibri"/>
                          <a:cs typeface="Calibri"/>
                        </a:rPr>
                        <a:t>be overridden </a:t>
                      </a:r>
                      <a:r>
                        <a:rPr sz="1800" spc="-395" dirty="0">
                          <a:solidFill>
                            <a:srgbClr val="2E2B1F"/>
                          </a:solidFill>
                          <a:latin typeface="Calibri"/>
                          <a:cs typeface="Calibri"/>
                        </a:rPr>
                        <a:t> </a:t>
                      </a:r>
                      <a:r>
                        <a:rPr sz="1800" spc="-5" dirty="0">
                          <a:solidFill>
                            <a:srgbClr val="2E2B1F"/>
                          </a:solidFill>
                          <a:latin typeface="Calibri"/>
                          <a:cs typeface="Calibri"/>
                        </a:rPr>
                        <a:t>by </a:t>
                      </a:r>
                      <a:r>
                        <a:rPr sz="1800" dirty="0">
                          <a:solidFill>
                            <a:srgbClr val="2E2B1F"/>
                          </a:solidFill>
                          <a:latin typeface="Calibri"/>
                          <a:cs typeface="Calibri"/>
                        </a:rPr>
                        <a:t>a </a:t>
                      </a:r>
                      <a:r>
                        <a:rPr sz="1800" spc="-5" dirty="0">
                          <a:solidFill>
                            <a:srgbClr val="2E2B1F"/>
                          </a:solidFill>
                          <a:latin typeface="Calibri"/>
                          <a:cs typeface="Calibri"/>
                        </a:rPr>
                        <a:t>class that </a:t>
                      </a:r>
                      <a:r>
                        <a:rPr sz="1800" spc="-10" dirty="0">
                          <a:solidFill>
                            <a:srgbClr val="2E2B1F"/>
                          </a:solidFill>
                          <a:latin typeface="Calibri"/>
                          <a:cs typeface="Calibri"/>
                        </a:rPr>
                        <a:t>extends </a:t>
                      </a:r>
                      <a:r>
                        <a:rPr sz="1800" dirty="0">
                          <a:solidFill>
                            <a:srgbClr val="2E2B1F"/>
                          </a:solidFill>
                          <a:latin typeface="Calibri"/>
                          <a:cs typeface="Calibri"/>
                        </a:rPr>
                        <a:t>the </a:t>
                      </a:r>
                      <a:r>
                        <a:rPr sz="1800" spc="-10" dirty="0">
                          <a:solidFill>
                            <a:srgbClr val="2E2B1F"/>
                          </a:solidFill>
                          <a:latin typeface="Calibri"/>
                          <a:cs typeface="Calibri"/>
                        </a:rPr>
                        <a:t>Thread </a:t>
                      </a:r>
                      <a:r>
                        <a:rPr sz="1800" spc="-395" dirty="0">
                          <a:solidFill>
                            <a:srgbClr val="2E2B1F"/>
                          </a:solidFill>
                          <a:latin typeface="Calibri"/>
                          <a:cs typeface="Calibri"/>
                        </a:rPr>
                        <a:t> </a:t>
                      </a:r>
                      <a:r>
                        <a:rPr sz="1800" spc="-5" dirty="0">
                          <a:solidFill>
                            <a:srgbClr val="2E2B1F"/>
                          </a:solidFill>
                          <a:latin typeface="Calibri"/>
                          <a:cs typeface="Calibri"/>
                        </a:rPr>
                        <a:t>class.</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1249680">
                <a:tc>
                  <a:txBody>
                    <a:bodyPr/>
                    <a:lstStyle/>
                    <a:p>
                      <a:pPr algn="ctr">
                        <a:lnSpc>
                          <a:spcPct val="100000"/>
                        </a:lnSpc>
                        <a:spcBef>
                          <a:spcPts val="520"/>
                        </a:spcBef>
                      </a:pPr>
                      <a:r>
                        <a:rPr sz="1800" b="1" spc="-5" dirty="0">
                          <a:solidFill>
                            <a:srgbClr val="2E2B1F"/>
                          </a:solidFill>
                          <a:latin typeface="Calibri"/>
                          <a:cs typeface="Calibri"/>
                        </a:rPr>
                        <a:t>join()</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104139" marR="99060" indent="3175" algn="ctr">
                        <a:lnSpc>
                          <a:spcPct val="100000"/>
                        </a:lnSpc>
                        <a:spcBef>
                          <a:spcPts val="520"/>
                        </a:spcBef>
                      </a:pPr>
                      <a:r>
                        <a:rPr sz="1800" dirty="0">
                          <a:solidFill>
                            <a:srgbClr val="2E2B1F"/>
                          </a:solidFill>
                          <a:latin typeface="Calibri"/>
                          <a:cs typeface="Calibri"/>
                        </a:rPr>
                        <a:t>It</a:t>
                      </a:r>
                      <a:r>
                        <a:rPr sz="1800" spc="-10" dirty="0">
                          <a:solidFill>
                            <a:srgbClr val="2E2B1F"/>
                          </a:solidFill>
                          <a:latin typeface="Calibri"/>
                          <a:cs typeface="Calibri"/>
                        </a:rPr>
                        <a:t> blocks</a:t>
                      </a:r>
                      <a:r>
                        <a:rPr sz="1800" spc="-5" dirty="0">
                          <a:solidFill>
                            <a:srgbClr val="2E2B1F"/>
                          </a:solidFill>
                          <a:latin typeface="Calibri"/>
                          <a:cs typeface="Calibri"/>
                        </a:rPr>
                        <a:t> </a:t>
                      </a:r>
                      <a:r>
                        <a:rPr sz="1800" dirty="0">
                          <a:solidFill>
                            <a:srgbClr val="2E2B1F"/>
                          </a:solidFill>
                          <a:latin typeface="Calibri"/>
                          <a:cs typeface="Calibri"/>
                        </a:rPr>
                        <a:t>the</a:t>
                      </a:r>
                      <a:r>
                        <a:rPr sz="1800" spc="5" dirty="0">
                          <a:solidFill>
                            <a:srgbClr val="2E2B1F"/>
                          </a:solidFill>
                          <a:latin typeface="Calibri"/>
                          <a:cs typeface="Calibri"/>
                        </a:rPr>
                        <a:t> </a:t>
                      </a:r>
                      <a:r>
                        <a:rPr sz="1800" spc="-10" dirty="0">
                          <a:solidFill>
                            <a:srgbClr val="2E2B1F"/>
                          </a:solidFill>
                          <a:latin typeface="Calibri"/>
                          <a:cs typeface="Calibri"/>
                        </a:rPr>
                        <a:t>execution</a:t>
                      </a:r>
                      <a:r>
                        <a:rPr sz="1800" spc="5" dirty="0">
                          <a:solidFill>
                            <a:srgbClr val="2E2B1F"/>
                          </a:solidFill>
                          <a:latin typeface="Calibri"/>
                          <a:cs typeface="Calibri"/>
                        </a:rPr>
                        <a:t> </a:t>
                      </a:r>
                      <a:r>
                        <a:rPr sz="1800" spc="-5" dirty="0">
                          <a:solidFill>
                            <a:srgbClr val="2E2B1F"/>
                          </a:solidFill>
                          <a:latin typeface="Calibri"/>
                          <a:cs typeface="Calibri"/>
                        </a:rPr>
                        <a:t>of</a:t>
                      </a:r>
                      <a:r>
                        <a:rPr sz="1800" spc="-10" dirty="0">
                          <a:solidFill>
                            <a:srgbClr val="2E2B1F"/>
                          </a:solidFill>
                          <a:latin typeface="Calibri"/>
                          <a:cs typeface="Calibri"/>
                        </a:rPr>
                        <a:t> </a:t>
                      </a:r>
                      <a:r>
                        <a:rPr sz="1800" spc="-5" dirty="0">
                          <a:solidFill>
                            <a:srgbClr val="2E2B1F"/>
                          </a:solidFill>
                          <a:latin typeface="Calibri"/>
                          <a:cs typeface="Calibri"/>
                        </a:rPr>
                        <a:t>other </a:t>
                      </a:r>
                      <a:r>
                        <a:rPr sz="1800" dirty="0">
                          <a:solidFill>
                            <a:srgbClr val="2E2B1F"/>
                          </a:solidFill>
                          <a:latin typeface="Calibri"/>
                          <a:cs typeface="Calibri"/>
                        </a:rPr>
                        <a:t> </a:t>
                      </a:r>
                      <a:r>
                        <a:rPr sz="1800" spc="-10" dirty="0">
                          <a:solidFill>
                            <a:srgbClr val="2E2B1F"/>
                          </a:solidFill>
                          <a:latin typeface="Calibri"/>
                          <a:cs typeface="Calibri"/>
                        </a:rPr>
                        <a:t>code</a:t>
                      </a:r>
                      <a:r>
                        <a:rPr sz="1800" spc="-5" dirty="0">
                          <a:solidFill>
                            <a:srgbClr val="2E2B1F"/>
                          </a:solidFill>
                          <a:latin typeface="Calibri"/>
                          <a:cs typeface="Calibri"/>
                        </a:rPr>
                        <a:t> until</a:t>
                      </a:r>
                      <a:r>
                        <a:rPr sz="1800" spc="-10" dirty="0">
                          <a:solidFill>
                            <a:srgbClr val="2E2B1F"/>
                          </a:solidFill>
                          <a:latin typeface="Calibri"/>
                          <a:cs typeface="Calibri"/>
                        </a:rPr>
                        <a:t> </a:t>
                      </a:r>
                      <a:r>
                        <a:rPr sz="1800" dirty="0">
                          <a:solidFill>
                            <a:srgbClr val="2E2B1F"/>
                          </a:solidFill>
                          <a:latin typeface="Calibri"/>
                          <a:cs typeface="Calibri"/>
                        </a:rPr>
                        <a:t>the </a:t>
                      </a:r>
                      <a:r>
                        <a:rPr sz="1800" spc="-5" dirty="0">
                          <a:solidFill>
                            <a:srgbClr val="2E2B1F"/>
                          </a:solidFill>
                          <a:latin typeface="Calibri"/>
                          <a:cs typeface="Calibri"/>
                        </a:rPr>
                        <a:t>thread</a:t>
                      </a:r>
                      <a:r>
                        <a:rPr sz="1800" spc="-20" dirty="0">
                          <a:solidFill>
                            <a:srgbClr val="2E2B1F"/>
                          </a:solidFill>
                          <a:latin typeface="Calibri"/>
                          <a:cs typeface="Calibri"/>
                        </a:rPr>
                        <a:t> </a:t>
                      </a:r>
                      <a:r>
                        <a:rPr sz="1800" spc="-5" dirty="0">
                          <a:solidFill>
                            <a:srgbClr val="2E2B1F"/>
                          </a:solidFill>
                          <a:latin typeface="Calibri"/>
                          <a:cs typeface="Calibri"/>
                        </a:rPr>
                        <a:t>on</a:t>
                      </a:r>
                      <a:r>
                        <a:rPr sz="1800" spc="5" dirty="0">
                          <a:solidFill>
                            <a:srgbClr val="2E2B1F"/>
                          </a:solidFill>
                          <a:latin typeface="Calibri"/>
                          <a:cs typeface="Calibri"/>
                        </a:rPr>
                        <a:t> </a:t>
                      </a:r>
                      <a:r>
                        <a:rPr sz="1800" spc="-5" dirty="0">
                          <a:solidFill>
                            <a:srgbClr val="2E2B1F"/>
                          </a:solidFill>
                          <a:latin typeface="Calibri"/>
                          <a:cs typeface="Calibri"/>
                        </a:rPr>
                        <a:t>which</a:t>
                      </a:r>
                      <a:r>
                        <a:rPr sz="1800" spc="10" dirty="0">
                          <a:solidFill>
                            <a:srgbClr val="2E2B1F"/>
                          </a:solidFill>
                          <a:latin typeface="Calibri"/>
                          <a:cs typeface="Calibri"/>
                        </a:rPr>
                        <a:t> </a:t>
                      </a:r>
                      <a:r>
                        <a:rPr sz="1800" dirty="0">
                          <a:solidFill>
                            <a:srgbClr val="2E2B1F"/>
                          </a:solidFill>
                          <a:latin typeface="Calibri"/>
                          <a:cs typeface="Calibri"/>
                        </a:rPr>
                        <a:t>the </a:t>
                      </a:r>
                      <a:r>
                        <a:rPr sz="1800" spc="-390" dirty="0">
                          <a:solidFill>
                            <a:srgbClr val="2E2B1F"/>
                          </a:solidFill>
                          <a:latin typeface="Calibri"/>
                          <a:cs typeface="Calibri"/>
                        </a:rPr>
                        <a:t> </a:t>
                      </a:r>
                      <a:r>
                        <a:rPr sz="1800" spc="-5" dirty="0">
                          <a:solidFill>
                            <a:srgbClr val="2E2B1F"/>
                          </a:solidFill>
                          <a:latin typeface="Calibri"/>
                          <a:cs typeface="Calibri"/>
                        </a:rPr>
                        <a:t>join()</a:t>
                      </a:r>
                      <a:r>
                        <a:rPr sz="1800" spc="10" dirty="0">
                          <a:solidFill>
                            <a:srgbClr val="2E2B1F"/>
                          </a:solidFill>
                          <a:latin typeface="Calibri"/>
                          <a:cs typeface="Calibri"/>
                        </a:rPr>
                        <a:t> </a:t>
                      </a:r>
                      <a:r>
                        <a:rPr sz="1800" spc="-5" dirty="0">
                          <a:solidFill>
                            <a:srgbClr val="2E2B1F"/>
                          </a:solidFill>
                          <a:latin typeface="Calibri"/>
                          <a:cs typeface="Calibri"/>
                        </a:rPr>
                        <a:t>method</a:t>
                      </a:r>
                      <a:r>
                        <a:rPr sz="1800" spc="5" dirty="0">
                          <a:solidFill>
                            <a:srgbClr val="2E2B1F"/>
                          </a:solidFill>
                          <a:latin typeface="Calibri"/>
                          <a:cs typeface="Calibri"/>
                        </a:rPr>
                        <a:t> </a:t>
                      </a:r>
                      <a:r>
                        <a:rPr sz="1800" spc="-10" dirty="0">
                          <a:solidFill>
                            <a:srgbClr val="2E2B1F"/>
                          </a:solidFill>
                          <a:latin typeface="Calibri"/>
                          <a:cs typeface="Calibri"/>
                        </a:rPr>
                        <a:t>was</a:t>
                      </a:r>
                      <a:r>
                        <a:rPr sz="1800" spc="-5" dirty="0">
                          <a:solidFill>
                            <a:srgbClr val="2E2B1F"/>
                          </a:solidFill>
                          <a:latin typeface="Calibri"/>
                          <a:cs typeface="Calibri"/>
                        </a:rPr>
                        <a:t> </a:t>
                      </a:r>
                      <a:r>
                        <a:rPr sz="1800" spc="-10" dirty="0">
                          <a:solidFill>
                            <a:srgbClr val="2E2B1F"/>
                          </a:solidFill>
                          <a:latin typeface="Calibri"/>
                          <a:cs typeface="Calibri"/>
                        </a:rPr>
                        <a:t>called</a:t>
                      </a:r>
                      <a:r>
                        <a:rPr sz="1800" spc="20" dirty="0">
                          <a:solidFill>
                            <a:srgbClr val="2E2B1F"/>
                          </a:solidFill>
                          <a:latin typeface="Calibri"/>
                          <a:cs typeface="Calibri"/>
                        </a:rPr>
                        <a:t> </a:t>
                      </a:r>
                      <a:r>
                        <a:rPr sz="1800" spc="-5" dirty="0">
                          <a:solidFill>
                            <a:srgbClr val="2E2B1F"/>
                          </a:solidFill>
                          <a:latin typeface="Calibri"/>
                          <a:cs typeface="Calibri"/>
                        </a:rPr>
                        <a:t>gets </a:t>
                      </a:r>
                      <a:r>
                        <a:rPr sz="1800" dirty="0">
                          <a:solidFill>
                            <a:srgbClr val="2E2B1F"/>
                          </a:solidFill>
                          <a:latin typeface="Calibri"/>
                          <a:cs typeface="Calibri"/>
                        </a:rPr>
                        <a:t> </a:t>
                      </a:r>
                      <a:r>
                        <a:rPr sz="1800" spc="-10" dirty="0">
                          <a:solidFill>
                            <a:srgbClr val="2E2B1F"/>
                          </a:solidFill>
                          <a:latin typeface="Calibri"/>
                          <a:cs typeface="Calibri"/>
                        </a:rPr>
                        <a:t>terminated.</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896873">
                <a:tc>
                  <a:txBody>
                    <a:bodyPr/>
                    <a:lstStyle/>
                    <a:p>
                      <a:pPr>
                        <a:lnSpc>
                          <a:spcPct val="100000"/>
                        </a:lnSpc>
                        <a:spcBef>
                          <a:spcPts val="50"/>
                        </a:spcBef>
                      </a:pPr>
                      <a:endParaRPr sz="2000">
                        <a:latin typeface="Times New Roman"/>
                        <a:cs typeface="Times New Roman"/>
                      </a:endParaRPr>
                    </a:p>
                    <a:p>
                      <a:pPr algn="ctr">
                        <a:lnSpc>
                          <a:spcPct val="100000"/>
                        </a:lnSpc>
                      </a:pPr>
                      <a:r>
                        <a:rPr sz="1800" b="1" spc="-5" dirty="0">
                          <a:solidFill>
                            <a:srgbClr val="2E2B1F"/>
                          </a:solidFill>
                          <a:latin typeface="Calibri"/>
                          <a:cs typeface="Calibri"/>
                        </a:rPr>
                        <a:t>getName():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705485" marR="184785" indent="-510540">
                        <a:lnSpc>
                          <a:spcPct val="100000"/>
                        </a:lnSpc>
                        <a:spcBef>
                          <a:spcPts val="1270"/>
                        </a:spcBef>
                      </a:pPr>
                      <a:r>
                        <a:rPr sz="1800" spc="-5" dirty="0">
                          <a:solidFill>
                            <a:srgbClr val="2E2B1F"/>
                          </a:solidFill>
                          <a:latin typeface="Calibri"/>
                          <a:cs typeface="Calibri"/>
                        </a:rPr>
                        <a:t>The getName()</a:t>
                      </a:r>
                      <a:r>
                        <a:rPr sz="1800" dirty="0">
                          <a:solidFill>
                            <a:srgbClr val="2E2B1F"/>
                          </a:solidFill>
                          <a:latin typeface="Calibri"/>
                          <a:cs typeface="Calibri"/>
                        </a:rPr>
                        <a:t> </a:t>
                      </a:r>
                      <a:r>
                        <a:rPr sz="1800" spc="-5" dirty="0">
                          <a:solidFill>
                            <a:srgbClr val="2E2B1F"/>
                          </a:solidFill>
                          <a:latin typeface="Calibri"/>
                          <a:cs typeface="Calibri"/>
                        </a:rPr>
                        <a:t>method</a:t>
                      </a:r>
                      <a:r>
                        <a:rPr sz="1800" dirty="0">
                          <a:solidFill>
                            <a:srgbClr val="2E2B1F"/>
                          </a:solidFill>
                          <a:latin typeface="Calibri"/>
                          <a:cs typeface="Calibri"/>
                        </a:rPr>
                        <a:t> </a:t>
                      </a:r>
                      <a:r>
                        <a:rPr sz="1800" spc="-10" dirty="0">
                          <a:solidFill>
                            <a:srgbClr val="2E2B1F"/>
                          </a:solidFill>
                          <a:latin typeface="Calibri"/>
                          <a:cs typeface="Calibri"/>
                        </a:rPr>
                        <a:t>retrieves </a:t>
                      </a:r>
                      <a:r>
                        <a:rPr sz="1800" spc="-395" dirty="0">
                          <a:solidFill>
                            <a:srgbClr val="2E2B1F"/>
                          </a:solidFill>
                          <a:latin typeface="Calibri"/>
                          <a:cs typeface="Calibri"/>
                        </a:rPr>
                        <a:t> </a:t>
                      </a:r>
                      <a:r>
                        <a:rPr sz="1800" dirty="0">
                          <a:solidFill>
                            <a:srgbClr val="2E2B1F"/>
                          </a:solidFill>
                          <a:latin typeface="Calibri"/>
                          <a:cs typeface="Calibri"/>
                        </a:rPr>
                        <a:t>the </a:t>
                      </a:r>
                      <a:r>
                        <a:rPr sz="1800" spc="-5" dirty="0">
                          <a:solidFill>
                            <a:srgbClr val="2E2B1F"/>
                          </a:solidFill>
                          <a:latin typeface="Calibri"/>
                          <a:cs typeface="Calibri"/>
                        </a:rPr>
                        <a:t>name of </a:t>
                      </a:r>
                      <a:r>
                        <a:rPr sz="1800" dirty="0">
                          <a:solidFill>
                            <a:srgbClr val="2E2B1F"/>
                          </a:solidFill>
                          <a:latin typeface="Calibri"/>
                          <a:cs typeface="Calibri"/>
                        </a:rPr>
                        <a:t>a</a:t>
                      </a:r>
                      <a:r>
                        <a:rPr sz="1800" spc="-10" dirty="0">
                          <a:solidFill>
                            <a:srgbClr val="2E2B1F"/>
                          </a:solidFill>
                          <a:latin typeface="Calibri"/>
                          <a:cs typeface="Calibri"/>
                        </a:rPr>
                        <a:t> </a:t>
                      </a:r>
                      <a:r>
                        <a:rPr sz="1800" spc="-5" dirty="0">
                          <a:solidFill>
                            <a:srgbClr val="2E2B1F"/>
                          </a:solidFill>
                          <a:latin typeface="Calibri"/>
                          <a:cs typeface="Calibri"/>
                        </a:rPr>
                        <a:t>thread.</a:t>
                      </a:r>
                      <a:endParaRPr sz="1800">
                        <a:latin typeface="Calibri"/>
                        <a:cs typeface="Calibri"/>
                      </a:endParaRPr>
                    </a:p>
                  </a:txBody>
                  <a:tcPr marL="0" marR="0" marT="161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896886">
                <a:tc>
                  <a:txBody>
                    <a:bodyPr/>
                    <a:lstStyle/>
                    <a:p>
                      <a:pPr>
                        <a:lnSpc>
                          <a:spcPct val="100000"/>
                        </a:lnSpc>
                        <a:spcBef>
                          <a:spcPts val="50"/>
                        </a:spcBef>
                      </a:pPr>
                      <a:endParaRPr sz="2000">
                        <a:latin typeface="Times New Roman"/>
                        <a:cs typeface="Times New Roman"/>
                      </a:endParaRPr>
                    </a:p>
                    <a:p>
                      <a:pPr algn="ctr">
                        <a:lnSpc>
                          <a:spcPct val="100000"/>
                        </a:lnSpc>
                      </a:pPr>
                      <a:r>
                        <a:rPr sz="1800" b="1" dirty="0">
                          <a:solidFill>
                            <a:srgbClr val="2E2B1F"/>
                          </a:solidFill>
                          <a:latin typeface="Calibri"/>
                          <a:cs typeface="Calibri"/>
                        </a:rPr>
                        <a:t>setName():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705485" marR="227329" indent="-466725">
                        <a:lnSpc>
                          <a:spcPct val="100000"/>
                        </a:lnSpc>
                        <a:spcBef>
                          <a:spcPts val="1270"/>
                        </a:spcBef>
                      </a:pPr>
                      <a:r>
                        <a:rPr sz="1800" spc="-5" dirty="0">
                          <a:solidFill>
                            <a:srgbClr val="2E2B1F"/>
                          </a:solidFill>
                          <a:latin typeface="Calibri"/>
                          <a:cs typeface="Calibri"/>
                        </a:rPr>
                        <a:t>The setName()</a:t>
                      </a:r>
                      <a:r>
                        <a:rPr sz="1800" dirty="0">
                          <a:solidFill>
                            <a:srgbClr val="2E2B1F"/>
                          </a:solidFill>
                          <a:latin typeface="Calibri"/>
                          <a:cs typeface="Calibri"/>
                        </a:rPr>
                        <a:t> </a:t>
                      </a:r>
                      <a:r>
                        <a:rPr sz="1800" spc="-5" dirty="0">
                          <a:solidFill>
                            <a:srgbClr val="2E2B1F"/>
                          </a:solidFill>
                          <a:latin typeface="Calibri"/>
                          <a:cs typeface="Calibri"/>
                        </a:rPr>
                        <a:t>method </a:t>
                      </a:r>
                      <a:r>
                        <a:rPr sz="1800" spc="-10" dirty="0">
                          <a:solidFill>
                            <a:srgbClr val="2E2B1F"/>
                          </a:solidFill>
                          <a:latin typeface="Calibri"/>
                          <a:cs typeface="Calibri"/>
                        </a:rPr>
                        <a:t>updates </a:t>
                      </a:r>
                      <a:r>
                        <a:rPr sz="1800" spc="-395" dirty="0">
                          <a:solidFill>
                            <a:srgbClr val="2E2B1F"/>
                          </a:solidFill>
                          <a:latin typeface="Calibri"/>
                          <a:cs typeface="Calibri"/>
                        </a:rPr>
                        <a:t> </a:t>
                      </a:r>
                      <a:r>
                        <a:rPr sz="1800" dirty="0">
                          <a:solidFill>
                            <a:srgbClr val="2E2B1F"/>
                          </a:solidFill>
                          <a:latin typeface="Calibri"/>
                          <a:cs typeface="Calibri"/>
                        </a:rPr>
                        <a:t>the </a:t>
                      </a:r>
                      <a:r>
                        <a:rPr sz="1800" spc="-5" dirty="0">
                          <a:solidFill>
                            <a:srgbClr val="2E2B1F"/>
                          </a:solidFill>
                          <a:latin typeface="Calibri"/>
                          <a:cs typeface="Calibri"/>
                        </a:rPr>
                        <a:t>name of </a:t>
                      </a:r>
                      <a:r>
                        <a:rPr sz="1800" dirty="0">
                          <a:solidFill>
                            <a:srgbClr val="2E2B1F"/>
                          </a:solidFill>
                          <a:latin typeface="Calibri"/>
                          <a:cs typeface="Calibri"/>
                        </a:rPr>
                        <a:t>a</a:t>
                      </a:r>
                      <a:r>
                        <a:rPr sz="1800" spc="-15" dirty="0">
                          <a:solidFill>
                            <a:srgbClr val="2E2B1F"/>
                          </a:solidFill>
                          <a:latin typeface="Calibri"/>
                          <a:cs typeface="Calibri"/>
                        </a:rPr>
                        <a:t> </a:t>
                      </a:r>
                      <a:r>
                        <a:rPr sz="1800" spc="-5" dirty="0">
                          <a:solidFill>
                            <a:srgbClr val="2E2B1F"/>
                          </a:solidFill>
                          <a:latin typeface="Calibri"/>
                          <a:cs typeface="Calibri"/>
                        </a:rPr>
                        <a:t>thread.</a:t>
                      </a:r>
                      <a:endParaRPr sz="1800">
                        <a:latin typeface="Calibri"/>
                        <a:cs typeface="Calibri"/>
                      </a:endParaRPr>
                    </a:p>
                  </a:txBody>
                  <a:tcPr marL="0" marR="0" marT="161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839460" cy="726440"/>
          </a:xfrm>
          <a:prstGeom prst="rect">
            <a:avLst/>
          </a:prstGeom>
        </p:spPr>
        <p:txBody>
          <a:bodyPr vert="horz" wrap="square" lIns="0" tIns="12065" rIns="0" bIns="0" rtlCol="0">
            <a:spAutoFit/>
          </a:bodyPr>
          <a:lstStyle/>
          <a:p>
            <a:pPr marL="12700">
              <a:lnSpc>
                <a:spcPct val="100000"/>
              </a:lnSpc>
              <a:spcBef>
                <a:spcPts val="95"/>
              </a:spcBef>
            </a:pPr>
            <a:r>
              <a:rPr sz="4600" spc="-100" dirty="0"/>
              <a:t>W</a:t>
            </a:r>
            <a:r>
              <a:rPr sz="4600" spc="-110" dirty="0"/>
              <a:t>i</a:t>
            </a:r>
            <a:r>
              <a:rPr sz="4600" spc="-100" dirty="0"/>
              <a:t>t</a:t>
            </a:r>
            <a:r>
              <a:rPr sz="4600" spc="-110" dirty="0"/>
              <a:t>ho</a:t>
            </a:r>
            <a:r>
              <a:rPr sz="4600" spc="-100" dirty="0"/>
              <a:t>u</a:t>
            </a:r>
            <a:r>
              <a:rPr sz="4600" spc="-5" dirty="0"/>
              <a:t>t</a:t>
            </a:r>
            <a:r>
              <a:rPr sz="4600" spc="-210" dirty="0"/>
              <a:t> </a:t>
            </a:r>
            <a:r>
              <a:rPr sz="4600" spc="-110" dirty="0"/>
              <a:t>C</a:t>
            </a:r>
            <a:r>
              <a:rPr sz="4600" spc="-180" dirty="0"/>
              <a:t>r</a:t>
            </a:r>
            <a:r>
              <a:rPr sz="4600" spc="-105" dirty="0"/>
              <a:t>ea</a:t>
            </a:r>
            <a:r>
              <a:rPr sz="4600" spc="-100" dirty="0"/>
              <a:t>t</a:t>
            </a:r>
            <a:r>
              <a:rPr sz="4600" spc="-110" dirty="0"/>
              <a:t>i</a:t>
            </a:r>
            <a:r>
              <a:rPr sz="4600" spc="-100" dirty="0"/>
              <a:t>n</a:t>
            </a:r>
            <a:r>
              <a:rPr sz="4600" spc="-5" dirty="0"/>
              <a:t>g</a:t>
            </a:r>
            <a:r>
              <a:rPr sz="4600" spc="-204" dirty="0"/>
              <a:t> </a:t>
            </a:r>
            <a:r>
              <a:rPr sz="4600" spc="-5" dirty="0"/>
              <a:t>a</a:t>
            </a:r>
            <a:r>
              <a:rPr sz="4600" spc="-204" dirty="0"/>
              <a:t> </a:t>
            </a:r>
            <a:r>
              <a:rPr sz="4600" spc="-110" dirty="0"/>
              <a:t>C</a:t>
            </a:r>
            <a:r>
              <a:rPr sz="4600" spc="-100" dirty="0"/>
              <a:t>l</a:t>
            </a:r>
            <a:r>
              <a:rPr sz="4600" spc="-105" dirty="0"/>
              <a:t>a</a:t>
            </a:r>
            <a:r>
              <a:rPr sz="4600" spc="-100" dirty="0"/>
              <a:t>s</a:t>
            </a:r>
            <a:r>
              <a:rPr sz="4600" spc="-5" dirty="0"/>
              <a:t>s</a:t>
            </a:r>
            <a:endParaRPr sz="4600"/>
          </a:p>
        </p:txBody>
      </p:sp>
      <p:sp>
        <p:nvSpPr>
          <p:cNvPr id="3" name="object 3"/>
          <p:cNvSpPr txBox="1"/>
          <p:nvPr/>
        </p:nvSpPr>
        <p:spPr>
          <a:xfrm>
            <a:off x="650240" y="2019122"/>
            <a:ext cx="6471285" cy="69596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MT"/>
              <a:buChar char="•"/>
              <a:tabLst>
                <a:tab pos="241300" algn="l"/>
                <a:tab pos="241935" algn="l"/>
              </a:tabLst>
            </a:pPr>
            <a:r>
              <a:rPr sz="2200" spc="-10" dirty="0">
                <a:solidFill>
                  <a:srgbClr val="2E2B1F"/>
                </a:solidFill>
                <a:latin typeface="Calibri"/>
                <a:cs typeface="Calibri"/>
              </a:rPr>
              <a:t>Multithreading</a:t>
            </a:r>
            <a:r>
              <a:rPr sz="220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5" dirty="0">
                <a:solidFill>
                  <a:srgbClr val="2E2B1F"/>
                </a:solidFill>
                <a:latin typeface="Calibri"/>
                <a:cs typeface="Calibri"/>
              </a:rPr>
              <a:t>Python</a:t>
            </a:r>
            <a:r>
              <a:rPr sz="2200" spc="20" dirty="0">
                <a:solidFill>
                  <a:srgbClr val="2E2B1F"/>
                </a:solidFill>
                <a:latin typeface="Calibri"/>
                <a:cs typeface="Calibri"/>
              </a:rPr>
              <a:t> </a:t>
            </a:r>
            <a:r>
              <a:rPr sz="2200" spc="-15" dirty="0">
                <a:solidFill>
                  <a:srgbClr val="2E2B1F"/>
                </a:solidFill>
                <a:latin typeface="Calibri"/>
                <a:cs typeface="Calibri"/>
              </a:rPr>
              <a:t>can</a:t>
            </a:r>
            <a:r>
              <a:rPr sz="2200" spc="5" dirty="0">
                <a:solidFill>
                  <a:srgbClr val="2E2B1F"/>
                </a:solidFill>
                <a:latin typeface="Calibri"/>
                <a:cs typeface="Calibri"/>
              </a:rPr>
              <a:t> </a:t>
            </a:r>
            <a:r>
              <a:rPr sz="2200" spc="-5" dirty="0">
                <a:solidFill>
                  <a:srgbClr val="2E2B1F"/>
                </a:solidFill>
                <a:latin typeface="Calibri"/>
                <a:cs typeface="Calibri"/>
              </a:rPr>
              <a:t>be</a:t>
            </a:r>
            <a:r>
              <a:rPr sz="2200" spc="15" dirty="0">
                <a:solidFill>
                  <a:srgbClr val="2E2B1F"/>
                </a:solidFill>
                <a:latin typeface="Calibri"/>
                <a:cs typeface="Calibri"/>
              </a:rPr>
              <a:t> </a:t>
            </a:r>
            <a:r>
              <a:rPr sz="2200" spc="-10" dirty="0">
                <a:solidFill>
                  <a:srgbClr val="2E2B1F"/>
                </a:solidFill>
                <a:latin typeface="Calibri"/>
                <a:cs typeface="Calibri"/>
              </a:rPr>
              <a:t>accomplished</a:t>
            </a:r>
            <a:r>
              <a:rPr sz="2200" spc="5" dirty="0">
                <a:solidFill>
                  <a:srgbClr val="2E2B1F"/>
                </a:solidFill>
                <a:latin typeface="Calibri"/>
                <a:cs typeface="Calibri"/>
              </a:rPr>
              <a:t> </a:t>
            </a:r>
            <a:r>
              <a:rPr sz="2200" spc="-10" dirty="0">
                <a:solidFill>
                  <a:srgbClr val="2E2B1F"/>
                </a:solidFill>
                <a:latin typeface="Calibri"/>
                <a:cs typeface="Calibri"/>
              </a:rPr>
              <a:t>without</a:t>
            </a:r>
            <a:endParaRPr sz="2200">
              <a:latin typeface="Calibri"/>
              <a:cs typeface="Calibri"/>
            </a:endParaRPr>
          </a:p>
          <a:p>
            <a:pPr marL="241300">
              <a:lnSpc>
                <a:spcPct val="100000"/>
              </a:lnSpc>
            </a:pPr>
            <a:r>
              <a:rPr sz="2200" spc="-10" dirty="0">
                <a:solidFill>
                  <a:srgbClr val="2E2B1F"/>
                </a:solidFill>
                <a:latin typeface="Calibri"/>
                <a:cs typeface="Calibri"/>
              </a:rPr>
              <a:t>creating</a:t>
            </a:r>
            <a:r>
              <a:rPr sz="2200" spc="-15" dirty="0">
                <a:solidFill>
                  <a:srgbClr val="2E2B1F"/>
                </a:solidFill>
                <a:latin typeface="Calibri"/>
                <a:cs typeface="Calibri"/>
              </a:rPr>
              <a:t> </a:t>
            </a:r>
            <a:r>
              <a:rPr sz="2200" spc="-5" dirty="0">
                <a:solidFill>
                  <a:srgbClr val="2E2B1F"/>
                </a:solidFill>
                <a:latin typeface="Calibri"/>
                <a:cs typeface="Calibri"/>
              </a:rPr>
              <a:t>a</a:t>
            </a:r>
            <a:r>
              <a:rPr sz="2200" spc="-15" dirty="0">
                <a:solidFill>
                  <a:srgbClr val="2E2B1F"/>
                </a:solidFill>
                <a:latin typeface="Calibri"/>
                <a:cs typeface="Calibri"/>
              </a:rPr>
              <a:t> </a:t>
            </a:r>
            <a:r>
              <a:rPr sz="2200" spc="-5" dirty="0">
                <a:solidFill>
                  <a:srgbClr val="2E2B1F"/>
                </a:solidFill>
                <a:latin typeface="Calibri"/>
                <a:cs typeface="Calibri"/>
              </a:rPr>
              <a:t>class as</a:t>
            </a:r>
            <a:r>
              <a:rPr sz="2200" spc="-15" dirty="0">
                <a:solidFill>
                  <a:srgbClr val="2E2B1F"/>
                </a:solidFill>
                <a:latin typeface="Calibri"/>
                <a:cs typeface="Calibri"/>
              </a:rPr>
              <a:t> </a:t>
            </a:r>
            <a:r>
              <a:rPr sz="2200" spc="-10" dirty="0">
                <a:solidFill>
                  <a:srgbClr val="2E2B1F"/>
                </a:solidFill>
                <a:latin typeface="Calibri"/>
                <a:cs typeface="Calibri"/>
              </a:rPr>
              <a:t>well</a:t>
            </a:r>
            <a:endParaRPr sz="2200">
              <a:latin typeface="Calibri"/>
              <a:cs typeface="Calibri"/>
            </a:endParaRPr>
          </a:p>
        </p:txBody>
      </p:sp>
      <p:pic>
        <p:nvPicPr>
          <p:cNvPr id="4" name="object 4"/>
          <p:cNvPicPr/>
          <p:nvPr/>
        </p:nvPicPr>
        <p:blipFill>
          <a:blip r:embed="rId2" cstate="print"/>
          <a:stretch>
            <a:fillRect/>
          </a:stretch>
        </p:blipFill>
        <p:spPr>
          <a:xfrm>
            <a:off x="685800" y="2895600"/>
            <a:ext cx="7239000" cy="342900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609600" y="1724786"/>
            <a:ext cx="2752725" cy="2071751"/>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6349365" cy="726440"/>
          </a:xfrm>
          <a:prstGeom prst="rect">
            <a:avLst/>
          </a:prstGeom>
        </p:spPr>
        <p:txBody>
          <a:bodyPr vert="horz" wrap="square" lIns="0" tIns="12065" rIns="0" bIns="0" rtlCol="0">
            <a:spAutoFit/>
          </a:bodyPr>
          <a:lstStyle/>
          <a:p>
            <a:pPr marL="12700">
              <a:lnSpc>
                <a:spcPct val="100000"/>
              </a:lnSpc>
              <a:spcBef>
                <a:spcPts val="95"/>
              </a:spcBef>
            </a:pPr>
            <a:r>
              <a:rPr sz="4600" spc="-150" dirty="0"/>
              <a:t>B</a:t>
            </a:r>
            <a:r>
              <a:rPr sz="4600" spc="-5" dirty="0"/>
              <a:t>y</a:t>
            </a:r>
            <a:r>
              <a:rPr sz="4600" spc="-200" dirty="0"/>
              <a:t> </a:t>
            </a:r>
            <a:r>
              <a:rPr sz="4600" spc="-110" dirty="0"/>
              <a:t>E</a:t>
            </a:r>
            <a:r>
              <a:rPr sz="4600" spc="-105" dirty="0"/>
              <a:t>x</a:t>
            </a:r>
            <a:r>
              <a:rPr sz="4600" spc="-135" dirty="0"/>
              <a:t>t</a:t>
            </a:r>
            <a:r>
              <a:rPr sz="4600" spc="-105" dirty="0"/>
              <a:t>e</a:t>
            </a:r>
            <a:r>
              <a:rPr sz="4600" spc="-100" dirty="0"/>
              <a:t>n</a:t>
            </a:r>
            <a:r>
              <a:rPr sz="4600" spc="-110" dirty="0"/>
              <a:t>di</a:t>
            </a:r>
            <a:r>
              <a:rPr sz="4600" spc="-100" dirty="0"/>
              <a:t>n</a:t>
            </a:r>
            <a:r>
              <a:rPr sz="4600" spc="-5" dirty="0"/>
              <a:t>g</a:t>
            </a:r>
            <a:r>
              <a:rPr sz="4600" spc="-215" dirty="0"/>
              <a:t> </a:t>
            </a:r>
            <a:r>
              <a:rPr sz="4600" spc="-105" dirty="0"/>
              <a:t>T</a:t>
            </a:r>
            <a:r>
              <a:rPr sz="4600" spc="-110" dirty="0"/>
              <a:t>h</a:t>
            </a:r>
            <a:r>
              <a:rPr sz="4600" spc="-180" dirty="0"/>
              <a:t>r</a:t>
            </a:r>
            <a:r>
              <a:rPr sz="4600" spc="-105" dirty="0"/>
              <a:t>ea</a:t>
            </a:r>
            <a:r>
              <a:rPr sz="4600" spc="-5" dirty="0"/>
              <a:t>d</a:t>
            </a:r>
            <a:r>
              <a:rPr sz="4600" spc="-195" dirty="0"/>
              <a:t> </a:t>
            </a:r>
            <a:r>
              <a:rPr sz="4600" spc="-110" dirty="0"/>
              <a:t>C</a:t>
            </a:r>
            <a:r>
              <a:rPr sz="4600" spc="-100" dirty="0"/>
              <a:t>l</a:t>
            </a:r>
            <a:r>
              <a:rPr sz="4600" spc="-105" dirty="0"/>
              <a:t>a</a:t>
            </a:r>
            <a:r>
              <a:rPr sz="4600" spc="-100" dirty="0"/>
              <a:t>s</a:t>
            </a:r>
            <a:r>
              <a:rPr sz="4600" spc="-5" dirty="0"/>
              <a:t>s</a:t>
            </a:r>
            <a:endParaRPr sz="4600"/>
          </a:p>
        </p:txBody>
      </p:sp>
      <p:sp>
        <p:nvSpPr>
          <p:cNvPr id="3" name="object 3"/>
          <p:cNvSpPr txBox="1"/>
          <p:nvPr/>
        </p:nvSpPr>
        <p:spPr>
          <a:xfrm>
            <a:off x="650240" y="1616710"/>
            <a:ext cx="7350125" cy="203708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5" dirty="0">
                <a:solidFill>
                  <a:srgbClr val="2E2B1F"/>
                </a:solidFill>
                <a:latin typeface="Calibri"/>
                <a:cs typeface="Calibri"/>
              </a:rPr>
              <a:t>When a child class is </a:t>
            </a:r>
            <a:r>
              <a:rPr sz="2200" spc="-15" dirty="0">
                <a:solidFill>
                  <a:srgbClr val="2E2B1F"/>
                </a:solidFill>
                <a:latin typeface="Calibri"/>
                <a:cs typeface="Calibri"/>
              </a:rPr>
              <a:t>created </a:t>
            </a:r>
            <a:r>
              <a:rPr sz="2200" spc="-10" dirty="0">
                <a:solidFill>
                  <a:srgbClr val="2E2B1F"/>
                </a:solidFill>
                <a:latin typeface="Calibri"/>
                <a:cs typeface="Calibri"/>
              </a:rPr>
              <a:t>by</a:t>
            </a:r>
            <a:r>
              <a:rPr sz="2200" spc="475" dirty="0">
                <a:solidFill>
                  <a:srgbClr val="2E2B1F"/>
                </a:solidFill>
                <a:latin typeface="Calibri"/>
                <a:cs typeface="Calibri"/>
              </a:rPr>
              <a:t> </a:t>
            </a:r>
            <a:r>
              <a:rPr sz="2200" spc="-10" dirty="0">
                <a:solidFill>
                  <a:srgbClr val="2E2B1F"/>
                </a:solidFill>
                <a:latin typeface="Calibri"/>
                <a:cs typeface="Calibri"/>
              </a:rPr>
              <a:t>extending </a:t>
            </a:r>
            <a:r>
              <a:rPr sz="2200" spc="-5" dirty="0">
                <a:solidFill>
                  <a:srgbClr val="2E2B1F"/>
                </a:solidFill>
                <a:latin typeface="Calibri"/>
                <a:cs typeface="Calibri"/>
              </a:rPr>
              <a:t>the </a:t>
            </a:r>
            <a:r>
              <a:rPr sz="2200" spc="-10" dirty="0">
                <a:solidFill>
                  <a:srgbClr val="2E2B1F"/>
                </a:solidFill>
                <a:latin typeface="Calibri"/>
                <a:cs typeface="Calibri"/>
              </a:rPr>
              <a:t>Thread </a:t>
            </a:r>
            <a:r>
              <a:rPr sz="2200" spc="-5" dirty="0">
                <a:solidFill>
                  <a:srgbClr val="2E2B1F"/>
                </a:solidFill>
                <a:latin typeface="Calibri"/>
                <a:cs typeface="Calibri"/>
              </a:rPr>
              <a:t>class, </a:t>
            </a:r>
            <a:r>
              <a:rPr sz="2200" dirty="0">
                <a:solidFill>
                  <a:srgbClr val="2E2B1F"/>
                </a:solidFill>
                <a:latin typeface="Calibri"/>
                <a:cs typeface="Calibri"/>
              </a:rPr>
              <a:t> </a:t>
            </a:r>
            <a:r>
              <a:rPr sz="2200" spc="-5" dirty="0">
                <a:solidFill>
                  <a:srgbClr val="2E2B1F"/>
                </a:solidFill>
                <a:latin typeface="Calibri"/>
                <a:cs typeface="Calibri"/>
              </a:rPr>
              <a:t>the child class </a:t>
            </a:r>
            <a:r>
              <a:rPr sz="2200" spc="-10" dirty="0">
                <a:solidFill>
                  <a:srgbClr val="2E2B1F"/>
                </a:solidFill>
                <a:latin typeface="Calibri"/>
                <a:cs typeface="Calibri"/>
              </a:rPr>
              <a:t>represents that </a:t>
            </a:r>
            <a:r>
              <a:rPr sz="2200" spc="-5" dirty="0">
                <a:solidFill>
                  <a:srgbClr val="2E2B1F"/>
                </a:solidFill>
                <a:latin typeface="Calibri"/>
                <a:cs typeface="Calibri"/>
              </a:rPr>
              <a:t>a </a:t>
            </a:r>
            <a:r>
              <a:rPr sz="2200" spc="-10" dirty="0">
                <a:solidFill>
                  <a:srgbClr val="2E2B1F"/>
                </a:solidFill>
                <a:latin typeface="Calibri"/>
                <a:cs typeface="Calibri"/>
              </a:rPr>
              <a:t>new thread </a:t>
            </a:r>
            <a:r>
              <a:rPr sz="2200" spc="-5" dirty="0">
                <a:solidFill>
                  <a:srgbClr val="2E2B1F"/>
                </a:solidFill>
                <a:latin typeface="Calibri"/>
                <a:cs typeface="Calibri"/>
              </a:rPr>
              <a:t>is </a:t>
            </a:r>
            <a:r>
              <a:rPr sz="2200" spc="-15" dirty="0">
                <a:solidFill>
                  <a:srgbClr val="2E2B1F"/>
                </a:solidFill>
                <a:latin typeface="Calibri"/>
                <a:cs typeface="Calibri"/>
              </a:rPr>
              <a:t>executing </a:t>
            </a:r>
            <a:r>
              <a:rPr sz="2200" spc="-5" dirty="0">
                <a:solidFill>
                  <a:srgbClr val="2E2B1F"/>
                </a:solidFill>
                <a:latin typeface="Calibri"/>
                <a:cs typeface="Calibri"/>
              </a:rPr>
              <a:t>some </a:t>
            </a:r>
            <a:r>
              <a:rPr sz="2200" dirty="0">
                <a:solidFill>
                  <a:srgbClr val="2E2B1F"/>
                </a:solidFill>
                <a:latin typeface="Calibri"/>
                <a:cs typeface="Calibri"/>
              </a:rPr>
              <a:t> </a:t>
            </a:r>
            <a:r>
              <a:rPr sz="2200" spc="-10" dirty="0">
                <a:solidFill>
                  <a:srgbClr val="2E2B1F"/>
                </a:solidFill>
                <a:latin typeface="Calibri"/>
                <a:cs typeface="Calibri"/>
              </a:rPr>
              <a:t>task.</a:t>
            </a:r>
            <a:r>
              <a:rPr sz="2200" spc="-5" dirty="0">
                <a:solidFill>
                  <a:srgbClr val="2E2B1F"/>
                </a:solidFill>
                <a:latin typeface="Calibri"/>
                <a:cs typeface="Calibri"/>
              </a:rPr>
              <a:t> </a:t>
            </a:r>
            <a:r>
              <a:rPr sz="2200" dirty="0">
                <a:solidFill>
                  <a:srgbClr val="2E2B1F"/>
                </a:solidFill>
                <a:latin typeface="Calibri"/>
                <a:cs typeface="Calibri"/>
              </a:rPr>
              <a:t>When</a:t>
            </a:r>
            <a:r>
              <a:rPr sz="2200" spc="5" dirty="0">
                <a:solidFill>
                  <a:srgbClr val="2E2B1F"/>
                </a:solidFill>
                <a:latin typeface="Calibri"/>
                <a:cs typeface="Calibri"/>
              </a:rPr>
              <a:t> </a:t>
            </a:r>
            <a:r>
              <a:rPr sz="2200" spc="-10" dirty="0">
                <a:solidFill>
                  <a:srgbClr val="2E2B1F"/>
                </a:solidFill>
                <a:latin typeface="Calibri"/>
                <a:cs typeface="Calibri"/>
              </a:rPr>
              <a:t>extending</a:t>
            </a:r>
            <a:r>
              <a:rPr sz="2200" spc="-5" dirty="0">
                <a:solidFill>
                  <a:srgbClr val="2E2B1F"/>
                </a:solidFill>
                <a:latin typeface="Calibri"/>
                <a:cs typeface="Calibri"/>
              </a:rPr>
              <a:t> the</a:t>
            </a:r>
            <a:r>
              <a:rPr sz="220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class,</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child</a:t>
            </a:r>
            <a:r>
              <a:rPr sz="220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15" dirty="0">
                <a:solidFill>
                  <a:srgbClr val="2E2B1F"/>
                </a:solidFill>
                <a:latin typeface="Calibri"/>
                <a:cs typeface="Calibri"/>
              </a:rPr>
              <a:t>can </a:t>
            </a:r>
            <a:r>
              <a:rPr sz="2200" spc="-484" dirty="0">
                <a:solidFill>
                  <a:srgbClr val="2E2B1F"/>
                </a:solidFill>
                <a:latin typeface="Calibri"/>
                <a:cs typeface="Calibri"/>
              </a:rPr>
              <a:t> </a:t>
            </a:r>
            <a:r>
              <a:rPr sz="2200" spc="-10" dirty="0">
                <a:solidFill>
                  <a:srgbClr val="2E2B1F"/>
                </a:solidFill>
                <a:latin typeface="Calibri"/>
                <a:cs typeface="Calibri"/>
              </a:rPr>
              <a:t>override </a:t>
            </a:r>
            <a:r>
              <a:rPr sz="2200" spc="-5" dirty="0">
                <a:solidFill>
                  <a:srgbClr val="2E2B1F"/>
                </a:solidFill>
                <a:latin typeface="Calibri"/>
                <a:cs typeface="Calibri"/>
              </a:rPr>
              <a:t>only </a:t>
            </a:r>
            <a:r>
              <a:rPr sz="2200" spc="-10" dirty="0">
                <a:solidFill>
                  <a:srgbClr val="2E2B1F"/>
                </a:solidFill>
                <a:latin typeface="Calibri"/>
                <a:cs typeface="Calibri"/>
              </a:rPr>
              <a:t>two </a:t>
            </a:r>
            <a:r>
              <a:rPr sz="2200" spc="-5" dirty="0">
                <a:solidFill>
                  <a:srgbClr val="2E2B1F"/>
                </a:solidFill>
                <a:latin typeface="Calibri"/>
                <a:cs typeface="Calibri"/>
              </a:rPr>
              <a:t>methods i.e. the __init</a:t>
            </a:r>
            <a:r>
              <a:rPr sz="2200" u="heavy" dirty="0">
                <a:solidFill>
                  <a:srgbClr val="2E2B1F"/>
                </a:solidFill>
                <a:uFill>
                  <a:solidFill>
                    <a:srgbClr val="2D2A1E"/>
                  </a:solidFill>
                </a:uFill>
                <a:latin typeface="Calibri"/>
                <a:cs typeface="Calibri"/>
              </a:rPr>
              <a:t> </a:t>
            </a:r>
            <a:r>
              <a:rPr sz="2200" spc="-5" dirty="0">
                <a:solidFill>
                  <a:srgbClr val="2E2B1F"/>
                </a:solidFill>
                <a:latin typeface="Calibri"/>
                <a:cs typeface="Calibri"/>
              </a:rPr>
              <a:t>() </a:t>
            </a:r>
            <a:r>
              <a:rPr sz="2200" spc="-10" dirty="0">
                <a:solidFill>
                  <a:srgbClr val="2E2B1F"/>
                </a:solidFill>
                <a:latin typeface="Calibri"/>
                <a:cs typeface="Calibri"/>
              </a:rPr>
              <a:t>method </a:t>
            </a:r>
            <a:r>
              <a:rPr sz="2200" spc="-5" dirty="0">
                <a:solidFill>
                  <a:srgbClr val="2E2B1F"/>
                </a:solidFill>
                <a:latin typeface="Calibri"/>
                <a:cs typeface="Calibri"/>
              </a:rPr>
              <a:t>and the </a:t>
            </a:r>
            <a:r>
              <a:rPr sz="2200" dirty="0">
                <a:solidFill>
                  <a:srgbClr val="2E2B1F"/>
                </a:solidFill>
                <a:latin typeface="Calibri"/>
                <a:cs typeface="Calibri"/>
              </a:rPr>
              <a:t> </a:t>
            </a:r>
            <a:r>
              <a:rPr sz="2200" spc="-5" dirty="0">
                <a:solidFill>
                  <a:srgbClr val="2E2B1F"/>
                </a:solidFill>
                <a:latin typeface="Calibri"/>
                <a:cs typeface="Calibri"/>
              </a:rPr>
              <a:t>run() method. No other method </a:t>
            </a:r>
            <a:r>
              <a:rPr sz="2200" spc="-15" dirty="0">
                <a:solidFill>
                  <a:srgbClr val="2E2B1F"/>
                </a:solidFill>
                <a:latin typeface="Calibri"/>
                <a:cs typeface="Calibri"/>
              </a:rPr>
              <a:t>can </a:t>
            </a:r>
            <a:r>
              <a:rPr sz="2200" dirty="0">
                <a:solidFill>
                  <a:srgbClr val="2E2B1F"/>
                </a:solidFill>
                <a:latin typeface="Calibri"/>
                <a:cs typeface="Calibri"/>
              </a:rPr>
              <a:t>be </a:t>
            </a:r>
            <a:r>
              <a:rPr sz="2200" spc="-10" dirty="0">
                <a:solidFill>
                  <a:srgbClr val="2E2B1F"/>
                </a:solidFill>
                <a:latin typeface="Calibri"/>
                <a:cs typeface="Calibri"/>
              </a:rPr>
              <a:t>overridden </a:t>
            </a:r>
            <a:r>
              <a:rPr sz="2200" dirty="0">
                <a:solidFill>
                  <a:srgbClr val="2E2B1F"/>
                </a:solidFill>
                <a:latin typeface="Calibri"/>
                <a:cs typeface="Calibri"/>
              </a:rPr>
              <a:t>other </a:t>
            </a:r>
            <a:r>
              <a:rPr sz="2200" spc="-5" dirty="0">
                <a:solidFill>
                  <a:srgbClr val="2E2B1F"/>
                </a:solidFill>
                <a:latin typeface="Calibri"/>
                <a:cs typeface="Calibri"/>
              </a:rPr>
              <a:t>than </a:t>
            </a:r>
            <a:r>
              <a:rPr sz="2200" dirty="0">
                <a:solidFill>
                  <a:srgbClr val="2E2B1F"/>
                </a:solidFill>
                <a:latin typeface="Calibri"/>
                <a:cs typeface="Calibri"/>
              </a:rPr>
              <a:t> </a:t>
            </a:r>
            <a:r>
              <a:rPr sz="2200" spc="-5" dirty="0">
                <a:solidFill>
                  <a:srgbClr val="2E2B1F"/>
                </a:solidFill>
                <a:latin typeface="Calibri"/>
                <a:cs typeface="Calibri"/>
              </a:rPr>
              <a:t>these</a:t>
            </a:r>
            <a:r>
              <a:rPr sz="2200" spc="10" dirty="0">
                <a:solidFill>
                  <a:srgbClr val="2E2B1F"/>
                </a:solidFill>
                <a:latin typeface="Calibri"/>
                <a:cs typeface="Calibri"/>
              </a:rPr>
              <a:t> </a:t>
            </a:r>
            <a:r>
              <a:rPr sz="2200" spc="-15" dirty="0">
                <a:solidFill>
                  <a:srgbClr val="2E2B1F"/>
                </a:solidFill>
                <a:latin typeface="Calibri"/>
                <a:cs typeface="Calibri"/>
              </a:rPr>
              <a:t>two</a:t>
            </a:r>
            <a:r>
              <a:rPr sz="2200" spc="20" dirty="0">
                <a:solidFill>
                  <a:srgbClr val="2E2B1F"/>
                </a:solidFill>
                <a:latin typeface="Calibri"/>
                <a:cs typeface="Calibri"/>
              </a:rPr>
              <a:t> </a:t>
            </a:r>
            <a:r>
              <a:rPr sz="2200" spc="-5" dirty="0">
                <a:solidFill>
                  <a:srgbClr val="2E2B1F"/>
                </a:solidFill>
                <a:latin typeface="Calibri"/>
                <a:cs typeface="Calibri"/>
              </a:rPr>
              <a:t>methods.</a:t>
            </a:r>
            <a:endParaRPr sz="2200">
              <a:latin typeface="Calibri"/>
              <a:cs typeface="Calibri"/>
            </a:endParaRPr>
          </a:p>
        </p:txBody>
      </p:sp>
      <p:pic>
        <p:nvPicPr>
          <p:cNvPr id="4" name="object 4"/>
          <p:cNvPicPr/>
          <p:nvPr/>
        </p:nvPicPr>
        <p:blipFill>
          <a:blip r:embed="rId2" cstate="print"/>
          <a:stretch>
            <a:fillRect/>
          </a:stretch>
        </p:blipFill>
        <p:spPr>
          <a:xfrm>
            <a:off x="914400" y="3733800"/>
            <a:ext cx="6629400" cy="3124197"/>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838200" y="1676400"/>
            <a:ext cx="2514600" cy="29718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4414"/>
            <a:ext cx="7088505" cy="635000"/>
          </a:xfrm>
          <a:prstGeom prst="rect">
            <a:avLst/>
          </a:prstGeom>
        </p:spPr>
        <p:txBody>
          <a:bodyPr vert="horz" wrap="square" lIns="0" tIns="12065" rIns="0" bIns="0" rtlCol="0">
            <a:spAutoFit/>
          </a:bodyPr>
          <a:lstStyle/>
          <a:p>
            <a:pPr marL="12700">
              <a:lnSpc>
                <a:spcPct val="100000"/>
              </a:lnSpc>
              <a:spcBef>
                <a:spcPts val="95"/>
              </a:spcBef>
            </a:pPr>
            <a:r>
              <a:rPr sz="4000" b="1" spc="-105" dirty="0">
                <a:latin typeface="Cambria"/>
                <a:cs typeface="Cambria"/>
              </a:rPr>
              <a:t>W</a:t>
            </a:r>
            <a:r>
              <a:rPr sz="4000" b="1" spc="-100" dirty="0">
                <a:latin typeface="Cambria"/>
                <a:cs typeface="Cambria"/>
              </a:rPr>
              <a:t>itho</a:t>
            </a:r>
            <a:r>
              <a:rPr sz="4000" b="1" spc="-105" dirty="0">
                <a:latin typeface="Cambria"/>
                <a:cs typeface="Cambria"/>
              </a:rPr>
              <a:t>u</a:t>
            </a:r>
            <a:r>
              <a:rPr sz="4000" b="1" spc="-5" dirty="0">
                <a:latin typeface="Cambria"/>
                <a:cs typeface="Cambria"/>
              </a:rPr>
              <a:t>t</a:t>
            </a:r>
            <a:r>
              <a:rPr sz="4000" b="1" spc="-220" dirty="0">
                <a:latin typeface="Cambria"/>
                <a:cs typeface="Cambria"/>
              </a:rPr>
              <a:t> </a:t>
            </a:r>
            <a:r>
              <a:rPr sz="4000" b="1" spc="-110" dirty="0">
                <a:latin typeface="Cambria"/>
                <a:cs typeface="Cambria"/>
              </a:rPr>
              <a:t>E</a:t>
            </a:r>
            <a:r>
              <a:rPr sz="4000" b="1" spc="-105" dirty="0">
                <a:latin typeface="Cambria"/>
                <a:cs typeface="Cambria"/>
              </a:rPr>
              <a:t>x</a:t>
            </a:r>
            <a:r>
              <a:rPr sz="4000" b="1" spc="-160" dirty="0">
                <a:latin typeface="Cambria"/>
                <a:cs typeface="Cambria"/>
              </a:rPr>
              <a:t>t</a:t>
            </a:r>
            <a:r>
              <a:rPr sz="4000" b="1" spc="-100" dirty="0">
                <a:latin typeface="Cambria"/>
                <a:cs typeface="Cambria"/>
              </a:rPr>
              <a:t>e</a:t>
            </a:r>
            <a:r>
              <a:rPr sz="4000" b="1" spc="-105" dirty="0">
                <a:latin typeface="Cambria"/>
                <a:cs typeface="Cambria"/>
              </a:rPr>
              <a:t>nd</a:t>
            </a:r>
            <a:r>
              <a:rPr sz="4000" b="1" spc="-100" dirty="0">
                <a:latin typeface="Cambria"/>
                <a:cs typeface="Cambria"/>
              </a:rPr>
              <a:t>i</a:t>
            </a:r>
            <a:r>
              <a:rPr sz="4000" b="1" spc="-105" dirty="0">
                <a:latin typeface="Cambria"/>
                <a:cs typeface="Cambria"/>
              </a:rPr>
              <a:t>n</a:t>
            </a:r>
            <a:r>
              <a:rPr sz="4000" b="1" spc="-5" dirty="0">
                <a:latin typeface="Cambria"/>
                <a:cs typeface="Cambria"/>
              </a:rPr>
              <a:t>g</a:t>
            </a:r>
            <a:r>
              <a:rPr sz="4000" b="1" spc="-240" dirty="0">
                <a:latin typeface="Cambria"/>
                <a:cs typeface="Cambria"/>
              </a:rPr>
              <a:t> </a:t>
            </a:r>
            <a:r>
              <a:rPr sz="4000" b="1" spc="-105" dirty="0">
                <a:latin typeface="Cambria"/>
                <a:cs typeface="Cambria"/>
              </a:rPr>
              <a:t>T</a:t>
            </a:r>
            <a:r>
              <a:rPr sz="4000" b="1" spc="-100" dirty="0">
                <a:latin typeface="Cambria"/>
                <a:cs typeface="Cambria"/>
              </a:rPr>
              <a:t>h</a:t>
            </a:r>
            <a:r>
              <a:rPr sz="4000" b="1" spc="-160" dirty="0">
                <a:latin typeface="Cambria"/>
                <a:cs typeface="Cambria"/>
              </a:rPr>
              <a:t>r</a:t>
            </a:r>
            <a:r>
              <a:rPr sz="4000" b="1" spc="-100" dirty="0">
                <a:latin typeface="Cambria"/>
                <a:cs typeface="Cambria"/>
              </a:rPr>
              <a:t>e</a:t>
            </a:r>
            <a:r>
              <a:rPr sz="4000" b="1" spc="-110" dirty="0">
                <a:latin typeface="Cambria"/>
                <a:cs typeface="Cambria"/>
              </a:rPr>
              <a:t>a</a:t>
            </a:r>
            <a:r>
              <a:rPr sz="4000" b="1" spc="-5" dirty="0">
                <a:latin typeface="Cambria"/>
                <a:cs typeface="Cambria"/>
              </a:rPr>
              <a:t>d</a:t>
            </a:r>
            <a:r>
              <a:rPr sz="4000" b="1" spc="-210" dirty="0">
                <a:latin typeface="Cambria"/>
                <a:cs typeface="Cambria"/>
              </a:rPr>
              <a:t> </a:t>
            </a:r>
            <a:r>
              <a:rPr sz="4000" b="1" spc="-105" dirty="0">
                <a:latin typeface="Cambria"/>
                <a:cs typeface="Cambria"/>
              </a:rPr>
              <a:t>c</a:t>
            </a:r>
            <a:r>
              <a:rPr sz="4000" b="1" spc="-100" dirty="0">
                <a:latin typeface="Cambria"/>
                <a:cs typeface="Cambria"/>
              </a:rPr>
              <a:t>l</a:t>
            </a:r>
            <a:r>
              <a:rPr sz="4000" b="1" spc="-110" dirty="0">
                <a:latin typeface="Cambria"/>
                <a:cs typeface="Cambria"/>
              </a:rPr>
              <a:t>a</a:t>
            </a:r>
            <a:r>
              <a:rPr sz="4000" b="1" spc="-105" dirty="0">
                <a:latin typeface="Cambria"/>
                <a:cs typeface="Cambria"/>
              </a:rPr>
              <a:t>s</a:t>
            </a:r>
            <a:r>
              <a:rPr sz="4000" b="1" spc="-5" dirty="0">
                <a:latin typeface="Cambria"/>
                <a:cs typeface="Cambria"/>
              </a:rPr>
              <a:t>s</a:t>
            </a:r>
            <a:endParaRPr sz="4000">
              <a:latin typeface="Cambria"/>
              <a:cs typeface="Cambria"/>
            </a:endParaRPr>
          </a:p>
        </p:txBody>
      </p:sp>
      <p:sp>
        <p:nvSpPr>
          <p:cNvPr id="3" name="object 3"/>
          <p:cNvSpPr txBox="1"/>
          <p:nvPr/>
        </p:nvSpPr>
        <p:spPr>
          <a:xfrm>
            <a:off x="650240" y="1616710"/>
            <a:ext cx="6339840" cy="36068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MT"/>
              <a:buChar char="•"/>
              <a:tabLst>
                <a:tab pos="241300" algn="l"/>
                <a:tab pos="241935" algn="l"/>
              </a:tabLst>
            </a:pPr>
            <a:r>
              <a:rPr sz="2200" spc="-100" dirty="0">
                <a:solidFill>
                  <a:srgbClr val="2E2B1F"/>
                </a:solidFill>
                <a:latin typeface="Calibri"/>
                <a:cs typeface="Calibri"/>
              </a:rPr>
              <a:t>To</a:t>
            </a:r>
            <a:r>
              <a:rPr sz="2200" spc="5" dirty="0">
                <a:solidFill>
                  <a:srgbClr val="2E2B1F"/>
                </a:solidFill>
                <a:latin typeface="Calibri"/>
                <a:cs typeface="Calibri"/>
              </a:rPr>
              <a:t> </a:t>
            </a:r>
            <a:r>
              <a:rPr sz="2200" spc="-20" dirty="0">
                <a:solidFill>
                  <a:srgbClr val="2E2B1F"/>
                </a:solidFill>
                <a:latin typeface="Calibri"/>
                <a:cs typeface="Calibri"/>
              </a:rPr>
              <a:t>create</a:t>
            </a:r>
            <a:r>
              <a:rPr sz="2200" dirty="0">
                <a:solidFill>
                  <a:srgbClr val="2E2B1F"/>
                </a:solidFill>
                <a:latin typeface="Calibri"/>
                <a:cs typeface="Calibri"/>
              </a:rPr>
              <a:t> </a:t>
            </a:r>
            <a:r>
              <a:rPr sz="2200" spc="-5" dirty="0">
                <a:solidFill>
                  <a:srgbClr val="2E2B1F"/>
                </a:solidFill>
                <a:latin typeface="Calibri"/>
                <a:cs typeface="Calibri"/>
              </a:rPr>
              <a:t>a</a:t>
            </a:r>
            <a:r>
              <a:rPr sz="2200" spc="1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a:t>
            </a:r>
            <a:r>
              <a:rPr sz="2200" spc="-5" dirty="0">
                <a:solidFill>
                  <a:srgbClr val="2E2B1F"/>
                </a:solidFill>
                <a:latin typeface="Calibri"/>
                <a:cs typeface="Calibri"/>
              </a:rPr>
              <a:t>without</a:t>
            </a:r>
            <a:r>
              <a:rPr sz="2200" dirty="0">
                <a:solidFill>
                  <a:srgbClr val="2E2B1F"/>
                </a:solidFill>
                <a:latin typeface="Calibri"/>
                <a:cs typeface="Calibri"/>
              </a:rPr>
              <a:t> </a:t>
            </a:r>
            <a:r>
              <a:rPr sz="2200" spc="-10" dirty="0">
                <a:solidFill>
                  <a:srgbClr val="2E2B1F"/>
                </a:solidFill>
                <a:latin typeface="Calibri"/>
                <a:cs typeface="Calibri"/>
              </a:rPr>
              <a:t>extending</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Thread</a:t>
            </a:r>
            <a:r>
              <a:rPr sz="2200" spc="10" dirty="0">
                <a:solidFill>
                  <a:srgbClr val="2E2B1F"/>
                </a:solidFill>
                <a:latin typeface="Calibri"/>
                <a:cs typeface="Calibri"/>
              </a:rPr>
              <a:t> </a:t>
            </a:r>
            <a:r>
              <a:rPr sz="2200" spc="-5" dirty="0">
                <a:solidFill>
                  <a:srgbClr val="2E2B1F"/>
                </a:solidFill>
                <a:latin typeface="Calibri"/>
                <a:cs typeface="Calibri"/>
              </a:rPr>
              <a:t>class</a:t>
            </a:r>
            <a:endParaRPr sz="2200">
              <a:latin typeface="Calibri"/>
              <a:cs typeface="Calibri"/>
            </a:endParaRPr>
          </a:p>
        </p:txBody>
      </p:sp>
      <p:pic>
        <p:nvPicPr>
          <p:cNvPr id="4" name="object 4"/>
          <p:cNvPicPr/>
          <p:nvPr/>
        </p:nvPicPr>
        <p:blipFill>
          <a:blip r:embed="rId2" cstate="print"/>
          <a:stretch>
            <a:fillRect/>
          </a:stretch>
        </p:blipFill>
        <p:spPr>
          <a:xfrm>
            <a:off x="914400" y="2209800"/>
            <a:ext cx="5715000" cy="44196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762000" y="1676400"/>
            <a:ext cx="1905000" cy="213360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990340" cy="726440"/>
          </a:xfrm>
          <a:prstGeom prst="rect">
            <a:avLst/>
          </a:prstGeom>
        </p:spPr>
        <p:txBody>
          <a:bodyPr vert="horz" wrap="square" lIns="0" tIns="12065" rIns="0" bIns="0" rtlCol="0">
            <a:spAutoFit/>
          </a:bodyPr>
          <a:lstStyle/>
          <a:p>
            <a:pPr marL="12700">
              <a:lnSpc>
                <a:spcPct val="100000"/>
              </a:lnSpc>
              <a:spcBef>
                <a:spcPts val="95"/>
              </a:spcBef>
            </a:pPr>
            <a:r>
              <a:rPr sz="4600" spc="-100" dirty="0"/>
              <a:t>Demonstration-I</a:t>
            </a:r>
            <a:endParaRPr sz="4600"/>
          </a:p>
        </p:txBody>
      </p:sp>
      <p:pic>
        <p:nvPicPr>
          <p:cNvPr id="3" name="object 3"/>
          <p:cNvPicPr/>
          <p:nvPr/>
        </p:nvPicPr>
        <p:blipFill>
          <a:blip r:embed="rId2" cstate="print"/>
          <a:stretch>
            <a:fillRect/>
          </a:stretch>
        </p:blipFill>
        <p:spPr>
          <a:xfrm>
            <a:off x="838200" y="1600200"/>
            <a:ext cx="6705600" cy="5105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1799</TotalTime>
  <Words>6302</Words>
  <Application>Microsoft Office PowerPoint</Application>
  <PresentationFormat>On-screen Show (4:3)</PresentationFormat>
  <Paragraphs>520</Paragraphs>
  <Slides>123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123</vt:i4>
      </vt:variant>
    </vt:vector>
  </HeadingPairs>
  <TitlesOfParts>
    <vt:vector size="137" baseType="lpstr">
      <vt:lpstr>-apple-system</vt:lpstr>
      <vt:lpstr>Arial</vt:lpstr>
      <vt:lpstr>Arial MT</vt:lpstr>
      <vt:lpstr>Calibri</vt:lpstr>
      <vt:lpstr>Cambria</vt:lpstr>
      <vt:lpstr>Courier New</vt:lpstr>
      <vt:lpstr>droid sans mono</vt:lpstr>
      <vt:lpstr>euclid_circular_a</vt:lpstr>
      <vt:lpstr>inherit</vt:lpstr>
      <vt:lpstr>inter-regular</vt:lpstr>
      <vt:lpstr>Source Sans Pro</vt:lpstr>
      <vt:lpstr>Times New Roman</vt:lpstr>
      <vt:lpstr>urw-din</vt:lpstr>
      <vt:lpstr>Office Theme</vt:lpstr>
      <vt:lpstr>PowerPoint Presentation</vt:lpstr>
      <vt:lpstr>Contents</vt:lpstr>
      <vt:lpstr>Errors in Python</vt:lpstr>
      <vt:lpstr>PowerPoint Presentation</vt:lpstr>
      <vt:lpstr>Exceptions</vt:lpstr>
      <vt:lpstr>PowerPoint Presentation</vt:lpstr>
      <vt:lpstr>Why Exception Handling</vt:lpstr>
      <vt:lpstr>PowerPoint Presentation</vt:lpstr>
      <vt:lpstr>Common Exceptions in Python </vt:lpstr>
      <vt:lpstr>PowerPoint Presentation</vt:lpstr>
      <vt:lpstr>PowerPoint Presentation</vt:lpstr>
      <vt:lpstr>PowerPoint Presentation</vt:lpstr>
      <vt:lpstr>PowerPoint Presentation</vt:lpstr>
      <vt:lpstr>What is Exception Handling in Python? </vt:lpstr>
      <vt:lpstr>PowerPoint Presentation</vt:lpstr>
      <vt:lpstr>PowerPoint Presentation</vt:lpstr>
      <vt:lpstr>PowerPoint Presentation</vt:lpstr>
      <vt:lpstr>Keyword for Exception Handling</vt:lpstr>
      <vt:lpstr>Catching Specific Exceptions in Python </vt:lpstr>
      <vt:lpstr>PowerPoint Presentation</vt:lpstr>
      <vt:lpstr>PowerPoint Presentation</vt:lpstr>
      <vt:lpstr>PowerPoint Presentation</vt:lpstr>
      <vt:lpstr>Raising Custom Exceptions </vt:lpstr>
      <vt:lpstr>PowerPoint Presentation</vt:lpstr>
      <vt:lpstr>PowerPoint Presentation</vt:lpstr>
      <vt:lpstr>try except and ELSE! </vt:lpstr>
      <vt:lpstr>PowerPoint Presentation</vt:lpstr>
      <vt:lpstr>PowerPoint Presentation</vt:lpstr>
      <vt:lpstr>Try Clause with Finally </vt:lpstr>
      <vt:lpstr>PowerPoint Presentation</vt:lpstr>
      <vt:lpstr>PowerPoint Presentation</vt:lpstr>
      <vt:lpstr>Demonstration-I</vt:lpstr>
      <vt:lpstr>Output</vt:lpstr>
      <vt:lpstr>Demonstration-II</vt:lpstr>
      <vt:lpstr>Output</vt:lpstr>
      <vt:lpstr>Demonstration-III</vt:lpstr>
      <vt:lpstr>Output</vt:lpstr>
      <vt:lpstr>Demonstration-IV</vt:lpstr>
      <vt:lpstr>Output</vt:lpstr>
      <vt:lpstr>Demonstration-V</vt:lpstr>
      <vt:lpstr>Output</vt:lpstr>
      <vt:lpstr>Customized Exception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Multithreading in  Python</vt:lpstr>
      <vt:lpstr>Introduction</vt:lpstr>
      <vt:lpstr>PowerPoint Presentation</vt:lpstr>
      <vt:lpstr>Introduction to processes and threads </vt:lpstr>
      <vt:lpstr>PowerPoint Presentation</vt:lpstr>
      <vt:lpstr>PowerPoint Presentation</vt:lpstr>
      <vt:lpstr>Single-core processors </vt:lpstr>
      <vt:lpstr>PowerPoint Presentation</vt:lpstr>
      <vt:lpstr>PowerPoint Presentation</vt:lpstr>
      <vt:lpstr>Multiple-core processors </vt:lpstr>
      <vt:lpstr>Process </vt:lpstr>
      <vt:lpstr>PowerPoint Presentation</vt:lpstr>
      <vt:lpstr>PowerPoint Presentation</vt:lpstr>
      <vt:lpstr>PowerPoint Presentation</vt:lpstr>
      <vt:lpstr>Thread</vt:lpstr>
      <vt:lpstr>Multiple Threads</vt:lpstr>
      <vt:lpstr>PowerPoint Presentation</vt:lpstr>
      <vt:lpstr>PowerPoint Presentation</vt:lpstr>
      <vt:lpstr>PowerPoint Presentation</vt:lpstr>
      <vt:lpstr>When to Use</vt:lpstr>
      <vt:lpstr>Benefits of Multithreading</vt:lpstr>
      <vt:lpstr>Applications</vt:lpstr>
      <vt:lpstr>PowerPoint Presentation</vt:lpstr>
      <vt:lpstr>What is Multithreading in Python? </vt:lpstr>
      <vt:lpstr>How to create thread in python</vt:lpstr>
      <vt:lpstr>PowerPoint Presentation</vt:lpstr>
      <vt:lpstr>Thread Module</vt:lpstr>
      <vt:lpstr>PowerPoint Presentation</vt:lpstr>
      <vt:lpstr>PowerPoint Presentation</vt:lpstr>
      <vt:lpstr>PowerPoint Presentation</vt:lpstr>
      <vt:lpstr>Threading  Module</vt:lpstr>
      <vt:lpstr>PowerPoint Presentation</vt:lpstr>
      <vt:lpstr>PowerPoint Presentation</vt:lpstr>
      <vt:lpstr>PowerPoint Presentation</vt:lpstr>
      <vt:lpstr>Steps to implement threads using the threading module </vt:lpstr>
      <vt:lpstr>PowerPoint Presentation</vt:lpstr>
      <vt:lpstr>PowerPoint Presentation</vt:lpstr>
      <vt:lpstr>PowerPoint Presentation</vt:lpstr>
      <vt:lpstr>PowerPoint Presentation</vt:lpstr>
      <vt:lpstr>PowerPoint Presentation</vt:lpstr>
      <vt:lpstr>PowerPoint Presentation</vt:lpstr>
      <vt:lpstr>Functions of Thread Class</vt:lpstr>
      <vt:lpstr>Functions of Thread Class</vt:lpstr>
      <vt:lpstr>Without Creating a Class</vt:lpstr>
      <vt:lpstr>Output</vt:lpstr>
      <vt:lpstr>By Extending Thread Class</vt:lpstr>
      <vt:lpstr>Output</vt:lpstr>
      <vt:lpstr>Without Extending Thread class</vt:lpstr>
      <vt:lpstr>Output</vt:lpstr>
      <vt:lpstr>Demonstration-I</vt:lpstr>
      <vt:lpstr>Output</vt:lpstr>
      <vt:lpstr>Demonstration-II</vt:lpstr>
      <vt:lpstr>Output</vt:lpstr>
      <vt:lpstr>Deadlocks and Race conditions</vt:lpstr>
      <vt:lpstr>PowerPoint Presentation</vt:lpstr>
      <vt:lpstr>PowerPoint Presentation</vt:lpstr>
      <vt:lpstr>PowerPoint Presentation</vt:lpstr>
      <vt:lpstr>Deadlock</vt:lpstr>
      <vt:lpstr>PowerPoint Presentation</vt:lpstr>
      <vt:lpstr>Deadlocks</vt:lpstr>
      <vt:lpstr>PowerPoint Presentation</vt:lpstr>
      <vt:lpstr>PowerPoint Presentation</vt:lpstr>
      <vt:lpstr>Race Conditions</vt:lpstr>
      <vt:lpstr>PowerPoint Presentation</vt:lpstr>
      <vt:lpstr>PowerPoint Presentation</vt:lpstr>
      <vt:lpstr>Synchronizing threads</vt:lpstr>
      <vt:lpstr>PowerPoint Presentation</vt:lpstr>
      <vt:lpstr>PowerPoint Presentation</vt:lpstr>
      <vt:lpstr>PowerPoint Presentation</vt:lpstr>
      <vt:lpstr>Multithreaded Priority Queue</vt:lpstr>
      <vt:lpstr>PowerPoint Presentation</vt:lpstr>
      <vt:lpstr>Advantages</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in Python</dc:title>
  <dc:creator>Mani Butwall</dc:creator>
  <cp:lastModifiedBy>Dharmendrasinh Matieda</cp:lastModifiedBy>
  <cp:revision>47</cp:revision>
  <dcterms:created xsi:type="dcterms:W3CDTF">2022-03-30T10:04:18Z</dcterms:created>
  <dcterms:modified xsi:type="dcterms:W3CDTF">2023-03-27T10:38:35Z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2021-05-18T00:00:00Z</vt:filetime>
  </property>
  <property fmtid="{D5CDD505-2E9C-101B-9397-08002B2CF9AE}" pid="3" name="Creator">
    <vt:lpwstr>Microsoft® PowerPoint® 2010</vt:lpwstr>
  </property>
  <property fmtid="{D5CDD505-2E9C-101B-9397-08002B2CF9AE}" pid="4" name="LastSaved">
    <vt:filetime>2022-03-30T00:00:00Z</vt:filetime>
  </property>
</Properties>
</file>