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11217586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 - 1666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ID-TEAM FALCON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019B8-56FE-588E-BC20-5A90006AAD31}"/>
              </a:ext>
            </a:extLst>
          </p:cNvPr>
          <p:cNvSpPr txBox="1"/>
          <p:nvPr/>
        </p:nvSpPr>
        <p:spPr>
          <a:xfrm>
            <a:off x="4345975" y="3361564"/>
            <a:ext cx="2508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Effective Career Counselling and Guidance Programs in Schools to Enhance Student Career Choices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A0058595-A7EB-6EF6-245A-58D3BE0C26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8061" y="252246"/>
            <a:ext cx="1499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0456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99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AB5BF80-9F01-E94A-7B21-D2A9F4F0FD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99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B6975DE-FE60-341E-772E-4B8DC575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640" y="2228853"/>
            <a:ext cx="9385300" cy="307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</a:t>
            </a:r>
          </a:p>
          <a:p>
            <a:pPr lvl="1" indent="0" algn="just">
              <a:buFont typeface="Arial" panose="020B0604020202020204" pitchFamily="34" charset="0"/>
              <a:buNone/>
              <a:defRPr/>
            </a:pPr>
            <a:r>
              <a:rPr lang="en-IN" dirty="0"/>
              <a:t>Technical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Financial, Market, </a:t>
            </a:r>
            <a:r>
              <a:rPr lang="en-IN" dirty="0"/>
              <a:t>Operational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</a:p>
          <a:p>
            <a:pPr lvl="1" algn="just">
              <a:defRPr/>
            </a:pPr>
            <a:r>
              <a:rPr lang="en-IN" dirty="0"/>
              <a:t>Technical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Financial, Market, </a:t>
            </a:r>
            <a:r>
              <a:rPr lang="en-IN" dirty="0"/>
              <a:t>Operational </a:t>
            </a:r>
          </a:p>
          <a:p>
            <a:pPr lvl="1" algn="just"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</a:t>
            </a:r>
            <a:b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</a:b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Methods, principle, Strategies, Algorithms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C949CD3-7AF6-EE00-2721-502F2AD264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99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9FCCB3B-CCFD-89F9-37CB-5C179518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653"/>
            <a:ext cx="11582400" cy="2614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</a:p>
          <a:p>
            <a:pPr lvl="1" indent="0" algn="l">
              <a:buNone/>
              <a:defRPr/>
            </a:pPr>
            <a:r>
              <a:rPr lang="en-IN" dirty="0"/>
              <a:t>Positive- Improvement , Economical, New Opportunities, </a:t>
            </a:r>
            <a:r>
              <a:rPr lang="en-IN" dirty="0" err="1"/>
              <a:t>socialbenefits</a:t>
            </a:r>
            <a:br>
              <a:rPr lang="en-IN" dirty="0"/>
            </a:br>
            <a:r>
              <a:rPr lang="en-IN" dirty="0"/>
              <a:t>negative- Cost, Technology Adoption Issues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 (social, economic, environmental, etc.)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- </a:t>
            </a:r>
            <a:r>
              <a:rPr lang="en-IN" dirty="0"/>
              <a:t>Improved Access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/>
              <a:t>Empowerment, Reduction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– </a:t>
            </a:r>
            <a:r>
              <a:rPr lang="en-IN" dirty="0"/>
              <a:t>Productivity, Cost, Market 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– </a:t>
            </a:r>
            <a:r>
              <a:rPr lang="en-IN" dirty="0"/>
              <a:t>Energy, Reduction, Waste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96118D81-5C31-4237-C56B-9EF6BAB02B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99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393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PARTH DEVRE</cp:lastModifiedBy>
  <cp:revision>149</cp:revision>
  <dcterms:created xsi:type="dcterms:W3CDTF">2013-12-12T18:46:50Z</dcterms:created>
  <dcterms:modified xsi:type="dcterms:W3CDTF">2024-09-03T10:35:01Z</dcterms:modified>
  <cp:category/>
</cp:coreProperties>
</file>