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20A3993-6DD5-4524-B984-64DC77CF17E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0A278CF-E37C-4B49-9C81-8C3B43B1AE1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12/2/23 3:26:53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6065C54B-138F-45D7-97C7-98EE370022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2023-12-02T23:26:54Z</dcterms:created>
  <dcterms:modified xsi:type="dcterms:W3CDTF">2023-12-02T23:26:54Z</dcterms:modified>
</cp:coreProperties>
</file>