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829" r:id="rId2"/>
    <p:sldMasterId id="2147483848" r:id="rId3"/>
  </p:sldMasterIdLst>
  <p:sldIdLst>
    <p:sldId id="256" r:id="rId4"/>
    <p:sldId id="284" r:id="rId5"/>
    <p:sldId id="260" r:id="rId6"/>
    <p:sldId id="261" r:id="rId7"/>
    <p:sldId id="258" r:id="rId8"/>
    <p:sldId id="259" r:id="rId9"/>
    <p:sldId id="262" r:id="rId10"/>
    <p:sldId id="266" r:id="rId11"/>
    <p:sldId id="264" r:id="rId12"/>
    <p:sldId id="265" r:id="rId13"/>
    <p:sldId id="263" r:id="rId14"/>
    <p:sldId id="268" r:id="rId15"/>
    <p:sldId id="270" r:id="rId16"/>
    <p:sldId id="272" r:id="rId17"/>
    <p:sldId id="273" r:id="rId18"/>
    <p:sldId id="281" r:id="rId19"/>
    <p:sldId id="282" r:id="rId20"/>
    <p:sldId id="275" r:id="rId21"/>
    <p:sldId id="274" r:id="rId22"/>
    <p:sldId id="276"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 vardhan" initials="hv" lastIdx="1" clrIdx="0">
    <p:extLst>
      <p:ext uri="{19B8F6BF-5375-455C-9EA6-DF929625EA0E}">
        <p15:presenceInfo xmlns:p15="http://schemas.microsoft.com/office/powerpoint/2012/main" userId="75f9ae206d0435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679" autoAdjust="0"/>
  </p:normalViewPr>
  <p:slideViewPr>
    <p:cSldViewPr snapToGrid="0">
      <p:cViewPr varScale="1">
        <p:scale>
          <a:sx n="80" d="100"/>
          <a:sy n="80" d="100"/>
        </p:scale>
        <p:origin x="78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diagrams/_rels/data17.xml.rels><?xml version="1.0" encoding="UTF-8" standalone="yes"?>
<Relationships xmlns="http://schemas.openxmlformats.org/package/2006/relationships"><Relationship Id="rId1" Type="http://schemas.openxmlformats.org/officeDocument/2006/relationships/image" Target="../media/image13.png"/></Relationships>
</file>

<file path=ppt/diagrams/_rels/data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image" Target="../media/image6.jpg"/></Relationships>
</file>

<file path=ppt/diagrams/_rels/data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image" Target="../media/image19.jpg"/><Relationship Id="rId5" Type="http://schemas.openxmlformats.org/officeDocument/2006/relationships/image" Target="../media/image23.jpeg"/><Relationship Id="rId4" Type="http://schemas.openxmlformats.org/officeDocument/2006/relationships/image" Target="../media/image22.png"/></Relationships>
</file>

<file path=ppt/diagrams/_rels/data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image" Target="../media/image24.png"/><Relationship Id="rId4" Type="http://schemas.openxmlformats.org/officeDocument/2006/relationships/image" Target="../media/image27.png"/></Relationships>
</file>

<file path=ppt/diagrams/_rels/drawing17.xml.rels><?xml version="1.0" encoding="UTF-8" standalone="yes"?>
<Relationships xmlns="http://schemas.openxmlformats.org/package/2006/relationships"><Relationship Id="rId1"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image" Target="../media/image6.jpg"/></Relationships>
</file>

<file path=ppt/diagrams/_rels/drawing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image" Target="../media/image19.jpg"/><Relationship Id="rId5" Type="http://schemas.openxmlformats.org/officeDocument/2006/relationships/image" Target="../media/image23.jpeg"/><Relationship Id="rId4" Type="http://schemas.openxmlformats.org/officeDocument/2006/relationships/image" Target="../media/image22.png"/></Relationships>
</file>

<file path=ppt/diagrams/_rels/drawing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image" Target="../media/image24.png"/><Relationship Id="rId4"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A2E01F-18A8-4759-ADDD-37E4F7119CC7}" type="doc">
      <dgm:prSet loTypeId="urn:microsoft.com/office/officeart/2005/8/layout/chevron1" loCatId="process" qsTypeId="urn:microsoft.com/office/officeart/2005/8/quickstyle/simple2" qsCatId="simple" csTypeId="urn:microsoft.com/office/officeart/2005/8/colors/accent1_2" csCatId="accent1" phldr="1"/>
      <dgm:spPr/>
      <dgm:t>
        <a:bodyPr/>
        <a:lstStyle/>
        <a:p>
          <a:endParaRPr lang="en-IN"/>
        </a:p>
      </dgm:t>
    </dgm:pt>
    <dgm:pt modelId="{CB95F384-B712-46D8-B58A-F75D10A1DDB2}">
      <dgm:prSet phldrT="[Text]"/>
      <dgm:spPr/>
      <dgm:t>
        <a:bodyPr/>
        <a:lstStyle/>
        <a:p>
          <a:r>
            <a:rPr lang="en-IN" dirty="0"/>
            <a:t>Research Phase </a:t>
          </a:r>
        </a:p>
      </dgm:t>
    </dgm:pt>
    <dgm:pt modelId="{2E7C2C4A-0D7E-4760-8A3D-51AEB5CC36E5}" type="parTrans" cxnId="{68887D15-577B-4194-8DC6-E0B1601E09D0}">
      <dgm:prSet/>
      <dgm:spPr/>
      <dgm:t>
        <a:bodyPr/>
        <a:lstStyle/>
        <a:p>
          <a:endParaRPr lang="en-IN"/>
        </a:p>
      </dgm:t>
    </dgm:pt>
    <dgm:pt modelId="{C7B906BE-C9E7-4FC0-81A8-6DE22E9E8AD3}" type="sibTrans" cxnId="{68887D15-577B-4194-8DC6-E0B1601E09D0}">
      <dgm:prSet/>
      <dgm:spPr/>
      <dgm:t>
        <a:bodyPr/>
        <a:lstStyle/>
        <a:p>
          <a:endParaRPr lang="en-IN"/>
        </a:p>
      </dgm:t>
    </dgm:pt>
    <dgm:pt modelId="{AD7B7F83-16D6-4D6A-B3FE-11F77984FCE0}">
      <dgm:prSet phldrT="[Text]"/>
      <dgm:spPr/>
      <dgm:t>
        <a:bodyPr/>
        <a:lstStyle/>
        <a:p>
          <a:r>
            <a:rPr lang="en-IN" dirty="0"/>
            <a:t>Design Phase</a:t>
          </a:r>
        </a:p>
      </dgm:t>
    </dgm:pt>
    <dgm:pt modelId="{435D27C7-E87D-42CA-94F2-3FE49FBCB5EE}" type="parTrans" cxnId="{F16C66B6-57A0-4E3F-9506-4E3617396BE8}">
      <dgm:prSet/>
      <dgm:spPr/>
      <dgm:t>
        <a:bodyPr/>
        <a:lstStyle/>
        <a:p>
          <a:endParaRPr lang="en-IN"/>
        </a:p>
      </dgm:t>
    </dgm:pt>
    <dgm:pt modelId="{52FAA6F7-BE0C-4927-AEFE-76888971B4C3}" type="sibTrans" cxnId="{F16C66B6-57A0-4E3F-9506-4E3617396BE8}">
      <dgm:prSet/>
      <dgm:spPr/>
      <dgm:t>
        <a:bodyPr/>
        <a:lstStyle/>
        <a:p>
          <a:endParaRPr lang="en-IN"/>
        </a:p>
      </dgm:t>
    </dgm:pt>
    <dgm:pt modelId="{35EA0011-27E4-4ECC-823E-E73FF32DFA7E}">
      <dgm:prSet phldrT="[Text]"/>
      <dgm:spPr/>
      <dgm:t>
        <a:bodyPr/>
        <a:lstStyle/>
        <a:p>
          <a:r>
            <a:rPr lang="en-IN" dirty="0"/>
            <a:t>Development Phase</a:t>
          </a:r>
        </a:p>
      </dgm:t>
    </dgm:pt>
    <dgm:pt modelId="{85EAB1C2-46CB-459F-9380-D4A5BB5FE319}" type="parTrans" cxnId="{2E73279B-D404-4268-BD28-F37C421C6CA1}">
      <dgm:prSet/>
      <dgm:spPr/>
      <dgm:t>
        <a:bodyPr/>
        <a:lstStyle/>
        <a:p>
          <a:endParaRPr lang="en-IN"/>
        </a:p>
      </dgm:t>
    </dgm:pt>
    <dgm:pt modelId="{CB85B5CD-4CC8-4962-B602-6F21B8E0F311}" type="sibTrans" cxnId="{2E73279B-D404-4268-BD28-F37C421C6CA1}">
      <dgm:prSet/>
      <dgm:spPr/>
      <dgm:t>
        <a:bodyPr/>
        <a:lstStyle/>
        <a:p>
          <a:endParaRPr lang="en-IN"/>
        </a:p>
      </dgm:t>
    </dgm:pt>
    <dgm:pt modelId="{4413119E-4DCB-44CC-8754-4C4EFFE2AFF9}">
      <dgm:prSet phldrT="[Text]"/>
      <dgm:spPr/>
      <dgm:t>
        <a:bodyPr/>
        <a:lstStyle/>
        <a:p>
          <a:r>
            <a:rPr lang="en-IN" dirty="0"/>
            <a:t>Testing Phase </a:t>
          </a:r>
        </a:p>
      </dgm:t>
    </dgm:pt>
    <dgm:pt modelId="{8A4258DF-81C3-4BEC-A6AB-6D54681250C8}" type="parTrans" cxnId="{7B68C96A-0051-4E36-BB30-A386A361768E}">
      <dgm:prSet/>
      <dgm:spPr/>
      <dgm:t>
        <a:bodyPr/>
        <a:lstStyle/>
        <a:p>
          <a:endParaRPr lang="en-IN"/>
        </a:p>
      </dgm:t>
    </dgm:pt>
    <dgm:pt modelId="{1033365F-7970-434B-9975-BE2D0C20E482}" type="sibTrans" cxnId="{7B68C96A-0051-4E36-BB30-A386A361768E}">
      <dgm:prSet/>
      <dgm:spPr/>
      <dgm:t>
        <a:bodyPr/>
        <a:lstStyle/>
        <a:p>
          <a:endParaRPr lang="en-IN"/>
        </a:p>
      </dgm:t>
    </dgm:pt>
    <dgm:pt modelId="{21E10430-BE03-41FB-A70C-A33CF573C29B}">
      <dgm:prSet phldrT="[Text]"/>
      <dgm:spPr/>
      <dgm:t>
        <a:bodyPr/>
        <a:lstStyle/>
        <a:p>
          <a:r>
            <a:rPr lang="en-IN" dirty="0"/>
            <a:t>Deployment Phase </a:t>
          </a:r>
        </a:p>
      </dgm:t>
    </dgm:pt>
    <dgm:pt modelId="{D753FD02-BAEA-46D4-BFC4-73E697F92937}" type="parTrans" cxnId="{53AF965E-8AE8-42FB-943E-E93A2F9E9D32}">
      <dgm:prSet/>
      <dgm:spPr/>
      <dgm:t>
        <a:bodyPr/>
        <a:lstStyle/>
        <a:p>
          <a:endParaRPr lang="en-IN"/>
        </a:p>
      </dgm:t>
    </dgm:pt>
    <dgm:pt modelId="{B141B4CB-B83D-4A6F-8585-0E71A6A9E706}" type="sibTrans" cxnId="{53AF965E-8AE8-42FB-943E-E93A2F9E9D32}">
      <dgm:prSet/>
      <dgm:spPr/>
      <dgm:t>
        <a:bodyPr/>
        <a:lstStyle/>
        <a:p>
          <a:endParaRPr lang="en-IN"/>
        </a:p>
      </dgm:t>
    </dgm:pt>
    <dgm:pt modelId="{F0228EE0-50A5-4E3D-8609-483B9F584920}" type="pres">
      <dgm:prSet presAssocID="{AFA2E01F-18A8-4759-ADDD-37E4F7119CC7}" presName="Name0" presStyleCnt="0">
        <dgm:presLayoutVars>
          <dgm:dir/>
          <dgm:animLvl val="lvl"/>
          <dgm:resizeHandles val="exact"/>
        </dgm:presLayoutVars>
      </dgm:prSet>
      <dgm:spPr/>
    </dgm:pt>
    <dgm:pt modelId="{AB596729-9CAC-4B79-A134-293398D7262B}" type="pres">
      <dgm:prSet presAssocID="{CB95F384-B712-46D8-B58A-F75D10A1DDB2}" presName="parTxOnly" presStyleLbl="node1" presStyleIdx="0" presStyleCnt="5">
        <dgm:presLayoutVars>
          <dgm:chMax val="0"/>
          <dgm:chPref val="0"/>
          <dgm:bulletEnabled val="1"/>
        </dgm:presLayoutVars>
      </dgm:prSet>
      <dgm:spPr/>
    </dgm:pt>
    <dgm:pt modelId="{806C9A0D-10E1-4BFB-93FD-22DEF86580A9}" type="pres">
      <dgm:prSet presAssocID="{C7B906BE-C9E7-4FC0-81A8-6DE22E9E8AD3}" presName="parTxOnlySpace" presStyleCnt="0"/>
      <dgm:spPr/>
    </dgm:pt>
    <dgm:pt modelId="{C359EC2C-2376-41C7-9C89-752044D0D2EE}" type="pres">
      <dgm:prSet presAssocID="{AD7B7F83-16D6-4D6A-B3FE-11F77984FCE0}" presName="parTxOnly" presStyleLbl="node1" presStyleIdx="1" presStyleCnt="5">
        <dgm:presLayoutVars>
          <dgm:chMax val="0"/>
          <dgm:chPref val="0"/>
          <dgm:bulletEnabled val="1"/>
        </dgm:presLayoutVars>
      </dgm:prSet>
      <dgm:spPr/>
    </dgm:pt>
    <dgm:pt modelId="{047F0B36-721C-420C-9435-4A73EB32B868}" type="pres">
      <dgm:prSet presAssocID="{52FAA6F7-BE0C-4927-AEFE-76888971B4C3}" presName="parTxOnlySpace" presStyleCnt="0"/>
      <dgm:spPr/>
    </dgm:pt>
    <dgm:pt modelId="{1008268C-39D1-41F3-BEC3-C5A15F6426D2}" type="pres">
      <dgm:prSet presAssocID="{35EA0011-27E4-4ECC-823E-E73FF32DFA7E}" presName="parTxOnly" presStyleLbl="node1" presStyleIdx="2" presStyleCnt="5">
        <dgm:presLayoutVars>
          <dgm:chMax val="0"/>
          <dgm:chPref val="0"/>
          <dgm:bulletEnabled val="1"/>
        </dgm:presLayoutVars>
      </dgm:prSet>
      <dgm:spPr/>
    </dgm:pt>
    <dgm:pt modelId="{8930B97A-4FD0-40C4-BF8E-52F00DE572DD}" type="pres">
      <dgm:prSet presAssocID="{CB85B5CD-4CC8-4962-B602-6F21B8E0F311}" presName="parTxOnlySpace" presStyleCnt="0"/>
      <dgm:spPr/>
    </dgm:pt>
    <dgm:pt modelId="{FB4A7687-9D20-40AE-AAA2-57E617933F9A}" type="pres">
      <dgm:prSet presAssocID="{4413119E-4DCB-44CC-8754-4C4EFFE2AFF9}" presName="parTxOnly" presStyleLbl="node1" presStyleIdx="3" presStyleCnt="5">
        <dgm:presLayoutVars>
          <dgm:chMax val="0"/>
          <dgm:chPref val="0"/>
          <dgm:bulletEnabled val="1"/>
        </dgm:presLayoutVars>
      </dgm:prSet>
      <dgm:spPr/>
    </dgm:pt>
    <dgm:pt modelId="{260BE33E-A28F-4CE7-B197-1249BA1E289B}" type="pres">
      <dgm:prSet presAssocID="{1033365F-7970-434B-9975-BE2D0C20E482}" presName="parTxOnlySpace" presStyleCnt="0"/>
      <dgm:spPr/>
    </dgm:pt>
    <dgm:pt modelId="{27109FF1-9889-4FA5-806B-464CB13471F0}" type="pres">
      <dgm:prSet presAssocID="{21E10430-BE03-41FB-A70C-A33CF573C29B}" presName="parTxOnly" presStyleLbl="node1" presStyleIdx="4" presStyleCnt="5">
        <dgm:presLayoutVars>
          <dgm:chMax val="0"/>
          <dgm:chPref val="0"/>
          <dgm:bulletEnabled val="1"/>
        </dgm:presLayoutVars>
      </dgm:prSet>
      <dgm:spPr/>
    </dgm:pt>
  </dgm:ptLst>
  <dgm:cxnLst>
    <dgm:cxn modelId="{15273415-EC63-47DD-8EB6-BBFD7274EA74}" type="presOf" srcId="{21E10430-BE03-41FB-A70C-A33CF573C29B}" destId="{27109FF1-9889-4FA5-806B-464CB13471F0}" srcOrd="0" destOrd="0" presId="urn:microsoft.com/office/officeart/2005/8/layout/chevron1"/>
    <dgm:cxn modelId="{68887D15-577B-4194-8DC6-E0B1601E09D0}" srcId="{AFA2E01F-18A8-4759-ADDD-37E4F7119CC7}" destId="{CB95F384-B712-46D8-B58A-F75D10A1DDB2}" srcOrd="0" destOrd="0" parTransId="{2E7C2C4A-0D7E-4760-8A3D-51AEB5CC36E5}" sibTransId="{C7B906BE-C9E7-4FC0-81A8-6DE22E9E8AD3}"/>
    <dgm:cxn modelId="{53AF965E-8AE8-42FB-943E-E93A2F9E9D32}" srcId="{AFA2E01F-18A8-4759-ADDD-37E4F7119CC7}" destId="{21E10430-BE03-41FB-A70C-A33CF573C29B}" srcOrd="4" destOrd="0" parTransId="{D753FD02-BAEA-46D4-BFC4-73E697F92937}" sibTransId="{B141B4CB-B83D-4A6F-8585-0E71A6A9E706}"/>
    <dgm:cxn modelId="{7B68C96A-0051-4E36-BB30-A386A361768E}" srcId="{AFA2E01F-18A8-4759-ADDD-37E4F7119CC7}" destId="{4413119E-4DCB-44CC-8754-4C4EFFE2AFF9}" srcOrd="3" destOrd="0" parTransId="{8A4258DF-81C3-4BEC-A6AB-6D54681250C8}" sibTransId="{1033365F-7970-434B-9975-BE2D0C20E482}"/>
    <dgm:cxn modelId="{8DE7D86D-F74E-41B5-949E-86388065B0FA}" type="presOf" srcId="{35EA0011-27E4-4ECC-823E-E73FF32DFA7E}" destId="{1008268C-39D1-41F3-BEC3-C5A15F6426D2}" srcOrd="0" destOrd="0" presId="urn:microsoft.com/office/officeart/2005/8/layout/chevron1"/>
    <dgm:cxn modelId="{8D33DB75-879B-4029-BF6D-C153696C85B3}" type="presOf" srcId="{CB95F384-B712-46D8-B58A-F75D10A1DDB2}" destId="{AB596729-9CAC-4B79-A134-293398D7262B}" srcOrd="0" destOrd="0" presId="urn:microsoft.com/office/officeart/2005/8/layout/chevron1"/>
    <dgm:cxn modelId="{F35B277B-1DC3-436D-99A8-BE6B62C61E3C}" type="presOf" srcId="{AFA2E01F-18A8-4759-ADDD-37E4F7119CC7}" destId="{F0228EE0-50A5-4E3D-8609-483B9F584920}" srcOrd="0" destOrd="0" presId="urn:microsoft.com/office/officeart/2005/8/layout/chevron1"/>
    <dgm:cxn modelId="{2E73279B-D404-4268-BD28-F37C421C6CA1}" srcId="{AFA2E01F-18A8-4759-ADDD-37E4F7119CC7}" destId="{35EA0011-27E4-4ECC-823E-E73FF32DFA7E}" srcOrd="2" destOrd="0" parTransId="{85EAB1C2-46CB-459F-9380-D4A5BB5FE319}" sibTransId="{CB85B5CD-4CC8-4962-B602-6F21B8E0F311}"/>
    <dgm:cxn modelId="{BA14DEA0-ADB9-4072-B53F-32211E72909D}" type="presOf" srcId="{AD7B7F83-16D6-4D6A-B3FE-11F77984FCE0}" destId="{C359EC2C-2376-41C7-9C89-752044D0D2EE}" srcOrd="0" destOrd="0" presId="urn:microsoft.com/office/officeart/2005/8/layout/chevron1"/>
    <dgm:cxn modelId="{222DCBAC-07C8-4DDA-BAB9-D13DE1F37AB5}" type="presOf" srcId="{4413119E-4DCB-44CC-8754-4C4EFFE2AFF9}" destId="{FB4A7687-9D20-40AE-AAA2-57E617933F9A}" srcOrd="0" destOrd="0" presId="urn:microsoft.com/office/officeart/2005/8/layout/chevron1"/>
    <dgm:cxn modelId="{F16C66B6-57A0-4E3F-9506-4E3617396BE8}" srcId="{AFA2E01F-18A8-4759-ADDD-37E4F7119CC7}" destId="{AD7B7F83-16D6-4D6A-B3FE-11F77984FCE0}" srcOrd="1" destOrd="0" parTransId="{435D27C7-E87D-42CA-94F2-3FE49FBCB5EE}" sibTransId="{52FAA6F7-BE0C-4927-AEFE-76888971B4C3}"/>
    <dgm:cxn modelId="{E4D9C442-2C6C-4491-977C-53D36E9F921C}" type="presParOf" srcId="{F0228EE0-50A5-4E3D-8609-483B9F584920}" destId="{AB596729-9CAC-4B79-A134-293398D7262B}" srcOrd="0" destOrd="0" presId="urn:microsoft.com/office/officeart/2005/8/layout/chevron1"/>
    <dgm:cxn modelId="{479FEECF-4B35-45F7-BE95-63459BFFBC4A}" type="presParOf" srcId="{F0228EE0-50A5-4E3D-8609-483B9F584920}" destId="{806C9A0D-10E1-4BFB-93FD-22DEF86580A9}" srcOrd="1" destOrd="0" presId="urn:microsoft.com/office/officeart/2005/8/layout/chevron1"/>
    <dgm:cxn modelId="{BDAD0E11-E7E4-4596-855C-6F7D584DC272}" type="presParOf" srcId="{F0228EE0-50A5-4E3D-8609-483B9F584920}" destId="{C359EC2C-2376-41C7-9C89-752044D0D2EE}" srcOrd="2" destOrd="0" presId="urn:microsoft.com/office/officeart/2005/8/layout/chevron1"/>
    <dgm:cxn modelId="{78A86472-82DC-4A04-8CB3-2E304EC8FD24}" type="presParOf" srcId="{F0228EE0-50A5-4E3D-8609-483B9F584920}" destId="{047F0B36-721C-420C-9435-4A73EB32B868}" srcOrd="3" destOrd="0" presId="urn:microsoft.com/office/officeart/2005/8/layout/chevron1"/>
    <dgm:cxn modelId="{C9C57098-D0DA-4222-9D2C-F89763847104}" type="presParOf" srcId="{F0228EE0-50A5-4E3D-8609-483B9F584920}" destId="{1008268C-39D1-41F3-BEC3-C5A15F6426D2}" srcOrd="4" destOrd="0" presId="urn:microsoft.com/office/officeart/2005/8/layout/chevron1"/>
    <dgm:cxn modelId="{DA7E1534-6D48-4E01-B7C4-F65E77643E52}" type="presParOf" srcId="{F0228EE0-50A5-4E3D-8609-483B9F584920}" destId="{8930B97A-4FD0-40C4-BF8E-52F00DE572DD}" srcOrd="5" destOrd="0" presId="urn:microsoft.com/office/officeart/2005/8/layout/chevron1"/>
    <dgm:cxn modelId="{B7D75767-C6E9-4245-BC87-D15F7163FBD5}" type="presParOf" srcId="{F0228EE0-50A5-4E3D-8609-483B9F584920}" destId="{FB4A7687-9D20-40AE-AAA2-57E617933F9A}" srcOrd="6" destOrd="0" presId="urn:microsoft.com/office/officeart/2005/8/layout/chevron1"/>
    <dgm:cxn modelId="{2B4840B1-6F7C-4BE4-ABF0-AD50A75EB560}" type="presParOf" srcId="{F0228EE0-50A5-4E3D-8609-483B9F584920}" destId="{260BE33E-A28F-4CE7-B197-1249BA1E289B}" srcOrd="7" destOrd="0" presId="urn:microsoft.com/office/officeart/2005/8/layout/chevron1"/>
    <dgm:cxn modelId="{95DE739F-0EF4-493C-8CE1-E4B6EC4AD078}" type="presParOf" srcId="{F0228EE0-50A5-4E3D-8609-483B9F584920}" destId="{27109FF1-9889-4FA5-806B-464CB13471F0}"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26B8CC2-CFDE-444E-8BF3-DE922AF8FF07}"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IN"/>
        </a:p>
      </dgm:t>
    </dgm:pt>
    <dgm:pt modelId="{6D075FB8-6DC0-431A-823C-3959D6F328AF}">
      <dgm:prSet phldrT="[Text]"/>
      <dgm:spPr>
        <a:solidFill>
          <a:schemeClr val="bg1">
            <a:lumMod val="85000"/>
          </a:schemeClr>
        </a:solidFill>
      </dgm:spPr>
      <dgm:t>
        <a:bodyPr/>
        <a:lstStyle/>
        <a:p>
          <a:r>
            <a:rPr lang="en-IN" dirty="0">
              <a:solidFill>
                <a:schemeClr val="tx1"/>
              </a:solidFill>
            </a:rPr>
            <a:t>OBJECTIVE</a:t>
          </a:r>
        </a:p>
      </dgm:t>
    </dgm:pt>
    <dgm:pt modelId="{99424912-DFC9-4FEA-816F-5EE42C0AECD9}" type="parTrans" cxnId="{D48A5C35-0F66-4273-B480-771BF29DC874}">
      <dgm:prSet/>
      <dgm:spPr/>
      <dgm:t>
        <a:bodyPr/>
        <a:lstStyle/>
        <a:p>
          <a:endParaRPr lang="en-IN"/>
        </a:p>
      </dgm:t>
    </dgm:pt>
    <dgm:pt modelId="{C969C639-0A72-4CDC-9D3C-B397A508EEB1}" type="sibTrans" cxnId="{D48A5C35-0F66-4273-B480-771BF29DC874}">
      <dgm:prSet/>
      <dgm:spPr/>
      <dgm:t>
        <a:bodyPr/>
        <a:lstStyle/>
        <a:p>
          <a:endParaRPr lang="en-IN"/>
        </a:p>
      </dgm:t>
    </dgm:pt>
    <dgm:pt modelId="{15BF9BE7-494A-414E-8C25-341079120085}">
      <dgm:prSet phldrT="[Text]" custT="1"/>
      <dgm:spPr/>
      <dgm:t>
        <a:bodyPr/>
        <a:lstStyle/>
        <a:p>
          <a:r>
            <a:rPr lang="en-IN" sz="2400" dirty="0">
              <a:solidFill>
                <a:schemeClr val="tx1"/>
              </a:solidFill>
            </a:rPr>
            <a:t>Ensure the app is functional, reliable and user friendly</a:t>
          </a:r>
        </a:p>
      </dgm:t>
    </dgm:pt>
    <dgm:pt modelId="{A34E3EF6-E6E8-46BB-8335-4CC84B4A6C0F}" type="parTrans" cxnId="{9370FADC-444B-4567-84C9-56EC27F6873B}">
      <dgm:prSet/>
      <dgm:spPr/>
      <dgm:t>
        <a:bodyPr/>
        <a:lstStyle/>
        <a:p>
          <a:endParaRPr lang="en-IN"/>
        </a:p>
      </dgm:t>
    </dgm:pt>
    <dgm:pt modelId="{2542468F-F484-4FE1-AD33-94FD6DE319D0}" type="sibTrans" cxnId="{9370FADC-444B-4567-84C9-56EC27F6873B}">
      <dgm:prSet/>
      <dgm:spPr/>
      <dgm:t>
        <a:bodyPr/>
        <a:lstStyle/>
        <a:p>
          <a:endParaRPr lang="en-IN"/>
        </a:p>
      </dgm:t>
    </dgm:pt>
    <dgm:pt modelId="{15BC0943-47CD-4B31-98E7-7E48A552DB0B}" type="pres">
      <dgm:prSet presAssocID="{126B8CC2-CFDE-444E-8BF3-DE922AF8FF07}" presName="Name0" presStyleCnt="0">
        <dgm:presLayoutVars>
          <dgm:dir/>
          <dgm:animLvl val="lvl"/>
          <dgm:resizeHandles val="exact"/>
        </dgm:presLayoutVars>
      </dgm:prSet>
      <dgm:spPr/>
    </dgm:pt>
    <dgm:pt modelId="{BE54BF0D-B2C0-4167-BA96-003E4DA183DF}" type="pres">
      <dgm:prSet presAssocID="{6D075FB8-6DC0-431A-823C-3959D6F328AF}" presName="compositeNode" presStyleCnt="0">
        <dgm:presLayoutVars>
          <dgm:bulletEnabled val="1"/>
        </dgm:presLayoutVars>
      </dgm:prSet>
      <dgm:spPr/>
    </dgm:pt>
    <dgm:pt modelId="{5D7C8B91-A472-4333-B943-545275C395A7}" type="pres">
      <dgm:prSet presAssocID="{6D075FB8-6DC0-431A-823C-3959D6F328AF}" presName="bgRect" presStyleLbl="node1" presStyleIdx="0" presStyleCnt="1"/>
      <dgm:spPr/>
    </dgm:pt>
    <dgm:pt modelId="{472B7F88-023D-46CD-95A3-9C251AA60BAD}" type="pres">
      <dgm:prSet presAssocID="{6D075FB8-6DC0-431A-823C-3959D6F328AF}" presName="parentNode" presStyleLbl="node1" presStyleIdx="0" presStyleCnt="1">
        <dgm:presLayoutVars>
          <dgm:chMax val="0"/>
          <dgm:bulletEnabled val="1"/>
        </dgm:presLayoutVars>
      </dgm:prSet>
      <dgm:spPr/>
    </dgm:pt>
    <dgm:pt modelId="{6C4970B7-D2AF-42CF-84B3-449D83B86729}" type="pres">
      <dgm:prSet presAssocID="{6D075FB8-6DC0-431A-823C-3959D6F328AF}" presName="childNode" presStyleLbl="node1" presStyleIdx="0" presStyleCnt="1">
        <dgm:presLayoutVars>
          <dgm:bulletEnabled val="1"/>
        </dgm:presLayoutVars>
      </dgm:prSet>
      <dgm:spPr/>
    </dgm:pt>
  </dgm:ptLst>
  <dgm:cxnLst>
    <dgm:cxn modelId="{D48A5C35-0F66-4273-B480-771BF29DC874}" srcId="{126B8CC2-CFDE-444E-8BF3-DE922AF8FF07}" destId="{6D075FB8-6DC0-431A-823C-3959D6F328AF}" srcOrd="0" destOrd="0" parTransId="{99424912-DFC9-4FEA-816F-5EE42C0AECD9}" sibTransId="{C969C639-0A72-4CDC-9D3C-B397A508EEB1}"/>
    <dgm:cxn modelId="{58F6664C-EF9D-4827-92D5-1ED8C2BD3D2D}" type="presOf" srcId="{6D075FB8-6DC0-431A-823C-3959D6F328AF}" destId="{472B7F88-023D-46CD-95A3-9C251AA60BAD}" srcOrd="1" destOrd="0" presId="urn:microsoft.com/office/officeart/2005/8/layout/hProcess7"/>
    <dgm:cxn modelId="{CA929771-5DA4-4C3F-9031-EA749B8F13F5}" type="presOf" srcId="{15BF9BE7-494A-414E-8C25-341079120085}" destId="{6C4970B7-D2AF-42CF-84B3-449D83B86729}" srcOrd="0" destOrd="0" presId="urn:microsoft.com/office/officeart/2005/8/layout/hProcess7"/>
    <dgm:cxn modelId="{54C8B3AA-CB3D-4625-9BFE-E83499F2FA03}" type="presOf" srcId="{6D075FB8-6DC0-431A-823C-3959D6F328AF}" destId="{5D7C8B91-A472-4333-B943-545275C395A7}" srcOrd="0" destOrd="0" presId="urn:microsoft.com/office/officeart/2005/8/layout/hProcess7"/>
    <dgm:cxn modelId="{9370FADC-444B-4567-84C9-56EC27F6873B}" srcId="{6D075FB8-6DC0-431A-823C-3959D6F328AF}" destId="{15BF9BE7-494A-414E-8C25-341079120085}" srcOrd="0" destOrd="0" parTransId="{A34E3EF6-E6E8-46BB-8335-4CC84B4A6C0F}" sibTransId="{2542468F-F484-4FE1-AD33-94FD6DE319D0}"/>
    <dgm:cxn modelId="{893800E2-2C8F-44BB-AEA2-4A7374E22295}" type="presOf" srcId="{126B8CC2-CFDE-444E-8BF3-DE922AF8FF07}" destId="{15BC0943-47CD-4B31-98E7-7E48A552DB0B}" srcOrd="0" destOrd="0" presId="urn:microsoft.com/office/officeart/2005/8/layout/hProcess7"/>
    <dgm:cxn modelId="{30632437-5512-43F8-A527-C9EFF0A8DB35}" type="presParOf" srcId="{15BC0943-47CD-4B31-98E7-7E48A552DB0B}" destId="{BE54BF0D-B2C0-4167-BA96-003E4DA183DF}" srcOrd="0" destOrd="0" presId="urn:microsoft.com/office/officeart/2005/8/layout/hProcess7"/>
    <dgm:cxn modelId="{790AB317-19EE-42D9-9D5A-2623952DE132}" type="presParOf" srcId="{BE54BF0D-B2C0-4167-BA96-003E4DA183DF}" destId="{5D7C8B91-A472-4333-B943-545275C395A7}" srcOrd="0" destOrd="0" presId="urn:microsoft.com/office/officeart/2005/8/layout/hProcess7"/>
    <dgm:cxn modelId="{58E5DB0B-C97C-431C-95D7-73F9565ECB68}" type="presParOf" srcId="{BE54BF0D-B2C0-4167-BA96-003E4DA183DF}" destId="{472B7F88-023D-46CD-95A3-9C251AA60BAD}" srcOrd="1" destOrd="0" presId="urn:microsoft.com/office/officeart/2005/8/layout/hProcess7"/>
    <dgm:cxn modelId="{AC5E1BDE-43B9-4D2D-8D43-B4D47DB8A500}" type="presParOf" srcId="{BE54BF0D-B2C0-4167-BA96-003E4DA183DF}" destId="{6C4970B7-D2AF-42CF-84B3-449D83B86729}"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26B8CC2-CFDE-444E-8BF3-DE922AF8FF07}"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IN"/>
        </a:p>
      </dgm:t>
    </dgm:pt>
    <dgm:pt modelId="{15BC0943-47CD-4B31-98E7-7E48A552DB0B}" type="pres">
      <dgm:prSet presAssocID="{126B8CC2-CFDE-444E-8BF3-DE922AF8FF07}" presName="Name0" presStyleCnt="0">
        <dgm:presLayoutVars>
          <dgm:dir/>
          <dgm:animLvl val="lvl"/>
          <dgm:resizeHandles val="exact"/>
        </dgm:presLayoutVars>
      </dgm:prSet>
      <dgm:spPr/>
    </dgm:pt>
  </dgm:ptLst>
  <dgm:cxnLst>
    <dgm:cxn modelId="{893800E2-2C8F-44BB-AEA2-4A7374E22295}" type="presOf" srcId="{126B8CC2-CFDE-444E-8BF3-DE922AF8FF07}" destId="{15BC0943-47CD-4B31-98E7-7E48A552DB0B}" srcOrd="0"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8B17BEB-DDB1-4662-9FCB-F6535240FAC2}"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IN"/>
        </a:p>
      </dgm:t>
    </dgm:pt>
    <dgm:pt modelId="{D5210129-44DF-4225-8D72-1890B7457472}">
      <dgm:prSet phldrT="[Text]"/>
      <dgm:spPr>
        <a:solidFill>
          <a:schemeClr val="bg1">
            <a:lumMod val="85000"/>
          </a:schemeClr>
        </a:solidFill>
      </dgm:spPr>
      <dgm:t>
        <a:bodyPr/>
        <a:lstStyle/>
        <a:p>
          <a:r>
            <a:rPr lang="en-IN" b="1" dirty="0">
              <a:solidFill>
                <a:schemeClr val="tx1"/>
              </a:solidFill>
            </a:rPr>
            <a:t>TEST PLANNING</a:t>
          </a:r>
        </a:p>
      </dgm:t>
    </dgm:pt>
    <dgm:pt modelId="{88EC2B15-F560-495E-9F0B-6A2054513C24}" type="parTrans" cxnId="{C89C3452-F666-4548-A468-411339326FC5}">
      <dgm:prSet/>
      <dgm:spPr/>
      <dgm:t>
        <a:bodyPr/>
        <a:lstStyle/>
        <a:p>
          <a:endParaRPr lang="en-IN"/>
        </a:p>
      </dgm:t>
    </dgm:pt>
    <dgm:pt modelId="{A12B5619-1F45-489F-AFCD-C2FFA263A1E1}" type="sibTrans" cxnId="{C89C3452-F666-4548-A468-411339326FC5}">
      <dgm:prSet/>
      <dgm:spPr/>
      <dgm:t>
        <a:bodyPr/>
        <a:lstStyle/>
        <a:p>
          <a:endParaRPr lang="en-IN"/>
        </a:p>
      </dgm:t>
    </dgm:pt>
    <dgm:pt modelId="{1ADA97B3-1166-4E67-BDDA-04F6E5E5B9A7}">
      <dgm:prSet phldrT="[Text]" custT="1"/>
      <dgm:spPr/>
      <dgm:t>
        <a:bodyPr/>
        <a:lstStyle/>
        <a:p>
          <a:pPr>
            <a:buFont typeface="Wingdings" panose="05000000000000000000" pitchFamily="2" charset="2"/>
            <a:buChar char="§"/>
          </a:pPr>
          <a:r>
            <a:rPr lang="en-IN" sz="1800" dirty="0">
              <a:solidFill>
                <a:schemeClr val="tx1"/>
              </a:solidFill>
            </a:rPr>
            <a:t>Accuracy of voice command  feature to be tested</a:t>
          </a:r>
        </a:p>
        <a:p>
          <a:pPr>
            <a:buFont typeface="Wingdings" panose="05000000000000000000" pitchFamily="2" charset="2"/>
            <a:buChar char="§"/>
          </a:pPr>
          <a:r>
            <a:rPr lang="en-IN" sz="1800" dirty="0">
              <a:solidFill>
                <a:schemeClr val="tx1"/>
              </a:solidFill>
            </a:rPr>
            <a:t>Pay later system to be tested</a:t>
          </a:r>
        </a:p>
        <a:p>
          <a:pPr>
            <a:buFont typeface="Wingdings" panose="05000000000000000000" pitchFamily="2" charset="2"/>
            <a:buChar char="§"/>
          </a:pPr>
          <a:r>
            <a:rPr lang="en-IN" sz="1800" dirty="0">
              <a:solidFill>
                <a:schemeClr val="tx1"/>
              </a:solidFill>
            </a:rPr>
            <a:t>Real time tracking system to be tested </a:t>
          </a:r>
        </a:p>
        <a:p>
          <a:pPr>
            <a:buFont typeface="Wingdings" panose="05000000000000000000" pitchFamily="2" charset="2"/>
            <a:buChar char="§"/>
          </a:pPr>
          <a:endParaRPr lang="en-IN" sz="1800" dirty="0">
            <a:solidFill>
              <a:schemeClr val="tx1"/>
            </a:solidFill>
          </a:endParaRPr>
        </a:p>
        <a:p>
          <a:pPr>
            <a:buFont typeface="Wingdings" panose="05000000000000000000" pitchFamily="2" charset="2"/>
            <a:buChar char="§"/>
          </a:pPr>
          <a:r>
            <a:rPr lang="en-IN" sz="1800" dirty="0">
              <a:solidFill>
                <a:schemeClr val="tx1"/>
              </a:solidFill>
            </a:rPr>
            <a:t> </a:t>
          </a:r>
          <a:br>
            <a:rPr lang="en-IN" sz="3800" dirty="0">
              <a:solidFill>
                <a:schemeClr val="tx1"/>
              </a:solidFill>
            </a:rPr>
          </a:br>
          <a:endParaRPr lang="en-IN" sz="3800" dirty="0">
            <a:solidFill>
              <a:schemeClr val="tx1"/>
            </a:solidFill>
          </a:endParaRPr>
        </a:p>
      </dgm:t>
    </dgm:pt>
    <dgm:pt modelId="{179A06D8-C704-40B5-B497-63342CC4BBF4}" type="parTrans" cxnId="{D6165547-5B54-41EE-ADD3-592D688A4613}">
      <dgm:prSet/>
      <dgm:spPr/>
      <dgm:t>
        <a:bodyPr/>
        <a:lstStyle/>
        <a:p>
          <a:endParaRPr lang="en-IN"/>
        </a:p>
      </dgm:t>
    </dgm:pt>
    <dgm:pt modelId="{0E687F5F-E003-40FB-8AB6-1D3B90346930}" type="sibTrans" cxnId="{D6165547-5B54-41EE-ADD3-592D688A4613}">
      <dgm:prSet/>
      <dgm:spPr/>
      <dgm:t>
        <a:bodyPr/>
        <a:lstStyle/>
        <a:p>
          <a:endParaRPr lang="en-IN"/>
        </a:p>
      </dgm:t>
    </dgm:pt>
    <dgm:pt modelId="{B0F126C2-1903-40F9-ADE0-6090CBB98504}">
      <dgm:prSet phldrT="[Text]"/>
      <dgm:spPr>
        <a:solidFill>
          <a:schemeClr val="bg1">
            <a:lumMod val="85000"/>
          </a:schemeClr>
        </a:solidFill>
      </dgm:spPr>
      <dgm:t>
        <a:bodyPr/>
        <a:lstStyle/>
        <a:p>
          <a:r>
            <a:rPr lang="en-IN" b="1" dirty="0">
              <a:solidFill>
                <a:schemeClr val="tx1"/>
              </a:solidFill>
            </a:rPr>
            <a:t>FUNCTIONAL TESTING</a:t>
          </a:r>
        </a:p>
      </dgm:t>
    </dgm:pt>
    <dgm:pt modelId="{219B9AD1-31A8-4B40-B757-004F64D37AF9}" type="parTrans" cxnId="{6A60ED0B-1A7A-425E-AB62-7E6806E8A1F2}">
      <dgm:prSet/>
      <dgm:spPr/>
      <dgm:t>
        <a:bodyPr/>
        <a:lstStyle/>
        <a:p>
          <a:endParaRPr lang="en-IN"/>
        </a:p>
      </dgm:t>
    </dgm:pt>
    <dgm:pt modelId="{37C7B17B-54E5-4E45-AAAC-039B425361E4}" type="sibTrans" cxnId="{6A60ED0B-1A7A-425E-AB62-7E6806E8A1F2}">
      <dgm:prSet/>
      <dgm:spPr/>
      <dgm:t>
        <a:bodyPr/>
        <a:lstStyle/>
        <a:p>
          <a:endParaRPr lang="en-IN"/>
        </a:p>
      </dgm:t>
    </dgm:pt>
    <dgm:pt modelId="{C76F11BC-B247-4232-AE23-90C7AAFE4C38}">
      <dgm:prSet phldrT="[Text]" custT="1"/>
      <dgm:spPr/>
      <dgm:t>
        <a:bodyPr/>
        <a:lstStyle/>
        <a:p>
          <a:pPr>
            <a:buFont typeface="Courier New" panose="02070309020205020404" pitchFamily="49" charset="0"/>
            <a:buChar char="o"/>
          </a:pPr>
          <a:r>
            <a:rPr lang="en-IN" sz="1800" dirty="0">
              <a:solidFill>
                <a:schemeClr val="tx1"/>
              </a:solidFill>
            </a:rPr>
            <a:t>Executing test cases to verify that each function of app operates accordingly</a:t>
          </a:r>
        </a:p>
        <a:p>
          <a:pPr>
            <a:buFont typeface="Courier New" panose="02070309020205020404" pitchFamily="49" charset="0"/>
            <a:buChar char="o"/>
          </a:pPr>
          <a:r>
            <a:rPr lang="en-IN" sz="1800" dirty="0">
              <a:solidFill>
                <a:schemeClr val="tx1"/>
              </a:solidFill>
            </a:rPr>
            <a:t>Identify and fix functional defects or issues</a:t>
          </a:r>
        </a:p>
        <a:p>
          <a:pPr>
            <a:buFont typeface="Courier New" panose="02070309020205020404" pitchFamily="49" charset="0"/>
            <a:buChar char="o"/>
          </a:pPr>
          <a:r>
            <a:rPr lang="en-IN" sz="1800" dirty="0">
              <a:solidFill>
                <a:schemeClr val="tx1"/>
              </a:solidFill>
            </a:rPr>
            <a:t>Ensure that all user interactions and workflows function smoothly</a:t>
          </a:r>
        </a:p>
      </dgm:t>
    </dgm:pt>
    <dgm:pt modelId="{F10AE586-0A94-4212-B3BF-0838E818C2B5}" type="parTrans" cxnId="{9A8FEA5F-BECF-4E35-B1C7-42C49F633C5D}">
      <dgm:prSet/>
      <dgm:spPr/>
      <dgm:t>
        <a:bodyPr/>
        <a:lstStyle/>
        <a:p>
          <a:endParaRPr lang="en-IN"/>
        </a:p>
      </dgm:t>
    </dgm:pt>
    <dgm:pt modelId="{B0842B4D-8D31-4CAA-86C1-39D1ADA6AE48}" type="sibTrans" cxnId="{9A8FEA5F-BECF-4E35-B1C7-42C49F633C5D}">
      <dgm:prSet/>
      <dgm:spPr/>
      <dgm:t>
        <a:bodyPr/>
        <a:lstStyle/>
        <a:p>
          <a:endParaRPr lang="en-IN"/>
        </a:p>
      </dgm:t>
    </dgm:pt>
    <dgm:pt modelId="{4BCE2A46-6AC7-4969-AAF7-961CDBD466B8}">
      <dgm:prSet phldrT="[Text]"/>
      <dgm:spPr>
        <a:solidFill>
          <a:schemeClr val="bg1">
            <a:lumMod val="85000"/>
          </a:schemeClr>
        </a:solidFill>
      </dgm:spPr>
      <dgm:t>
        <a:bodyPr/>
        <a:lstStyle/>
        <a:p>
          <a:r>
            <a:rPr lang="en-IN" b="1" dirty="0">
              <a:solidFill>
                <a:schemeClr val="tx1"/>
              </a:solidFill>
            </a:rPr>
            <a:t>USER ACCEPTANCE AND SECURITY TESTING</a:t>
          </a:r>
        </a:p>
      </dgm:t>
    </dgm:pt>
    <dgm:pt modelId="{0DAC868F-5D6D-430D-9694-27978262EC7A}" type="parTrans" cxnId="{FF19C968-10A0-4EA2-A3AF-2C22E7F8EED9}">
      <dgm:prSet/>
      <dgm:spPr/>
      <dgm:t>
        <a:bodyPr/>
        <a:lstStyle/>
        <a:p>
          <a:endParaRPr lang="en-IN"/>
        </a:p>
      </dgm:t>
    </dgm:pt>
    <dgm:pt modelId="{D3330383-9128-4ED6-90F7-3CD738E0F4AF}" type="sibTrans" cxnId="{FF19C968-10A0-4EA2-A3AF-2C22E7F8EED9}">
      <dgm:prSet/>
      <dgm:spPr/>
      <dgm:t>
        <a:bodyPr/>
        <a:lstStyle/>
        <a:p>
          <a:endParaRPr lang="en-IN"/>
        </a:p>
      </dgm:t>
    </dgm:pt>
    <dgm:pt modelId="{F1E7EA6B-1C5C-4A52-B31D-9A032CE67B9F}">
      <dgm:prSet phldrT="[Text]" custT="1"/>
      <dgm:spPr/>
      <dgm:t>
        <a:bodyPr/>
        <a:lstStyle/>
        <a:p>
          <a:r>
            <a:rPr lang="en-IN" sz="1800" dirty="0">
              <a:solidFill>
                <a:schemeClr val="tx1"/>
              </a:solidFill>
            </a:rPr>
            <a:t>Gathering feedback from respective age group</a:t>
          </a:r>
        </a:p>
        <a:p>
          <a:r>
            <a:rPr lang="en-IN" sz="1800" dirty="0">
              <a:solidFill>
                <a:schemeClr val="tx1"/>
              </a:solidFill>
            </a:rPr>
            <a:t>Identify and resolve barriers </a:t>
          </a:r>
        </a:p>
        <a:p>
          <a:r>
            <a:rPr lang="en-IN" sz="1800" dirty="0">
              <a:solidFill>
                <a:schemeClr val="tx1"/>
              </a:solidFill>
            </a:rPr>
            <a:t>Verify all accessibility features</a:t>
          </a:r>
        </a:p>
        <a:p>
          <a:r>
            <a:rPr lang="en-IN" sz="1800" dirty="0">
              <a:solidFill>
                <a:schemeClr val="tx1"/>
              </a:solidFill>
            </a:rPr>
            <a:t>Identify and address any issue </a:t>
          </a:r>
        </a:p>
        <a:p>
          <a:r>
            <a:rPr lang="en-IN" sz="1800" dirty="0">
              <a:solidFill>
                <a:schemeClr val="tx1"/>
              </a:solidFill>
            </a:rPr>
            <a:t>Ensure app provides a satisfactory user experience</a:t>
          </a:r>
        </a:p>
        <a:p>
          <a:endParaRPr lang="en-IN" sz="1800" dirty="0">
            <a:solidFill>
              <a:schemeClr val="tx1"/>
            </a:solidFill>
          </a:endParaRPr>
        </a:p>
      </dgm:t>
    </dgm:pt>
    <dgm:pt modelId="{DB496FC9-4589-4F42-9149-745ED2F9A8E9}" type="parTrans" cxnId="{C7BEDD02-166F-462C-A4D2-BFD100721337}">
      <dgm:prSet/>
      <dgm:spPr/>
      <dgm:t>
        <a:bodyPr/>
        <a:lstStyle/>
        <a:p>
          <a:endParaRPr lang="en-IN"/>
        </a:p>
      </dgm:t>
    </dgm:pt>
    <dgm:pt modelId="{D60DC4E2-BCFC-4A6F-9186-794B21F87845}" type="sibTrans" cxnId="{C7BEDD02-166F-462C-A4D2-BFD100721337}">
      <dgm:prSet/>
      <dgm:spPr/>
      <dgm:t>
        <a:bodyPr/>
        <a:lstStyle/>
        <a:p>
          <a:endParaRPr lang="en-IN"/>
        </a:p>
      </dgm:t>
    </dgm:pt>
    <dgm:pt modelId="{4BC0835F-761D-4C0F-843B-78D6FC4CFCFD}" type="pres">
      <dgm:prSet presAssocID="{78B17BEB-DDB1-4662-9FCB-F6535240FAC2}" presName="Name0" presStyleCnt="0">
        <dgm:presLayoutVars>
          <dgm:dir/>
          <dgm:animLvl val="lvl"/>
          <dgm:resizeHandles val="exact"/>
        </dgm:presLayoutVars>
      </dgm:prSet>
      <dgm:spPr/>
    </dgm:pt>
    <dgm:pt modelId="{E0B20F52-A2AB-4056-B8AB-F30DC367D31E}" type="pres">
      <dgm:prSet presAssocID="{D5210129-44DF-4225-8D72-1890B7457472}" presName="compositeNode" presStyleCnt="0">
        <dgm:presLayoutVars>
          <dgm:bulletEnabled val="1"/>
        </dgm:presLayoutVars>
      </dgm:prSet>
      <dgm:spPr/>
    </dgm:pt>
    <dgm:pt modelId="{B499A4F5-75A1-45C3-A7E6-E01243C4F560}" type="pres">
      <dgm:prSet presAssocID="{D5210129-44DF-4225-8D72-1890B7457472}" presName="bgRect" presStyleLbl="node1" presStyleIdx="0" presStyleCnt="3"/>
      <dgm:spPr/>
    </dgm:pt>
    <dgm:pt modelId="{DFB6FDB7-A5B0-4ED6-B737-5A700DB3FC92}" type="pres">
      <dgm:prSet presAssocID="{D5210129-44DF-4225-8D72-1890B7457472}" presName="parentNode" presStyleLbl="node1" presStyleIdx="0" presStyleCnt="3">
        <dgm:presLayoutVars>
          <dgm:chMax val="0"/>
          <dgm:bulletEnabled val="1"/>
        </dgm:presLayoutVars>
      </dgm:prSet>
      <dgm:spPr/>
    </dgm:pt>
    <dgm:pt modelId="{D11BF433-C633-4384-A05F-768393E171D6}" type="pres">
      <dgm:prSet presAssocID="{D5210129-44DF-4225-8D72-1890B7457472}" presName="childNode" presStyleLbl="node1" presStyleIdx="0" presStyleCnt="3">
        <dgm:presLayoutVars>
          <dgm:bulletEnabled val="1"/>
        </dgm:presLayoutVars>
      </dgm:prSet>
      <dgm:spPr/>
    </dgm:pt>
    <dgm:pt modelId="{8D293BA9-6C41-4A10-99B4-485CC3D3FE2E}" type="pres">
      <dgm:prSet presAssocID="{A12B5619-1F45-489F-AFCD-C2FFA263A1E1}" presName="hSp" presStyleCnt="0"/>
      <dgm:spPr/>
    </dgm:pt>
    <dgm:pt modelId="{252E3FAB-B8F8-45D0-87AE-6053B04C43E2}" type="pres">
      <dgm:prSet presAssocID="{A12B5619-1F45-489F-AFCD-C2FFA263A1E1}" presName="vProcSp" presStyleCnt="0"/>
      <dgm:spPr/>
    </dgm:pt>
    <dgm:pt modelId="{9F3E607E-214B-432C-B0EF-232B99667267}" type="pres">
      <dgm:prSet presAssocID="{A12B5619-1F45-489F-AFCD-C2FFA263A1E1}" presName="vSp1" presStyleCnt="0"/>
      <dgm:spPr/>
    </dgm:pt>
    <dgm:pt modelId="{AAB302EC-493A-4D40-999B-9875A71150AB}" type="pres">
      <dgm:prSet presAssocID="{A12B5619-1F45-489F-AFCD-C2FFA263A1E1}" presName="simulatedConn" presStyleLbl="solidFgAcc1" presStyleIdx="0" presStyleCnt="2"/>
      <dgm:spPr>
        <a:solidFill>
          <a:schemeClr val="bg1">
            <a:lumMod val="95000"/>
          </a:schemeClr>
        </a:solidFill>
        <a:ln>
          <a:solidFill>
            <a:schemeClr val="bg1">
              <a:lumMod val="85000"/>
            </a:schemeClr>
          </a:solidFill>
        </a:ln>
      </dgm:spPr>
    </dgm:pt>
    <dgm:pt modelId="{9E4E0F67-9067-4182-8766-D401C5117689}" type="pres">
      <dgm:prSet presAssocID="{A12B5619-1F45-489F-AFCD-C2FFA263A1E1}" presName="vSp2" presStyleCnt="0"/>
      <dgm:spPr/>
    </dgm:pt>
    <dgm:pt modelId="{8C6D0856-B17B-4587-A8DE-6C11734AE3C0}" type="pres">
      <dgm:prSet presAssocID="{A12B5619-1F45-489F-AFCD-C2FFA263A1E1}" presName="sibTrans" presStyleCnt="0"/>
      <dgm:spPr/>
    </dgm:pt>
    <dgm:pt modelId="{D186770F-4D37-40A5-A4DF-AE754FF344AC}" type="pres">
      <dgm:prSet presAssocID="{B0F126C2-1903-40F9-ADE0-6090CBB98504}" presName="compositeNode" presStyleCnt="0">
        <dgm:presLayoutVars>
          <dgm:bulletEnabled val="1"/>
        </dgm:presLayoutVars>
      </dgm:prSet>
      <dgm:spPr/>
    </dgm:pt>
    <dgm:pt modelId="{4AD84F87-96A6-4F9C-8E27-A91F18A73831}" type="pres">
      <dgm:prSet presAssocID="{B0F126C2-1903-40F9-ADE0-6090CBB98504}" presName="bgRect" presStyleLbl="node1" presStyleIdx="1" presStyleCnt="3"/>
      <dgm:spPr/>
    </dgm:pt>
    <dgm:pt modelId="{D8940A9A-EB8A-43A9-99BF-E0CD05751F67}" type="pres">
      <dgm:prSet presAssocID="{B0F126C2-1903-40F9-ADE0-6090CBB98504}" presName="parentNode" presStyleLbl="node1" presStyleIdx="1" presStyleCnt="3">
        <dgm:presLayoutVars>
          <dgm:chMax val="0"/>
          <dgm:bulletEnabled val="1"/>
        </dgm:presLayoutVars>
      </dgm:prSet>
      <dgm:spPr/>
    </dgm:pt>
    <dgm:pt modelId="{10DE5556-C738-4285-8A62-3E906C5BACB6}" type="pres">
      <dgm:prSet presAssocID="{B0F126C2-1903-40F9-ADE0-6090CBB98504}" presName="childNode" presStyleLbl="node1" presStyleIdx="1" presStyleCnt="3">
        <dgm:presLayoutVars>
          <dgm:bulletEnabled val="1"/>
        </dgm:presLayoutVars>
      </dgm:prSet>
      <dgm:spPr/>
    </dgm:pt>
    <dgm:pt modelId="{861B4FA1-3278-46DE-95CE-CC82152199E2}" type="pres">
      <dgm:prSet presAssocID="{37C7B17B-54E5-4E45-AAAC-039B425361E4}" presName="hSp" presStyleCnt="0"/>
      <dgm:spPr/>
    </dgm:pt>
    <dgm:pt modelId="{0EEFE4F3-4E09-4A80-9DD6-850010AFB34B}" type="pres">
      <dgm:prSet presAssocID="{37C7B17B-54E5-4E45-AAAC-039B425361E4}" presName="vProcSp" presStyleCnt="0"/>
      <dgm:spPr/>
    </dgm:pt>
    <dgm:pt modelId="{C3C5C95A-9450-4070-89EF-7CEC8D12BDE0}" type="pres">
      <dgm:prSet presAssocID="{37C7B17B-54E5-4E45-AAAC-039B425361E4}" presName="vSp1" presStyleCnt="0"/>
      <dgm:spPr/>
    </dgm:pt>
    <dgm:pt modelId="{5BA37C08-C18C-476B-8999-6B7C015CB72F}" type="pres">
      <dgm:prSet presAssocID="{37C7B17B-54E5-4E45-AAAC-039B425361E4}" presName="simulatedConn" presStyleLbl="solidFgAcc1" presStyleIdx="1" presStyleCnt="2"/>
      <dgm:spPr>
        <a:ln>
          <a:solidFill>
            <a:schemeClr val="bg1">
              <a:lumMod val="85000"/>
            </a:schemeClr>
          </a:solidFill>
        </a:ln>
      </dgm:spPr>
    </dgm:pt>
    <dgm:pt modelId="{6FDCB5BE-AAED-49AA-8684-4D591599CE0B}" type="pres">
      <dgm:prSet presAssocID="{37C7B17B-54E5-4E45-AAAC-039B425361E4}" presName="vSp2" presStyleCnt="0"/>
      <dgm:spPr/>
    </dgm:pt>
    <dgm:pt modelId="{BEDDEADB-396C-435C-846C-917EE045D174}" type="pres">
      <dgm:prSet presAssocID="{37C7B17B-54E5-4E45-AAAC-039B425361E4}" presName="sibTrans" presStyleCnt="0"/>
      <dgm:spPr/>
    </dgm:pt>
    <dgm:pt modelId="{93B9DCC8-295B-462B-8D47-B9BDBB494F8A}" type="pres">
      <dgm:prSet presAssocID="{4BCE2A46-6AC7-4969-AAF7-961CDBD466B8}" presName="compositeNode" presStyleCnt="0">
        <dgm:presLayoutVars>
          <dgm:bulletEnabled val="1"/>
        </dgm:presLayoutVars>
      </dgm:prSet>
      <dgm:spPr/>
    </dgm:pt>
    <dgm:pt modelId="{A94C66D6-8907-4B8F-B11A-1F22AEB3EFE6}" type="pres">
      <dgm:prSet presAssocID="{4BCE2A46-6AC7-4969-AAF7-961CDBD466B8}" presName="bgRect" presStyleLbl="node1" presStyleIdx="2" presStyleCnt="3"/>
      <dgm:spPr/>
    </dgm:pt>
    <dgm:pt modelId="{A42769D2-0FCE-49EF-9AD3-FC6821A3F0C5}" type="pres">
      <dgm:prSet presAssocID="{4BCE2A46-6AC7-4969-AAF7-961CDBD466B8}" presName="parentNode" presStyleLbl="node1" presStyleIdx="2" presStyleCnt="3">
        <dgm:presLayoutVars>
          <dgm:chMax val="0"/>
          <dgm:bulletEnabled val="1"/>
        </dgm:presLayoutVars>
      </dgm:prSet>
      <dgm:spPr/>
    </dgm:pt>
    <dgm:pt modelId="{CD29AFDC-4DC1-4B3C-B5B7-4E532960694A}" type="pres">
      <dgm:prSet presAssocID="{4BCE2A46-6AC7-4969-AAF7-961CDBD466B8}" presName="childNode" presStyleLbl="node1" presStyleIdx="2" presStyleCnt="3">
        <dgm:presLayoutVars>
          <dgm:bulletEnabled val="1"/>
        </dgm:presLayoutVars>
      </dgm:prSet>
      <dgm:spPr/>
    </dgm:pt>
  </dgm:ptLst>
  <dgm:cxnLst>
    <dgm:cxn modelId="{80E57500-6629-4625-95FC-7F66CDA62F55}" type="presOf" srcId="{D5210129-44DF-4225-8D72-1890B7457472}" destId="{DFB6FDB7-A5B0-4ED6-B737-5A700DB3FC92}" srcOrd="1" destOrd="0" presId="urn:microsoft.com/office/officeart/2005/8/layout/hProcess7"/>
    <dgm:cxn modelId="{C7BEDD02-166F-462C-A4D2-BFD100721337}" srcId="{4BCE2A46-6AC7-4969-AAF7-961CDBD466B8}" destId="{F1E7EA6B-1C5C-4A52-B31D-9A032CE67B9F}" srcOrd="0" destOrd="0" parTransId="{DB496FC9-4589-4F42-9149-745ED2F9A8E9}" sibTransId="{D60DC4E2-BCFC-4A6F-9186-794B21F87845}"/>
    <dgm:cxn modelId="{6A60ED0B-1A7A-425E-AB62-7E6806E8A1F2}" srcId="{78B17BEB-DDB1-4662-9FCB-F6535240FAC2}" destId="{B0F126C2-1903-40F9-ADE0-6090CBB98504}" srcOrd="1" destOrd="0" parTransId="{219B9AD1-31A8-4B40-B757-004F64D37AF9}" sibTransId="{37C7B17B-54E5-4E45-AAAC-039B425361E4}"/>
    <dgm:cxn modelId="{F4721C1C-3AD6-4412-84EF-C244E306E262}" type="presOf" srcId="{B0F126C2-1903-40F9-ADE0-6090CBB98504}" destId="{D8940A9A-EB8A-43A9-99BF-E0CD05751F67}" srcOrd="1" destOrd="0" presId="urn:microsoft.com/office/officeart/2005/8/layout/hProcess7"/>
    <dgm:cxn modelId="{C566D328-7973-470D-96A6-6BF10EB79CD2}" type="presOf" srcId="{B0F126C2-1903-40F9-ADE0-6090CBB98504}" destId="{4AD84F87-96A6-4F9C-8E27-A91F18A73831}" srcOrd="0" destOrd="0" presId="urn:microsoft.com/office/officeart/2005/8/layout/hProcess7"/>
    <dgm:cxn modelId="{9A8FEA5F-BECF-4E35-B1C7-42C49F633C5D}" srcId="{B0F126C2-1903-40F9-ADE0-6090CBB98504}" destId="{C76F11BC-B247-4232-AE23-90C7AAFE4C38}" srcOrd="0" destOrd="0" parTransId="{F10AE586-0A94-4212-B3BF-0838E818C2B5}" sibTransId="{B0842B4D-8D31-4CAA-86C1-39D1ADA6AE48}"/>
    <dgm:cxn modelId="{D6165547-5B54-41EE-ADD3-592D688A4613}" srcId="{D5210129-44DF-4225-8D72-1890B7457472}" destId="{1ADA97B3-1166-4E67-BDDA-04F6E5E5B9A7}" srcOrd="0" destOrd="0" parTransId="{179A06D8-C704-40B5-B497-63342CC4BBF4}" sibTransId="{0E687F5F-E003-40FB-8AB6-1D3B90346930}"/>
    <dgm:cxn modelId="{FF19C968-10A0-4EA2-A3AF-2C22E7F8EED9}" srcId="{78B17BEB-DDB1-4662-9FCB-F6535240FAC2}" destId="{4BCE2A46-6AC7-4969-AAF7-961CDBD466B8}" srcOrd="2" destOrd="0" parTransId="{0DAC868F-5D6D-430D-9694-27978262EC7A}" sibTransId="{D3330383-9128-4ED6-90F7-3CD738E0F4AF}"/>
    <dgm:cxn modelId="{C89C3452-F666-4548-A468-411339326FC5}" srcId="{78B17BEB-DDB1-4662-9FCB-F6535240FAC2}" destId="{D5210129-44DF-4225-8D72-1890B7457472}" srcOrd="0" destOrd="0" parTransId="{88EC2B15-F560-495E-9F0B-6A2054513C24}" sibTransId="{A12B5619-1F45-489F-AFCD-C2FFA263A1E1}"/>
    <dgm:cxn modelId="{C7FB0182-1FDA-4BBF-ABC3-51E8D4D35A79}" type="presOf" srcId="{F1E7EA6B-1C5C-4A52-B31D-9A032CE67B9F}" destId="{CD29AFDC-4DC1-4B3C-B5B7-4E532960694A}" srcOrd="0" destOrd="0" presId="urn:microsoft.com/office/officeart/2005/8/layout/hProcess7"/>
    <dgm:cxn modelId="{E7F20C9F-5620-42F3-A8C4-868D2B506B53}" type="presOf" srcId="{D5210129-44DF-4225-8D72-1890B7457472}" destId="{B499A4F5-75A1-45C3-A7E6-E01243C4F560}" srcOrd="0" destOrd="0" presId="urn:microsoft.com/office/officeart/2005/8/layout/hProcess7"/>
    <dgm:cxn modelId="{139B76CF-86AC-4C44-9DF6-540B520DBB77}" type="presOf" srcId="{78B17BEB-DDB1-4662-9FCB-F6535240FAC2}" destId="{4BC0835F-761D-4C0F-843B-78D6FC4CFCFD}" srcOrd="0" destOrd="0" presId="urn:microsoft.com/office/officeart/2005/8/layout/hProcess7"/>
    <dgm:cxn modelId="{DB3DE1D0-3ECE-4B2D-B2A8-2F5C22E61576}" type="presOf" srcId="{4BCE2A46-6AC7-4969-AAF7-961CDBD466B8}" destId="{A94C66D6-8907-4B8F-B11A-1F22AEB3EFE6}" srcOrd="0" destOrd="0" presId="urn:microsoft.com/office/officeart/2005/8/layout/hProcess7"/>
    <dgm:cxn modelId="{C8D876DD-3913-4EEE-A24D-EB8950661952}" type="presOf" srcId="{C76F11BC-B247-4232-AE23-90C7AAFE4C38}" destId="{10DE5556-C738-4285-8A62-3E906C5BACB6}" srcOrd="0" destOrd="0" presId="urn:microsoft.com/office/officeart/2005/8/layout/hProcess7"/>
    <dgm:cxn modelId="{59BF42E1-F2C3-41FA-8029-2C06B06D8765}" type="presOf" srcId="{4BCE2A46-6AC7-4969-AAF7-961CDBD466B8}" destId="{A42769D2-0FCE-49EF-9AD3-FC6821A3F0C5}" srcOrd="1" destOrd="0" presId="urn:microsoft.com/office/officeart/2005/8/layout/hProcess7"/>
    <dgm:cxn modelId="{D53E9CF6-C0B4-474B-AE21-2DB563C4FF9F}" type="presOf" srcId="{1ADA97B3-1166-4E67-BDDA-04F6E5E5B9A7}" destId="{D11BF433-C633-4384-A05F-768393E171D6}" srcOrd="0" destOrd="0" presId="urn:microsoft.com/office/officeart/2005/8/layout/hProcess7"/>
    <dgm:cxn modelId="{7720F5CB-58B1-49F6-AF56-56F66EB68D7B}" type="presParOf" srcId="{4BC0835F-761D-4C0F-843B-78D6FC4CFCFD}" destId="{E0B20F52-A2AB-4056-B8AB-F30DC367D31E}" srcOrd="0" destOrd="0" presId="urn:microsoft.com/office/officeart/2005/8/layout/hProcess7"/>
    <dgm:cxn modelId="{484A7BEC-6A98-4168-BF20-77C7AADFB5DE}" type="presParOf" srcId="{E0B20F52-A2AB-4056-B8AB-F30DC367D31E}" destId="{B499A4F5-75A1-45C3-A7E6-E01243C4F560}" srcOrd="0" destOrd="0" presId="urn:microsoft.com/office/officeart/2005/8/layout/hProcess7"/>
    <dgm:cxn modelId="{79FAE2D5-F934-41AC-ADCD-A6B2C198B228}" type="presParOf" srcId="{E0B20F52-A2AB-4056-B8AB-F30DC367D31E}" destId="{DFB6FDB7-A5B0-4ED6-B737-5A700DB3FC92}" srcOrd="1" destOrd="0" presId="urn:microsoft.com/office/officeart/2005/8/layout/hProcess7"/>
    <dgm:cxn modelId="{D4D93110-CD55-468E-B054-77812E93EA41}" type="presParOf" srcId="{E0B20F52-A2AB-4056-B8AB-F30DC367D31E}" destId="{D11BF433-C633-4384-A05F-768393E171D6}" srcOrd="2" destOrd="0" presId="urn:microsoft.com/office/officeart/2005/8/layout/hProcess7"/>
    <dgm:cxn modelId="{72CE9E65-FCA1-4799-942A-C5BDA5E594E5}" type="presParOf" srcId="{4BC0835F-761D-4C0F-843B-78D6FC4CFCFD}" destId="{8D293BA9-6C41-4A10-99B4-485CC3D3FE2E}" srcOrd="1" destOrd="0" presId="urn:microsoft.com/office/officeart/2005/8/layout/hProcess7"/>
    <dgm:cxn modelId="{34821C85-2316-4444-847F-08620BF2B524}" type="presParOf" srcId="{4BC0835F-761D-4C0F-843B-78D6FC4CFCFD}" destId="{252E3FAB-B8F8-45D0-87AE-6053B04C43E2}" srcOrd="2" destOrd="0" presId="urn:microsoft.com/office/officeart/2005/8/layout/hProcess7"/>
    <dgm:cxn modelId="{E22B1F1A-FA47-45A4-A96E-04997DB24074}" type="presParOf" srcId="{252E3FAB-B8F8-45D0-87AE-6053B04C43E2}" destId="{9F3E607E-214B-432C-B0EF-232B99667267}" srcOrd="0" destOrd="0" presId="urn:microsoft.com/office/officeart/2005/8/layout/hProcess7"/>
    <dgm:cxn modelId="{82FA7D4A-1E51-4E2E-B9BE-89E7B49F4555}" type="presParOf" srcId="{252E3FAB-B8F8-45D0-87AE-6053B04C43E2}" destId="{AAB302EC-493A-4D40-999B-9875A71150AB}" srcOrd="1" destOrd="0" presId="urn:microsoft.com/office/officeart/2005/8/layout/hProcess7"/>
    <dgm:cxn modelId="{060CCCB3-C36B-4F57-8A2A-34E21C7A2391}" type="presParOf" srcId="{252E3FAB-B8F8-45D0-87AE-6053B04C43E2}" destId="{9E4E0F67-9067-4182-8766-D401C5117689}" srcOrd="2" destOrd="0" presId="urn:microsoft.com/office/officeart/2005/8/layout/hProcess7"/>
    <dgm:cxn modelId="{0BBF15A4-FAF5-4728-BD89-DC348A36739E}" type="presParOf" srcId="{4BC0835F-761D-4C0F-843B-78D6FC4CFCFD}" destId="{8C6D0856-B17B-4587-A8DE-6C11734AE3C0}" srcOrd="3" destOrd="0" presId="urn:microsoft.com/office/officeart/2005/8/layout/hProcess7"/>
    <dgm:cxn modelId="{3246C2AF-0FC2-4D5C-AE64-F8DF9787DEA4}" type="presParOf" srcId="{4BC0835F-761D-4C0F-843B-78D6FC4CFCFD}" destId="{D186770F-4D37-40A5-A4DF-AE754FF344AC}" srcOrd="4" destOrd="0" presId="urn:microsoft.com/office/officeart/2005/8/layout/hProcess7"/>
    <dgm:cxn modelId="{D9DCB164-9F9F-4FEB-AEA7-DE25C70A2EFF}" type="presParOf" srcId="{D186770F-4D37-40A5-A4DF-AE754FF344AC}" destId="{4AD84F87-96A6-4F9C-8E27-A91F18A73831}" srcOrd="0" destOrd="0" presId="urn:microsoft.com/office/officeart/2005/8/layout/hProcess7"/>
    <dgm:cxn modelId="{AB67F870-D954-4AA8-AD3E-72596E8BCFF6}" type="presParOf" srcId="{D186770F-4D37-40A5-A4DF-AE754FF344AC}" destId="{D8940A9A-EB8A-43A9-99BF-E0CD05751F67}" srcOrd="1" destOrd="0" presId="urn:microsoft.com/office/officeart/2005/8/layout/hProcess7"/>
    <dgm:cxn modelId="{25C35D85-3ECF-4662-B712-758BE11729BB}" type="presParOf" srcId="{D186770F-4D37-40A5-A4DF-AE754FF344AC}" destId="{10DE5556-C738-4285-8A62-3E906C5BACB6}" srcOrd="2" destOrd="0" presId="urn:microsoft.com/office/officeart/2005/8/layout/hProcess7"/>
    <dgm:cxn modelId="{73BC1636-A841-4F6D-A90C-43D71D622AC5}" type="presParOf" srcId="{4BC0835F-761D-4C0F-843B-78D6FC4CFCFD}" destId="{861B4FA1-3278-46DE-95CE-CC82152199E2}" srcOrd="5" destOrd="0" presId="urn:microsoft.com/office/officeart/2005/8/layout/hProcess7"/>
    <dgm:cxn modelId="{F7E09097-3A0F-4363-BB6E-A91843C74D17}" type="presParOf" srcId="{4BC0835F-761D-4C0F-843B-78D6FC4CFCFD}" destId="{0EEFE4F3-4E09-4A80-9DD6-850010AFB34B}" srcOrd="6" destOrd="0" presId="urn:microsoft.com/office/officeart/2005/8/layout/hProcess7"/>
    <dgm:cxn modelId="{A92357CA-30AE-416F-B61B-81D40F009A5D}" type="presParOf" srcId="{0EEFE4F3-4E09-4A80-9DD6-850010AFB34B}" destId="{C3C5C95A-9450-4070-89EF-7CEC8D12BDE0}" srcOrd="0" destOrd="0" presId="urn:microsoft.com/office/officeart/2005/8/layout/hProcess7"/>
    <dgm:cxn modelId="{0E56A97C-E421-47A0-AE97-54CB8D04D2F2}" type="presParOf" srcId="{0EEFE4F3-4E09-4A80-9DD6-850010AFB34B}" destId="{5BA37C08-C18C-476B-8999-6B7C015CB72F}" srcOrd="1" destOrd="0" presId="urn:microsoft.com/office/officeart/2005/8/layout/hProcess7"/>
    <dgm:cxn modelId="{E9430C1D-05FA-4B1E-8249-2B73487E9EA2}" type="presParOf" srcId="{0EEFE4F3-4E09-4A80-9DD6-850010AFB34B}" destId="{6FDCB5BE-AAED-49AA-8684-4D591599CE0B}" srcOrd="2" destOrd="0" presId="urn:microsoft.com/office/officeart/2005/8/layout/hProcess7"/>
    <dgm:cxn modelId="{22351640-CF31-4C67-8A63-1A96F642CF4D}" type="presParOf" srcId="{4BC0835F-761D-4C0F-843B-78D6FC4CFCFD}" destId="{BEDDEADB-396C-435C-846C-917EE045D174}" srcOrd="7" destOrd="0" presId="urn:microsoft.com/office/officeart/2005/8/layout/hProcess7"/>
    <dgm:cxn modelId="{AF295BA2-DEB7-4AA3-860A-16A175A59FA5}" type="presParOf" srcId="{4BC0835F-761D-4C0F-843B-78D6FC4CFCFD}" destId="{93B9DCC8-295B-462B-8D47-B9BDBB494F8A}" srcOrd="8" destOrd="0" presId="urn:microsoft.com/office/officeart/2005/8/layout/hProcess7"/>
    <dgm:cxn modelId="{1144C31E-BFBC-4EF8-AFB6-7F25E0ECB496}" type="presParOf" srcId="{93B9DCC8-295B-462B-8D47-B9BDBB494F8A}" destId="{A94C66D6-8907-4B8F-B11A-1F22AEB3EFE6}" srcOrd="0" destOrd="0" presId="urn:microsoft.com/office/officeart/2005/8/layout/hProcess7"/>
    <dgm:cxn modelId="{DDDA6DDD-2335-44C1-9351-529FA4377BF0}" type="presParOf" srcId="{93B9DCC8-295B-462B-8D47-B9BDBB494F8A}" destId="{A42769D2-0FCE-49EF-9AD3-FC6821A3F0C5}" srcOrd="1" destOrd="0" presId="urn:microsoft.com/office/officeart/2005/8/layout/hProcess7"/>
    <dgm:cxn modelId="{BE5070C1-C377-413D-A316-4CF1AFA24EF1}" type="presParOf" srcId="{93B9DCC8-295B-462B-8D47-B9BDBB494F8A}" destId="{CD29AFDC-4DC1-4B3C-B5B7-4E532960694A}" srcOrd="2" destOrd="0" presId="urn:microsoft.com/office/officeart/2005/8/layout/hProcess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26B8CC2-CFDE-444E-8BF3-DE922AF8FF07}"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IN"/>
        </a:p>
      </dgm:t>
    </dgm:pt>
    <dgm:pt modelId="{6D075FB8-6DC0-431A-823C-3959D6F328AF}">
      <dgm:prSet phldrT="[Text]"/>
      <dgm:spPr>
        <a:solidFill>
          <a:schemeClr val="bg1">
            <a:lumMod val="85000"/>
          </a:schemeClr>
        </a:solidFill>
      </dgm:spPr>
      <dgm:t>
        <a:bodyPr/>
        <a:lstStyle/>
        <a:p>
          <a:r>
            <a:rPr lang="en-IN" dirty="0">
              <a:solidFill>
                <a:schemeClr val="tx1"/>
              </a:solidFill>
            </a:rPr>
            <a:t>OBJECTIVE</a:t>
          </a:r>
        </a:p>
      </dgm:t>
    </dgm:pt>
    <dgm:pt modelId="{99424912-DFC9-4FEA-816F-5EE42C0AECD9}" type="parTrans" cxnId="{D48A5C35-0F66-4273-B480-771BF29DC874}">
      <dgm:prSet/>
      <dgm:spPr/>
      <dgm:t>
        <a:bodyPr/>
        <a:lstStyle/>
        <a:p>
          <a:endParaRPr lang="en-IN"/>
        </a:p>
      </dgm:t>
    </dgm:pt>
    <dgm:pt modelId="{C969C639-0A72-4CDC-9D3C-B397A508EEB1}" type="sibTrans" cxnId="{D48A5C35-0F66-4273-B480-771BF29DC874}">
      <dgm:prSet/>
      <dgm:spPr/>
      <dgm:t>
        <a:bodyPr/>
        <a:lstStyle/>
        <a:p>
          <a:endParaRPr lang="en-IN"/>
        </a:p>
      </dgm:t>
    </dgm:pt>
    <dgm:pt modelId="{15BF9BE7-494A-414E-8C25-341079120085}">
      <dgm:prSet phldrT="[Text]" custT="1"/>
      <dgm:spPr/>
      <dgm:t>
        <a:bodyPr/>
        <a:lstStyle/>
        <a:p>
          <a:r>
            <a:rPr lang="en-US" sz="2000" b="0" i="0" dirty="0">
              <a:solidFill>
                <a:schemeClr val="tx1"/>
              </a:solidFill>
            </a:rPr>
            <a:t>The deployment phase of the Uber Elderly project involves releasing the developed software to the end-users, ensuring a smooth and successful transition from development to production. The objective of this phase is to ensure that the system is reliable, secure, and meets the user needs effectively.</a:t>
          </a:r>
          <a:endParaRPr lang="en-IN" sz="2000" dirty="0">
            <a:solidFill>
              <a:schemeClr val="tx1"/>
            </a:solidFill>
          </a:endParaRPr>
        </a:p>
      </dgm:t>
    </dgm:pt>
    <dgm:pt modelId="{A34E3EF6-E6E8-46BB-8335-4CC84B4A6C0F}" type="parTrans" cxnId="{9370FADC-444B-4567-84C9-56EC27F6873B}">
      <dgm:prSet/>
      <dgm:spPr/>
      <dgm:t>
        <a:bodyPr/>
        <a:lstStyle/>
        <a:p>
          <a:endParaRPr lang="en-IN"/>
        </a:p>
      </dgm:t>
    </dgm:pt>
    <dgm:pt modelId="{2542468F-F484-4FE1-AD33-94FD6DE319D0}" type="sibTrans" cxnId="{9370FADC-444B-4567-84C9-56EC27F6873B}">
      <dgm:prSet/>
      <dgm:spPr/>
      <dgm:t>
        <a:bodyPr/>
        <a:lstStyle/>
        <a:p>
          <a:endParaRPr lang="en-IN"/>
        </a:p>
      </dgm:t>
    </dgm:pt>
    <dgm:pt modelId="{15BC0943-47CD-4B31-98E7-7E48A552DB0B}" type="pres">
      <dgm:prSet presAssocID="{126B8CC2-CFDE-444E-8BF3-DE922AF8FF07}" presName="Name0" presStyleCnt="0">
        <dgm:presLayoutVars>
          <dgm:dir/>
          <dgm:animLvl val="lvl"/>
          <dgm:resizeHandles val="exact"/>
        </dgm:presLayoutVars>
      </dgm:prSet>
      <dgm:spPr/>
    </dgm:pt>
    <dgm:pt modelId="{BE54BF0D-B2C0-4167-BA96-003E4DA183DF}" type="pres">
      <dgm:prSet presAssocID="{6D075FB8-6DC0-431A-823C-3959D6F328AF}" presName="compositeNode" presStyleCnt="0">
        <dgm:presLayoutVars>
          <dgm:bulletEnabled val="1"/>
        </dgm:presLayoutVars>
      </dgm:prSet>
      <dgm:spPr/>
    </dgm:pt>
    <dgm:pt modelId="{5D7C8B91-A472-4333-B943-545275C395A7}" type="pres">
      <dgm:prSet presAssocID="{6D075FB8-6DC0-431A-823C-3959D6F328AF}" presName="bgRect" presStyleLbl="node1" presStyleIdx="0" presStyleCnt="1"/>
      <dgm:spPr/>
    </dgm:pt>
    <dgm:pt modelId="{472B7F88-023D-46CD-95A3-9C251AA60BAD}" type="pres">
      <dgm:prSet presAssocID="{6D075FB8-6DC0-431A-823C-3959D6F328AF}" presName="parentNode" presStyleLbl="node1" presStyleIdx="0" presStyleCnt="1">
        <dgm:presLayoutVars>
          <dgm:chMax val="0"/>
          <dgm:bulletEnabled val="1"/>
        </dgm:presLayoutVars>
      </dgm:prSet>
      <dgm:spPr/>
    </dgm:pt>
    <dgm:pt modelId="{6C4970B7-D2AF-42CF-84B3-449D83B86729}" type="pres">
      <dgm:prSet presAssocID="{6D075FB8-6DC0-431A-823C-3959D6F328AF}" presName="childNode" presStyleLbl="node1" presStyleIdx="0" presStyleCnt="1">
        <dgm:presLayoutVars>
          <dgm:bulletEnabled val="1"/>
        </dgm:presLayoutVars>
      </dgm:prSet>
      <dgm:spPr/>
    </dgm:pt>
  </dgm:ptLst>
  <dgm:cxnLst>
    <dgm:cxn modelId="{D48A5C35-0F66-4273-B480-771BF29DC874}" srcId="{126B8CC2-CFDE-444E-8BF3-DE922AF8FF07}" destId="{6D075FB8-6DC0-431A-823C-3959D6F328AF}" srcOrd="0" destOrd="0" parTransId="{99424912-DFC9-4FEA-816F-5EE42C0AECD9}" sibTransId="{C969C639-0A72-4CDC-9D3C-B397A508EEB1}"/>
    <dgm:cxn modelId="{58F6664C-EF9D-4827-92D5-1ED8C2BD3D2D}" type="presOf" srcId="{6D075FB8-6DC0-431A-823C-3959D6F328AF}" destId="{472B7F88-023D-46CD-95A3-9C251AA60BAD}" srcOrd="1" destOrd="0" presId="urn:microsoft.com/office/officeart/2005/8/layout/hProcess7"/>
    <dgm:cxn modelId="{CA929771-5DA4-4C3F-9031-EA749B8F13F5}" type="presOf" srcId="{15BF9BE7-494A-414E-8C25-341079120085}" destId="{6C4970B7-D2AF-42CF-84B3-449D83B86729}" srcOrd="0" destOrd="0" presId="urn:microsoft.com/office/officeart/2005/8/layout/hProcess7"/>
    <dgm:cxn modelId="{54C8B3AA-CB3D-4625-9BFE-E83499F2FA03}" type="presOf" srcId="{6D075FB8-6DC0-431A-823C-3959D6F328AF}" destId="{5D7C8B91-A472-4333-B943-545275C395A7}" srcOrd="0" destOrd="0" presId="urn:microsoft.com/office/officeart/2005/8/layout/hProcess7"/>
    <dgm:cxn modelId="{9370FADC-444B-4567-84C9-56EC27F6873B}" srcId="{6D075FB8-6DC0-431A-823C-3959D6F328AF}" destId="{15BF9BE7-494A-414E-8C25-341079120085}" srcOrd="0" destOrd="0" parTransId="{A34E3EF6-E6E8-46BB-8335-4CC84B4A6C0F}" sibTransId="{2542468F-F484-4FE1-AD33-94FD6DE319D0}"/>
    <dgm:cxn modelId="{893800E2-2C8F-44BB-AEA2-4A7374E22295}" type="presOf" srcId="{126B8CC2-CFDE-444E-8BF3-DE922AF8FF07}" destId="{15BC0943-47CD-4B31-98E7-7E48A552DB0B}" srcOrd="0" destOrd="0" presId="urn:microsoft.com/office/officeart/2005/8/layout/hProcess7"/>
    <dgm:cxn modelId="{30632437-5512-43F8-A527-C9EFF0A8DB35}" type="presParOf" srcId="{15BC0943-47CD-4B31-98E7-7E48A552DB0B}" destId="{BE54BF0D-B2C0-4167-BA96-003E4DA183DF}" srcOrd="0" destOrd="0" presId="urn:microsoft.com/office/officeart/2005/8/layout/hProcess7"/>
    <dgm:cxn modelId="{790AB317-19EE-42D9-9D5A-2623952DE132}" type="presParOf" srcId="{BE54BF0D-B2C0-4167-BA96-003E4DA183DF}" destId="{5D7C8B91-A472-4333-B943-545275C395A7}" srcOrd="0" destOrd="0" presId="urn:microsoft.com/office/officeart/2005/8/layout/hProcess7"/>
    <dgm:cxn modelId="{58E5DB0B-C97C-431C-95D7-73F9565ECB68}" type="presParOf" srcId="{BE54BF0D-B2C0-4167-BA96-003E4DA183DF}" destId="{472B7F88-023D-46CD-95A3-9C251AA60BAD}" srcOrd="1" destOrd="0" presId="urn:microsoft.com/office/officeart/2005/8/layout/hProcess7"/>
    <dgm:cxn modelId="{AC5E1BDE-43B9-4D2D-8D43-B4D47DB8A500}" type="presParOf" srcId="{BE54BF0D-B2C0-4167-BA96-003E4DA183DF}" destId="{6C4970B7-D2AF-42CF-84B3-449D83B86729}"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26B8CC2-CFDE-444E-8BF3-DE922AF8FF07}"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IN"/>
        </a:p>
      </dgm:t>
    </dgm:pt>
    <dgm:pt modelId="{15BC0943-47CD-4B31-98E7-7E48A552DB0B}" type="pres">
      <dgm:prSet presAssocID="{126B8CC2-CFDE-444E-8BF3-DE922AF8FF07}" presName="Name0" presStyleCnt="0">
        <dgm:presLayoutVars>
          <dgm:dir/>
          <dgm:animLvl val="lvl"/>
          <dgm:resizeHandles val="exact"/>
        </dgm:presLayoutVars>
      </dgm:prSet>
      <dgm:spPr/>
    </dgm:pt>
  </dgm:ptLst>
  <dgm:cxnLst>
    <dgm:cxn modelId="{893800E2-2C8F-44BB-AEA2-4A7374E22295}" type="presOf" srcId="{126B8CC2-CFDE-444E-8BF3-DE922AF8FF07}" destId="{15BC0943-47CD-4B31-98E7-7E48A552DB0B}" srcOrd="0"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8B17BEB-DDB1-4662-9FCB-F6535240FAC2}"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IN"/>
        </a:p>
      </dgm:t>
    </dgm:pt>
    <dgm:pt modelId="{D5210129-44DF-4225-8D72-1890B7457472}">
      <dgm:prSet phldrT="[Text]"/>
      <dgm:spPr>
        <a:solidFill>
          <a:schemeClr val="bg1">
            <a:lumMod val="85000"/>
          </a:schemeClr>
        </a:solidFill>
      </dgm:spPr>
      <dgm:t>
        <a:bodyPr/>
        <a:lstStyle/>
        <a:p>
          <a:r>
            <a:rPr lang="en-IN" b="1" dirty="0">
              <a:solidFill>
                <a:schemeClr val="tx1"/>
              </a:solidFill>
            </a:rPr>
            <a:t>LAUNCH DATE AND APP STORE AVAILABILITY</a:t>
          </a:r>
        </a:p>
      </dgm:t>
    </dgm:pt>
    <dgm:pt modelId="{88EC2B15-F560-495E-9F0B-6A2054513C24}" type="parTrans" cxnId="{C89C3452-F666-4548-A468-411339326FC5}">
      <dgm:prSet/>
      <dgm:spPr/>
      <dgm:t>
        <a:bodyPr/>
        <a:lstStyle/>
        <a:p>
          <a:endParaRPr lang="en-IN"/>
        </a:p>
      </dgm:t>
    </dgm:pt>
    <dgm:pt modelId="{A12B5619-1F45-489F-AFCD-C2FFA263A1E1}" type="sibTrans" cxnId="{C89C3452-F666-4548-A468-411339326FC5}">
      <dgm:prSet/>
      <dgm:spPr/>
      <dgm:t>
        <a:bodyPr/>
        <a:lstStyle/>
        <a:p>
          <a:endParaRPr lang="en-IN"/>
        </a:p>
      </dgm:t>
    </dgm:pt>
    <dgm:pt modelId="{1ADA97B3-1166-4E67-BDDA-04F6E5E5B9A7}">
      <dgm:prSet phldrT="[Text]" custT="1"/>
      <dgm:spPr/>
      <dgm:t>
        <a:bodyPr/>
        <a:lstStyle/>
        <a:p>
          <a:pPr>
            <a:buFont typeface="Wingdings" panose="05000000000000000000" pitchFamily="2" charset="2"/>
            <a:buChar char="§"/>
          </a:pPr>
          <a:r>
            <a:rPr lang="en-IN" sz="1800" dirty="0">
              <a:solidFill>
                <a:schemeClr val="tx1"/>
              </a:solidFill>
            </a:rPr>
            <a:t>Set a specific launch date for the app</a:t>
          </a:r>
        </a:p>
        <a:p>
          <a:pPr>
            <a:buFont typeface="Wingdings" panose="05000000000000000000" pitchFamily="2" charset="2"/>
            <a:buChar char="§"/>
          </a:pPr>
          <a:r>
            <a:rPr lang="en-IN" sz="1800" dirty="0">
              <a:solidFill>
                <a:schemeClr val="tx1"/>
              </a:solidFill>
            </a:rPr>
            <a:t>Ensure that the app is available for download on both IOS and Android platforms </a:t>
          </a:r>
        </a:p>
        <a:p>
          <a:pPr>
            <a:buFont typeface="Wingdings" panose="05000000000000000000" pitchFamily="2" charset="2"/>
            <a:buChar char="§"/>
          </a:pPr>
          <a:endParaRPr lang="en-IN" sz="1800" dirty="0">
            <a:solidFill>
              <a:schemeClr val="tx1"/>
            </a:solidFill>
          </a:endParaRPr>
        </a:p>
        <a:p>
          <a:pPr>
            <a:buFont typeface="Wingdings" panose="05000000000000000000" pitchFamily="2" charset="2"/>
            <a:buChar char="§"/>
          </a:pPr>
          <a:r>
            <a:rPr lang="en-IN" sz="1800" dirty="0">
              <a:solidFill>
                <a:schemeClr val="tx1"/>
              </a:solidFill>
            </a:rPr>
            <a:t> </a:t>
          </a:r>
          <a:br>
            <a:rPr lang="en-IN" sz="3800" dirty="0">
              <a:solidFill>
                <a:schemeClr val="tx1"/>
              </a:solidFill>
            </a:rPr>
          </a:br>
          <a:endParaRPr lang="en-IN" sz="3800" dirty="0">
            <a:solidFill>
              <a:schemeClr val="tx1"/>
            </a:solidFill>
          </a:endParaRPr>
        </a:p>
      </dgm:t>
    </dgm:pt>
    <dgm:pt modelId="{179A06D8-C704-40B5-B497-63342CC4BBF4}" type="parTrans" cxnId="{D6165547-5B54-41EE-ADD3-592D688A4613}">
      <dgm:prSet/>
      <dgm:spPr/>
      <dgm:t>
        <a:bodyPr/>
        <a:lstStyle/>
        <a:p>
          <a:endParaRPr lang="en-IN"/>
        </a:p>
      </dgm:t>
    </dgm:pt>
    <dgm:pt modelId="{0E687F5F-E003-40FB-8AB6-1D3B90346930}" type="sibTrans" cxnId="{D6165547-5B54-41EE-ADD3-592D688A4613}">
      <dgm:prSet/>
      <dgm:spPr/>
      <dgm:t>
        <a:bodyPr/>
        <a:lstStyle/>
        <a:p>
          <a:endParaRPr lang="en-IN"/>
        </a:p>
      </dgm:t>
    </dgm:pt>
    <dgm:pt modelId="{B0F126C2-1903-40F9-ADE0-6090CBB98504}">
      <dgm:prSet phldrT="[Text]"/>
      <dgm:spPr>
        <a:solidFill>
          <a:schemeClr val="bg1">
            <a:lumMod val="85000"/>
          </a:schemeClr>
        </a:solidFill>
      </dgm:spPr>
      <dgm:t>
        <a:bodyPr/>
        <a:lstStyle/>
        <a:p>
          <a:r>
            <a:rPr lang="en-IN" b="1" dirty="0">
              <a:solidFill>
                <a:schemeClr val="tx1"/>
              </a:solidFill>
            </a:rPr>
            <a:t>USER FEEDBACK AND MARKETING CAMPAIGNS</a:t>
          </a:r>
        </a:p>
      </dgm:t>
    </dgm:pt>
    <dgm:pt modelId="{219B9AD1-31A8-4B40-B757-004F64D37AF9}" type="parTrans" cxnId="{6A60ED0B-1A7A-425E-AB62-7E6806E8A1F2}">
      <dgm:prSet/>
      <dgm:spPr/>
      <dgm:t>
        <a:bodyPr/>
        <a:lstStyle/>
        <a:p>
          <a:endParaRPr lang="en-IN"/>
        </a:p>
      </dgm:t>
    </dgm:pt>
    <dgm:pt modelId="{37C7B17B-54E5-4E45-AAAC-039B425361E4}" type="sibTrans" cxnId="{6A60ED0B-1A7A-425E-AB62-7E6806E8A1F2}">
      <dgm:prSet/>
      <dgm:spPr/>
      <dgm:t>
        <a:bodyPr/>
        <a:lstStyle/>
        <a:p>
          <a:endParaRPr lang="en-IN"/>
        </a:p>
      </dgm:t>
    </dgm:pt>
    <dgm:pt modelId="{C76F11BC-B247-4232-AE23-90C7AAFE4C38}">
      <dgm:prSet phldrT="[Text]" custT="1"/>
      <dgm:spPr/>
      <dgm:t>
        <a:bodyPr/>
        <a:lstStyle/>
        <a:p>
          <a:pPr>
            <a:buFont typeface="Courier New" panose="02070309020205020404" pitchFamily="49" charset="0"/>
            <a:buChar char="o"/>
          </a:pPr>
          <a:r>
            <a:rPr lang="en-IN" sz="1800" dirty="0">
              <a:solidFill>
                <a:schemeClr val="tx1"/>
              </a:solidFill>
            </a:rPr>
            <a:t>Establish a system for user’s nominee to provide feedback through their mobile</a:t>
          </a:r>
        </a:p>
        <a:p>
          <a:pPr>
            <a:buFont typeface="Courier New" panose="02070309020205020404" pitchFamily="49" charset="0"/>
            <a:buChar char="o"/>
          </a:pPr>
          <a:r>
            <a:rPr lang="en-IN" sz="1800" dirty="0">
              <a:solidFill>
                <a:schemeClr val="tx1"/>
              </a:solidFill>
            </a:rPr>
            <a:t>Launch targeted marketing campaigns to promote app and its benefit like </a:t>
          </a:r>
          <a:r>
            <a:rPr lang="en-IN" sz="1800" dirty="0" err="1">
              <a:solidFill>
                <a:schemeClr val="tx1"/>
              </a:solidFill>
            </a:rPr>
            <a:t>facebook</a:t>
          </a:r>
          <a:r>
            <a:rPr lang="en-IN" sz="1800" dirty="0">
              <a:solidFill>
                <a:schemeClr val="tx1"/>
              </a:solidFill>
            </a:rPr>
            <a:t> ads, </a:t>
          </a:r>
          <a:r>
            <a:rPr lang="en-IN" sz="1800" dirty="0" err="1">
              <a:solidFill>
                <a:schemeClr val="tx1"/>
              </a:solidFill>
            </a:rPr>
            <a:t>whattsapp</a:t>
          </a:r>
          <a:r>
            <a:rPr lang="en-IN" sz="1800" dirty="0">
              <a:solidFill>
                <a:schemeClr val="tx1"/>
              </a:solidFill>
            </a:rPr>
            <a:t> ads, Newspaper ads.</a:t>
          </a:r>
        </a:p>
        <a:p>
          <a:pPr>
            <a:buFont typeface="Courier New" panose="02070309020205020404" pitchFamily="49" charset="0"/>
            <a:buChar char="o"/>
          </a:pPr>
          <a:endParaRPr lang="en-IN" sz="1800" dirty="0">
            <a:solidFill>
              <a:schemeClr val="tx1"/>
            </a:solidFill>
          </a:endParaRPr>
        </a:p>
      </dgm:t>
    </dgm:pt>
    <dgm:pt modelId="{F10AE586-0A94-4212-B3BF-0838E818C2B5}" type="parTrans" cxnId="{9A8FEA5F-BECF-4E35-B1C7-42C49F633C5D}">
      <dgm:prSet/>
      <dgm:spPr/>
      <dgm:t>
        <a:bodyPr/>
        <a:lstStyle/>
        <a:p>
          <a:endParaRPr lang="en-IN"/>
        </a:p>
      </dgm:t>
    </dgm:pt>
    <dgm:pt modelId="{B0842B4D-8D31-4CAA-86C1-39D1ADA6AE48}" type="sibTrans" cxnId="{9A8FEA5F-BECF-4E35-B1C7-42C49F633C5D}">
      <dgm:prSet/>
      <dgm:spPr/>
      <dgm:t>
        <a:bodyPr/>
        <a:lstStyle/>
        <a:p>
          <a:endParaRPr lang="en-IN"/>
        </a:p>
      </dgm:t>
    </dgm:pt>
    <dgm:pt modelId="{4BCE2A46-6AC7-4969-AAF7-961CDBD466B8}">
      <dgm:prSet phldrT="[Text]"/>
      <dgm:spPr>
        <a:solidFill>
          <a:schemeClr val="bg1">
            <a:lumMod val="85000"/>
          </a:schemeClr>
        </a:solidFill>
      </dgm:spPr>
      <dgm:t>
        <a:bodyPr/>
        <a:lstStyle/>
        <a:p>
          <a:r>
            <a:rPr lang="en-IN" b="1" dirty="0">
              <a:solidFill>
                <a:schemeClr val="tx1"/>
              </a:solidFill>
            </a:rPr>
            <a:t>PARTNERSHIPS AND COLLABORATIONS</a:t>
          </a:r>
        </a:p>
      </dgm:t>
    </dgm:pt>
    <dgm:pt modelId="{0DAC868F-5D6D-430D-9694-27978262EC7A}" type="parTrans" cxnId="{FF19C968-10A0-4EA2-A3AF-2C22E7F8EED9}">
      <dgm:prSet/>
      <dgm:spPr/>
      <dgm:t>
        <a:bodyPr/>
        <a:lstStyle/>
        <a:p>
          <a:endParaRPr lang="en-IN"/>
        </a:p>
      </dgm:t>
    </dgm:pt>
    <dgm:pt modelId="{D3330383-9128-4ED6-90F7-3CD738E0F4AF}" type="sibTrans" cxnId="{FF19C968-10A0-4EA2-A3AF-2C22E7F8EED9}">
      <dgm:prSet/>
      <dgm:spPr/>
      <dgm:t>
        <a:bodyPr/>
        <a:lstStyle/>
        <a:p>
          <a:endParaRPr lang="en-IN"/>
        </a:p>
      </dgm:t>
    </dgm:pt>
    <dgm:pt modelId="{F1E7EA6B-1C5C-4A52-B31D-9A032CE67B9F}">
      <dgm:prSet phldrT="[Text]" custT="1"/>
      <dgm:spPr/>
      <dgm:t>
        <a:bodyPr/>
        <a:lstStyle/>
        <a:p>
          <a:r>
            <a:rPr lang="en-IN" sz="1800" dirty="0">
              <a:solidFill>
                <a:schemeClr val="tx1"/>
              </a:solidFill>
            </a:rPr>
            <a:t>Establish partnerships with healthcare providers, senior centres, and other organizations to promote the app and enhance user adoption</a:t>
          </a:r>
        </a:p>
        <a:p>
          <a:r>
            <a:rPr lang="en-IN" sz="1800" dirty="0">
              <a:solidFill>
                <a:schemeClr val="tx1"/>
              </a:solidFill>
            </a:rPr>
            <a:t>Continuously monitor and evaluate the app’s performance, user adoption, and overall impact on the elderly community </a:t>
          </a:r>
        </a:p>
        <a:p>
          <a:endParaRPr lang="en-IN" sz="1800" dirty="0">
            <a:solidFill>
              <a:schemeClr val="tx1"/>
            </a:solidFill>
          </a:endParaRPr>
        </a:p>
      </dgm:t>
    </dgm:pt>
    <dgm:pt modelId="{DB496FC9-4589-4F42-9149-745ED2F9A8E9}" type="parTrans" cxnId="{C7BEDD02-166F-462C-A4D2-BFD100721337}">
      <dgm:prSet/>
      <dgm:spPr/>
      <dgm:t>
        <a:bodyPr/>
        <a:lstStyle/>
        <a:p>
          <a:endParaRPr lang="en-IN"/>
        </a:p>
      </dgm:t>
    </dgm:pt>
    <dgm:pt modelId="{D60DC4E2-BCFC-4A6F-9186-794B21F87845}" type="sibTrans" cxnId="{C7BEDD02-166F-462C-A4D2-BFD100721337}">
      <dgm:prSet/>
      <dgm:spPr/>
      <dgm:t>
        <a:bodyPr/>
        <a:lstStyle/>
        <a:p>
          <a:endParaRPr lang="en-IN"/>
        </a:p>
      </dgm:t>
    </dgm:pt>
    <dgm:pt modelId="{4BC0835F-761D-4C0F-843B-78D6FC4CFCFD}" type="pres">
      <dgm:prSet presAssocID="{78B17BEB-DDB1-4662-9FCB-F6535240FAC2}" presName="Name0" presStyleCnt="0">
        <dgm:presLayoutVars>
          <dgm:dir/>
          <dgm:animLvl val="lvl"/>
          <dgm:resizeHandles val="exact"/>
        </dgm:presLayoutVars>
      </dgm:prSet>
      <dgm:spPr/>
    </dgm:pt>
    <dgm:pt modelId="{E0B20F52-A2AB-4056-B8AB-F30DC367D31E}" type="pres">
      <dgm:prSet presAssocID="{D5210129-44DF-4225-8D72-1890B7457472}" presName="compositeNode" presStyleCnt="0">
        <dgm:presLayoutVars>
          <dgm:bulletEnabled val="1"/>
        </dgm:presLayoutVars>
      </dgm:prSet>
      <dgm:spPr/>
    </dgm:pt>
    <dgm:pt modelId="{B499A4F5-75A1-45C3-A7E6-E01243C4F560}" type="pres">
      <dgm:prSet presAssocID="{D5210129-44DF-4225-8D72-1890B7457472}" presName="bgRect" presStyleLbl="node1" presStyleIdx="0" presStyleCnt="3"/>
      <dgm:spPr/>
    </dgm:pt>
    <dgm:pt modelId="{DFB6FDB7-A5B0-4ED6-B737-5A700DB3FC92}" type="pres">
      <dgm:prSet presAssocID="{D5210129-44DF-4225-8D72-1890B7457472}" presName="parentNode" presStyleLbl="node1" presStyleIdx="0" presStyleCnt="3">
        <dgm:presLayoutVars>
          <dgm:chMax val="0"/>
          <dgm:bulletEnabled val="1"/>
        </dgm:presLayoutVars>
      </dgm:prSet>
      <dgm:spPr/>
    </dgm:pt>
    <dgm:pt modelId="{D11BF433-C633-4384-A05F-768393E171D6}" type="pres">
      <dgm:prSet presAssocID="{D5210129-44DF-4225-8D72-1890B7457472}" presName="childNode" presStyleLbl="node1" presStyleIdx="0" presStyleCnt="3">
        <dgm:presLayoutVars>
          <dgm:bulletEnabled val="1"/>
        </dgm:presLayoutVars>
      </dgm:prSet>
      <dgm:spPr/>
    </dgm:pt>
    <dgm:pt modelId="{8D293BA9-6C41-4A10-99B4-485CC3D3FE2E}" type="pres">
      <dgm:prSet presAssocID="{A12B5619-1F45-489F-AFCD-C2FFA263A1E1}" presName="hSp" presStyleCnt="0"/>
      <dgm:spPr/>
    </dgm:pt>
    <dgm:pt modelId="{252E3FAB-B8F8-45D0-87AE-6053B04C43E2}" type="pres">
      <dgm:prSet presAssocID="{A12B5619-1F45-489F-AFCD-C2FFA263A1E1}" presName="vProcSp" presStyleCnt="0"/>
      <dgm:spPr/>
    </dgm:pt>
    <dgm:pt modelId="{9F3E607E-214B-432C-B0EF-232B99667267}" type="pres">
      <dgm:prSet presAssocID="{A12B5619-1F45-489F-AFCD-C2FFA263A1E1}" presName="vSp1" presStyleCnt="0"/>
      <dgm:spPr/>
    </dgm:pt>
    <dgm:pt modelId="{AAB302EC-493A-4D40-999B-9875A71150AB}" type="pres">
      <dgm:prSet presAssocID="{A12B5619-1F45-489F-AFCD-C2FFA263A1E1}" presName="simulatedConn" presStyleLbl="solidFgAcc1" presStyleIdx="0" presStyleCnt="2"/>
      <dgm:spPr>
        <a:solidFill>
          <a:schemeClr val="bg1">
            <a:lumMod val="95000"/>
          </a:schemeClr>
        </a:solidFill>
        <a:ln>
          <a:solidFill>
            <a:schemeClr val="bg1">
              <a:lumMod val="85000"/>
            </a:schemeClr>
          </a:solidFill>
        </a:ln>
      </dgm:spPr>
    </dgm:pt>
    <dgm:pt modelId="{9E4E0F67-9067-4182-8766-D401C5117689}" type="pres">
      <dgm:prSet presAssocID="{A12B5619-1F45-489F-AFCD-C2FFA263A1E1}" presName="vSp2" presStyleCnt="0"/>
      <dgm:spPr/>
    </dgm:pt>
    <dgm:pt modelId="{8C6D0856-B17B-4587-A8DE-6C11734AE3C0}" type="pres">
      <dgm:prSet presAssocID="{A12B5619-1F45-489F-AFCD-C2FFA263A1E1}" presName="sibTrans" presStyleCnt="0"/>
      <dgm:spPr/>
    </dgm:pt>
    <dgm:pt modelId="{D186770F-4D37-40A5-A4DF-AE754FF344AC}" type="pres">
      <dgm:prSet presAssocID="{B0F126C2-1903-40F9-ADE0-6090CBB98504}" presName="compositeNode" presStyleCnt="0">
        <dgm:presLayoutVars>
          <dgm:bulletEnabled val="1"/>
        </dgm:presLayoutVars>
      </dgm:prSet>
      <dgm:spPr/>
    </dgm:pt>
    <dgm:pt modelId="{4AD84F87-96A6-4F9C-8E27-A91F18A73831}" type="pres">
      <dgm:prSet presAssocID="{B0F126C2-1903-40F9-ADE0-6090CBB98504}" presName="bgRect" presStyleLbl="node1" presStyleIdx="1" presStyleCnt="3"/>
      <dgm:spPr/>
    </dgm:pt>
    <dgm:pt modelId="{D8940A9A-EB8A-43A9-99BF-E0CD05751F67}" type="pres">
      <dgm:prSet presAssocID="{B0F126C2-1903-40F9-ADE0-6090CBB98504}" presName="parentNode" presStyleLbl="node1" presStyleIdx="1" presStyleCnt="3">
        <dgm:presLayoutVars>
          <dgm:chMax val="0"/>
          <dgm:bulletEnabled val="1"/>
        </dgm:presLayoutVars>
      </dgm:prSet>
      <dgm:spPr/>
    </dgm:pt>
    <dgm:pt modelId="{10DE5556-C738-4285-8A62-3E906C5BACB6}" type="pres">
      <dgm:prSet presAssocID="{B0F126C2-1903-40F9-ADE0-6090CBB98504}" presName="childNode" presStyleLbl="node1" presStyleIdx="1" presStyleCnt="3">
        <dgm:presLayoutVars>
          <dgm:bulletEnabled val="1"/>
        </dgm:presLayoutVars>
      </dgm:prSet>
      <dgm:spPr/>
    </dgm:pt>
    <dgm:pt modelId="{861B4FA1-3278-46DE-95CE-CC82152199E2}" type="pres">
      <dgm:prSet presAssocID="{37C7B17B-54E5-4E45-AAAC-039B425361E4}" presName="hSp" presStyleCnt="0"/>
      <dgm:spPr/>
    </dgm:pt>
    <dgm:pt modelId="{0EEFE4F3-4E09-4A80-9DD6-850010AFB34B}" type="pres">
      <dgm:prSet presAssocID="{37C7B17B-54E5-4E45-AAAC-039B425361E4}" presName="vProcSp" presStyleCnt="0"/>
      <dgm:spPr/>
    </dgm:pt>
    <dgm:pt modelId="{C3C5C95A-9450-4070-89EF-7CEC8D12BDE0}" type="pres">
      <dgm:prSet presAssocID="{37C7B17B-54E5-4E45-AAAC-039B425361E4}" presName="vSp1" presStyleCnt="0"/>
      <dgm:spPr/>
    </dgm:pt>
    <dgm:pt modelId="{5BA37C08-C18C-476B-8999-6B7C015CB72F}" type="pres">
      <dgm:prSet presAssocID="{37C7B17B-54E5-4E45-AAAC-039B425361E4}" presName="simulatedConn" presStyleLbl="solidFgAcc1" presStyleIdx="1" presStyleCnt="2"/>
      <dgm:spPr>
        <a:ln>
          <a:solidFill>
            <a:schemeClr val="bg1">
              <a:lumMod val="85000"/>
            </a:schemeClr>
          </a:solidFill>
        </a:ln>
      </dgm:spPr>
    </dgm:pt>
    <dgm:pt modelId="{6FDCB5BE-AAED-49AA-8684-4D591599CE0B}" type="pres">
      <dgm:prSet presAssocID="{37C7B17B-54E5-4E45-AAAC-039B425361E4}" presName="vSp2" presStyleCnt="0"/>
      <dgm:spPr/>
    </dgm:pt>
    <dgm:pt modelId="{BEDDEADB-396C-435C-846C-917EE045D174}" type="pres">
      <dgm:prSet presAssocID="{37C7B17B-54E5-4E45-AAAC-039B425361E4}" presName="sibTrans" presStyleCnt="0"/>
      <dgm:spPr/>
    </dgm:pt>
    <dgm:pt modelId="{93B9DCC8-295B-462B-8D47-B9BDBB494F8A}" type="pres">
      <dgm:prSet presAssocID="{4BCE2A46-6AC7-4969-AAF7-961CDBD466B8}" presName="compositeNode" presStyleCnt="0">
        <dgm:presLayoutVars>
          <dgm:bulletEnabled val="1"/>
        </dgm:presLayoutVars>
      </dgm:prSet>
      <dgm:spPr/>
    </dgm:pt>
    <dgm:pt modelId="{A94C66D6-8907-4B8F-B11A-1F22AEB3EFE6}" type="pres">
      <dgm:prSet presAssocID="{4BCE2A46-6AC7-4969-AAF7-961CDBD466B8}" presName="bgRect" presStyleLbl="node1" presStyleIdx="2" presStyleCnt="3"/>
      <dgm:spPr/>
    </dgm:pt>
    <dgm:pt modelId="{A42769D2-0FCE-49EF-9AD3-FC6821A3F0C5}" type="pres">
      <dgm:prSet presAssocID="{4BCE2A46-6AC7-4969-AAF7-961CDBD466B8}" presName="parentNode" presStyleLbl="node1" presStyleIdx="2" presStyleCnt="3">
        <dgm:presLayoutVars>
          <dgm:chMax val="0"/>
          <dgm:bulletEnabled val="1"/>
        </dgm:presLayoutVars>
      </dgm:prSet>
      <dgm:spPr/>
    </dgm:pt>
    <dgm:pt modelId="{CD29AFDC-4DC1-4B3C-B5B7-4E532960694A}" type="pres">
      <dgm:prSet presAssocID="{4BCE2A46-6AC7-4969-AAF7-961CDBD466B8}" presName="childNode" presStyleLbl="node1" presStyleIdx="2" presStyleCnt="3">
        <dgm:presLayoutVars>
          <dgm:bulletEnabled val="1"/>
        </dgm:presLayoutVars>
      </dgm:prSet>
      <dgm:spPr/>
    </dgm:pt>
  </dgm:ptLst>
  <dgm:cxnLst>
    <dgm:cxn modelId="{80E57500-6629-4625-95FC-7F66CDA62F55}" type="presOf" srcId="{D5210129-44DF-4225-8D72-1890B7457472}" destId="{DFB6FDB7-A5B0-4ED6-B737-5A700DB3FC92}" srcOrd="1" destOrd="0" presId="urn:microsoft.com/office/officeart/2005/8/layout/hProcess7"/>
    <dgm:cxn modelId="{C7BEDD02-166F-462C-A4D2-BFD100721337}" srcId="{4BCE2A46-6AC7-4969-AAF7-961CDBD466B8}" destId="{F1E7EA6B-1C5C-4A52-B31D-9A032CE67B9F}" srcOrd="0" destOrd="0" parTransId="{DB496FC9-4589-4F42-9149-745ED2F9A8E9}" sibTransId="{D60DC4E2-BCFC-4A6F-9186-794B21F87845}"/>
    <dgm:cxn modelId="{6A60ED0B-1A7A-425E-AB62-7E6806E8A1F2}" srcId="{78B17BEB-DDB1-4662-9FCB-F6535240FAC2}" destId="{B0F126C2-1903-40F9-ADE0-6090CBB98504}" srcOrd="1" destOrd="0" parTransId="{219B9AD1-31A8-4B40-B757-004F64D37AF9}" sibTransId="{37C7B17B-54E5-4E45-AAAC-039B425361E4}"/>
    <dgm:cxn modelId="{F4721C1C-3AD6-4412-84EF-C244E306E262}" type="presOf" srcId="{B0F126C2-1903-40F9-ADE0-6090CBB98504}" destId="{D8940A9A-EB8A-43A9-99BF-E0CD05751F67}" srcOrd="1" destOrd="0" presId="urn:microsoft.com/office/officeart/2005/8/layout/hProcess7"/>
    <dgm:cxn modelId="{C566D328-7973-470D-96A6-6BF10EB79CD2}" type="presOf" srcId="{B0F126C2-1903-40F9-ADE0-6090CBB98504}" destId="{4AD84F87-96A6-4F9C-8E27-A91F18A73831}" srcOrd="0" destOrd="0" presId="urn:microsoft.com/office/officeart/2005/8/layout/hProcess7"/>
    <dgm:cxn modelId="{9A8FEA5F-BECF-4E35-B1C7-42C49F633C5D}" srcId="{B0F126C2-1903-40F9-ADE0-6090CBB98504}" destId="{C76F11BC-B247-4232-AE23-90C7AAFE4C38}" srcOrd="0" destOrd="0" parTransId="{F10AE586-0A94-4212-B3BF-0838E818C2B5}" sibTransId="{B0842B4D-8D31-4CAA-86C1-39D1ADA6AE48}"/>
    <dgm:cxn modelId="{D6165547-5B54-41EE-ADD3-592D688A4613}" srcId="{D5210129-44DF-4225-8D72-1890B7457472}" destId="{1ADA97B3-1166-4E67-BDDA-04F6E5E5B9A7}" srcOrd="0" destOrd="0" parTransId="{179A06D8-C704-40B5-B497-63342CC4BBF4}" sibTransId="{0E687F5F-E003-40FB-8AB6-1D3B90346930}"/>
    <dgm:cxn modelId="{FF19C968-10A0-4EA2-A3AF-2C22E7F8EED9}" srcId="{78B17BEB-DDB1-4662-9FCB-F6535240FAC2}" destId="{4BCE2A46-6AC7-4969-AAF7-961CDBD466B8}" srcOrd="2" destOrd="0" parTransId="{0DAC868F-5D6D-430D-9694-27978262EC7A}" sibTransId="{D3330383-9128-4ED6-90F7-3CD738E0F4AF}"/>
    <dgm:cxn modelId="{C89C3452-F666-4548-A468-411339326FC5}" srcId="{78B17BEB-DDB1-4662-9FCB-F6535240FAC2}" destId="{D5210129-44DF-4225-8D72-1890B7457472}" srcOrd="0" destOrd="0" parTransId="{88EC2B15-F560-495E-9F0B-6A2054513C24}" sibTransId="{A12B5619-1F45-489F-AFCD-C2FFA263A1E1}"/>
    <dgm:cxn modelId="{C7FB0182-1FDA-4BBF-ABC3-51E8D4D35A79}" type="presOf" srcId="{F1E7EA6B-1C5C-4A52-B31D-9A032CE67B9F}" destId="{CD29AFDC-4DC1-4B3C-B5B7-4E532960694A}" srcOrd="0" destOrd="0" presId="urn:microsoft.com/office/officeart/2005/8/layout/hProcess7"/>
    <dgm:cxn modelId="{E7F20C9F-5620-42F3-A8C4-868D2B506B53}" type="presOf" srcId="{D5210129-44DF-4225-8D72-1890B7457472}" destId="{B499A4F5-75A1-45C3-A7E6-E01243C4F560}" srcOrd="0" destOrd="0" presId="urn:microsoft.com/office/officeart/2005/8/layout/hProcess7"/>
    <dgm:cxn modelId="{139B76CF-86AC-4C44-9DF6-540B520DBB77}" type="presOf" srcId="{78B17BEB-DDB1-4662-9FCB-F6535240FAC2}" destId="{4BC0835F-761D-4C0F-843B-78D6FC4CFCFD}" srcOrd="0" destOrd="0" presId="urn:microsoft.com/office/officeart/2005/8/layout/hProcess7"/>
    <dgm:cxn modelId="{DB3DE1D0-3ECE-4B2D-B2A8-2F5C22E61576}" type="presOf" srcId="{4BCE2A46-6AC7-4969-AAF7-961CDBD466B8}" destId="{A94C66D6-8907-4B8F-B11A-1F22AEB3EFE6}" srcOrd="0" destOrd="0" presId="urn:microsoft.com/office/officeart/2005/8/layout/hProcess7"/>
    <dgm:cxn modelId="{C8D876DD-3913-4EEE-A24D-EB8950661952}" type="presOf" srcId="{C76F11BC-B247-4232-AE23-90C7AAFE4C38}" destId="{10DE5556-C738-4285-8A62-3E906C5BACB6}" srcOrd="0" destOrd="0" presId="urn:microsoft.com/office/officeart/2005/8/layout/hProcess7"/>
    <dgm:cxn modelId="{59BF42E1-F2C3-41FA-8029-2C06B06D8765}" type="presOf" srcId="{4BCE2A46-6AC7-4969-AAF7-961CDBD466B8}" destId="{A42769D2-0FCE-49EF-9AD3-FC6821A3F0C5}" srcOrd="1" destOrd="0" presId="urn:microsoft.com/office/officeart/2005/8/layout/hProcess7"/>
    <dgm:cxn modelId="{D53E9CF6-C0B4-474B-AE21-2DB563C4FF9F}" type="presOf" srcId="{1ADA97B3-1166-4E67-BDDA-04F6E5E5B9A7}" destId="{D11BF433-C633-4384-A05F-768393E171D6}" srcOrd="0" destOrd="0" presId="urn:microsoft.com/office/officeart/2005/8/layout/hProcess7"/>
    <dgm:cxn modelId="{7720F5CB-58B1-49F6-AF56-56F66EB68D7B}" type="presParOf" srcId="{4BC0835F-761D-4C0F-843B-78D6FC4CFCFD}" destId="{E0B20F52-A2AB-4056-B8AB-F30DC367D31E}" srcOrd="0" destOrd="0" presId="urn:microsoft.com/office/officeart/2005/8/layout/hProcess7"/>
    <dgm:cxn modelId="{484A7BEC-6A98-4168-BF20-77C7AADFB5DE}" type="presParOf" srcId="{E0B20F52-A2AB-4056-B8AB-F30DC367D31E}" destId="{B499A4F5-75A1-45C3-A7E6-E01243C4F560}" srcOrd="0" destOrd="0" presId="urn:microsoft.com/office/officeart/2005/8/layout/hProcess7"/>
    <dgm:cxn modelId="{79FAE2D5-F934-41AC-ADCD-A6B2C198B228}" type="presParOf" srcId="{E0B20F52-A2AB-4056-B8AB-F30DC367D31E}" destId="{DFB6FDB7-A5B0-4ED6-B737-5A700DB3FC92}" srcOrd="1" destOrd="0" presId="urn:microsoft.com/office/officeart/2005/8/layout/hProcess7"/>
    <dgm:cxn modelId="{D4D93110-CD55-468E-B054-77812E93EA41}" type="presParOf" srcId="{E0B20F52-A2AB-4056-B8AB-F30DC367D31E}" destId="{D11BF433-C633-4384-A05F-768393E171D6}" srcOrd="2" destOrd="0" presId="urn:microsoft.com/office/officeart/2005/8/layout/hProcess7"/>
    <dgm:cxn modelId="{72CE9E65-FCA1-4799-942A-C5BDA5E594E5}" type="presParOf" srcId="{4BC0835F-761D-4C0F-843B-78D6FC4CFCFD}" destId="{8D293BA9-6C41-4A10-99B4-485CC3D3FE2E}" srcOrd="1" destOrd="0" presId="urn:microsoft.com/office/officeart/2005/8/layout/hProcess7"/>
    <dgm:cxn modelId="{34821C85-2316-4444-847F-08620BF2B524}" type="presParOf" srcId="{4BC0835F-761D-4C0F-843B-78D6FC4CFCFD}" destId="{252E3FAB-B8F8-45D0-87AE-6053B04C43E2}" srcOrd="2" destOrd="0" presId="urn:microsoft.com/office/officeart/2005/8/layout/hProcess7"/>
    <dgm:cxn modelId="{E22B1F1A-FA47-45A4-A96E-04997DB24074}" type="presParOf" srcId="{252E3FAB-B8F8-45D0-87AE-6053B04C43E2}" destId="{9F3E607E-214B-432C-B0EF-232B99667267}" srcOrd="0" destOrd="0" presId="urn:microsoft.com/office/officeart/2005/8/layout/hProcess7"/>
    <dgm:cxn modelId="{82FA7D4A-1E51-4E2E-B9BE-89E7B49F4555}" type="presParOf" srcId="{252E3FAB-B8F8-45D0-87AE-6053B04C43E2}" destId="{AAB302EC-493A-4D40-999B-9875A71150AB}" srcOrd="1" destOrd="0" presId="urn:microsoft.com/office/officeart/2005/8/layout/hProcess7"/>
    <dgm:cxn modelId="{060CCCB3-C36B-4F57-8A2A-34E21C7A2391}" type="presParOf" srcId="{252E3FAB-B8F8-45D0-87AE-6053B04C43E2}" destId="{9E4E0F67-9067-4182-8766-D401C5117689}" srcOrd="2" destOrd="0" presId="urn:microsoft.com/office/officeart/2005/8/layout/hProcess7"/>
    <dgm:cxn modelId="{0BBF15A4-FAF5-4728-BD89-DC348A36739E}" type="presParOf" srcId="{4BC0835F-761D-4C0F-843B-78D6FC4CFCFD}" destId="{8C6D0856-B17B-4587-A8DE-6C11734AE3C0}" srcOrd="3" destOrd="0" presId="urn:microsoft.com/office/officeart/2005/8/layout/hProcess7"/>
    <dgm:cxn modelId="{3246C2AF-0FC2-4D5C-AE64-F8DF9787DEA4}" type="presParOf" srcId="{4BC0835F-761D-4C0F-843B-78D6FC4CFCFD}" destId="{D186770F-4D37-40A5-A4DF-AE754FF344AC}" srcOrd="4" destOrd="0" presId="urn:microsoft.com/office/officeart/2005/8/layout/hProcess7"/>
    <dgm:cxn modelId="{D9DCB164-9F9F-4FEB-AEA7-DE25C70A2EFF}" type="presParOf" srcId="{D186770F-4D37-40A5-A4DF-AE754FF344AC}" destId="{4AD84F87-96A6-4F9C-8E27-A91F18A73831}" srcOrd="0" destOrd="0" presId="urn:microsoft.com/office/officeart/2005/8/layout/hProcess7"/>
    <dgm:cxn modelId="{AB67F870-D954-4AA8-AD3E-72596E8BCFF6}" type="presParOf" srcId="{D186770F-4D37-40A5-A4DF-AE754FF344AC}" destId="{D8940A9A-EB8A-43A9-99BF-E0CD05751F67}" srcOrd="1" destOrd="0" presId="urn:microsoft.com/office/officeart/2005/8/layout/hProcess7"/>
    <dgm:cxn modelId="{25C35D85-3ECF-4662-B712-758BE11729BB}" type="presParOf" srcId="{D186770F-4D37-40A5-A4DF-AE754FF344AC}" destId="{10DE5556-C738-4285-8A62-3E906C5BACB6}" srcOrd="2" destOrd="0" presId="urn:microsoft.com/office/officeart/2005/8/layout/hProcess7"/>
    <dgm:cxn modelId="{73BC1636-A841-4F6D-A90C-43D71D622AC5}" type="presParOf" srcId="{4BC0835F-761D-4C0F-843B-78D6FC4CFCFD}" destId="{861B4FA1-3278-46DE-95CE-CC82152199E2}" srcOrd="5" destOrd="0" presId="urn:microsoft.com/office/officeart/2005/8/layout/hProcess7"/>
    <dgm:cxn modelId="{F7E09097-3A0F-4363-BB6E-A91843C74D17}" type="presParOf" srcId="{4BC0835F-761D-4C0F-843B-78D6FC4CFCFD}" destId="{0EEFE4F3-4E09-4A80-9DD6-850010AFB34B}" srcOrd="6" destOrd="0" presId="urn:microsoft.com/office/officeart/2005/8/layout/hProcess7"/>
    <dgm:cxn modelId="{A92357CA-30AE-416F-B61B-81D40F009A5D}" type="presParOf" srcId="{0EEFE4F3-4E09-4A80-9DD6-850010AFB34B}" destId="{C3C5C95A-9450-4070-89EF-7CEC8D12BDE0}" srcOrd="0" destOrd="0" presId="urn:microsoft.com/office/officeart/2005/8/layout/hProcess7"/>
    <dgm:cxn modelId="{0E56A97C-E421-47A0-AE97-54CB8D04D2F2}" type="presParOf" srcId="{0EEFE4F3-4E09-4A80-9DD6-850010AFB34B}" destId="{5BA37C08-C18C-476B-8999-6B7C015CB72F}" srcOrd="1" destOrd="0" presId="urn:microsoft.com/office/officeart/2005/8/layout/hProcess7"/>
    <dgm:cxn modelId="{E9430C1D-05FA-4B1E-8249-2B73487E9EA2}" type="presParOf" srcId="{0EEFE4F3-4E09-4A80-9DD6-850010AFB34B}" destId="{6FDCB5BE-AAED-49AA-8684-4D591599CE0B}" srcOrd="2" destOrd="0" presId="urn:microsoft.com/office/officeart/2005/8/layout/hProcess7"/>
    <dgm:cxn modelId="{22351640-CF31-4C67-8A63-1A96F642CF4D}" type="presParOf" srcId="{4BC0835F-761D-4C0F-843B-78D6FC4CFCFD}" destId="{BEDDEADB-396C-435C-846C-917EE045D174}" srcOrd="7" destOrd="0" presId="urn:microsoft.com/office/officeart/2005/8/layout/hProcess7"/>
    <dgm:cxn modelId="{AF295BA2-DEB7-4AA3-860A-16A175A59FA5}" type="presParOf" srcId="{4BC0835F-761D-4C0F-843B-78D6FC4CFCFD}" destId="{93B9DCC8-295B-462B-8D47-B9BDBB494F8A}" srcOrd="8" destOrd="0" presId="urn:microsoft.com/office/officeart/2005/8/layout/hProcess7"/>
    <dgm:cxn modelId="{1144C31E-BFBC-4EF8-AFB6-7F25E0ECB496}" type="presParOf" srcId="{93B9DCC8-295B-462B-8D47-B9BDBB494F8A}" destId="{A94C66D6-8907-4B8F-B11A-1F22AEB3EFE6}" srcOrd="0" destOrd="0" presId="urn:microsoft.com/office/officeart/2005/8/layout/hProcess7"/>
    <dgm:cxn modelId="{DDDA6DDD-2335-44C1-9351-529FA4377BF0}" type="presParOf" srcId="{93B9DCC8-295B-462B-8D47-B9BDBB494F8A}" destId="{A42769D2-0FCE-49EF-9AD3-FC6821A3F0C5}" srcOrd="1" destOrd="0" presId="urn:microsoft.com/office/officeart/2005/8/layout/hProcess7"/>
    <dgm:cxn modelId="{BE5070C1-C377-413D-A316-4CF1AFA24EF1}" type="presParOf" srcId="{93B9DCC8-295B-462B-8D47-B9BDBB494F8A}" destId="{CD29AFDC-4DC1-4B3C-B5B7-4E532960694A}" srcOrd="2" destOrd="0" presId="urn:microsoft.com/office/officeart/2005/8/layout/hProcess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64191B8-6820-41B4-A9F6-69CC2E3FB7CF}"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IN"/>
        </a:p>
      </dgm:t>
    </dgm:pt>
    <dgm:pt modelId="{6506E007-FF9E-4EF1-BA06-34EE438AEA55}">
      <dgm:prSet phldrT="[Text]"/>
      <dgm:spPr>
        <a:solidFill>
          <a:schemeClr val="bg1">
            <a:lumMod val="85000"/>
          </a:schemeClr>
        </a:solidFill>
      </dgm:spPr>
      <dgm:t>
        <a:bodyPr/>
        <a:lstStyle/>
        <a:p>
          <a:r>
            <a:rPr lang="en-IN" dirty="0">
              <a:solidFill>
                <a:schemeClr val="tx1"/>
              </a:solidFill>
            </a:rPr>
            <a:t>REAL TIME TRACKING</a:t>
          </a:r>
        </a:p>
      </dgm:t>
    </dgm:pt>
    <dgm:pt modelId="{9CD92076-28FD-4AA5-B9A4-A8DABFABAEC3}" type="parTrans" cxnId="{EE922126-73E7-432D-9DF7-284D0E17A19F}">
      <dgm:prSet/>
      <dgm:spPr/>
      <dgm:t>
        <a:bodyPr/>
        <a:lstStyle/>
        <a:p>
          <a:endParaRPr lang="en-IN"/>
        </a:p>
      </dgm:t>
    </dgm:pt>
    <dgm:pt modelId="{91C8DFCB-2C06-46B8-91BA-D0D53E53360F}" type="sibTrans" cxnId="{EE922126-73E7-432D-9DF7-284D0E17A19F}">
      <dgm:prSet/>
      <dgm:spPr/>
      <dgm:t>
        <a:bodyPr/>
        <a:lstStyle/>
        <a:p>
          <a:endParaRPr lang="en-IN"/>
        </a:p>
      </dgm:t>
    </dgm:pt>
    <dgm:pt modelId="{6B9485B7-AA7A-4B2B-B4C2-00E5F9EBA829}">
      <dgm:prSet phldrT="[Text]"/>
      <dgm:spPr/>
      <dgm:t>
        <a:bodyPr/>
        <a:lstStyle/>
        <a:p>
          <a:r>
            <a:rPr lang="en-US" b="0" i="0" dirty="0">
              <a:solidFill>
                <a:schemeClr val="tx1"/>
              </a:solidFill>
            </a:rPr>
            <a:t>This feature addresses the primary need of elderly users for easy and convenient transportation</a:t>
          </a:r>
          <a:endParaRPr lang="en-IN" dirty="0">
            <a:solidFill>
              <a:schemeClr val="tx1"/>
            </a:solidFill>
          </a:endParaRPr>
        </a:p>
      </dgm:t>
    </dgm:pt>
    <dgm:pt modelId="{C8D62D70-852B-47B1-9104-5DF54B0DA925}" type="parTrans" cxnId="{C24F7105-3247-4AF1-8643-1BF57616B4F5}">
      <dgm:prSet/>
      <dgm:spPr/>
      <dgm:t>
        <a:bodyPr/>
        <a:lstStyle/>
        <a:p>
          <a:endParaRPr lang="en-IN"/>
        </a:p>
      </dgm:t>
    </dgm:pt>
    <dgm:pt modelId="{9C8C9D60-9932-4644-8D72-16DDACF31B40}" type="sibTrans" cxnId="{C24F7105-3247-4AF1-8643-1BF57616B4F5}">
      <dgm:prSet/>
      <dgm:spPr/>
      <dgm:t>
        <a:bodyPr/>
        <a:lstStyle/>
        <a:p>
          <a:endParaRPr lang="en-IN"/>
        </a:p>
      </dgm:t>
    </dgm:pt>
    <dgm:pt modelId="{AFB9F2D5-F1E9-4B53-AE1A-32A4F84A6920}">
      <dgm:prSet phldrT="[Text]"/>
      <dgm:spPr>
        <a:solidFill>
          <a:schemeClr val="bg1">
            <a:lumMod val="85000"/>
          </a:schemeClr>
        </a:solidFill>
      </dgm:spPr>
      <dgm:t>
        <a:bodyPr/>
        <a:lstStyle/>
        <a:p>
          <a:r>
            <a:rPr lang="en-IN" dirty="0">
              <a:solidFill>
                <a:schemeClr val="tx1"/>
              </a:solidFill>
            </a:rPr>
            <a:t>SIMPLIFIED NAVIGATION</a:t>
          </a:r>
        </a:p>
      </dgm:t>
    </dgm:pt>
    <dgm:pt modelId="{9DF03303-EC3F-47E4-B399-12518081C632}" type="parTrans" cxnId="{2B753AA0-2F5C-43F8-AB32-7BAB7476DFBF}">
      <dgm:prSet/>
      <dgm:spPr/>
      <dgm:t>
        <a:bodyPr/>
        <a:lstStyle/>
        <a:p>
          <a:endParaRPr lang="en-IN"/>
        </a:p>
      </dgm:t>
    </dgm:pt>
    <dgm:pt modelId="{232EC5DF-5C0B-4FC4-B264-68DA15D44AFB}" type="sibTrans" cxnId="{2B753AA0-2F5C-43F8-AB32-7BAB7476DFBF}">
      <dgm:prSet/>
      <dgm:spPr/>
      <dgm:t>
        <a:bodyPr/>
        <a:lstStyle/>
        <a:p>
          <a:endParaRPr lang="en-IN"/>
        </a:p>
      </dgm:t>
    </dgm:pt>
    <dgm:pt modelId="{BB1568B0-78F6-444C-AC69-FC13E310BC87}">
      <dgm:prSet phldrT="[Text]"/>
      <dgm:spPr/>
      <dgm:t>
        <a:bodyPr/>
        <a:lstStyle/>
        <a:p>
          <a:r>
            <a:rPr lang="en-US" b="0" i="0" dirty="0">
              <a:solidFill>
                <a:schemeClr val="tx1"/>
              </a:solidFill>
            </a:rPr>
            <a:t>This feature addresses the need for easy-to-use technology for elderly users.</a:t>
          </a:r>
          <a:endParaRPr lang="en-IN" dirty="0">
            <a:solidFill>
              <a:schemeClr val="tx1"/>
            </a:solidFill>
          </a:endParaRPr>
        </a:p>
      </dgm:t>
    </dgm:pt>
    <dgm:pt modelId="{DB2BE23F-5237-45B6-A32F-491A3198D4CC}" type="parTrans" cxnId="{95DEF33E-837A-4D71-AA1F-9C179D089821}">
      <dgm:prSet/>
      <dgm:spPr/>
      <dgm:t>
        <a:bodyPr/>
        <a:lstStyle/>
        <a:p>
          <a:endParaRPr lang="en-IN"/>
        </a:p>
      </dgm:t>
    </dgm:pt>
    <dgm:pt modelId="{C41EFAC1-3BCC-4FB7-B0CC-3F95460A166F}" type="sibTrans" cxnId="{95DEF33E-837A-4D71-AA1F-9C179D089821}">
      <dgm:prSet/>
      <dgm:spPr/>
      <dgm:t>
        <a:bodyPr/>
        <a:lstStyle/>
        <a:p>
          <a:endParaRPr lang="en-IN"/>
        </a:p>
      </dgm:t>
    </dgm:pt>
    <dgm:pt modelId="{144C159A-A68D-4EDE-A283-2C8D7132E785}">
      <dgm:prSet phldrT="[Text]"/>
      <dgm:spPr>
        <a:solidFill>
          <a:schemeClr val="bg1">
            <a:lumMod val="85000"/>
          </a:schemeClr>
        </a:solidFill>
      </dgm:spPr>
      <dgm:t>
        <a:bodyPr/>
        <a:lstStyle/>
        <a:p>
          <a:r>
            <a:rPr lang="en-IN" dirty="0">
              <a:solidFill>
                <a:schemeClr val="tx1"/>
              </a:solidFill>
            </a:rPr>
            <a:t>EMERGENCY CONTACT </a:t>
          </a:r>
        </a:p>
      </dgm:t>
    </dgm:pt>
    <dgm:pt modelId="{19D8C304-4C86-4FDB-A13F-CD5BA700FBAE}" type="parTrans" cxnId="{653714F2-9BE5-4F90-955E-25E939D19A6D}">
      <dgm:prSet/>
      <dgm:spPr/>
      <dgm:t>
        <a:bodyPr/>
        <a:lstStyle/>
        <a:p>
          <a:endParaRPr lang="en-IN"/>
        </a:p>
      </dgm:t>
    </dgm:pt>
    <dgm:pt modelId="{E2ACE1D8-C9E7-45CF-8B95-58196EA964B8}" type="sibTrans" cxnId="{653714F2-9BE5-4F90-955E-25E939D19A6D}">
      <dgm:prSet/>
      <dgm:spPr/>
      <dgm:t>
        <a:bodyPr/>
        <a:lstStyle/>
        <a:p>
          <a:endParaRPr lang="en-IN"/>
        </a:p>
      </dgm:t>
    </dgm:pt>
    <dgm:pt modelId="{A2CC1F2C-3B26-4283-A477-F5E1C52C14B5}">
      <dgm:prSet phldrT="[Text]"/>
      <dgm:spPr/>
      <dgm:t>
        <a:bodyPr/>
        <a:lstStyle/>
        <a:p>
          <a:r>
            <a:rPr lang="en-US" b="0" i="0" dirty="0">
              <a:solidFill>
                <a:schemeClr val="tx1"/>
              </a:solidFill>
            </a:rPr>
            <a:t>Allow users to add emergency contact information for added safety with help of voice command system.</a:t>
          </a:r>
          <a:endParaRPr lang="en-IN" dirty="0">
            <a:solidFill>
              <a:schemeClr val="tx1"/>
            </a:solidFill>
          </a:endParaRPr>
        </a:p>
      </dgm:t>
    </dgm:pt>
    <dgm:pt modelId="{CC0384DC-BC86-4E5D-B1E1-7F6F5609D8C5}" type="parTrans" cxnId="{0555FA58-B56A-4509-AC7C-3CCAD43C314C}">
      <dgm:prSet/>
      <dgm:spPr/>
      <dgm:t>
        <a:bodyPr/>
        <a:lstStyle/>
        <a:p>
          <a:endParaRPr lang="en-IN"/>
        </a:p>
      </dgm:t>
    </dgm:pt>
    <dgm:pt modelId="{30880883-EA48-4343-B9A4-AB9611F6CEA3}" type="sibTrans" cxnId="{0555FA58-B56A-4509-AC7C-3CCAD43C314C}">
      <dgm:prSet/>
      <dgm:spPr/>
      <dgm:t>
        <a:bodyPr/>
        <a:lstStyle/>
        <a:p>
          <a:endParaRPr lang="en-IN"/>
        </a:p>
      </dgm:t>
    </dgm:pt>
    <dgm:pt modelId="{40EBC459-5D8A-4DF6-805E-07B20BC52881}">
      <dgm:prSet phldrT="[Text]"/>
      <dgm:spPr>
        <a:solidFill>
          <a:schemeClr val="bg1">
            <a:lumMod val="85000"/>
          </a:schemeClr>
        </a:solidFill>
      </dgm:spPr>
      <dgm:t>
        <a:bodyPr/>
        <a:lstStyle/>
        <a:p>
          <a:r>
            <a:rPr lang="en-IN" dirty="0">
              <a:solidFill>
                <a:schemeClr val="tx1"/>
              </a:solidFill>
            </a:rPr>
            <a:t>VOICE TO TEXT COMMAND FEATURE</a:t>
          </a:r>
        </a:p>
      </dgm:t>
    </dgm:pt>
    <dgm:pt modelId="{8DA4B58C-1F9E-4A92-AF65-503E4FFB17F3}" type="parTrans" cxnId="{9E758485-F450-4F57-BEF8-2BD33CD7A6C1}">
      <dgm:prSet/>
      <dgm:spPr/>
      <dgm:t>
        <a:bodyPr/>
        <a:lstStyle/>
        <a:p>
          <a:endParaRPr lang="en-IN"/>
        </a:p>
      </dgm:t>
    </dgm:pt>
    <dgm:pt modelId="{E74C5AC8-7E53-48D0-8E59-BAC4A0064739}" type="sibTrans" cxnId="{9E758485-F450-4F57-BEF8-2BD33CD7A6C1}">
      <dgm:prSet/>
      <dgm:spPr/>
      <dgm:t>
        <a:bodyPr/>
        <a:lstStyle/>
        <a:p>
          <a:endParaRPr lang="en-IN"/>
        </a:p>
      </dgm:t>
    </dgm:pt>
    <dgm:pt modelId="{0E285684-81E4-4ADD-BC63-8A0C513104A9}" type="pres">
      <dgm:prSet presAssocID="{164191B8-6820-41B4-A9F6-69CC2E3FB7CF}" presName="Name0" presStyleCnt="0">
        <dgm:presLayoutVars>
          <dgm:dir/>
          <dgm:animLvl val="lvl"/>
          <dgm:resizeHandles val="exact"/>
        </dgm:presLayoutVars>
      </dgm:prSet>
      <dgm:spPr/>
    </dgm:pt>
    <dgm:pt modelId="{3C2FE405-DC79-4BD4-BAE6-F58C1FE6B54C}" type="pres">
      <dgm:prSet presAssocID="{6506E007-FF9E-4EF1-BA06-34EE438AEA55}" presName="compositeNode" presStyleCnt="0">
        <dgm:presLayoutVars>
          <dgm:bulletEnabled val="1"/>
        </dgm:presLayoutVars>
      </dgm:prSet>
      <dgm:spPr/>
    </dgm:pt>
    <dgm:pt modelId="{E0363FDF-5538-4417-9B07-18481FB7B6B9}" type="pres">
      <dgm:prSet presAssocID="{6506E007-FF9E-4EF1-BA06-34EE438AEA55}" presName="bgRect" presStyleLbl="node1" presStyleIdx="0" presStyleCnt="4"/>
      <dgm:spPr/>
    </dgm:pt>
    <dgm:pt modelId="{4AE2ED3B-811C-4911-9F9B-411491A073E4}" type="pres">
      <dgm:prSet presAssocID="{6506E007-FF9E-4EF1-BA06-34EE438AEA55}" presName="parentNode" presStyleLbl="node1" presStyleIdx="0" presStyleCnt="4">
        <dgm:presLayoutVars>
          <dgm:chMax val="0"/>
          <dgm:bulletEnabled val="1"/>
        </dgm:presLayoutVars>
      </dgm:prSet>
      <dgm:spPr/>
    </dgm:pt>
    <dgm:pt modelId="{E9D3E6D6-C70F-4351-8BEE-97E4B9DC0A13}" type="pres">
      <dgm:prSet presAssocID="{6506E007-FF9E-4EF1-BA06-34EE438AEA55}" presName="childNode" presStyleLbl="node1" presStyleIdx="0" presStyleCnt="4">
        <dgm:presLayoutVars>
          <dgm:bulletEnabled val="1"/>
        </dgm:presLayoutVars>
      </dgm:prSet>
      <dgm:spPr/>
    </dgm:pt>
    <dgm:pt modelId="{E7982212-6531-413F-A843-F3F90D5DCE11}" type="pres">
      <dgm:prSet presAssocID="{91C8DFCB-2C06-46B8-91BA-D0D53E53360F}" presName="hSp" presStyleCnt="0"/>
      <dgm:spPr/>
    </dgm:pt>
    <dgm:pt modelId="{7C12255E-C177-4429-AF4D-CA65678E80CF}" type="pres">
      <dgm:prSet presAssocID="{91C8DFCB-2C06-46B8-91BA-D0D53E53360F}" presName="vProcSp" presStyleCnt="0"/>
      <dgm:spPr/>
    </dgm:pt>
    <dgm:pt modelId="{23D9FE36-9980-4A50-A223-812E19A8A877}" type="pres">
      <dgm:prSet presAssocID="{91C8DFCB-2C06-46B8-91BA-D0D53E53360F}" presName="vSp1" presStyleCnt="0"/>
      <dgm:spPr/>
    </dgm:pt>
    <dgm:pt modelId="{977ECE19-CB6C-4E3D-BA5C-FA966F167244}" type="pres">
      <dgm:prSet presAssocID="{91C8DFCB-2C06-46B8-91BA-D0D53E53360F}" presName="simulatedConn" presStyleLbl="solidFgAcc1" presStyleIdx="0" presStyleCnt="3"/>
      <dgm:spPr/>
    </dgm:pt>
    <dgm:pt modelId="{84B3978C-A30F-4C80-BB6D-BE7CDD36EF8C}" type="pres">
      <dgm:prSet presAssocID="{91C8DFCB-2C06-46B8-91BA-D0D53E53360F}" presName="vSp2" presStyleCnt="0"/>
      <dgm:spPr/>
    </dgm:pt>
    <dgm:pt modelId="{29967F63-5A9E-428F-A621-B8945FD497DA}" type="pres">
      <dgm:prSet presAssocID="{91C8DFCB-2C06-46B8-91BA-D0D53E53360F}" presName="sibTrans" presStyleCnt="0"/>
      <dgm:spPr/>
    </dgm:pt>
    <dgm:pt modelId="{8D00F40A-8ADB-44C2-A4D3-173434318AF0}" type="pres">
      <dgm:prSet presAssocID="{AFB9F2D5-F1E9-4B53-AE1A-32A4F84A6920}" presName="compositeNode" presStyleCnt="0">
        <dgm:presLayoutVars>
          <dgm:bulletEnabled val="1"/>
        </dgm:presLayoutVars>
      </dgm:prSet>
      <dgm:spPr/>
    </dgm:pt>
    <dgm:pt modelId="{C9D3E6E4-4E91-4B17-9B16-A0B266561D6B}" type="pres">
      <dgm:prSet presAssocID="{AFB9F2D5-F1E9-4B53-AE1A-32A4F84A6920}" presName="bgRect" presStyleLbl="node1" presStyleIdx="1" presStyleCnt="4"/>
      <dgm:spPr/>
    </dgm:pt>
    <dgm:pt modelId="{778016E0-E7BE-4FAC-B4A7-24F1E0CB7D80}" type="pres">
      <dgm:prSet presAssocID="{AFB9F2D5-F1E9-4B53-AE1A-32A4F84A6920}" presName="parentNode" presStyleLbl="node1" presStyleIdx="1" presStyleCnt="4">
        <dgm:presLayoutVars>
          <dgm:chMax val="0"/>
          <dgm:bulletEnabled val="1"/>
        </dgm:presLayoutVars>
      </dgm:prSet>
      <dgm:spPr/>
    </dgm:pt>
    <dgm:pt modelId="{EC8023C9-EE49-4908-B685-6608B19D058D}" type="pres">
      <dgm:prSet presAssocID="{AFB9F2D5-F1E9-4B53-AE1A-32A4F84A6920}" presName="childNode" presStyleLbl="node1" presStyleIdx="1" presStyleCnt="4">
        <dgm:presLayoutVars>
          <dgm:bulletEnabled val="1"/>
        </dgm:presLayoutVars>
      </dgm:prSet>
      <dgm:spPr/>
    </dgm:pt>
    <dgm:pt modelId="{DEBBCF76-A767-459F-A75F-0C6B88EF872D}" type="pres">
      <dgm:prSet presAssocID="{232EC5DF-5C0B-4FC4-B264-68DA15D44AFB}" presName="hSp" presStyleCnt="0"/>
      <dgm:spPr/>
    </dgm:pt>
    <dgm:pt modelId="{43C4DDF8-5A84-4F62-A92F-C84ACCA5D364}" type="pres">
      <dgm:prSet presAssocID="{232EC5DF-5C0B-4FC4-B264-68DA15D44AFB}" presName="vProcSp" presStyleCnt="0"/>
      <dgm:spPr/>
    </dgm:pt>
    <dgm:pt modelId="{5DF54498-F90B-494F-BC9F-4B33C64938B8}" type="pres">
      <dgm:prSet presAssocID="{232EC5DF-5C0B-4FC4-B264-68DA15D44AFB}" presName="vSp1" presStyleCnt="0"/>
      <dgm:spPr/>
    </dgm:pt>
    <dgm:pt modelId="{E0E142AF-78E0-4341-85F4-9A20E6807D29}" type="pres">
      <dgm:prSet presAssocID="{232EC5DF-5C0B-4FC4-B264-68DA15D44AFB}" presName="simulatedConn" presStyleLbl="solidFgAcc1" presStyleIdx="1" presStyleCnt="3"/>
      <dgm:spPr/>
    </dgm:pt>
    <dgm:pt modelId="{4A1CE452-47FF-4FFE-8388-A4E79DC61AE3}" type="pres">
      <dgm:prSet presAssocID="{232EC5DF-5C0B-4FC4-B264-68DA15D44AFB}" presName="vSp2" presStyleCnt="0"/>
      <dgm:spPr/>
    </dgm:pt>
    <dgm:pt modelId="{7C461D11-966B-43BF-B4EB-4E3D16960362}" type="pres">
      <dgm:prSet presAssocID="{232EC5DF-5C0B-4FC4-B264-68DA15D44AFB}" presName="sibTrans" presStyleCnt="0"/>
      <dgm:spPr/>
    </dgm:pt>
    <dgm:pt modelId="{52E6DB09-22A8-48AD-B101-EAB079CB4971}" type="pres">
      <dgm:prSet presAssocID="{144C159A-A68D-4EDE-A283-2C8D7132E785}" presName="compositeNode" presStyleCnt="0">
        <dgm:presLayoutVars>
          <dgm:bulletEnabled val="1"/>
        </dgm:presLayoutVars>
      </dgm:prSet>
      <dgm:spPr/>
    </dgm:pt>
    <dgm:pt modelId="{6D5900D6-70FD-46DB-B3D1-4CA0D14D4333}" type="pres">
      <dgm:prSet presAssocID="{144C159A-A68D-4EDE-A283-2C8D7132E785}" presName="bgRect" presStyleLbl="node1" presStyleIdx="2" presStyleCnt="4"/>
      <dgm:spPr/>
    </dgm:pt>
    <dgm:pt modelId="{49FAB065-B393-43CF-A782-B959BD1268F0}" type="pres">
      <dgm:prSet presAssocID="{144C159A-A68D-4EDE-A283-2C8D7132E785}" presName="parentNode" presStyleLbl="node1" presStyleIdx="2" presStyleCnt="4">
        <dgm:presLayoutVars>
          <dgm:chMax val="0"/>
          <dgm:bulletEnabled val="1"/>
        </dgm:presLayoutVars>
      </dgm:prSet>
      <dgm:spPr/>
    </dgm:pt>
    <dgm:pt modelId="{3D162FDE-C0EE-4031-B04B-3776397C7319}" type="pres">
      <dgm:prSet presAssocID="{144C159A-A68D-4EDE-A283-2C8D7132E785}" presName="childNode" presStyleLbl="node1" presStyleIdx="2" presStyleCnt="4">
        <dgm:presLayoutVars>
          <dgm:bulletEnabled val="1"/>
        </dgm:presLayoutVars>
      </dgm:prSet>
      <dgm:spPr/>
    </dgm:pt>
    <dgm:pt modelId="{E7CFF24E-43CF-494C-B42F-BCE0E6F895C2}" type="pres">
      <dgm:prSet presAssocID="{E2ACE1D8-C9E7-45CF-8B95-58196EA964B8}" presName="hSp" presStyleCnt="0"/>
      <dgm:spPr/>
    </dgm:pt>
    <dgm:pt modelId="{86E91C3E-09E4-4E5E-82C0-8A9EFAD7628C}" type="pres">
      <dgm:prSet presAssocID="{E2ACE1D8-C9E7-45CF-8B95-58196EA964B8}" presName="vProcSp" presStyleCnt="0"/>
      <dgm:spPr/>
    </dgm:pt>
    <dgm:pt modelId="{EBDD9BCB-259A-4819-BA7E-873944130B31}" type="pres">
      <dgm:prSet presAssocID="{E2ACE1D8-C9E7-45CF-8B95-58196EA964B8}" presName="vSp1" presStyleCnt="0"/>
      <dgm:spPr/>
    </dgm:pt>
    <dgm:pt modelId="{8ADC8C68-E27A-4E5B-8D83-575590E19CBD}" type="pres">
      <dgm:prSet presAssocID="{E2ACE1D8-C9E7-45CF-8B95-58196EA964B8}" presName="simulatedConn" presStyleLbl="solidFgAcc1" presStyleIdx="2" presStyleCnt="3"/>
      <dgm:spPr/>
    </dgm:pt>
    <dgm:pt modelId="{E266C073-118F-4F63-A984-24E17FF2AD2E}" type="pres">
      <dgm:prSet presAssocID="{E2ACE1D8-C9E7-45CF-8B95-58196EA964B8}" presName="vSp2" presStyleCnt="0"/>
      <dgm:spPr/>
    </dgm:pt>
    <dgm:pt modelId="{5FF1FED1-0AD1-47FF-9A09-0BEB6E687121}" type="pres">
      <dgm:prSet presAssocID="{E2ACE1D8-C9E7-45CF-8B95-58196EA964B8}" presName="sibTrans" presStyleCnt="0"/>
      <dgm:spPr/>
    </dgm:pt>
    <dgm:pt modelId="{B596BB45-4682-4797-836B-FFFCF8385E95}" type="pres">
      <dgm:prSet presAssocID="{40EBC459-5D8A-4DF6-805E-07B20BC52881}" presName="compositeNode" presStyleCnt="0">
        <dgm:presLayoutVars>
          <dgm:bulletEnabled val="1"/>
        </dgm:presLayoutVars>
      </dgm:prSet>
      <dgm:spPr/>
    </dgm:pt>
    <dgm:pt modelId="{17D8FF5C-7119-4A35-A0FB-A80B325EECAC}" type="pres">
      <dgm:prSet presAssocID="{40EBC459-5D8A-4DF6-805E-07B20BC52881}" presName="bgRect" presStyleLbl="node1" presStyleIdx="3" presStyleCnt="4"/>
      <dgm:spPr/>
    </dgm:pt>
    <dgm:pt modelId="{33DB868B-0058-4719-AF0B-A38ECE06FE67}" type="pres">
      <dgm:prSet presAssocID="{40EBC459-5D8A-4DF6-805E-07B20BC52881}" presName="parentNode" presStyleLbl="node1" presStyleIdx="3" presStyleCnt="4">
        <dgm:presLayoutVars>
          <dgm:chMax val="0"/>
          <dgm:bulletEnabled val="1"/>
        </dgm:presLayoutVars>
      </dgm:prSet>
      <dgm:spPr/>
    </dgm:pt>
  </dgm:ptLst>
  <dgm:cxnLst>
    <dgm:cxn modelId="{C24F7105-3247-4AF1-8643-1BF57616B4F5}" srcId="{6506E007-FF9E-4EF1-BA06-34EE438AEA55}" destId="{6B9485B7-AA7A-4B2B-B4C2-00E5F9EBA829}" srcOrd="0" destOrd="0" parTransId="{C8D62D70-852B-47B1-9104-5DF54B0DA925}" sibTransId="{9C8C9D60-9932-4644-8D72-16DDACF31B40}"/>
    <dgm:cxn modelId="{A7EA560F-8227-40EC-8151-2272702D710F}" type="presOf" srcId="{AFB9F2D5-F1E9-4B53-AE1A-32A4F84A6920}" destId="{C9D3E6E4-4E91-4B17-9B16-A0B266561D6B}" srcOrd="0" destOrd="0" presId="urn:microsoft.com/office/officeart/2005/8/layout/hProcess7"/>
    <dgm:cxn modelId="{2844B014-BA0F-4EAE-8EAE-8C241FA56F21}" type="presOf" srcId="{144C159A-A68D-4EDE-A283-2C8D7132E785}" destId="{6D5900D6-70FD-46DB-B3D1-4CA0D14D4333}" srcOrd="0" destOrd="0" presId="urn:microsoft.com/office/officeart/2005/8/layout/hProcess7"/>
    <dgm:cxn modelId="{EE922126-73E7-432D-9DF7-284D0E17A19F}" srcId="{164191B8-6820-41B4-A9F6-69CC2E3FB7CF}" destId="{6506E007-FF9E-4EF1-BA06-34EE438AEA55}" srcOrd="0" destOrd="0" parTransId="{9CD92076-28FD-4AA5-B9A4-A8DABFABAEC3}" sibTransId="{91C8DFCB-2C06-46B8-91BA-D0D53E53360F}"/>
    <dgm:cxn modelId="{8C345D26-D191-4901-A1DA-592E8DFC4D2E}" type="presOf" srcId="{6506E007-FF9E-4EF1-BA06-34EE438AEA55}" destId="{E0363FDF-5538-4417-9B07-18481FB7B6B9}" srcOrd="0" destOrd="0" presId="urn:microsoft.com/office/officeart/2005/8/layout/hProcess7"/>
    <dgm:cxn modelId="{1799442B-26D1-481C-8AFA-03C293B00EC9}" type="presOf" srcId="{40EBC459-5D8A-4DF6-805E-07B20BC52881}" destId="{17D8FF5C-7119-4A35-A0FB-A80B325EECAC}" srcOrd="0" destOrd="0" presId="urn:microsoft.com/office/officeart/2005/8/layout/hProcess7"/>
    <dgm:cxn modelId="{95DEF33E-837A-4D71-AA1F-9C179D089821}" srcId="{AFB9F2D5-F1E9-4B53-AE1A-32A4F84A6920}" destId="{BB1568B0-78F6-444C-AC69-FC13E310BC87}" srcOrd="0" destOrd="0" parTransId="{DB2BE23F-5237-45B6-A32F-491A3198D4CC}" sibTransId="{C41EFAC1-3BCC-4FB7-B0CC-3F95460A166F}"/>
    <dgm:cxn modelId="{CAD04360-50B1-46A2-AA2D-13BE945CA264}" type="presOf" srcId="{BB1568B0-78F6-444C-AC69-FC13E310BC87}" destId="{EC8023C9-EE49-4908-B685-6608B19D058D}" srcOrd="0" destOrd="0" presId="urn:microsoft.com/office/officeart/2005/8/layout/hProcess7"/>
    <dgm:cxn modelId="{B8B01E45-88BC-492D-83B3-A736403231DB}" type="presOf" srcId="{AFB9F2D5-F1E9-4B53-AE1A-32A4F84A6920}" destId="{778016E0-E7BE-4FAC-B4A7-24F1E0CB7D80}" srcOrd="1" destOrd="0" presId="urn:microsoft.com/office/officeart/2005/8/layout/hProcess7"/>
    <dgm:cxn modelId="{2B4C3956-3893-4B93-B7E8-AA4A0ACCC6FD}" type="presOf" srcId="{164191B8-6820-41B4-A9F6-69CC2E3FB7CF}" destId="{0E285684-81E4-4ADD-BC63-8A0C513104A9}" srcOrd="0" destOrd="0" presId="urn:microsoft.com/office/officeart/2005/8/layout/hProcess7"/>
    <dgm:cxn modelId="{5D653578-099D-43E3-A41B-3E2C5CC3D352}" type="presOf" srcId="{A2CC1F2C-3B26-4283-A477-F5E1C52C14B5}" destId="{3D162FDE-C0EE-4031-B04B-3776397C7319}" srcOrd="0" destOrd="0" presId="urn:microsoft.com/office/officeart/2005/8/layout/hProcess7"/>
    <dgm:cxn modelId="{0555FA58-B56A-4509-AC7C-3CCAD43C314C}" srcId="{144C159A-A68D-4EDE-A283-2C8D7132E785}" destId="{A2CC1F2C-3B26-4283-A477-F5E1C52C14B5}" srcOrd="0" destOrd="0" parTransId="{CC0384DC-BC86-4E5D-B1E1-7F6F5609D8C5}" sibTransId="{30880883-EA48-4343-B9A4-AB9611F6CEA3}"/>
    <dgm:cxn modelId="{9E758485-F450-4F57-BEF8-2BD33CD7A6C1}" srcId="{164191B8-6820-41B4-A9F6-69CC2E3FB7CF}" destId="{40EBC459-5D8A-4DF6-805E-07B20BC52881}" srcOrd="3" destOrd="0" parTransId="{8DA4B58C-1F9E-4A92-AF65-503E4FFB17F3}" sibTransId="{E74C5AC8-7E53-48D0-8E59-BAC4A0064739}"/>
    <dgm:cxn modelId="{2B753AA0-2F5C-43F8-AB32-7BAB7476DFBF}" srcId="{164191B8-6820-41B4-A9F6-69CC2E3FB7CF}" destId="{AFB9F2D5-F1E9-4B53-AE1A-32A4F84A6920}" srcOrd="1" destOrd="0" parTransId="{9DF03303-EC3F-47E4-B399-12518081C632}" sibTransId="{232EC5DF-5C0B-4FC4-B264-68DA15D44AFB}"/>
    <dgm:cxn modelId="{F2EB94A6-EB56-4D6E-A1F9-62C904EC0F7D}" type="presOf" srcId="{6B9485B7-AA7A-4B2B-B4C2-00E5F9EBA829}" destId="{E9D3E6D6-C70F-4351-8BEE-97E4B9DC0A13}" srcOrd="0" destOrd="0" presId="urn:microsoft.com/office/officeart/2005/8/layout/hProcess7"/>
    <dgm:cxn modelId="{06E223C3-1ACC-4A51-8F75-F249172973CA}" type="presOf" srcId="{40EBC459-5D8A-4DF6-805E-07B20BC52881}" destId="{33DB868B-0058-4719-AF0B-A38ECE06FE67}" srcOrd="1" destOrd="0" presId="urn:microsoft.com/office/officeart/2005/8/layout/hProcess7"/>
    <dgm:cxn modelId="{21C602E0-AEDC-48D1-9816-202FF87B8BDB}" type="presOf" srcId="{144C159A-A68D-4EDE-A283-2C8D7132E785}" destId="{49FAB065-B393-43CF-A782-B959BD1268F0}" srcOrd="1" destOrd="0" presId="urn:microsoft.com/office/officeart/2005/8/layout/hProcess7"/>
    <dgm:cxn modelId="{D2CB6DEB-6F3B-4DA9-A877-6750F189215A}" type="presOf" srcId="{6506E007-FF9E-4EF1-BA06-34EE438AEA55}" destId="{4AE2ED3B-811C-4911-9F9B-411491A073E4}" srcOrd="1" destOrd="0" presId="urn:microsoft.com/office/officeart/2005/8/layout/hProcess7"/>
    <dgm:cxn modelId="{653714F2-9BE5-4F90-955E-25E939D19A6D}" srcId="{164191B8-6820-41B4-A9F6-69CC2E3FB7CF}" destId="{144C159A-A68D-4EDE-A283-2C8D7132E785}" srcOrd="2" destOrd="0" parTransId="{19D8C304-4C86-4FDB-A13F-CD5BA700FBAE}" sibTransId="{E2ACE1D8-C9E7-45CF-8B95-58196EA964B8}"/>
    <dgm:cxn modelId="{67DDDF83-373F-4DC8-AA39-11867A68A181}" type="presParOf" srcId="{0E285684-81E4-4ADD-BC63-8A0C513104A9}" destId="{3C2FE405-DC79-4BD4-BAE6-F58C1FE6B54C}" srcOrd="0" destOrd="0" presId="urn:microsoft.com/office/officeart/2005/8/layout/hProcess7"/>
    <dgm:cxn modelId="{6FDE80E2-C86B-4D8D-9A77-B9207CB1E651}" type="presParOf" srcId="{3C2FE405-DC79-4BD4-BAE6-F58C1FE6B54C}" destId="{E0363FDF-5538-4417-9B07-18481FB7B6B9}" srcOrd="0" destOrd="0" presId="urn:microsoft.com/office/officeart/2005/8/layout/hProcess7"/>
    <dgm:cxn modelId="{BA46D415-8D94-401E-9154-069FBEFE4C22}" type="presParOf" srcId="{3C2FE405-DC79-4BD4-BAE6-F58C1FE6B54C}" destId="{4AE2ED3B-811C-4911-9F9B-411491A073E4}" srcOrd="1" destOrd="0" presId="urn:microsoft.com/office/officeart/2005/8/layout/hProcess7"/>
    <dgm:cxn modelId="{847BBF19-3D47-479D-A4B4-90A15EC1C08E}" type="presParOf" srcId="{3C2FE405-DC79-4BD4-BAE6-F58C1FE6B54C}" destId="{E9D3E6D6-C70F-4351-8BEE-97E4B9DC0A13}" srcOrd="2" destOrd="0" presId="urn:microsoft.com/office/officeart/2005/8/layout/hProcess7"/>
    <dgm:cxn modelId="{68543C70-B6B8-47F4-A5D2-314E4BEF59A5}" type="presParOf" srcId="{0E285684-81E4-4ADD-BC63-8A0C513104A9}" destId="{E7982212-6531-413F-A843-F3F90D5DCE11}" srcOrd="1" destOrd="0" presId="urn:microsoft.com/office/officeart/2005/8/layout/hProcess7"/>
    <dgm:cxn modelId="{0A8B5399-A5E4-4991-852E-A7BF2DFFC429}" type="presParOf" srcId="{0E285684-81E4-4ADD-BC63-8A0C513104A9}" destId="{7C12255E-C177-4429-AF4D-CA65678E80CF}" srcOrd="2" destOrd="0" presId="urn:microsoft.com/office/officeart/2005/8/layout/hProcess7"/>
    <dgm:cxn modelId="{54EEC18D-96F7-4960-A679-1EDD94D6B95E}" type="presParOf" srcId="{7C12255E-C177-4429-AF4D-CA65678E80CF}" destId="{23D9FE36-9980-4A50-A223-812E19A8A877}" srcOrd="0" destOrd="0" presId="urn:microsoft.com/office/officeart/2005/8/layout/hProcess7"/>
    <dgm:cxn modelId="{8640223F-8499-40CB-8E0F-D6B33BCCDA6F}" type="presParOf" srcId="{7C12255E-C177-4429-AF4D-CA65678E80CF}" destId="{977ECE19-CB6C-4E3D-BA5C-FA966F167244}" srcOrd="1" destOrd="0" presId="urn:microsoft.com/office/officeart/2005/8/layout/hProcess7"/>
    <dgm:cxn modelId="{CFFAEF17-CF6F-4DA0-9337-2E04A7A202FD}" type="presParOf" srcId="{7C12255E-C177-4429-AF4D-CA65678E80CF}" destId="{84B3978C-A30F-4C80-BB6D-BE7CDD36EF8C}" srcOrd="2" destOrd="0" presId="urn:microsoft.com/office/officeart/2005/8/layout/hProcess7"/>
    <dgm:cxn modelId="{7DB1CE0B-3044-461A-AEA8-8565DE7B963E}" type="presParOf" srcId="{0E285684-81E4-4ADD-BC63-8A0C513104A9}" destId="{29967F63-5A9E-428F-A621-B8945FD497DA}" srcOrd="3" destOrd="0" presId="urn:microsoft.com/office/officeart/2005/8/layout/hProcess7"/>
    <dgm:cxn modelId="{B8F10AE8-46DF-4F58-BC8C-0F3E1603EC52}" type="presParOf" srcId="{0E285684-81E4-4ADD-BC63-8A0C513104A9}" destId="{8D00F40A-8ADB-44C2-A4D3-173434318AF0}" srcOrd="4" destOrd="0" presId="urn:microsoft.com/office/officeart/2005/8/layout/hProcess7"/>
    <dgm:cxn modelId="{682A2681-6C5C-437C-9A10-BBC9F2CF1B81}" type="presParOf" srcId="{8D00F40A-8ADB-44C2-A4D3-173434318AF0}" destId="{C9D3E6E4-4E91-4B17-9B16-A0B266561D6B}" srcOrd="0" destOrd="0" presId="urn:microsoft.com/office/officeart/2005/8/layout/hProcess7"/>
    <dgm:cxn modelId="{B750A866-0B38-4E17-B86B-FCB3843DF2A7}" type="presParOf" srcId="{8D00F40A-8ADB-44C2-A4D3-173434318AF0}" destId="{778016E0-E7BE-4FAC-B4A7-24F1E0CB7D80}" srcOrd="1" destOrd="0" presId="urn:microsoft.com/office/officeart/2005/8/layout/hProcess7"/>
    <dgm:cxn modelId="{4F9F86F5-2DFF-4546-A351-725A740D1EAF}" type="presParOf" srcId="{8D00F40A-8ADB-44C2-A4D3-173434318AF0}" destId="{EC8023C9-EE49-4908-B685-6608B19D058D}" srcOrd="2" destOrd="0" presId="urn:microsoft.com/office/officeart/2005/8/layout/hProcess7"/>
    <dgm:cxn modelId="{5843D96C-4F47-45F7-86A5-3E20248598CE}" type="presParOf" srcId="{0E285684-81E4-4ADD-BC63-8A0C513104A9}" destId="{DEBBCF76-A767-459F-A75F-0C6B88EF872D}" srcOrd="5" destOrd="0" presId="urn:microsoft.com/office/officeart/2005/8/layout/hProcess7"/>
    <dgm:cxn modelId="{8CE83928-5E5D-4443-954C-430F357755D5}" type="presParOf" srcId="{0E285684-81E4-4ADD-BC63-8A0C513104A9}" destId="{43C4DDF8-5A84-4F62-A92F-C84ACCA5D364}" srcOrd="6" destOrd="0" presId="urn:microsoft.com/office/officeart/2005/8/layout/hProcess7"/>
    <dgm:cxn modelId="{1C40B80E-69FB-4E0A-8315-E3EDFB5E9188}" type="presParOf" srcId="{43C4DDF8-5A84-4F62-A92F-C84ACCA5D364}" destId="{5DF54498-F90B-494F-BC9F-4B33C64938B8}" srcOrd="0" destOrd="0" presId="urn:microsoft.com/office/officeart/2005/8/layout/hProcess7"/>
    <dgm:cxn modelId="{12164AE0-5768-45D0-B8AD-B2109990CF5B}" type="presParOf" srcId="{43C4DDF8-5A84-4F62-A92F-C84ACCA5D364}" destId="{E0E142AF-78E0-4341-85F4-9A20E6807D29}" srcOrd="1" destOrd="0" presId="urn:microsoft.com/office/officeart/2005/8/layout/hProcess7"/>
    <dgm:cxn modelId="{029038C3-C026-4200-93C8-AD436AB739C3}" type="presParOf" srcId="{43C4DDF8-5A84-4F62-A92F-C84ACCA5D364}" destId="{4A1CE452-47FF-4FFE-8388-A4E79DC61AE3}" srcOrd="2" destOrd="0" presId="urn:microsoft.com/office/officeart/2005/8/layout/hProcess7"/>
    <dgm:cxn modelId="{A32F8ABE-B0C0-45A3-85DB-AE701FF1DD89}" type="presParOf" srcId="{0E285684-81E4-4ADD-BC63-8A0C513104A9}" destId="{7C461D11-966B-43BF-B4EB-4E3D16960362}" srcOrd="7" destOrd="0" presId="urn:microsoft.com/office/officeart/2005/8/layout/hProcess7"/>
    <dgm:cxn modelId="{C7A3D843-0A39-476D-BCB5-331B18713736}" type="presParOf" srcId="{0E285684-81E4-4ADD-BC63-8A0C513104A9}" destId="{52E6DB09-22A8-48AD-B101-EAB079CB4971}" srcOrd="8" destOrd="0" presId="urn:microsoft.com/office/officeart/2005/8/layout/hProcess7"/>
    <dgm:cxn modelId="{FB4FD8D9-61BE-4433-9CED-DC3982B9620A}" type="presParOf" srcId="{52E6DB09-22A8-48AD-B101-EAB079CB4971}" destId="{6D5900D6-70FD-46DB-B3D1-4CA0D14D4333}" srcOrd="0" destOrd="0" presId="urn:microsoft.com/office/officeart/2005/8/layout/hProcess7"/>
    <dgm:cxn modelId="{7828959C-368D-4D8F-8114-EE9979824347}" type="presParOf" srcId="{52E6DB09-22A8-48AD-B101-EAB079CB4971}" destId="{49FAB065-B393-43CF-A782-B959BD1268F0}" srcOrd="1" destOrd="0" presId="urn:microsoft.com/office/officeart/2005/8/layout/hProcess7"/>
    <dgm:cxn modelId="{F18A28F7-FB54-4C38-9187-A84F4FF9592C}" type="presParOf" srcId="{52E6DB09-22A8-48AD-B101-EAB079CB4971}" destId="{3D162FDE-C0EE-4031-B04B-3776397C7319}" srcOrd="2" destOrd="0" presId="urn:microsoft.com/office/officeart/2005/8/layout/hProcess7"/>
    <dgm:cxn modelId="{40D52076-FF7F-4B36-99A8-5A29571948C6}" type="presParOf" srcId="{0E285684-81E4-4ADD-BC63-8A0C513104A9}" destId="{E7CFF24E-43CF-494C-B42F-BCE0E6F895C2}" srcOrd="9" destOrd="0" presId="urn:microsoft.com/office/officeart/2005/8/layout/hProcess7"/>
    <dgm:cxn modelId="{14E507B0-0658-46E5-AAC4-BC86848F7C02}" type="presParOf" srcId="{0E285684-81E4-4ADD-BC63-8A0C513104A9}" destId="{86E91C3E-09E4-4E5E-82C0-8A9EFAD7628C}" srcOrd="10" destOrd="0" presId="urn:microsoft.com/office/officeart/2005/8/layout/hProcess7"/>
    <dgm:cxn modelId="{79D2748D-D78B-47ED-9BEA-A0056547700B}" type="presParOf" srcId="{86E91C3E-09E4-4E5E-82C0-8A9EFAD7628C}" destId="{EBDD9BCB-259A-4819-BA7E-873944130B31}" srcOrd="0" destOrd="0" presId="urn:microsoft.com/office/officeart/2005/8/layout/hProcess7"/>
    <dgm:cxn modelId="{77F9B3EA-DDA8-4013-9590-A88ADC2ABB2B}" type="presParOf" srcId="{86E91C3E-09E4-4E5E-82C0-8A9EFAD7628C}" destId="{8ADC8C68-E27A-4E5B-8D83-575590E19CBD}" srcOrd="1" destOrd="0" presId="urn:microsoft.com/office/officeart/2005/8/layout/hProcess7"/>
    <dgm:cxn modelId="{52F90A7A-6AFE-4345-8149-B5522E631F29}" type="presParOf" srcId="{86E91C3E-09E4-4E5E-82C0-8A9EFAD7628C}" destId="{E266C073-118F-4F63-A984-24E17FF2AD2E}" srcOrd="2" destOrd="0" presId="urn:microsoft.com/office/officeart/2005/8/layout/hProcess7"/>
    <dgm:cxn modelId="{A1753EC2-FC1F-4CB3-AFF0-C624C1D5216E}" type="presParOf" srcId="{0E285684-81E4-4ADD-BC63-8A0C513104A9}" destId="{5FF1FED1-0AD1-47FF-9A09-0BEB6E687121}" srcOrd="11" destOrd="0" presId="urn:microsoft.com/office/officeart/2005/8/layout/hProcess7"/>
    <dgm:cxn modelId="{62A5CBC6-C39B-44C6-916C-A137165CCAD7}" type="presParOf" srcId="{0E285684-81E4-4ADD-BC63-8A0C513104A9}" destId="{B596BB45-4682-4797-836B-FFFCF8385E95}" srcOrd="12" destOrd="0" presId="urn:microsoft.com/office/officeart/2005/8/layout/hProcess7"/>
    <dgm:cxn modelId="{BC311010-923B-45EC-AAD8-5D8706B20E86}" type="presParOf" srcId="{B596BB45-4682-4797-836B-FFFCF8385E95}" destId="{17D8FF5C-7119-4A35-A0FB-A80B325EECAC}" srcOrd="0" destOrd="0" presId="urn:microsoft.com/office/officeart/2005/8/layout/hProcess7"/>
    <dgm:cxn modelId="{35F35CA8-72E8-4CED-9713-0BAE6EFE4431}" type="presParOf" srcId="{B596BB45-4682-4797-836B-FFFCF8385E95}" destId="{33DB868B-0058-4719-AF0B-A38ECE06FE67}" srcOrd="1"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05C8220-D81F-4427-8E1C-F232A88BD11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3842439E-929E-415C-B87B-0EBA19610B82}">
      <dgm:prSet phldrT="[Text]" custT="1"/>
      <dgm:spPr>
        <a:solidFill>
          <a:schemeClr val="bg1">
            <a:lumMod val="75000"/>
          </a:schemeClr>
        </a:solidFill>
      </dgm:spPr>
      <dgm:t>
        <a:bodyPr/>
        <a:lstStyle/>
        <a:p>
          <a:r>
            <a:rPr lang="en-US" sz="1600" b="0" i="0" dirty="0">
              <a:solidFill>
                <a:schemeClr val="tx1"/>
              </a:solidFill>
              <a:latin typeface="Bahnschrift Light" panose="020B0502040204020203" pitchFamily="34" charset="0"/>
              <a:ea typeface="Calibri" panose="020F0502020204030204" pitchFamily="34" charset="0"/>
              <a:cs typeface="Calibri" panose="020F0502020204030204" pitchFamily="34" charset="0"/>
            </a:rPr>
            <a:t>Stay connected with your loved ones in real-time with our GPS tracking device</a:t>
          </a:r>
          <a:r>
            <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dgm:t>
    </dgm:pt>
    <dgm:pt modelId="{BE8CD1EE-CE56-40EE-B78B-399E7865F63A}" type="parTrans" cxnId="{37A748D8-D5C2-4CF4-855C-8C3A7AA0386B}">
      <dgm:prSet/>
      <dgm:spPr/>
      <dgm:t>
        <a:bodyPr/>
        <a:lstStyle/>
        <a:p>
          <a:endParaRPr lang="en-IN"/>
        </a:p>
      </dgm:t>
    </dgm:pt>
    <dgm:pt modelId="{758BB7D2-9CD5-4347-8284-31914748F6DC}" type="sibTrans" cxnId="{37A748D8-D5C2-4CF4-855C-8C3A7AA0386B}">
      <dgm:prSet/>
      <dgm:spPr/>
      <dgm:t>
        <a:bodyPr/>
        <a:lstStyle/>
        <a:p>
          <a:endParaRPr lang="en-IN"/>
        </a:p>
      </dgm:t>
    </dgm:pt>
    <dgm:pt modelId="{29ACBC75-8AEF-43DC-9855-F7A99CCAF962}">
      <dgm:prSet phldrT="[Text]" custT="1"/>
      <dgm:spPr>
        <a:solidFill>
          <a:schemeClr val="bg1">
            <a:lumMod val="65000"/>
          </a:schemeClr>
        </a:solidFill>
      </dgm:spPr>
      <dgm:t>
        <a:bodyPr/>
        <a:lstStyle/>
        <a:p>
          <a:r>
            <a:rPr lang="en-US" sz="1600" b="0" i="0" dirty="0">
              <a:solidFill>
                <a:schemeClr val="tx1"/>
              </a:solidFill>
              <a:latin typeface="Bahnschrift Light" panose="020B0502040204020203" pitchFamily="34" charset="0"/>
            </a:rPr>
            <a:t>Book your ride with ease using our innovative voice-to-text technology</a:t>
          </a:r>
          <a:endParaRPr lang="en-IN" sz="1600" dirty="0">
            <a:solidFill>
              <a:schemeClr val="tx1"/>
            </a:solidFill>
            <a:latin typeface="Bahnschrift Light" panose="020B0502040204020203" pitchFamily="34" charset="0"/>
          </a:endParaRPr>
        </a:p>
      </dgm:t>
    </dgm:pt>
    <dgm:pt modelId="{57CF3A66-AC80-4F66-84DA-5BBB456BA6A9}" type="parTrans" cxnId="{6D115E9A-7121-4D52-A907-38F7E4FB152D}">
      <dgm:prSet/>
      <dgm:spPr/>
      <dgm:t>
        <a:bodyPr/>
        <a:lstStyle/>
        <a:p>
          <a:endParaRPr lang="en-IN"/>
        </a:p>
      </dgm:t>
    </dgm:pt>
    <dgm:pt modelId="{24C931C6-1602-4BD2-B00A-508048D9D367}" type="sibTrans" cxnId="{6D115E9A-7121-4D52-A907-38F7E4FB152D}">
      <dgm:prSet/>
      <dgm:spPr/>
      <dgm:t>
        <a:bodyPr/>
        <a:lstStyle/>
        <a:p>
          <a:endParaRPr lang="en-IN"/>
        </a:p>
      </dgm:t>
    </dgm:pt>
    <dgm:pt modelId="{C9CB0D43-9A30-41AE-9594-9DA26EB7320F}">
      <dgm:prSet phldrT="[Text]" custT="1"/>
      <dgm:spPr>
        <a:solidFill>
          <a:schemeClr val="bg1">
            <a:lumMod val="65000"/>
          </a:schemeClr>
        </a:solidFill>
      </dgm:spPr>
      <dgm:t>
        <a:bodyPr/>
        <a:lstStyle/>
        <a:p>
          <a:r>
            <a:rPr lang="en-US" sz="1600" b="0" i="0" dirty="0">
              <a:solidFill>
                <a:schemeClr val="tx1"/>
              </a:solidFill>
              <a:latin typeface="Bahnschrift Light" panose="020B0502040204020203" pitchFamily="34" charset="0"/>
            </a:rPr>
            <a:t>Effortless mobility at your fingertips - our cab app connects you with wheelchair-friendly vehicles, ensuring a seamless and dignified transportation experience.</a:t>
          </a:r>
          <a:endParaRPr lang="en-IN" sz="1600" dirty="0">
            <a:solidFill>
              <a:schemeClr val="tx1"/>
            </a:solidFill>
            <a:latin typeface="Bahnschrift Light" panose="020B0502040204020203" pitchFamily="34" charset="0"/>
          </a:endParaRPr>
        </a:p>
      </dgm:t>
    </dgm:pt>
    <dgm:pt modelId="{81FE2874-EBC5-4A05-83D9-9435143F3693}" type="parTrans" cxnId="{3E1F728D-DC58-4D5E-A8F8-A550FD518C77}">
      <dgm:prSet/>
      <dgm:spPr/>
      <dgm:t>
        <a:bodyPr/>
        <a:lstStyle/>
        <a:p>
          <a:endParaRPr lang="en-IN"/>
        </a:p>
      </dgm:t>
    </dgm:pt>
    <dgm:pt modelId="{F5378A10-E1F4-4701-B4A2-6C2014190B58}" type="sibTrans" cxnId="{3E1F728D-DC58-4D5E-A8F8-A550FD518C77}">
      <dgm:prSet/>
      <dgm:spPr/>
      <dgm:t>
        <a:bodyPr/>
        <a:lstStyle/>
        <a:p>
          <a:endParaRPr lang="en-IN"/>
        </a:p>
      </dgm:t>
    </dgm:pt>
    <dgm:pt modelId="{9C6C33A2-E978-4E9E-8921-19AF7FBFCBC1}" type="pres">
      <dgm:prSet presAssocID="{C05C8220-D81F-4427-8E1C-F232A88BD11F}" presName="Name0" presStyleCnt="0">
        <dgm:presLayoutVars>
          <dgm:chMax val="7"/>
          <dgm:chPref val="7"/>
          <dgm:dir/>
        </dgm:presLayoutVars>
      </dgm:prSet>
      <dgm:spPr/>
    </dgm:pt>
    <dgm:pt modelId="{3D3E447B-21D7-4784-8074-B4A705DB8ED9}" type="pres">
      <dgm:prSet presAssocID="{C05C8220-D81F-4427-8E1C-F232A88BD11F}" presName="Name1" presStyleCnt="0"/>
      <dgm:spPr/>
    </dgm:pt>
    <dgm:pt modelId="{05D92FE1-5A7D-4859-B8D7-F4E12F825CDF}" type="pres">
      <dgm:prSet presAssocID="{C05C8220-D81F-4427-8E1C-F232A88BD11F}" presName="cycle" presStyleCnt="0"/>
      <dgm:spPr/>
    </dgm:pt>
    <dgm:pt modelId="{53E06C1C-2D03-40D1-AA59-AA678FF35996}" type="pres">
      <dgm:prSet presAssocID="{C05C8220-D81F-4427-8E1C-F232A88BD11F}" presName="srcNode" presStyleLbl="node1" presStyleIdx="0" presStyleCnt="3"/>
      <dgm:spPr/>
    </dgm:pt>
    <dgm:pt modelId="{4F0FD990-EDC3-4C00-ADA9-225DA42E852C}" type="pres">
      <dgm:prSet presAssocID="{C05C8220-D81F-4427-8E1C-F232A88BD11F}" presName="conn" presStyleLbl="parChTrans1D2" presStyleIdx="0" presStyleCnt="1"/>
      <dgm:spPr/>
    </dgm:pt>
    <dgm:pt modelId="{36C793CA-9CD9-4299-AB74-87BDA547D75C}" type="pres">
      <dgm:prSet presAssocID="{C05C8220-D81F-4427-8E1C-F232A88BD11F}" presName="extraNode" presStyleLbl="node1" presStyleIdx="0" presStyleCnt="3"/>
      <dgm:spPr/>
    </dgm:pt>
    <dgm:pt modelId="{AB76A9F3-C197-4D34-880B-013C54555EBA}" type="pres">
      <dgm:prSet presAssocID="{C05C8220-D81F-4427-8E1C-F232A88BD11F}" presName="dstNode" presStyleLbl="node1" presStyleIdx="0" presStyleCnt="3"/>
      <dgm:spPr/>
    </dgm:pt>
    <dgm:pt modelId="{790AFE75-55A4-48EE-9082-C1E9C16B57DB}" type="pres">
      <dgm:prSet presAssocID="{3842439E-929E-415C-B87B-0EBA19610B82}" presName="text_1" presStyleLbl="node1" presStyleIdx="0" presStyleCnt="3">
        <dgm:presLayoutVars>
          <dgm:bulletEnabled val="1"/>
        </dgm:presLayoutVars>
      </dgm:prSet>
      <dgm:spPr/>
    </dgm:pt>
    <dgm:pt modelId="{E9A929AE-8FEB-4F06-92F6-C935651AE4F1}" type="pres">
      <dgm:prSet presAssocID="{3842439E-929E-415C-B87B-0EBA19610B82}" presName="accent_1" presStyleCnt="0"/>
      <dgm:spPr/>
    </dgm:pt>
    <dgm:pt modelId="{068F51B4-708E-42B3-964F-3242586C20D9}" type="pres">
      <dgm:prSet presAssocID="{3842439E-929E-415C-B87B-0EBA19610B82}" presName="accentRepeatNode" presStyleLbl="solidFgAcc1" presStyleIdx="0" presStyleCnt="3"/>
      <dgm:spPr>
        <a:ln>
          <a:solidFill>
            <a:schemeClr val="bg1">
              <a:lumMod val="65000"/>
            </a:schemeClr>
          </a:solidFill>
        </a:ln>
      </dgm:spPr>
    </dgm:pt>
    <dgm:pt modelId="{D7FE1BB5-651F-47E9-B1FD-96128B4166A7}" type="pres">
      <dgm:prSet presAssocID="{29ACBC75-8AEF-43DC-9855-F7A99CCAF962}" presName="text_2" presStyleLbl="node1" presStyleIdx="1" presStyleCnt="3">
        <dgm:presLayoutVars>
          <dgm:bulletEnabled val="1"/>
        </dgm:presLayoutVars>
      </dgm:prSet>
      <dgm:spPr/>
    </dgm:pt>
    <dgm:pt modelId="{F768ED9E-5D66-4359-B6DB-930461664CFE}" type="pres">
      <dgm:prSet presAssocID="{29ACBC75-8AEF-43DC-9855-F7A99CCAF962}" presName="accent_2" presStyleCnt="0"/>
      <dgm:spPr/>
    </dgm:pt>
    <dgm:pt modelId="{4FA824C7-B573-46AB-AFED-48B58A04709C}" type="pres">
      <dgm:prSet presAssocID="{29ACBC75-8AEF-43DC-9855-F7A99CCAF962}" presName="accentRepeatNode" presStyleLbl="solidFgAcc1" presStyleIdx="1" presStyleCnt="3"/>
      <dgm:spPr>
        <a:blipFill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a:ln>
          <a:solidFill>
            <a:schemeClr val="bg1">
              <a:lumMod val="75000"/>
            </a:schemeClr>
          </a:solidFill>
        </a:ln>
      </dgm:spPr>
    </dgm:pt>
    <dgm:pt modelId="{19625005-C21C-4E85-8D88-23D4734235B0}" type="pres">
      <dgm:prSet presAssocID="{C9CB0D43-9A30-41AE-9594-9DA26EB7320F}" presName="text_3" presStyleLbl="node1" presStyleIdx="2" presStyleCnt="3">
        <dgm:presLayoutVars>
          <dgm:bulletEnabled val="1"/>
        </dgm:presLayoutVars>
      </dgm:prSet>
      <dgm:spPr/>
    </dgm:pt>
    <dgm:pt modelId="{AD8CC8D0-29DB-4F59-A325-8E1EF4C8C904}" type="pres">
      <dgm:prSet presAssocID="{C9CB0D43-9A30-41AE-9594-9DA26EB7320F}" presName="accent_3" presStyleCnt="0"/>
      <dgm:spPr/>
    </dgm:pt>
    <dgm:pt modelId="{88BED3A8-8D3D-458A-B2CF-FC8F2F7C1BE9}" type="pres">
      <dgm:prSet presAssocID="{C9CB0D43-9A30-41AE-9594-9DA26EB7320F}" presName="accentRepeatNode" presStyleLbl="solidFgAcc1" presStyleIdx="2" presStyleCnt="3"/>
      <dgm:spPr>
        <a:ln>
          <a:solidFill>
            <a:schemeClr val="bg1">
              <a:lumMod val="75000"/>
            </a:schemeClr>
          </a:solidFill>
        </a:ln>
      </dgm:spPr>
    </dgm:pt>
  </dgm:ptLst>
  <dgm:cxnLst>
    <dgm:cxn modelId="{7A4D131B-AEE8-414E-8A50-7E2E6B6E7591}" type="presOf" srcId="{758BB7D2-9CD5-4347-8284-31914748F6DC}" destId="{4F0FD990-EDC3-4C00-ADA9-225DA42E852C}" srcOrd="0" destOrd="0" presId="urn:microsoft.com/office/officeart/2008/layout/VerticalCurvedList"/>
    <dgm:cxn modelId="{1370905B-E2B6-42AB-A613-9C3DFF50D3C0}" type="presOf" srcId="{C05C8220-D81F-4427-8E1C-F232A88BD11F}" destId="{9C6C33A2-E978-4E9E-8921-19AF7FBFCBC1}" srcOrd="0" destOrd="0" presId="urn:microsoft.com/office/officeart/2008/layout/VerticalCurvedList"/>
    <dgm:cxn modelId="{25580C87-900D-4BB2-88AC-55E19CD2DA4C}" type="presOf" srcId="{3842439E-929E-415C-B87B-0EBA19610B82}" destId="{790AFE75-55A4-48EE-9082-C1E9C16B57DB}" srcOrd="0" destOrd="0" presId="urn:microsoft.com/office/officeart/2008/layout/VerticalCurvedList"/>
    <dgm:cxn modelId="{5966C58A-8F6B-42C8-8966-6565FCF4EF1C}" type="presOf" srcId="{C9CB0D43-9A30-41AE-9594-9DA26EB7320F}" destId="{19625005-C21C-4E85-8D88-23D4734235B0}" srcOrd="0" destOrd="0" presId="urn:microsoft.com/office/officeart/2008/layout/VerticalCurvedList"/>
    <dgm:cxn modelId="{3E1F728D-DC58-4D5E-A8F8-A550FD518C77}" srcId="{C05C8220-D81F-4427-8E1C-F232A88BD11F}" destId="{C9CB0D43-9A30-41AE-9594-9DA26EB7320F}" srcOrd="2" destOrd="0" parTransId="{81FE2874-EBC5-4A05-83D9-9435143F3693}" sibTransId="{F5378A10-E1F4-4701-B4A2-6C2014190B58}"/>
    <dgm:cxn modelId="{6D115E9A-7121-4D52-A907-38F7E4FB152D}" srcId="{C05C8220-D81F-4427-8E1C-F232A88BD11F}" destId="{29ACBC75-8AEF-43DC-9855-F7A99CCAF962}" srcOrd="1" destOrd="0" parTransId="{57CF3A66-AC80-4F66-84DA-5BBB456BA6A9}" sibTransId="{24C931C6-1602-4BD2-B00A-508048D9D367}"/>
    <dgm:cxn modelId="{E9676CA2-B878-42D7-BF1D-CA1AA0E35FAF}" type="presOf" srcId="{29ACBC75-8AEF-43DC-9855-F7A99CCAF962}" destId="{D7FE1BB5-651F-47E9-B1FD-96128B4166A7}" srcOrd="0" destOrd="0" presId="urn:microsoft.com/office/officeart/2008/layout/VerticalCurvedList"/>
    <dgm:cxn modelId="{37A748D8-D5C2-4CF4-855C-8C3A7AA0386B}" srcId="{C05C8220-D81F-4427-8E1C-F232A88BD11F}" destId="{3842439E-929E-415C-B87B-0EBA19610B82}" srcOrd="0" destOrd="0" parTransId="{BE8CD1EE-CE56-40EE-B78B-399E7865F63A}" sibTransId="{758BB7D2-9CD5-4347-8284-31914748F6DC}"/>
    <dgm:cxn modelId="{9DEEF34C-7805-4F32-A302-F98141AB648E}" type="presParOf" srcId="{9C6C33A2-E978-4E9E-8921-19AF7FBFCBC1}" destId="{3D3E447B-21D7-4784-8074-B4A705DB8ED9}" srcOrd="0" destOrd="0" presId="urn:microsoft.com/office/officeart/2008/layout/VerticalCurvedList"/>
    <dgm:cxn modelId="{0E1DBDFF-1715-4EA7-98AF-5FB8E4C869E9}" type="presParOf" srcId="{3D3E447B-21D7-4784-8074-B4A705DB8ED9}" destId="{05D92FE1-5A7D-4859-B8D7-F4E12F825CDF}" srcOrd="0" destOrd="0" presId="urn:microsoft.com/office/officeart/2008/layout/VerticalCurvedList"/>
    <dgm:cxn modelId="{9C39C668-0711-4597-A7D2-AD24752B1C98}" type="presParOf" srcId="{05D92FE1-5A7D-4859-B8D7-F4E12F825CDF}" destId="{53E06C1C-2D03-40D1-AA59-AA678FF35996}" srcOrd="0" destOrd="0" presId="urn:microsoft.com/office/officeart/2008/layout/VerticalCurvedList"/>
    <dgm:cxn modelId="{360493B8-2418-4401-AE57-C410281D867B}" type="presParOf" srcId="{05D92FE1-5A7D-4859-B8D7-F4E12F825CDF}" destId="{4F0FD990-EDC3-4C00-ADA9-225DA42E852C}" srcOrd="1" destOrd="0" presId="urn:microsoft.com/office/officeart/2008/layout/VerticalCurvedList"/>
    <dgm:cxn modelId="{A54D9ECF-2CCD-4A54-82E7-E7CDE2D933CD}" type="presParOf" srcId="{05D92FE1-5A7D-4859-B8D7-F4E12F825CDF}" destId="{36C793CA-9CD9-4299-AB74-87BDA547D75C}" srcOrd="2" destOrd="0" presId="urn:microsoft.com/office/officeart/2008/layout/VerticalCurvedList"/>
    <dgm:cxn modelId="{0A20BB2B-3C6F-44E8-97D4-DFFB7CFDB8F5}" type="presParOf" srcId="{05D92FE1-5A7D-4859-B8D7-F4E12F825CDF}" destId="{AB76A9F3-C197-4D34-880B-013C54555EBA}" srcOrd="3" destOrd="0" presId="urn:microsoft.com/office/officeart/2008/layout/VerticalCurvedList"/>
    <dgm:cxn modelId="{79357320-5A36-406E-9D86-D4BFBC432143}" type="presParOf" srcId="{3D3E447B-21D7-4784-8074-B4A705DB8ED9}" destId="{790AFE75-55A4-48EE-9082-C1E9C16B57DB}" srcOrd="1" destOrd="0" presId="urn:microsoft.com/office/officeart/2008/layout/VerticalCurvedList"/>
    <dgm:cxn modelId="{7F553B2C-DA3A-4A00-80BB-93261B9711F2}" type="presParOf" srcId="{3D3E447B-21D7-4784-8074-B4A705DB8ED9}" destId="{E9A929AE-8FEB-4F06-92F6-C935651AE4F1}" srcOrd="2" destOrd="0" presId="urn:microsoft.com/office/officeart/2008/layout/VerticalCurvedList"/>
    <dgm:cxn modelId="{13164799-4406-43E9-B530-3C4761DBE14A}" type="presParOf" srcId="{E9A929AE-8FEB-4F06-92F6-C935651AE4F1}" destId="{068F51B4-708E-42B3-964F-3242586C20D9}" srcOrd="0" destOrd="0" presId="urn:microsoft.com/office/officeart/2008/layout/VerticalCurvedList"/>
    <dgm:cxn modelId="{39893676-F799-4213-9ED4-5D4D9B03254D}" type="presParOf" srcId="{3D3E447B-21D7-4784-8074-B4A705DB8ED9}" destId="{D7FE1BB5-651F-47E9-B1FD-96128B4166A7}" srcOrd="3" destOrd="0" presId="urn:microsoft.com/office/officeart/2008/layout/VerticalCurvedList"/>
    <dgm:cxn modelId="{81524212-B1BE-490A-8553-11199B8B14E9}" type="presParOf" srcId="{3D3E447B-21D7-4784-8074-B4A705DB8ED9}" destId="{F768ED9E-5D66-4359-B6DB-930461664CFE}" srcOrd="4" destOrd="0" presId="urn:microsoft.com/office/officeart/2008/layout/VerticalCurvedList"/>
    <dgm:cxn modelId="{2B0C5DA3-CD8F-4627-9EF4-72CD2F6D50A0}" type="presParOf" srcId="{F768ED9E-5D66-4359-B6DB-930461664CFE}" destId="{4FA824C7-B573-46AB-AFED-48B58A04709C}" srcOrd="0" destOrd="0" presId="urn:microsoft.com/office/officeart/2008/layout/VerticalCurvedList"/>
    <dgm:cxn modelId="{46784294-2BA5-4B2A-8842-9CEADD31880B}" type="presParOf" srcId="{3D3E447B-21D7-4784-8074-B4A705DB8ED9}" destId="{19625005-C21C-4E85-8D88-23D4734235B0}" srcOrd="5" destOrd="0" presId="urn:microsoft.com/office/officeart/2008/layout/VerticalCurvedList"/>
    <dgm:cxn modelId="{1D2130E9-A2E3-4456-9DA4-649737565B8B}" type="presParOf" srcId="{3D3E447B-21D7-4784-8074-B4A705DB8ED9}" destId="{AD8CC8D0-29DB-4F59-A325-8E1EF4C8C904}" srcOrd="6" destOrd="0" presId="urn:microsoft.com/office/officeart/2008/layout/VerticalCurvedList"/>
    <dgm:cxn modelId="{C5C1BE13-5F13-4364-B6E8-824D17B7C3E3}" type="presParOf" srcId="{AD8CC8D0-29DB-4F59-A325-8E1EF4C8C904}" destId="{88BED3A8-8D3D-458A-B2CF-FC8F2F7C1BE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26B8CC2-CFDE-444E-8BF3-DE922AF8FF07}"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IN"/>
        </a:p>
      </dgm:t>
    </dgm:pt>
    <dgm:pt modelId="{15BC0943-47CD-4B31-98E7-7E48A552DB0B}" type="pres">
      <dgm:prSet presAssocID="{126B8CC2-CFDE-444E-8BF3-DE922AF8FF07}" presName="Name0" presStyleCnt="0">
        <dgm:presLayoutVars>
          <dgm:dir/>
          <dgm:animLvl val="lvl"/>
          <dgm:resizeHandles val="exact"/>
        </dgm:presLayoutVars>
      </dgm:prSet>
      <dgm:spPr/>
    </dgm:pt>
  </dgm:ptLst>
  <dgm:cxnLst>
    <dgm:cxn modelId="{893800E2-2C8F-44BB-AEA2-4A7374E22295}" type="presOf" srcId="{126B8CC2-CFDE-444E-8BF3-DE922AF8FF07}" destId="{15BC0943-47CD-4B31-98E7-7E48A552DB0B}" srcOrd="0"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D84AB51-76CE-4817-A0F6-77EC668C5FE4}"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IN"/>
        </a:p>
      </dgm:t>
    </dgm:pt>
    <dgm:pt modelId="{FC921D81-A0DF-406A-AF05-6034ECED598D}">
      <dgm:prSet phldrT="[Text]"/>
      <dgm:spPr>
        <a:solidFill>
          <a:schemeClr val="bg1">
            <a:lumMod val="75000"/>
          </a:schemeClr>
        </a:solidFill>
      </dgm:spPr>
      <dgm:t>
        <a:bodyPr/>
        <a:lstStyle/>
        <a:p>
          <a:r>
            <a:rPr lang="en-IN" dirty="0">
              <a:solidFill>
                <a:schemeClr val="tx1"/>
              </a:solidFill>
            </a:rPr>
            <a:t>TARGET MARKET</a:t>
          </a:r>
        </a:p>
      </dgm:t>
    </dgm:pt>
    <dgm:pt modelId="{61635357-AE41-4FCF-BE92-E39C494F1AE4}" type="parTrans" cxnId="{4E55BC72-8594-44AB-97A3-5D4DF35DB58D}">
      <dgm:prSet/>
      <dgm:spPr/>
      <dgm:t>
        <a:bodyPr/>
        <a:lstStyle/>
        <a:p>
          <a:endParaRPr lang="en-IN"/>
        </a:p>
      </dgm:t>
    </dgm:pt>
    <dgm:pt modelId="{63B66A6F-5FF0-4E04-B36B-5E8E6C0494E8}" type="sibTrans" cxnId="{4E55BC72-8594-44AB-97A3-5D4DF35DB58D}">
      <dgm:prSet/>
      <dgm:spPr/>
      <dgm:t>
        <a:bodyPr/>
        <a:lstStyle/>
        <a:p>
          <a:endParaRPr lang="en-IN"/>
        </a:p>
      </dgm:t>
    </dgm:pt>
    <dgm:pt modelId="{B882E2C7-BC59-4190-8BC0-907C8DCD75B6}">
      <dgm:prSet phldrT="[Text]" custT="1"/>
      <dgm:spPr/>
      <dgm:t>
        <a:bodyPr/>
        <a:lstStyle/>
        <a:p>
          <a:pPr>
            <a:buFont typeface="Arial" panose="020B0604020202020204" pitchFamily="34" charset="0"/>
            <a:buChar char="•"/>
          </a:pPr>
          <a:r>
            <a:rPr lang="en-US" sz="1800" b="0" i="0" dirty="0">
              <a:solidFill>
                <a:schemeClr val="tx1"/>
              </a:solidFill>
            </a:rPr>
            <a:t>Elderly individuals aged 65 and above</a:t>
          </a:r>
          <a:endParaRPr lang="en-IN" sz="1800" dirty="0">
            <a:solidFill>
              <a:schemeClr val="tx1"/>
            </a:solidFill>
          </a:endParaRPr>
        </a:p>
      </dgm:t>
    </dgm:pt>
    <dgm:pt modelId="{993A578C-DFB6-498E-9F17-7D673127D7EA}" type="parTrans" cxnId="{B0F394D7-1970-4FCE-808A-001ADE8E5C78}">
      <dgm:prSet/>
      <dgm:spPr/>
      <dgm:t>
        <a:bodyPr/>
        <a:lstStyle/>
        <a:p>
          <a:endParaRPr lang="en-IN"/>
        </a:p>
      </dgm:t>
    </dgm:pt>
    <dgm:pt modelId="{BB01FF5E-9406-4E7C-A0E4-A634ED582671}" type="sibTrans" cxnId="{B0F394D7-1970-4FCE-808A-001ADE8E5C78}">
      <dgm:prSet/>
      <dgm:spPr/>
      <dgm:t>
        <a:bodyPr/>
        <a:lstStyle/>
        <a:p>
          <a:endParaRPr lang="en-IN"/>
        </a:p>
      </dgm:t>
    </dgm:pt>
    <dgm:pt modelId="{3CC54DD8-70BA-4FCB-8012-F57DDB58024F}">
      <dgm:prSet custT="1"/>
      <dgm:spPr/>
      <dgm:t>
        <a:bodyPr/>
        <a:lstStyle/>
        <a:p>
          <a:pPr>
            <a:buFont typeface="Arial" panose="020B0604020202020204" pitchFamily="34" charset="0"/>
            <a:buChar char="•"/>
          </a:pPr>
          <a:r>
            <a:rPr lang="en-US" sz="1800" b="0" i="0" dirty="0">
              <a:solidFill>
                <a:schemeClr val="tx1"/>
              </a:solidFill>
            </a:rPr>
            <a:t>Caregivers and family members of elderly individuals</a:t>
          </a:r>
        </a:p>
      </dgm:t>
    </dgm:pt>
    <dgm:pt modelId="{ABC7EBB9-91EC-4A1E-8A81-08C2339D2187}" type="parTrans" cxnId="{97BE9F14-C893-467A-89F9-D69685368E6C}">
      <dgm:prSet/>
      <dgm:spPr/>
      <dgm:t>
        <a:bodyPr/>
        <a:lstStyle/>
        <a:p>
          <a:endParaRPr lang="en-IN"/>
        </a:p>
      </dgm:t>
    </dgm:pt>
    <dgm:pt modelId="{D277481C-4161-4918-8671-B8EFCBF9AA55}" type="sibTrans" cxnId="{97BE9F14-C893-467A-89F9-D69685368E6C}">
      <dgm:prSet/>
      <dgm:spPr/>
      <dgm:t>
        <a:bodyPr/>
        <a:lstStyle/>
        <a:p>
          <a:endParaRPr lang="en-IN"/>
        </a:p>
      </dgm:t>
    </dgm:pt>
    <dgm:pt modelId="{16DAE477-8F79-461A-B2A6-0CD80BA11856}">
      <dgm:prSet custT="1"/>
      <dgm:spPr/>
      <dgm:t>
        <a:bodyPr/>
        <a:lstStyle/>
        <a:p>
          <a:pPr>
            <a:buFont typeface="Arial" panose="020B0604020202020204" pitchFamily="34" charset="0"/>
            <a:buChar char="•"/>
          </a:pPr>
          <a:r>
            <a:rPr lang="en-US" sz="1800" b="0" i="0" dirty="0">
              <a:solidFill>
                <a:schemeClr val="tx1"/>
              </a:solidFill>
            </a:rPr>
            <a:t>Healthcare providers and organizations catering to the elderly</a:t>
          </a:r>
        </a:p>
      </dgm:t>
    </dgm:pt>
    <dgm:pt modelId="{7B8D8C63-CDD8-4AEA-AD40-91910E92FC86}" type="parTrans" cxnId="{D808FB14-D618-4420-BFE3-FDF9D261526D}">
      <dgm:prSet/>
      <dgm:spPr/>
      <dgm:t>
        <a:bodyPr/>
        <a:lstStyle/>
        <a:p>
          <a:endParaRPr lang="en-IN"/>
        </a:p>
      </dgm:t>
    </dgm:pt>
    <dgm:pt modelId="{7DCA2713-4A54-4D7A-B283-9227E92044E9}" type="sibTrans" cxnId="{D808FB14-D618-4420-BFE3-FDF9D261526D}">
      <dgm:prSet/>
      <dgm:spPr/>
      <dgm:t>
        <a:bodyPr/>
        <a:lstStyle/>
        <a:p>
          <a:endParaRPr lang="en-IN"/>
        </a:p>
      </dgm:t>
    </dgm:pt>
    <dgm:pt modelId="{28048F74-1D2B-4B2B-9B68-3DCE2513B409}" type="pres">
      <dgm:prSet presAssocID="{AD84AB51-76CE-4817-A0F6-77EC668C5FE4}" presName="Name0" presStyleCnt="0">
        <dgm:presLayoutVars>
          <dgm:dir/>
          <dgm:animLvl val="lvl"/>
          <dgm:resizeHandles val="exact"/>
        </dgm:presLayoutVars>
      </dgm:prSet>
      <dgm:spPr/>
    </dgm:pt>
    <dgm:pt modelId="{C0D26979-D64D-4584-ABAD-576B3413A4EC}" type="pres">
      <dgm:prSet presAssocID="{FC921D81-A0DF-406A-AF05-6034ECED598D}" presName="compositeNode" presStyleCnt="0">
        <dgm:presLayoutVars>
          <dgm:bulletEnabled val="1"/>
        </dgm:presLayoutVars>
      </dgm:prSet>
      <dgm:spPr/>
    </dgm:pt>
    <dgm:pt modelId="{9273DF6D-81DE-41A6-895B-81A60C12DF5E}" type="pres">
      <dgm:prSet presAssocID="{FC921D81-A0DF-406A-AF05-6034ECED598D}" presName="bgRect" presStyleLbl="node1" presStyleIdx="0" presStyleCnt="1" custLinFactX="16900" custLinFactNeighborX="100000" custLinFactNeighborY="12673"/>
      <dgm:spPr/>
    </dgm:pt>
    <dgm:pt modelId="{7DB0F0A4-A800-45FE-8D2B-49E81C27A797}" type="pres">
      <dgm:prSet presAssocID="{FC921D81-A0DF-406A-AF05-6034ECED598D}" presName="parentNode" presStyleLbl="node1" presStyleIdx="0" presStyleCnt="1">
        <dgm:presLayoutVars>
          <dgm:chMax val="0"/>
          <dgm:bulletEnabled val="1"/>
        </dgm:presLayoutVars>
      </dgm:prSet>
      <dgm:spPr/>
    </dgm:pt>
    <dgm:pt modelId="{90ABE61C-1B61-4FBE-99C7-160CD87CC4FC}" type="pres">
      <dgm:prSet presAssocID="{FC921D81-A0DF-406A-AF05-6034ECED598D}" presName="childNode" presStyleLbl="node1" presStyleIdx="0" presStyleCnt="1">
        <dgm:presLayoutVars>
          <dgm:bulletEnabled val="1"/>
        </dgm:presLayoutVars>
      </dgm:prSet>
      <dgm:spPr/>
    </dgm:pt>
  </dgm:ptLst>
  <dgm:cxnLst>
    <dgm:cxn modelId="{BB3A4D08-B6DB-45A3-940A-1635238B90AA}" type="presOf" srcId="{3CC54DD8-70BA-4FCB-8012-F57DDB58024F}" destId="{90ABE61C-1B61-4FBE-99C7-160CD87CC4FC}" srcOrd="0" destOrd="1" presId="urn:microsoft.com/office/officeart/2005/8/layout/hProcess7"/>
    <dgm:cxn modelId="{F505A409-E39E-4F65-A300-B1AB7D3168A1}" type="presOf" srcId="{16DAE477-8F79-461A-B2A6-0CD80BA11856}" destId="{90ABE61C-1B61-4FBE-99C7-160CD87CC4FC}" srcOrd="0" destOrd="2" presId="urn:microsoft.com/office/officeart/2005/8/layout/hProcess7"/>
    <dgm:cxn modelId="{97BE9F14-C893-467A-89F9-D69685368E6C}" srcId="{FC921D81-A0DF-406A-AF05-6034ECED598D}" destId="{3CC54DD8-70BA-4FCB-8012-F57DDB58024F}" srcOrd="1" destOrd="0" parTransId="{ABC7EBB9-91EC-4A1E-8A81-08C2339D2187}" sibTransId="{D277481C-4161-4918-8671-B8EFCBF9AA55}"/>
    <dgm:cxn modelId="{D808FB14-D618-4420-BFE3-FDF9D261526D}" srcId="{FC921D81-A0DF-406A-AF05-6034ECED598D}" destId="{16DAE477-8F79-461A-B2A6-0CD80BA11856}" srcOrd="2" destOrd="0" parTransId="{7B8D8C63-CDD8-4AEA-AD40-91910E92FC86}" sibTransId="{7DCA2713-4A54-4D7A-B283-9227E92044E9}"/>
    <dgm:cxn modelId="{4E55BC72-8594-44AB-97A3-5D4DF35DB58D}" srcId="{AD84AB51-76CE-4817-A0F6-77EC668C5FE4}" destId="{FC921D81-A0DF-406A-AF05-6034ECED598D}" srcOrd="0" destOrd="0" parTransId="{61635357-AE41-4FCF-BE92-E39C494F1AE4}" sibTransId="{63B66A6F-5FF0-4E04-B36B-5E8E6C0494E8}"/>
    <dgm:cxn modelId="{F55A5984-614D-47CE-A257-1BA32DFBB051}" type="presOf" srcId="{AD84AB51-76CE-4817-A0F6-77EC668C5FE4}" destId="{28048F74-1D2B-4B2B-9B68-3DCE2513B409}" srcOrd="0" destOrd="0" presId="urn:microsoft.com/office/officeart/2005/8/layout/hProcess7"/>
    <dgm:cxn modelId="{458ECEB2-022B-4347-BAFC-9E271907A62F}" type="presOf" srcId="{B882E2C7-BC59-4190-8BC0-907C8DCD75B6}" destId="{90ABE61C-1B61-4FBE-99C7-160CD87CC4FC}" srcOrd="0" destOrd="0" presId="urn:microsoft.com/office/officeart/2005/8/layout/hProcess7"/>
    <dgm:cxn modelId="{8BF6BCB9-8625-4977-A2CC-C69BDF06FFE9}" type="presOf" srcId="{FC921D81-A0DF-406A-AF05-6034ECED598D}" destId="{9273DF6D-81DE-41A6-895B-81A60C12DF5E}" srcOrd="0" destOrd="0" presId="urn:microsoft.com/office/officeart/2005/8/layout/hProcess7"/>
    <dgm:cxn modelId="{B0F394D7-1970-4FCE-808A-001ADE8E5C78}" srcId="{FC921D81-A0DF-406A-AF05-6034ECED598D}" destId="{B882E2C7-BC59-4190-8BC0-907C8DCD75B6}" srcOrd="0" destOrd="0" parTransId="{993A578C-DFB6-498E-9F17-7D673127D7EA}" sibTransId="{BB01FF5E-9406-4E7C-A0E4-A634ED582671}"/>
    <dgm:cxn modelId="{36C67BE7-3178-4E14-B8D7-6B500C7064E4}" type="presOf" srcId="{FC921D81-A0DF-406A-AF05-6034ECED598D}" destId="{7DB0F0A4-A800-45FE-8D2B-49E81C27A797}" srcOrd="1" destOrd="0" presId="urn:microsoft.com/office/officeart/2005/8/layout/hProcess7"/>
    <dgm:cxn modelId="{9979BE6F-B4BB-4F68-A5AF-7B77AF0A6FC0}" type="presParOf" srcId="{28048F74-1D2B-4B2B-9B68-3DCE2513B409}" destId="{C0D26979-D64D-4584-ABAD-576B3413A4EC}" srcOrd="0" destOrd="0" presId="urn:microsoft.com/office/officeart/2005/8/layout/hProcess7"/>
    <dgm:cxn modelId="{3F10CFFE-BE26-4D8B-9FD2-C0D85F09C6F2}" type="presParOf" srcId="{C0D26979-D64D-4584-ABAD-576B3413A4EC}" destId="{9273DF6D-81DE-41A6-895B-81A60C12DF5E}" srcOrd="0" destOrd="0" presId="urn:microsoft.com/office/officeart/2005/8/layout/hProcess7"/>
    <dgm:cxn modelId="{1C1EAB6F-D4C7-4C6C-8AF0-94B5D99AAACD}" type="presParOf" srcId="{C0D26979-D64D-4584-ABAD-576B3413A4EC}" destId="{7DB0F0A4-A800-45FE-8D2B-49E81C27A797}" srcOrd="1" destOrd="0" presId="urn:microsoft.com/office/officeart/2005/8/layout/hProcess7"/>
    <dgm:cxn modelId="{1C57390A-4F16-42B5-9BD6-A505469AAC5E}" type="presParOf" srcId="{C0D26979-D64D-4584-ABAD-576B3413A4EC}" destId="{90ABE61C-1B61-4FBE-99C7-160CD87CC4FC}" srcOrd="2" destOrd="0" presId="urn:microsoft.com/office/officeart/2005/8/layout/hProcess7"/>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7E4DF8-20C8-41A7-A841-8920408D3D66}"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IN"/>
        </a:p>
      </dgm:t>
    </dgm:pt>
    <dgm:pt modelId="{DC9BC55D-4A39-47AC-B1D4-4565E3101DFF}">
      <dgm:prSet phldrT="[Text]"/>
      <dgm:spPr>
        <a:solidFill>
          <a:schemeClr val="bg1">
            <a:lumMod val="85000"/>
          </a:schemeClr>
        </a:solidFill>
      </dgm:spPr>
      <dgm:t>
        <a:bodyPr/>
        <a:lstStyle/>
        <a:p>
          <a:pPr algn="l"/>
          <a:r>
            <a:rPr lang="en-IN" b="1" dirty="0">
              <a:solidFill>
                <a:schemeClr val="tx1"/>
              </a:solidFill>
            </a:rPr>
            <a:t>Q1</a:t>
          </a:r>
          <a:r>
            <a:rPr lang="en-IN" dirty="0">
              <a:solidFill>
                <a:schemeClr val="tx1"/>
              </a:solidFill>
            </a:rPr>
            <a:t> Do you have any safety concern when using transportation services?</a:t>
          </a:r>
          <a:br>
            <a:rPr lang="en-IN" dirty="0">
              <a:solidFill>
                <a:schemeClr val="tx1"/>
              </a:solidFill>
            </a:rPr>
          </a:br>
          <a:r>
            <a:rPr lang="en-IN" b="1" dirty="0">
              <a:solidFill>
                <a:schemeClr val="tx1"/>
              </a:solidFill>
            </a:rPr>
            <a:t>Ans: </a:t>
          </a:r>
          <a:r>
            <a:rPr lang="en-IN" dirty="0">
              <a:solidFill>
                <a:schemeClr val="tx1"/>
              </a:solidFill>
            </a:rPr>
            <a:t>Yes, I have safety concerns while using transportation services. I find most taxi services are not reliable and non professional</a:t>
          </a:r>
        </a:p>
      </dgm:t>
    </dgm:pt>
    <dgm:pt modelId="{5E78CBEA-70C5-46CD-8852-99298181D04F}" type="parTrans" cxnId="{142829E9-6066-4B1E-9FE2-05C445CFB7B9}">
      <dgm:prSet/>
      <dgm:spPr/>
      <dgm:t>
        <a:bodyPr/>
        <a:lstStyle/>
        <a:p>
          <a:endParaRPr lang="en-IN"/>
        </a:p>
      </dgm:t>
    </dgm:pt>
    <dgm:pt modelId="{1415E95E-28C9-4939-99C8-182D146EE028}" type="sibTrans" cxnId="{142829E9-6066-4B1E-9FE2-05C445CFB7B9}">
      <dgm:prSet/>
      <dgm:spPr/>
      <dgm:t>
        <a:bodyPr/>
        <a:lstStyle/>
        <a:p>
          <a:endParaRPr lang="en-IN"/>
        </a:p>
      </dgm:t>
    </dgm:pt>
    <dgm:pt modelId="{71D86CA4-5CC4-4309-8633-F444DF12192E}">
      <dgm:prSet phldrT="[Text]"/>
      <dgm:spPr>
        <a:solidFill>
          <a:schemeClr val="bg1">
            <a:lumMod val="85000"/>
          </a:schemeClr>
        </a:solidFill>
      </dgm:spPr>
      <dgm:t>
        <a:bodyPr/>
        <a:lstStyle/>
        <a:p>
          <a:pPr algn="l"/>
          <a:r>
            <a:rPr lang="en-IN" b="1" dirty="0">
              <a:solidFill>
                <a:schemeClr val="tx1"/>
              </a:solidFill>
            </a:rPr>
            <a:t>Q1</a:t>
          </a:r>
          <a:r>
            <a:rPr lang="en-IN" dirty="0">
              <a:solidFill>
                <a:schemeClr val="tx1"/>
              </a:solidFill>
            </a:rPr>
            <a:t> How comfortable are you using smartphones and mobile apps?</a:t>
          </a:r>
          <a:br>
            <a:rPr lang="en-IN" dirty="0">
              <a:solidFill>
                <a:schemeClr val="tx1"/>
              </a:solidFill>
            </a:rPr>
          </a:br>
          <a:r>
            <a:rPr lang="en-IN" b="1" dirty="0">
              <a:solidFill>
                <a:schemeClr val="tx1"/>
              </a:solidFill>
            </a:rPr>
            <a:t>Ans: </a:t>
          </a:r>
          <a:r>
            <a:rPr lang="en-IN" dirty="0">
              <a:solidFill>
                <a:schemeClr val="tx1"/>
              </a:solidFill>
            </a:rPr>
            <a:t>I am not that comfortable while using smartphones and mobile apps as their user interface is not friendly, I find it difficult to book rides and sometimes I have to wait for a long period of time. </a:t>
          </a:r>
          <a:endParaRPr lang="en-IN" dirty="0"/>
        </a:p>
      </dgm:t>
    </dgm:pt>
    <dgm:pt modelId="{360147EA-DD3D-41C1-BC01-577C8CF4C954}" type="parTrans" cxnId="{0C32CC4F-B4BF-451B-B1AD-D7F2DD6412E9}">
      <dgm:prSet/>
      <dgm:spPr/>
      <dgm:t>
        <a:bodyPr/>
        <a:lstStyle/>
        <a:p>
          <a:endParaRPr lang="en-IN"/>
        </a:p>
      </dgm:t>
    </dgm:pt>
    <dgm:pt modelId="{2F8390AD-EF3A-4DAC-9244-2B9F51121DF9}" type="sibTrans" cxnId="{0C32CC4F-B4BF-451B-B1AD-D7F2DD6412E9}">
      <dgm:prSet/>
      <dgm:spPr/>
      <dgm:t>
        <a:bodyPr/>
        <a:lstStyle/>
        <a:p>
          <a:endParaRPr lang="en-IN"/>
        </a:p>
      </dgm:t>
    </dgm:pt>
    <dgm:pt modelId="{D19EE062-3294-4657-8DA1-D5BE4964E0F9}" type="pres">
      <dgm:prSet presAssocID="{797E4DF8-20C8-41A7-A841-8920408D3D66}" presName="linearFlow" presStyleCnt="0">
        <dgm:presLayoutVars>
          <dgm:dir/>
          <dgm:resizeHandles val="exact"/>
        </dgm:presLayoutVars>
      </dgm:prSet>
      <dgm:spPr/>
    </dgm:pt>
    <dgm:pt modelId="{CC855F43-C268-4E3C-9522-B52E4E2F4750}" type="pres">
      <dgm:prSet presAssocID="{DC9BC55D-4A39-47AC-B1D4-4565E3101DFF}" presName="composite" presStyleCnt="0"/>
      <dgm:spPr/>
    </dgm:pt>
    <dgm:pt modelId="{81BCE764-B23F-4757-BDA5-BABA429B78FA}" type="pres">
      <dgm:prSet presAssocID="{DC9BC55D-4A39-47AC-B1D4-4565E3101DFF}"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pt>
    <dgm:pt modelId="{43C6A03C-2880-447D-B2A1-438DFDA23AB1}" type="pres">
      <dgm:prSet presAssocID="{DC9BC55D-4A39-47AC-B1D4-4565E3101DFF}" presName="txShp" presStyleLbl="node1" presStyleIdx="0" presStyleCnt="2">
        <dgm:presLayoutVars>
          <dgm:bulletEnabled val="1"/>
        </dgm:presLayoutVars>
      </dgm:prSet>
      <dgm:spPr/>
    </dgm:pt>
    <dgm:pt modelId="{CDEC80CD-F11E-4312-BC73-82C92DC846B8}" type="pres">
      <dgm:prSet presAssocID="{1415E95E-28C9-4939-99C8-182D146EE028}" presName="spacing" presStyleCnt="0"/>
      <dgm:spPr/>
    </dgm:pt>
    <dgm:pt modelId="{7BF6A778-6156-4BD4-AEEA-8D170AAB7177}" type="pres">
      <dgm:prSet presAssocID="{71D86CA4-5CC4-4309-8633-F444DF12192E}" presName="composite" presStyleCnt="0"/>
      <dgm:spPr/>
    </dgm:pt>
    <dgm:pt modelId="{F82E6365-D92C-4CA2-AD13-79DBFA7C56D7}" type="pres">
      <dgm:prSet presAssocID="{71D86CA4-5CC4-4309-8633-F444DF12192E}" presName="imgShp"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t="-30000" b="-30000"/>
          </a:stretch>
        </a:blipFill>
      </dgm:spPr>
    </dgm:pt>
    <dgm:pt modelId="{D96264F9-46A8-4DFC-90DE-47AEFC2B0402}" type="pres">
      <dgm:prSet presAssocID="{71D86CA4-5CC4-4309-8633-F444DF12192E}" presName="txShp" presStyleLbl="node1" presStyleIdx="1" presStyleCnt="2">
        <dgm:presLayoutVars>
          <dgm:bulletEnabled val="1"/>
        </dgm:presLayoutVars>
      </dgm:prSet>
      <dgm:spPr/>
    </dgm:pt>
  </dgm:ptLst>
  <dgm:cxnLst>
    <dgm:cxn modelId="{B2C4E51C-2FBD-4217-B7FD-E9608224607B}" type="presOf" srcId="{71D86CA4-5CC4-4309-8633-F444DF12192E}" destId="{D96264F9-46A8-4DFC-90DE-47AEFC2B0402}" srcOrd="0" destOrd="0" presId="urn:microsoft.com/office/officeart/2005/8/layout/vList3"/>
    <dgm:cxn modelId="{0C32CC4F-B4BF-451B-B1AD-D7F2DD6412E9}" srcId="{797E4DF8-20C8-41A7-A841-8920408D3D66}" destId="{71D86CA4-5CC4-4309-8633-F444DF12192E}" srcOrd="1" destOrd="0" parTransId="{360147EA-DD3D-41C1-BC01-577C8CF4C954}" sibTransId="{2F8390AD-EF3A-4DAC-9244-2B9F51121DF9}"/>
    <dgm:cxn modelId="{F3A02F79-60ED-497A-9ACA-2FCCD40D0FAC}" type="presOf" srcId="{797E4DF8-20C8-41A7-A841-8920408D3D66}" destId="{D19EE062-3294-4657-8DA1-D5BE4964E0F9}" srcOrd="0" destOrd="0" presId="urn:microsoft.com/office/officeart/2005/8/layout/vList3"/>
    <dgm:cxn modelId="{0FB7857A-E70B-4EE5-8429-63B8A029BBC1}" type="presOf" srcId="{DC9BC55D-4A39-47AC-B1D4-4565E3101DFF}" destId="{43C6A03C-2880-447D-B2A1-438DFDA23AB1}" srcOrd="0" destOrd="0" presId="urn:microsoft.com/office/officeart/2005/8/layout/vList3"/>
    <dgm:cxn modelId="{142829E9-6066-4B1E-9FE2-05C445CFB7B9}" srcId="{797E4DF8-20C8-41A7-A841-8920408D3D66}" destId="{DC9BC55D-4A39-47AC-B1D4-4565E3101DFF}" srcOrd="0" destOrd="0" parTransId="{5E78CBEA-70C5-46CD-8852-99298181D04F}" sibTransId="{1415E95E-28C9-4939-99C8-182D146EE028}"/>
    <dgm:cxn modelId="{15B66E64-5D28-4697-9634-2A7BF8DDDEB0}" type="presParOf" srcId="{D19EE062-3294-4657-8DA1-D5BE4964E0F9}" destId="{CC855F43-C268-4E3C-9522-B52E4E2F4750}" srcOrd="0" destOrd="0" presId="urn:microsoft.com/office/officeart/2005/8/layout/vList3"/>
    <dgm:cxn modelId="{D5B300F6-0B37-4E2E-A53C-F019FECB5B5E}" type="presParOf" srcId="{CC855F43-C268-4E3C-9522-B52E4E2F4750}" destId="{81BCE764-B23F-4757-BDA5-BABA429B78FA}" srcOrd="0" destOrd="0" presId="urn:microsoft.com/office/officeart/2005/8/layout/vList3"/>
    <dgm:cxn modelId="{4A0203A9-454A-4396-BBCC-BAB294BC5778}" type="presParOf" srcId="{CC855F43-C268-4E3C-9522-B52E4E2F4750}" destId="{43C6A03C-2880-447D-B2A1-438DFDA23AB1}" srcOrd="1" destOrd="0" presId="urn:microsoft.com/office/officeart/2005/8/layout/vList3"/>
    <dgm:cxn modelId="{1F52D0A6-6AC2-43AA-BAB9-137CD2E7CC5A}" type="presParOf" srcId="{D19EE062-3294-4657-8DA1-D5BE4964E0F9}" destId="{CDEC80CD-F11E-4312-BC73-82C92DC846B8}" srcOrd="1" destOrd="0" presId="urn:microsoft.com/office/officeart/2005/8/layout/vList3"/>
    <dgm:cxn modelId="{4D06B018-7FC5-430C-8ADB-112441560703}" type="presParOf" srcId="{D19EE062-3294-4657-8DA1-D5BE4964E0F9}" destId="{7BF6A778-6156-4BD4-AEEA-8D170AAB7177}" srcOrd="2" destOrd="0" presId="urn:microsoft.com/office/officeart/2005/8/layout/vList3"/>
    <dgm:cxn modelId="{7063335B-8D6C-447C-85D1-F77F0C860408}" type="presParOf" srcId="{7BF6A778-6156-4BD4-AEEA-8D170AAB7177}" destId="{F82E6365-D92C-4CA2-AD13-79DBFA7C56D7}" srcOrd="0" destOrd="0" presId="urn:microsoft.com/office/officeart/2005/8/layout/vList3"/>
    <dgm:cxn modelId="{90497FA7-79BD-4BC2-A006-61D312161E85}" type="presParOf" srcId="{7BF6A778-6156-4BD4-AEEA-8D170AAB7177}" destId="{D96264F9-46A8-4DFC-90DE-47AEFC2B040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26B8CC2-CFDE-444E-8BF3-DE922AF8FF07}"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IN"/>
        </a:p>
      </dgm:t>
    </dgm:pt>
    <dgm:pt modelId="{15BC0943-47CD-4B31-98E7-7E48A552DB0B}" type="pres">
      <dgm:prSet presAssocID="{126B8CC2-CFDE-444E-8BF3-DE922AF8FF07}" presName="Name0" presStyleCnt="0">
        <dgm:presLayoutVars>
          <dgm:dir/>
          <dgm:animLvl val="lvl"/>
          <dgm:resizeHandles val="exact"/>
        </dgm:presLayoutVars>
      </dgm:prSet>
      <dgm:spPr/>
    </dgm:pt>
  </dgm:ptLst>
  <dgm:cxnLst>
    <dgm:cxn modelId="{893800E2-2C8F-44BB-AEA2-4A7374E22295}" type="presOf" srcId="{126B8CC2-CFDE-444E-8BF3-DE922AF8FF07}" destId="{15BC0943-47CD-4B31-98E7-7E48A552DB0B}" srcOrd="0"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4EF1039-977B-4367-9CB7-55079B90F648}" type="doc">
      <dgm:prSet loTypeId="urn:microsoft.com/office/officeart/2005/8/layout/pList2" loCatId="list" qsTypeId="urn:microsoft.com/office/officeart/2005/8/quickstyle/simple1" qsCatId="simple" csTypeId="urn:microsoft.com/office/officeart/2005/8/colors/accent1_2" csCatId="accent1" phldr="1"/>
      <dgm:spPr/>
      <dgm:t>
        <a:bodyPr/>
        <a:lstStyle/>
        <a:p>
          <a:endParaRPr lang="en-IN"/>
        </a:p>
      </dgm:t>
    </dgm:pt>
    <dgm:pt modelId="{A01E7EC5-67A6-4A36-A997-6DF0E67538DC}">
      <dgm:prSet phldrT="[Text]" custT="1"/>
      <dgm:spPr>
        <a:solidFill>
          <a:schemeClr val="bg1">
            <a:lumMod val="75000"/>
          </a:schemeClr>
        </a:solidFill>
      </dgm:spPr>
      <dgm:t>
        <a:bodyPr/>
        <a:lstStyle/>
        <a:p>
          <a:pPr algn="ctr"/>
          <a:r>
            <a:rPr lang="en-IN" sz="1600" b="1" dirty="0">
              <a:solidFill>
                <a:schemeClr val="tx1"/>
              </a:solidFill>
            </a:rPr>
            <a:t>SOCIAL MEDIA</a:t>
          </a:r>
        </a:p>
        <a:p>
          <a:pPr algn="l"/>
          <a:r>
            <a:rPr lang="en-US" sz="1200" b="0" i="0" dirty="0">
              <a:solidFill>
                <a:schemeClr val="tx1"/>
              </a:solidFill>
            </a:rPr>
            <a:t>Utilizing platforms like Facebook, Twitter, and LinkedIn to promote the app and engage with the target audience.</a:t>
          </a:r>
        </a:p>
        <a:p>
          <a:pPr algn="l">
            <a:buFont typeface="Arial" panose="020B0604020202020204" pitchFamily="34" charset="0"/>
            <a:buChar char="•"/>
          </a:pPr>
          <a:r>
            <a:rPr lang="en-US" sz="1200" b="0" i="0" dirty="0">
              <a:solidFill>
                <a:schemeClr val="tx1"/>
              </a:solidFill>
            </a:rPr>
            <a:t>Share testimonials and success stories from early adopters during testing phase</a:t>
          </a:r>
          <a:endParaRPr lang="en-IN" sz="1200" dirty="0">
            <a:solidFill>
              <a:schemeClr val="tx1"/>
            </a:solidFill>
          </a:endParaRPr>
        </a:p>
        <a:p>
          <a:pPr algn="ctr"/>
          <a:endParaRPr lang="en-IN" sz="1800" dirty="0"/>
        </a:p>
      </dgm:t>
    </dgm:pt>
    <dgm:pt modelId="{76E15A7F-1677-4FE0-907A-DAA0A9F90966}" type="parTrans" cxnId="{1EEFD1F3-280C-4DE3-9D68-2C7E68BD2CF2}">
      <dgm:prSet/>
      <dgm:spPr/>
      <dgm:t>
        <a:bodyPr/>
        <a:lstStyle/>
        <a:p>
          <a:endParaRPr lang="en-IN"/>
        </a:p>
      </dgm:t>
    </dgm:pt>
    <dgm:pt modelId="{2829218F-FA7F-4FA2-A37D-987EB556019A}" type="sibTrans" cxnId="{1EEFD1F3-280C-4DE3-9D68-2C7E68BD2CF2}">
      <dgm:prSet/>
      <dgm:spPr/>
      <dgm:t>
        <a:bodyPr/>
        <a:lstStyle/>
        <a:p>
          <a:endParaRPr lang="en-IN"/>
        </a:p>
      </dgm:t>
    </dgm:pt>
    <dgm:pt modelId="{9626F421-E96A-4A32-ADD6-DEC22AC0FEB1}">
      <dgm:prSet phldrT="[Text]" custT="1"/>
      <dgm:spPr>
        <a:solidFill>
          <a:schemeClr val="bg1">
            <a:lumMod val="75000"/>
          </a:schemeClr>
        </a:solidFill>
      </dgm:spPr>
      <dgm:t>
        <a:bodyPr/>
        <a:lstStyle/>
        <a:p>
          <a:pPr algn="ctr"/>
          <a:r>
            <a:rPr lang="en-IN" sz="1600" b="1" i="0" dirty="0">
              <a:solidFill>
                <a:schemeClr val="tx1"/>
              </a:solidFill>
            </a:rPr>
            <a:t>INFLUENCER MARKETING</a:t>
          </a:r>
        </a:p>
        <a:p>
          <a:pPr algn="l"/>
          <a:r>
            <a:rPr lang="en-US" sz="1200" b="0" i="0" dirty="0">
              <a:solidFill>
                <a:schemeClr val="tx1"/>
              </a:solidFill>
            </a:rPr>
            <a:t>Partner with influencers who cater to the elderly demographic to promote the app.</a:t>
          </a:r>
        </a:p>
        <a:p>
          <a:pPr algn="l">
            <a:buFont typeface="Arial" panose="020B0604020202020204" pitchFamily="34" charset="0"/>
            <a:buChar char="•"/>
          </a:pPr>
          <a:r>
            <a:rPr lang="en-US" sz="1200" b="0" i="0" dirty="0">
              <a:solidFill>
                <a:schemeClr val="tx1"/>
              </a:solidFill>
            </a:rPr>
            <a:t>Encourage influencers to share their experiences with the app and its benefits</a:t>
          </a:r>
          <a:r>
            <a:rPr lang="en-US" sz="1600" b="0" i="0" dirty="0">
              <a:solidFill>
                <a:schemeClr val="tx1"/>
              </a:solidFill>
            </a:rPr>
            <a:t>.</a:t>
          </a:r>
          <a:endParaRPr lang="en-IN" sz="2200" b="1" dirty="0">
            <a:solidFill>
              <a:schemeClr val="tx1"/>
            </a:solidFill>
          </a:endParaRPr>
        </a:p>
      </dgm:t>
    </dgm:pt>
    <dgm:pt modelId="{48FBC620-3304-4C96-8AA7-29F160656FA8}" type="parTrans" cxnId="{C086EC60-78E2-48A6-9062-C67C7648DD82}">
      <dgm:prSet/>
      <dgm:spPr/>
      <dgm:t>
        <a:bodyPr/>
        <a:lstStyle/>
        <a:p>
          <a:endParaRPr lang="en-IN"/>
        </a:p>
      </dgm:t>
    </dgm:pt>
    <dgm:pt modelId="{54C4163B-0F8E-4AD7-BE3B-7EF15B78EBF2}" type="sibTrans" cxnId="{C086EC60-78E2-48A6-9062-C67C7648DD82}">
      <dgm:prSet/>
      <dgm:spPr/>
      <dgm:t>
        <a:bodyPr/>
        <a:lstStyle/>
        <a:p>
          <a:endParaRPr lang="en-IN"/>
        </a:p>
      </dgm:t>
    </dgm:pt>
    <dgm:pt modelId="{9402743E-1ED2-49D3-8AC7-FEDD9B6A7408}">
      <dgm:prSet phldrT="[Text]" custT="1"/>
      <dgm:spPr>
        <a:solidFill>
          <a:schemeClr val="bg1">
            <a:lumMod val="75000"/>
          </a:schemeClr>
        </a:solidFill>
      </dgm:spPr>
      <dgm:t>
        <a:bodyPr/>
        <a:lstStyle/>
        <a:p>
          <a:pPr algn="ctr"/>
          <a:r>
            <a:rPr lang="en-IN" sz="1600" b="1" dirty="0">
              <a:solidFill>
                <a:schemeClr val="tx1"/>
              </a:solidFill>
            </a:rPr>
            <a:t>ONLINE ADVERTISING</a:t>
          </a:r>
        </a:p>
        <a:p>
          <a:pPr algn="l"/>
          <a:r>
            <a:rPr lang="en-US" sz="1200" b="0" i="0" dirty="0">
              <a:solidFill>
                <a:schemeClr val="tx1"/>
              </a:solidFill>
            </a:rPr>
            <a:t>Running targeted ads on search engines and relevant websites.</a:t>
          </a:r>
        </a:p>
        <a:p>
          <a:pPr algn="l">
            <a:buFont typeface="Arial" panose="020B0604020202020204" pitchFamily="34" charset="0"/>
            <a:buChar char="•"/>
          </a:pPr>
          <a:r>
            <a:rPr lang="en-US" sz="1200" b="0" i="0" dirty="0">
              <a:solidFill>
                <a:schemeClr val="tx1"/>
              </a:solidFill>
            </a:rPr>
            <a:t>Utilize Google Ads and Facebook Ads to reach the target audience</a:t>
          </a:r>
          <a:endParaRPr lang="en-IN" sz="1200" b="1" dirty="0">
            <a:solidFill>
              <a:schemeClr val="tx1"/>
            </a:solidFill>
          </a:endParaRPr>
        </a:p>
      </dgm:t>
    </dgm:pt>
    <dgm:pt modelId="{62CDB877-8570-418E-83F7-A849328FE937}" type="parTrans" cxnId="{FA85326C-E674-49EA-B335-05F93D46E5C6}">
      <dgm:prSet/>
      <dgm:spPr/>
      <dgm:t>
        <a:bodyPr/>
        <a:lstStyle/>
        <a:p>
          <a:endParaRPr lang="en-IN"/>
        </a:p>
      </dgm:t>
    </dgm:pt>
    <dgm:pt modelId="{191B69D0-DA4D-40F1-9B5B-1008EAD54278}" type="sibTrans" cxnId="{FA85326C-E674-49EA-B335-05F93D46E5C6}">
      <dgm:prSet/>
      <dgm:spPr/>
      <dgm:t>
        <a:bodyPr/>
        <a:lstStyle/>
        <a:p>
          <a:endParaRPr lang="en-IN"/>
        </a:p>
      </dgm:t>
    </dgm:pt>
    <dgm:pt modelId="{C6CDBFD4-9713-420D-BCFE-D2BF5A6430FE}">
      <dgm:prSet custT="1"/>
      <dgm:spPr>
        <a:solidFill>
          <a:schemeClr val="bg1">
            <a:lumMod val="75000"/>
          </a:schemeClr>
        </a:solidFill>
      </dgm:spPr>
      <dgm:t>
        <a:bodyPr/>
        <a:lstStyle/>
        <a:p>
          <a:pPr algn="ctr"/>
          <a:r>
            <a:rPr lang="en-IN" sz="1600" b="1" dirty="0">
              <a:solidFill>
                <a:schemeClr val="tx1"/>
              </a:solidFill>
            </a:rPr>
            <a:t>CONTENT MARKETING</a:t>
          </a:r>
        </a:p>
        <a:p>
          <a:pPr algn="l"/>
          <a:r>
            <a:rPr lang="en-US" sz="1200" b="0" i="0" dirty="0">
              <a:solidFill>
                <a:schemeClr val="tx1"/>
              </a:solidFill>
            </a:rPr>
            <a:t>Create informative content highlighting the benefits of the app and how it addresses the unique needs of elderly users.</a:t>
          </a:r>
        </a:p>
      </dgm:t>
    </dgm:pt>
    <dgm:pt modelId="{AD04D4CE-F2D2-47B6-9B11-EB76C3A88B70}" type="parTrans" cxnId="{6DCC4494-7C38-4DD6-8321-F393A09E810D}">
      <dgm:prSet/>
      <dgm:spPr/>
      <dgm:t>
        <a:bodyPr/>
        <a:lstStyle/>
        <a:p>
          <a:endParaRPr lang="en-IN"/>
        </a:p>
      </dgm:t>
    </dgm:pt>
    <dgm:pt modelId="{CDB7640A-18CA-4027-9609-DB5B45E9CB86}" type="sibTrans" cxnId="{6DCC4494-7C38-4DD6-8321-F393A09E810D}">
      <dgm:prSet/>
      <dgm:spPr/>
      <dgm:t>
        <a:bodyPr/>
        <a:lstStyle/>
        <a:p>
          <a:endParaRPr lang="en-IN"/>
        </a:p>
      </dgm:t>
    </dgm:pt>
    <dgm:pt modelId="{EA32C061-038D-4B88-A984-8342B8EB85E9}">
      <dgm:prSet custT="1"/>
      <dgm:spPr>
        <a:solidFill>
          <a:schemeClr val="bg1">
            <a:lumMod val="75000"/>
          </a:schemeClr>
        </a:solidFill>
      </dgm:spPr>
      <dgm:t>
        <a:bodyPr/>
        <a:lstStyle/>
        <a:p>
          <a:pPr algn="ctr"/>
          <a:r>
            <a:rPr lang="en-IN" sz="1600" b="1" dirty="0">
              <a:solidFill>
                <a:schemeClr val="tx1"/>
              </a:solidFill>
            </a:rPr>
            <a:t>PUBLIC RELATIONS</a:t>
          </a:r>
        </a:p>
        <a:p>
          <a:pPr algn="l"/>
          <a:r>
            <a:rPr lang="en-US" sz="1200" b="0" i="0" dirty="0">
              <a:solidFill>
                <a:schemeClr val="tx1"/>
              </a:solidFill>
            </a:rPr>
            <a:t>Leverage media coverage to generate buzz around the launch.</a:t>
          </a:r>
        </a:p>
        <a:p>
          <a:pPr algn="l">
            <a:buFont typeface="Arial" panose="020B0604020202020204" pitchFamily="34" charset="0"/>
            <a:buChar char="•"/>
          </a:pPr>
          <a:r>
            <a:rPr lang="en-US" sz="1200" b="0" i="0" dirty="0">
              <a:solidFill>
                <a:schemeClr val="tx1"/>
              </a:solidFill>
            </a:rPr>
            <a:t>Reach out to healthcare providers and organizations catering to the elderly to promote the app.</a:t>
          </a:r>
          <a:endParaRPr lang="en-IN" sz="1200" b="1" dirty="0">
            <a:solidFill>
              <a:schemeClr val="tx1"/>
            </a:solidFill>
          </a:endParaRPr>
        </a:p>
      </dgm:t>
    </dgm:pt>
    <dgm:pt modelId="{B320F926-FAD3-4299-BE9B-A8EC79AA75FE}" type="parTrans" cxnId="{B524E29D-7AF6-4332-9A41-1080A11D8FB1}">
      <dgm:prSet/>
      <dgm:spPr/>
      <dgm:t>
        <a:bodyPr/>
        <a:lstStyle/>
        <a:p>
          <a:endParaRPr lang="en-IN"/>
        </a:p>
      </dgm:t>
    </dgm:pt>
    <dgm:pt modelId="{D17DB244-FB04-4B71-902F-8E6320385C66}" type="sibTrans" cxnId="{B524E29D-7AF6-4332-9A41-1080A11D8FB1}">
      <dgm:prSet/>
      <dgm:spPr/>
      <dgm:t>
        <a:bodyPr/>
        <a:lstStyle/>
        <a:p>
          <a:endParaRPr lang="en-IN"/>
        </a:p>
      </dgm:t>
    </dgm:pt>
    <dgm:pt modelId="{8DA1CBD8-2C29-4095-A8F9-CECA482E7B14}" type="pres">
      <dgm:prSet presAssocID="{54EF1039-977B-4367-9CB7-55079B90F648}" presName="Name0" presStyleCnt="0">
        <dgm:presLayoutVars>
          <dgm:dir/>
          <dgm:resizeHandles val="exact"/>
        </dgm:presLayoutVars>
      </dgm:prSet>
      <dgm:spPr/>
    </dgm:pt>
    <dgm:pt modelId="{9AFEA897-85B4-4A8B-BA72-8642286A9581}" type="pres">
      <dgm:prSet presAssocID="{54EF1039-977B-4367-9CB7-55079B90F648}" presName="bkgdShp" presStyleLbl="alignAccFollowNode1" presStyleIdx="0" presStyleCnt="1"/>
      <dgm:spPr>
        <a:solidFill>
          <a:schemeClr val="bg1">
            <a:lumMod val="95000"/>
            <a:alpha val="90000"/>
          </a:schemeClr>
        </a:solidFill>
        <a:ln>
          <a:solidFill>
            <a:schemeClr val="bg1">
              <a:lumMod val="95000"/>
              <a:alpha val="90000"/>
            </a:schemeClr>
          </a:solidFill>
        </a:ln>
      </dgm:spPr>
    </dgm:pt>
    <dgm:pt modelId="{F875E893-A75D-4E0C-A641-D43C6572712F}" type="pres">
      <dgm:prSet presAssocID="{54EF1039-977B-4367-9CB7-55079B90F648}" presName="linComp" presStyleCnt="0"/>
      <dgm:spPr/>
    </dgm:pt>
    <dgm:pt modelId="{C8C43E83-A22F-4942-8159-453184E94023}" type="pres">
      <dgm:prSet presAssocID="{A01E7EC5-67A6-4A36-A997-6DF0E67538DC}" presName="compNode" presStyleCnt="0"/>
      <dgm:spPr/>
    </dgm:pt>
    <dgm:pt modelId="{D3204FD8-E2E8-4C23-94C5-C6B44A79AD64}" type="pres">
      <dgm:prSet presAssocID="{A01E7EC5-67A6-4A36-A997-6DF0E67538DC}" presName="node" presStyleLbl="node1" presStyleIdx="0" presStyleCnt="5">
        <dgm:presLayoutVars>
          <dgm:bulletEnabled val="1"/>
        </dgm:presLayoutVars>
      </dgm:prSet>
      <dgm:spPr/>
    </dgm:pt>
    <dgm:pt modelId="{532FA95F-B980-4B2E-B48D-6604621A5DEC}" type="pres">
      <dgm:prSet presAssocID="{A01E7EC5-67A6-4A36-A997-6DF0E67538DC}" presName="invisiNode" presStyleLbl="node1" presStyleIdx="0" presStyleCnt="5"/>
      <dgm:spPr/>
    </dgm:pt>
    <dgm:pt modelId="{9400604F-A2D6-42CE-BF2D-84743B18493D}" type="pres">
      <dgm:prSet presAssocID="{A01E7EC5-67A6-4A36-A997-6DF0E67538DC}" presName="imagNode" presStyleLbl="fgImgPlace1" presStyleIdx="0" presStyleCnt="5"/>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9A3472C-474B-4760-BE3D-AA5A14C061BB}" type="pres">
      <dgm:prSet presAssocID="{2829218F-FA7F-4FA2-A37D-987EB556019A}" presName="sibTrans" presStyleLbl="sibTrans2D1" presStyleIdx="0" presStyleCnt="0"/>
      <dgm:spPr/>
    </dgm:pt>
    <dgm:pt modelId="{54E98188-A673-4F61-8ED2-D387F88E5FE0}" type="pres">
      <dgm:prSet presAssocID="{9626F421-E96A-4A32-ADD6-DEC22AC0FEB1}" presName="compNode" presStyleCnt="0"/>
      <dgm:spPr/>
    </dgm:pt>
    <dgm:pt modelId="{C1FE6147-CBA6-4B28-9E40-C8D9A2829CB1}" type="pres">
      <dgm:prSet presAssocID="{9626F421-E96A-4A32-ADD6-DEC22AC0FEB1}" presName="node" presStyleLbl="node1" presStyleIdx="1" presStyleCnt="5">
        <dgm:presLayoutVars>
          <dgm:bulletEnabled val="1"/>
        </dgm:presLayoutVars>
      </dgm:prSet>
      <dgm:spPr/>
    </dgm:pt>
    <dgm:pt modelId="{528B2C75-422B-451A-A41C-D272D151915A}" type="pres">
      <dgm:prSet presAssocID="{9626F421-E96A-4A32-ADD6-DEC22AC0FEB1}" presName="invisiNode" presStyleLbl="node1" presStyleIdx="1" presStyleCnt="5"/>
      <dgm:spPr/>
    </dgm:pt>
    <dgm:pt modelId="{BD76459C-B951-4341-9CD2-24AF092B67C7}" type="pres">
      <dgm:prSet presAssocID="{9626F421-E96A-4A32-ADD6-DEC22AC0FEB1}" presName="imagNode" presStyleLbl="fgImgPlace1" presStyleIdx="1" presStyleCnt="5"/>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A7A2367C-18DB-427B-8CEC-4EC09F810984}" type="pres">
      <dgm:prSet presAssocID="{54C4163B-0F8E-4AD7-BE3B-7EF15B78EBF2}" presName="sibTrans" presStyleLbl="sibTrans2D1" presStyleIdx="0" presStyleCnt="0"/>
      <dgm:spPr/>
    </dgm:pt>
    <dgm:pt modelId="{47349AA6-4DD3-4CFF-AF61-E9D828A82572}" type="pres">
      <dgm:prSet presAssocID="{9402743E-1ED2-49D3-8AC7-FEDD9B6A7408}" presName="compNode" presStyleCnt="0"/>
      <dgm:spPr/>
    </dgm:pt>
    <dgm:pt modelId="{2D3649C5-E038-4D08-8112-445955263354}" type="pres">
      <dgm:prSet presAssocID="{9402743E-1ED2-49D3-8AC7-FEDD9B6A7408}" presName="node" presStyleLbl="node1" presStyleIdx="2" presStyleCnt="5">
        <dgm:presLayoutVars>
          <dgm:bulletEnabled val="1"/>
        </dgm:presLayoutVars>
      </dgm:prSet>
      <dgm:spPr/>
    </dgm:pt>
    <dgm:pt modelId="{228EA0DB-8346-423F-9304-A5E103389F58}" type="pres">
      <dgm:prSet presAssocID="{9402743E-1ED2-49D3-8AC7-FEDD9B6A7408}" presName="invisiNode" presStyleLbl="node1" presStyleIdx="2" presStyleCnt="5"/>
      <dgm:spPr/>
    </dgm:pt>
    <dgm:pt modelId="{922353B9-8F46-4AE5-AE59-5E3759B3C090}" type="pres">
      <dgm:prSet presAssocID="{9402743E-1ED2-49D3-8AC7-FEDD9B6A7408}" presName="imagNode" presStyleLbl="fgImgPlace1" presStyleIdx="2" presStyleCnt="5"/>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18E4C97D-8A65-430D-B88C-C378BFA349C6}" type="pres">
      <dgm:prSet presAssocID="{191B69D0-DA4D-40F1-9B5B-1008EAD54278}" presName="sibTrans" presStyleLbl="sibTrans2D1" presStyleIdx="0" presStyleCnt="0"/>
      <dgm:spPr/>
    </dgm:pt>
    <dgm:pt modelId="{39DA60AD-28F1-4224-992A-DE8F5A7AB121}" type="pres">
      <dgm:prSet presAssocID="{C6CDBFD4-9713-420D-BCFE-D2BF5A6430FE}" presName="compNode" presStyleCnt="0"/>
      <dgm:spPr/>
    </dgm:pt>
    <dgm:pt modelId="{7B860286-8793-4002-9D7E-F63D3BFDE3D9}" type="pres">
      <dgm:prSet presAssocID="{C6CDBFD4-9713-420D-BCFE-D2BF5A6430FE}" presName="node" presStyleLbl="node1" presStyleIdx="3" presStyleCnt="5">
        <dgm:presLayoutVars>
          <dgm:bulletEnabled val="1"/>
        </dgm:presLayoutVars>
      </dgm:prSet>
      <dgm:spPr/>
    </dgm:pt>
    <dgm:pt modelId="{C472B7AE-58C6-4A26-89CE-BC7F5B624ADB}" type="pres">
      <dgm:prSet presAssocID="{C6CDBFD4-9713-420D-BCFE-D2BF5A6430FE}" presName="invisiNode" presStyleLbl="node1" presStyleIdx="3" presStyleCnt="5"/>
      <dgm:spPr/>
    </dgm:pt>
    <dgm:pt modelId="{A8573751-2E23-438B-9470-66BD00708293}" type="pres">
      <dgm:prSet presAssocID="{C6CDBFD4-9713-420D-BCFE-D2BF5A6430FE}" presName="imagNode" presStyleLbl="fgImgPlace1" presStyleIdx="3" presStyleCnt="5"/>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242A6CE4-F52C-4023-BD13-0AA6D78D3D88}" type="pres">
      <dgm:prSet presAssocID="{CDB7640A-18CA-4027-9609-DB5B45E9CB86}" presName="sibTrans" presStyleLbl="sibTrans2D1" presStyleIdx="0" presStyleCnt="0"/>
      <dgm:spPr/>
    </dgm:pt>
    <dgm:pt modelId="{03BB6C35-66D6-487F-9274-BE85EF56CEB1}" type="pres">
      <dgm:prSet presAssocID="{EA32C061-038D-4B88-A984-8342B8EB85E9}" presName="compNode" presStyleCnt="0"/>
      <dgm:spPr/>
    </dgm:pt>
    <dgm:pt modelId="{8C004FD1-5B66-40DC-A806-58240C3F95D9}" type="pres">
      <dgm:prSet presAssocID="{EA32C061-038D-4B88-A984-8342B8EB85E9}" presName="node" presStyleLbl="node1" presStyleIdx="4" presStyleCnt="5">
        <dgm:presLayoutVars>
          <dgm:bulletEnabled val="1"/>
        </dgm:presLayoutVars>
      </dgm:prSet>
      <dgm:spPr/>
    </dgm:pt>
    <dgm:pt modelId="{75390BA0-79E3-439D-9AB7-9AB82E6990B3}" type="pres">
      <dgm:prSet presAssocID="{EA32C061-038D-4B88-A984-8342B8EB85E9}" presName="invisiNode" presStyleLbl="node1" presStyleIdx="4" presStyleCnt="5"/>
      <dgm:spPr/>
    </dgm:pt>
    <dgm:pt modelId="{6F7098AC-3006-4658-9FB2-17C630E8B9BA}" type="pres">
      <dgm:prSet presAssocID="{EA32C061-038D-4B88-A984-8342B8EB85E9}" presName="imagNode" presStyleLbl="fgImgPlace1" presStyleIdx="4" presStyleCnt="5"/>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Lst>
  <dgm:cxnLst>
    <dgm:cxn modelId="{272D703A-14EF-4116-B968-9E3C83317D35}" type="presOf" srcId="{191B69D0-DA4D-40F1-9B5B-1008EAD54278}" destId="{18E4C97D-8A65-430D-B88C-C378BFA349C6}" srcOrd="0" destOrd="0" presId="urn:microsoft.com/office/officeart/2005/8/layout/pList2"/>
    <dgm:cxn modelId="{C086EC60-78E2-48A6-9062-C67C7648DD82}" srcId="{54EF1039-977B-4367-9CB7-55079B90F648}" destId="{9626F421-E96A-4A32-ADD6-DEC22AC0FEB1}" srcOrd="1" destOrd="0" parTransId="{48FBC620-3304-4C96-8AA7-29F160656FA8}" sibTransId="{54C4163B-0F8E-4AD7-BE3B-7EF15B78EBF2}"/>
    <dgm:cxn modelId="{FA85326C-E674-49EA-B335-05F93D46E5C6}" srcId="{54EF1039-977B-4367-9CB7-55079B90F648}" destId="{9402743E-1ED2-49D3-8AC7-FEDD9B6A7408}" srcOrd="2" destOrd="0" parTransId="{62CDB877-8570-418E-83F7-A849328FE937}" sibTransId="{191B69D0-DA4D-40F1-9B5B-1008EAD54278}"/>
    <dgm:cxn modelId="{A031818E-6293-4DB9-8AB2-7F3F851CB3FD}" type="presOf" srcId="{CDB7640A-18CA-4027-9609-DB5B45E9CB86}" destId="{242A6CE4-F52C-4023-BD13-0AA6D78D3D88}" srcOrd="0" destOrd="0" presId="urn:microsoft.com/office/officeart/2005/8/layout/pList2"/>
    <dgm:cxn modelId="{6DCC4494-7C38-4DD6-8321-F393A09E810D}" srcId="{54EF1039-977B-4367-9CB7-55079B90F648}" destId="{C6CDBFD4-9713-420D-BCFE-D2BF5A6430FE}" srcOrd="3" destOrd="0" parTransId="{AD04D4CE-F2D2-47B6-9B11-EB76C3A88B70}" sibTransId="{CDB7640A-18CA-4027-9609-DB5B45E9CB86}"/>
    <dgm:cxn modelId="{B524E29D-7AF6-4332-9A41-1080A11D8FB1}" srcId="{54EF1039-977B-4367-9CB7-55079B90F648}" destId="{EA32C061-038D-4B88-A984-8342B8EB85E9}" srcOrd="4" destOrd="0" parTransId="{B320F926-FAD3-4299-BE9B-A8EC79AA75FE}" sibTransId="{D17DB244-FB04-4B71-902F-8E6320385C66}"/>
    <dgm:cxn modelId="{F4BD5CAA-E419-42EF-B0D9-966DCFAF1266}" type="presOf" srcId="{2829218F-FA7F-4FA2-A37D-987EB556019A}" destId="{99A3472C-474B-4760-BE3D-AA5A14C061BB}" srcOrd="0" destOrd="0" presId="urn:microsoft.com/office/officeart/2005/8/layout/pList2"/>
    <dgm:cxn modelId="{D792F7BC-7567-4968-BC8C-89B7EE2F61DB}" type="presOf" srcId="{A01E7EC5-67A6-4A36-A997-6DF0E67538DC}" destId="{D3204FD8-E2E8-4C23-94C5-C6B44A79AD64}" srcOrd="0" destOrd="0" presId="urn:microsoft.com/office/officeart/2005/8/layout/pList2"/>
    <dgm:cxn modelId="{8940DCBF-563F-4895-BBB9-D69B2B439619}" type="presOf" srcId="{54EF1039-977B-4367-9CB7-55079B90F648}" destId="{8DA1CBD8-2C29-4095-A8F9-CECA482E7B14}" srcOrd="0" destOrd="0" presId="urn:microsoft.com/office/officeart/2005/8/layout/pList2"/>
    <dgm:cxn modelId="{EE1B45D1-40F4-47CC-9E07-5DA95C03D028}" type="presOf" srcId="{C6CDBFD4-9713-420D-BCFE-D2BF5A6430FE}" destId="{7B860286-8793-4002-9D7E-F63D3BFDE3D9}" srcOrd="0" destOrd="0" presId="urn:microsoft.com/office/officeart/2005/8/layout/pList2"/>
    <dgm:cxn modelId="{712E0BD2-A3B6-4B9A-A000-A3404FFE96C8}" type="presOf" srcId="{9402743E-1ED2-49D3-8AC7-FEDD9B6A7408}" destId="{2D3649C5-E038-4D08-8112-445955263354}" srcOrd="0" destOrd="0" presId="urn:microsoft.com/office/officeart/2005/8/layout/pList2"/>
    <dgm:cxn modelId="{C9324CD7-00C1-4D1A-9DE4-B63C1B9990CA}" type="presOf" srcId="{54C4163B-0F8E-4AD7-BE3B-7EF15B78EBF2}" destId="{A7A2367C-18DB-427B-8CEC-4EC09F810984}" srcOrd="0" destOrd="0" presId="urn:microsoft.com/office/officeart/2005/8/layout/pList2"/>
    <dgm:cxn modelId="{75BCF8DB-80E4-4B5F-8E9D-BB3633C4789D}" type="presOf" srcId="{EA32C061-038D-4B88-A984-8342B8EB85E9}" destId="{8C004FD1-5B66-40DC-A806-58240C3F95D9}" srcOrd="0" destOrd="0" presId="urn:microsoft.com/office/officeart/2005/8/layout/pList2"/>
    <dgm:cxn modelId="{1CB211EE-2AB0-477C-BBD5-F3450C0C8E0F}" type="presOf" srcId="{9626F421-E96A-4A32-ADD6-DEC22AC0FEB1}" destId="{C1FE6147-CBA6-4B28-9E40-C8D9A2829CB1}" srcOrd="0" destOrd="0" presId="urn:microsoft.com/office/officeart/2005/8/layout/pList2"/>
    <dgm:cxn modelId="{1EEFD1F3-280C-4DE3-9D68-2C7E68BD2CF2}" srcId="{54EF1039-977B-4367-9CB7-55079B90F648}" destId="{A01E7EC5-67A6-4A36-A997-6DF0E67538DC}" srcOrd="0" destOrd="0" parTransId="{76E15A7F-1677-4FE0-907A-DAA0A9F90966}" sibTransId="{2829218F-FA7F-4FA2-A37D-987EB556019A}"/>
    <dgm:cxn modelId="{5C3FE163-7573-4A3A-BC30-600A5FDBEC99}" type="presParOf" srcId="{8DA1CBD8-2C29-4095-A8F9-CECA482E7B14}" destId="{9AFEA897-85B4-4A8B-BA72-8642286A9581}" srcOrd="0" destOrd="0" presId="urn:microsoft.com/office/officeart/2005/8/layout/pList2"/>
    <dgm:cxn modelId="{01FAA10B-087D-4C37-9A8D-BE768E04A1B2}" type="presParOf" srcId="{8DA1CBD8-2C29-4095-A8F9-CECA482E7B14}" destId="{F875E893-A75D-4E0C-A641-D43C6572712F}" srcOrd="1" destOrd="0" presId="urn:microsoft.com/office/officeart/2005/8/layout/pList2"/>
    <dgm:cxn modelId="{BAD4C93B-DB62-4BA2-AC81-A09357AA7B28}" type="presParOf" srcId="{F875E893-A75D-4E0C-A641-D43C6572712F}" destId="{C8C43E83-A22F-4942-8159-453184E94023}" srcOrd="0" destOrd="0" presId="urn:microsoft.com/office/officeart/2005/8/layout/pList2"/>
    <dgm:cxn modelId="{A687BAD2-B90F-4961-A260-82152913CF72}" type="presParOf" srcId="{C8C43E83-A22F-4942-8159-453184E94023}" destId="{D3204FD8-E2E8-4C23-94C5-C6B44A79AD64}" srcOrd="0" destOrd="0" presId="urn:microsoft.com/office/officeart/2005/8/layout/pList2"/>
    <dgm:cxn modelId="{EA292535-9C04-4727-81DF-964C0F36BFC2}" type="presParOf" srcId="{C8C43E83-A22F-4942-8159-453184E94023}" destId="{532FA95F-B980-4B2E-B48D-6604621A5DEC}" srcOrd="1" destOrd="0" presId="urn:microsoft.com/office/officeart/2005/8/layout/pList2"/>
    <dgm:cxn modelId="{DFA1576F-E4B3-40FA-9063-B2DFB8B4457A}" type="presParOf" srcId="{C8C43E83-A22F-4942-8159-453184E94023}" destId="{9400604F-A2D6-42CE-BF2D-84743B18493D}" srcOrd="2" destOrd="0" presId="urn:microsoft.com/office/officeart/2005/8/layout/pList2"/>
    <dgm:cxn modelId="{19FA295C-A067-4961-9599-BB43DD50488B}" type="presParOf" srcId="{F875E893-A75D-4E0C-A641-D43C6572712F}" destId="{99A3472C-474B-4760-BE3D-AA5A14C061BB}" srcOrd="1" destOrd="0" presId="urn:microsoft.com/office/officeart/2005/8/layout/pList2"/>
    <dgm:cxn modelId="{BE847EE5-40FE-4F22-82F0-2B607F0AA220}" type="presParOf" srcId="{F875E893-A75D-4E0C-A641-D43C6572712F}" destId="{54E98188-A673-4F61-8ED2-D387F88E5FE0}" srcOrd="2" destOrd="0" presId="urn:microsoft.com/office/officeart/2005/8/layout/pList2"/>
    <dgm:cxn modelId="{32E669DD-FB29-459D-9AA2-806482C8C821}" type="presParOf" srcId="{54E98188-A673-4F61-8ED2-D387F88E5FE0}" destId="{C1FE6147-CBA6-4B28-9E40-C8D9A2829CB1}" srcOrd="0" destOrd="0" presId="urn:microsoft.com/office/officeart/2005/8/layout/pList2"/>
    <dgm:cxn modelId="{A5A3B577-6E92-41DA-8D90-8CEBB0D08A97}" type="presParOf" srcId="{54E98188-A673-4F61-8ED2-D387F88E5FE0}" destId="{528B2C75-422B-451A-A41C-D272D151915A}" srcOrd="1" destOrd="0" presId="urn:microsoft.com/office/officeart/2005/8/layout/pList2"/>
    <dgm:cxn modelId="{74B90935-C9FA-4A19-8180-5C3407F6B39F}" type="presParOf" srcId="{54E98188-A673-4F61-8ED2-D387F88E5FE0}" destId="{BD76459C-B951-4341-9CD2-24AF092B67C7}" srcOrd="2" destOrd="0" presId="urn:microsoft.com/office/officeart/2005/8/layout/pList2"/>
    <dgm:cxn modelId="{F13BD230-6F3A-4F82-AD8C-73C48888138A}" type="presParOf" srcId="{F875E893-A75D-4E0C-A641-D43C6572712F}" destId="{A7A2367C-18DB-427B-8CEC-4EC09F810984}" srcOrd="3" destOrd="0" presId="urn:microsoft.com/office/officeart/2005/8/layout/pList2"/>
    <dgm:cxn modelId="{BCA4338D-45A5-42EE-9FC5-E28DF038263E}" type="presParOf" srcId="{F875E893-A75D-4E0C-A641-D43C6572712F}" destId="{47349AA6-4DD3-4CFF-AF61-E9D828A82572}" srcOrd="4" destOrd="0" presId="urn:microsoft.com/office/officeart/2005/8/layout/pList2"/>
    <dgm:cxn modelId="{12DD179F-75DD-4E22-AEC7-D945428093E0}" type="presParOf" srcId="{47349AA6-4DD3-4CFF-AF61-E9D828A82572}" destId="{2D3649C5-E038-4D08-8112-445955263354}" srcOrd="0" destOrd="0" presId="urn:microsoft.com/office/officeart/2005/8/layout/pList2"/>
    <dgm:cxn modelId="{8EC64FAC-27F5-4098-A936-B1FA1D0DBE1F}" type="presParOf" srcId="{47349AA6-4DD3-4CFF-AF61-E9D828A82572}" destId="{228EA0DB-8346-423F-9304-A5E103389F58}" srcOrd="1" destOrd="0" presId="urn:microsoft.com/office/officeart/2005/8/layout/pList2"/>
    <dgm:cxn modelId="{B7C251AA-5AD4-4950-8CA9-EBA8B10DE3C2}" type="presParOf" srcId="{47349AA6-4DD3-4CFF-AF61-E9D828A82572}" destId="{922353B9-8F46-4AE5-AE59-5E3759B3C090}" srcOrd="2" destOrd="0" presId="urn:microsoft.com/office/officeart/2005/8/layout/pList2"/>
    <dgm:cxn modelId="{759AE403-807F-4D91-B4F3-B0CDFCC9637B}" type="presParOf" srcId="{F875E893-A75D-4E0C-A641-D43C6572712F}" destId="{18E4C97D-8A65-430D-B88C-C378BFA349C6}" srcOrd="5" destOrd="0" presId="urn:microsoft.com/office/officeart/2005/8/layout/pList2"/>
    <dgm:cxn modelId="{22368B6E-77DF-48D5-ABAA-435F6D25C6A3}" type="presParOf" srcId="{F875E893-A75D-4E0C-A641-D43C6572712F}" destId="{39DA60AD-28F1-4224-992A-DE8F5A7AB121}" srcOrd="6" destOrd="0" presId="urn:microsoft.com/office/officeart/2005/8/layout/pList2"/>
    <dgm:cxn modelId="{24C81D52-36B5-4E25-ADA0-79EDD1A3BD9C}" type="presParOf" srcId="{39DA60AD-28F1-4224-992A-DE8F5A7AB121}" destId="{7B860286-8793-4002-9D7E-F63D3BFDE3D9}" srcOrd="0" destOrd="0" presId="urn:microsoft.com/office/officeart/2005/8/layout/pList2"/>
    <dgm:cxn modelId="{558A9BDD-3EC5-49FA-9BAF-ED88F2DB29AE}" type="presParOf" srcId="{39DA60AD-28F1-4224-992A-DE8F5A7AB121}" destId="{C472B7AE-58C6-4A26-89CE-BC7F5B624ADB}" srcOrd="1" destOrd="0" presId="urn:microsoft.com/office/officeart/2005/8/layout/pList2"/>
    <dgm:cxn modelId="{4B029251-78AB-437F-8E77-2FB5041011DD}" type="presParOf" srcId="{39DA60AD-28F1-4224-992A-DE8F5A7AB121}" destId="{A8573751-2E23-438B-9470-66BD00708293}" srcOrd="2" destOrd="0" presId="urn:microsoft.com/office/officeart/2005/8/layout/pList2"/>
    <dgm:cxn modelId="{F7F0994D-3BF2-4A68-ADF5-7187666F1EE2}" type="presParOf" srcId="{F875E893-A75D-4E0C-A641-D43C6572712F}" destId="{242A6CE4-F52C-4023-BD13-0AA6D78D3D88}" srcOrd="7" destOrd="0" presId="urn:microsoft.com/office/officeart/2005/8/layout/pList2"/>
    <dgm:cxn modelId="{273025BB-21D6-43C4-B35A-E88574B4F49C}" type="presParOf" srcId="{F875E893-A75D-4E0C-A641-D43C6572712F}" destId="{03BB6C35-66D6-487F-9274-BE85EF56CEB1}" srcOrd="8" destOrd="0" presId="urn:microsoft.com/office/officeart/2005/8/layout/pList2"/>
    <dgm:cxn modelId="{949A0720-E5A3-4CE1-896E-AB64F1B1CD5D}" type="presParOf" srcId="{03BB6C35-66D6-487F-9274-BE85EF56CEB1}" destId="{8C004FD1-5B66-40DC-A806-58240C3F95D9}" srcOrd="0" destOrd="0" presId="urn:microsoft.com/office/officeart/2005/8/layout/pList2"/>
    <dgm:cxn modelId="{58B1325F-6B02-4198-8A20-057C28D58639}" type="presParOf" srcId="{03BB6C35-66D6-487F-9274-BE85EF56CEB1}" destId="{75390BA0-79E3-439D-9AB7-9AB82E6990B3}" srcOrd="1" destOrd="0" presId="urn:microsoft.com/office/officeart/2005/8/layout/pList2"/>
    <dgm:cxn modelId="{2048E1E1-7E72-4837-963B-BB75099D5FEF}" type="presParOf" srcId="{03BB6C35-66D6-487F-9274-BE85EF56CEB1}" destId="{6F7098AC-3006-4658-9FB2-17C630E8B9BA}" srcOrd="2" destOrd="0" presId="urn:microsoft.com/office/officeart/2005/8/layout/p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D3BBE94-7767-4EE8-ACBF-8CF9223A6675}"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en-IN"/>
        </a:p>
      </dgm:t>
    </dgm:pt>
    <dgm:pt modelId="{AB9BE0FC-4DB1-4837-A184-4A0E98170921}">
      <dgm:prSet phldrT="[Text]"/>
      <dgm:spPr>
        <a:solidFill>
          <a:schemeClr val="bg1">
            <a:lumMod val="75000"/>
          </a:schemeClr>
        </a:solidFill>
      </dgm:spPr>
      <dgm:t>
        <a:bodyPr/>
        <a:lstStyle/>
        <a:p>
          <a:r>
            <a:rPr lang="en-IN" b="1" dirty="0"/>
            <a:t>PARTNERSHIPS</a:t>
          </a:r>
        </a:p>
      </dgm:t>
    </dgm:pt>
    <dgm:pt modelId="{FFBD8170-72AD-4409-9B9A-C51111D33FDA}" type="parTrans" cxnId="{9D6A5A10-B290-42C0-8E10-9B38AFDE2B88}">
      <dgm:prSet/>
      <dgm:spPr/>
      <dgm:t>
        <a:bodyPr/>
        <a:lstStyle/>
        <a:p>
          <a:endParaRPr lang="en-IN"/>
        </a:p>
      </dgm:t>
    </dgm:pt>
    <dgm:pt modelId="{99152B03-BADC-4531-8E6F-902FF14EF983}" type="sibTrans" cxnId="{9D6A5A10-B290-42C0-8E10-9B38AFDE2B88}">
      <dgm:prSet/>
      <dgm:spPr/>
      <dgm:t>
        <a:bodyPr/>
        <a:lstStyle/>
        <a:p>
          <a:endParaRPr lang="en-IN"/>
        </a:p>
      </dgm:t>
    </dgm:pt>
    <dgm:pt modelId="{50594C0C-6DA4-4A0C-99FC-3BA8B0D7CDBB}">
      <dgm:prSet phldrT="[Text]"/>
      <dgm:spPr>
        <a:solidFill>
          <a:schemeClr val="bg1">
            <a:lumMod val="85000"/>
            <a:alpha val="90000"/>
          </a:schemeClr>
        </a:solidFill>
      </dgm:spPr>
      <dgm:t>
        <a:bodyPr/>
        <a:lstStyle/>
        <a:p>
          <a:r>
            <a:rPr lang="en-IN" dirty="0"/>
            <a:t>Collaboration with healthcare providers and organizations catering to the elderly </a:t>
          </a:r>
        </a:p>
      </dgm:t>
    </dgm:pt>
    <dgm:pt modelId="{6B919920-73B2-4AE5-BEEF-FA03E487C57B}" type="parTrans" cxnId="{B7AD59CE-752E-4CB6-8E17-BA89D8B48AB6}">
      <dgm:prSet/>
      <dgm:spPr/>
      <dgm:t>
        <a:bodyPr/>
        <a:lstStyle/>
        <a:p>
          <a:endParaRPr lang="en-IN"/>
        </a:p>
      </dgm:t>
    </dgm:pt>
    <dgm:pt modelId="{1D5D18BF-55F1-4CA9-90A8-2A46193FFD36}" type="sibTrans" cxnId="{B7AD59CE-752E-4CB6-8E17-BA89D8B48AB6}">
      <dgm:prSet/>
      <dgm:spPr/>
      <dgm:t>
        <a:bodyPr/>
        <a:lstStyle/>
        <a:p>
          <a:endParaRPr lang="en-IN"/>
        </a:p>
      </dgm:t>
    </dgm:pt>
    <dgm:pt modelId="{72C00F26-80BD-4983-831F-FDD6E7DCE8EE}">
      <dgm:prSet phldrT="[Text]"/>
      <dgm:spPr>
        <a:solidFill>
          <a:schemeClr val="bg1">
            <a:lumMod val="85000"/>
            <a:alpha val="90000"/>
          </a:schemeClr>
        </a:solidFill>
      </dgm:spPr>
      <dgm:t>
        <a:bodyPr/>
        <a:lstStyle/>
        <a:p>
          <a:r>
            <a:rPr lang="en-IN" dirty="0"/>
            <a:t>Offering exclusive discounts and promotions to their patients and clients </a:t>
          </a:r>
        </a:p>
      </dgm:t>
    </dgm:pt>
    <dgm:pt modelId="{4FFAC49F-BE16-4F68-859B-74D7B13BB98B}" type="parTrans" cxnId="{81086590-3CDE-4D86-941B-7C14C6EBFF35}">
      <dgm:prSet/>
      <dgm:spPr/>
      <dgm:t>
        <a:bodyPr/>
        <a:lstStyle/>
        <a:p>
          <a:endParaRPr lang="en-IN"/>
        </a:p>
      </dgm:t>
    </dgm:pt>
    <dgm:pt modelId="{26CCDC32-4097-41F6-886D-6F59CE7A2573}" type="sibTrans" cxnId="{81086590-3CDE-4D86-941B-7C14C6EBFF35}">
      <dgm:prSet/>
      <dgm:spPr/>
      <dgm:t>
        <a:bodyPr/>
        <a:lstStyle/>
        <a:p>
          <a:endParaRPr lang="en-IN"/>
        </a:p>
      </dgm:t>
    </dgm:pt>
    <dgm:pt modelId="{F4C27A1D-C786-4E26-A3DE-1BD00117B106}">
      <dgm:prSet phldrT="[Text]"/>
      <dgm:spPr>
        <a:solidFill>
          <a:schemeClr val="bg1">
            <a:lumMod val="75000"/>
          </a:schemeClr>
        </a:solidFill>
      </dgm:spPr>
      <dgm:t>
        <a:bodyPr/>
        <a:lstStyle/>
        <a:p>
          <a:r>
            <a:rPr lang="en-IN" b="1" dirty="0"/>
            <a:t>EVENT MARKETING</a:t>
          </a:r>
        </a:p>
      </dgm:t>
    </dgm:pt>
    <dgm:pt modelId="{63AADEE7-04B7-43EE-8723-80BC46C244F4}" type="parTrans" cxnId="{1E6CF69D-11C8-4E3F-BB83-42D11F90F5DB}">
      <dgm:prSet/>
      <dgm:spPr/>
      <dgm:t>
        <a:bodyPr/>
        <a:lstStyle/>
        <a:p>
          <a:endParaRPr lang="en-IN"/>
        </a:p>
      </dgm:t>
    </dgm:pt>
    <dgm:pt modelId="{C4B9FDAB-0132-4801-A4F5-7EA0B5818A84}" type="sibTrans" cxnId="{1E6CF69D-11C8-4E3F-BB83-42D11F90F5DB}">
      <dgm:prSet/>
      <dgm:spPr/>
      <dgm:t>
        <a:bodyPr/>
        <a:lstStyle/>
        <a:p>
          <a:endParaRPr lang="en-IN"/>
        </a:p>
      </dgm:t>
    </dgm:pt>
    <dgm:pt modelId="{4737FE10-1AEE-49A5-AB22-1B8F4DCC5442}">
      <dgm:prSet phldrT="[Text]"/>
      <dgm:spPr>
        <a:solidFill>
          <a:schemeClr val="bg1">
            <a:lumMod val="85000"/>
            <a:alpha val="90000"/>
          </a:schemeClr>
        </a:solidFill>
      </dgm:spPr>
      <dgm:t>
        <a:bodyPr/>
        <a:lstStyle/>
        <a:p>
          <a:r>
            <a:rPr lang="en-IN" dirty="0"/>
            <a:t>Hosting events and webinars to educate caregivers and healthcare providers about the app and its benefits </a:t>
          </a:r>
        </a:p>
      </dgm:t>
    </dgm:pt>
    <dgm:pt modelId="{5C6A8EAC-CDE3-4005-A374-C0D864DFF9E6}" type="parTrans" cxnId="{3064A673-4682-42F8-A7B2-3278A1555F83}">
      <dgm:prSet/>
      <dgm:spPr/>
      <dgm:t>
        <a:bodyPr/>
        <a:lstStyle/>
        <a:p>
          <a:endParaRPr lang="en-IN"/>
        </a:p>
      </dgm:t>
    </dgm:pt>
    <dgm:pt modelId="{FC44EA34-1D03-4F0B-93F6-21740BF3012C}" type="sibTrans" cxnId="{3064A673-4682-42F8-A7B2-3278A1555F83}">
      <dgm:prSet/>
      <dgm:spPr/>
      <dgm:t>
        <a:bodyPr/>
        <a:lstStyle/>
        <a:p>
          <a:endParaRPr lang="en-IN"/>
        </a:p>
      </dgm:t>
    </dgm:pt>
    <dgm:pt modelId="{804BAACC-F647-4147-BC1C-3A00954F9183}">
      <dgm:prSet phldrT="[Text]"/>
      <dgm:spPr>
        <a:solidFill>
          <a:schemeClr val="bg1">
            <a:lumMod val="85000"/>
            <a:alpha val="90000"/>
          </a:schemeClr>
        </a:solidFill>
      </dgm:spPr>
      <dgm:t>
        <a:bodyPr/>
        <a:lstStyle/>
        <a:p>
          <a:r>
            <a:rPr lang="en-IN" dirty="0"/>
            <a:t>Offering demos and trials to attendees	</a:t>
          </a:r>
        </a:p>
      </dgm:t>
    </dgm:pt>
    <dgm:pt modelId="{9596909E-E95E-4656-B701-DA101D0F2147}" type="parTrans" cxnId="{A022E8E2-B3A8-47E8-8BFC-AD70CC5CE075}">
      <dgm:prSet/>
      <dgm:spPr/>
      <dgm:t>
        <a:bodyPr/>
        <a:lstStyle/>
        <a:p>
          <a:endParaRPr lang="en-IN"/>
        </a:p>
      </dgm:t>
    </dgm:pt>
    <dgm:pt modelId="{4DD7FF3A-03C5-4E08-B2A0-D4E8473C7FE8}" type="sibTrans" cxnId="{A022E8E2-B3A8-47E8-8BFC-AD70CC5CE075}">
      <dgm:prSet/>
      <dgm:spPr/>
      <dgm:t>
        <a:bodyPr/>
        <a:lstStyle/>
        <a:p>
          <a:endParaRPr lang="en-IN"/>
        </a:p>
      </dgm:t>
    </dgm:pt>
    <dgm:pt modelId="{A2B948B3-D662-4303-8C4F-F7755F3B55C6}">
      <dgm:prSet phldrT="[Text]"/>
      <dgm:spPr>
        <a:solidFill>
          <a:schemeClr val="bg1">
            <a:lumMod val="75000"/>
          </a:schemeClr>
        </a:solidFill>
      </dgm:spPr>
      <dgm:t>
        <a:bodyPr/>
        <a:lstStyle/>
        <a:p>
          <a:r>
            <a:rPr lang="en-IN" b="1" dirty="0"/>
            <a:t>REFERRAL PROGRAM</a:t>
          </a:r>
        </a:p>
      </dgm:t>
    </dgm:pt>
    <dgm:pt modelId="{6921B39D-98FA-4E80-95E1-4CF20961F422}" type="parTrans" cxnId="{E8F16996-768D-4571-8C73-CF833A0A09EA}">
      <dgm:prSet/>
      <dgm:spPr/>
      <dgm:t>
        <a:bodyPr/>
        <a:lstStyle/>
        <a:p>
          <a:endParaRPr lang="en-IN"/>
        </a:p>
      </dgm:t>
    </dgm:pt>
    <dgm:pt modelId="{790283AA-84B7-4C1A-A35E-4E4881FF4763}" type="sibTrans" cxnId="{E8F16996-768D-4571-8C73-CF833A0A09EA}">
      <dgm:prSet/>
      <dgm:spPr/>
      <dgm:t>
        <a:bodyPr/>
        <a:lstStyle/>
        <a:p>
          <a:endParaRPr lang="en-IN"/>
        </a:p>
      </dgm:t>
    </dgm:pt>
    <dgm:pt modelId="{F30C8080-3D4A-49A1-91D2-8B90D481FB28}">
      <dgm:prSet phldrT="[Text]"/>
      <dgm:spPr>
        <a:solidFill>
          <a:schemeClr val="bg1">
            <a:lumMod val="85000"/>
            <a:alpha val="90000"/>
          </a:schemeClr>
        </a:solidFill>
      </dgm:spPr>
      <dgm:t>
        <a:bodyPr/>
        <a:lstStyle/>
        <a:p>
          <a:pPr>
            <a:buFont typeface="Arial" panose="020B0604020202020204" pitchFamily="34" charset="0"/>
            <a:buChar char="•"/>
          </a:pPr>
          <a:r>
            <a:rPr lang="en-US" b="0" i="0" dirty="0"/>
            <a:t>Implementing a referral program to incentivize early adopters to refer friends and family.</a:t>
          </a:r>
          <a:endParaRPr lang="en-IN" dirty="0"/>
        </a:p>
      </dgm:t>
    </dgm:pt>
    <dgm:pt modelId="{7839D1F7-9EEE-4852-ACB1-EE1514026C83}" type="parTrans" cxnId="{C3F9BC9E-BFB4-4D33-852E-C1F63261A342}">
      <dgm:prSet/>
      <dgm:spPr/>
      <dgm:t>
        <a:bodyPr/>
        <a:lstStyle/>
        <a:p>
          <a:endParaRPr lang="en-IN"/>
        </a:p>
      </dgm:t>
    </dgm:pt>
    <dgm:pt modelId="{74D656A3-5794-4B2C-B34F-5B4876055C77}" type="sibTrans" cxnId="{C3F9BC9E-BFB4-4D33-852E-C1F63261A342}">
      <dgm:prSet/>
      <dgm:spPr/>
      <dgm:t>
        <a:bodyPr/>
        <a:lstStyle/>
        <a:p>
          <a:endParaRPr lang="en-IN"/>
        </a:p>
      </dgm:t>
    </dgm:pt>
    <dgm:pt modelId="{E7C9C29E-7251-4B9C-AB5B-7038C0E1102B}">
      <dgm:prSet phldrT="[Text]"/>
      <dgm:spPr>
        <a:solidFill>
          <a:schemeClr val="bg1">
            <a:lumMod val="85000"/>
            <a:alpha val="90000"/>
          </a:schemeClr>
        </a:solidFill>
      </dgm:spPr>
      <dgm:t>
        <a:bodyPr/>
        <a:lstStyle/>
        <a:p>
          <a:r>
            <a:rPr lang="en-US" b="0" i="0" dirty="0"/>
            <a:t>Offering rewards and discounts for successful referrals</a:t>
          </a:r>
          <a:endParaRPr lang="en-IN" dirty="0"/>
        </a:p>
      </dgm:t>
    </dgm:pt>
    <dgm:pt modelId="{F1CBF96D-ACAC-42D3-A0D1-905003EC8C79}" type="parTrans" cxnId="{99B240C8-8813-45B5-9DD4-93183CF036B4}">
      <dgm:prSet/>
      <dgm:spPr/>
      <dgm:t>
        <a:bodyPr/>
        <a:lstStyle/>
        <a:p>
          <a:endParaRPr lang="en-IN"/>
        </a:p>
      </dgm:t>
    </dgm:pt>
    <dgm:pt modelId="{A789853F-1711-4E63-89DF-89829316D294}" type="sibTrans" cxnId="{99B240C8-8813-45B5-9DD4-93183CF036B4}">
      <dgm:prSet/>
      <dgm:spPr/>
      <dgm:t>
        <a:bodyPr/>
        <a:lstStyle/>
        <a:p>
          <a:endParaRPr lang="en-IN"/>
        </a:p>
      </dgm:t>
    </dgm:pt>
    <dgm:pt modelId="{B2D7A5B4-20A7-455A-BA1F-A2D4354A0E44}">
      <dgm:prSet/>
      <dgm:spPr>
        <a:solidFill>
          <a:schemeClr val="bg1">
            <a:lumMod val="75000"/>
          </a:schemeClr>
        </a:solidFill>
      </dgm:spPr>
      <dgm:t>
        <a:bodyPr/>
        <a:lstStyle/>
        <a:p>
          <a:r>
            <a:rPr lang="en-IN" b="1" dirty="0"/>
            <a:t>SOCIAL MEDIA CONTESTS</a:t>
          </a:r>
        </a:p>
      </dgm:t>
    </dgm:pt>
    <dgm:pt modelId="{1B5EB612-49E9-4A8D-B2FF-6DE699C12717}" type="parTrans" cxnId="{A5EBDC7D-0677-4D6C-BEC8-21DBD4E5EFD5}">
      <dgm:prSet/>
      <dgm:spPr/>
      <dgm:t>
        <a:bodyPr/>
        <a:lstStyle/>
        <a:p>
          <a:endParaRPr lang="en-IN"/>
        </a:p>
      </dgm:t>
    </dgm:pt>
    <dgm:pt modelId="{5B39ECA8-5100-4ABC-9C0B-3EAC10D13975}" type="sibTrans" cxnId="{A5EBDC7D-0677-4D6C-BEC8-21DBD4E5EFD5}">
      <dgm:prSet/>
      <dgm:spPr/>
      <dgm:t>
        <a:bodyPr/>
        <a:lstStyle/>
        <a:p>
          <a:endParaRPr lang="en-IN"/>
        </a:p>
      </dgm:t>
    </dgm:pt>
    <dgm:pt modelId="{8FE22DC9-1F52-40D5-A82C-0331EEC1FCD2}">
      <dgm:prSet/>
      <dgm:spPr>
        <a:solidFill>
          <a:schemeClr val="bg1">
            <a:lumMod val="75000"/>
          </a:schemeClr>
        </a:solidFill>
      </dgm:spPr>
      <dgm:t>
        <a:bodyPr/>
        <a:lstStyle/>
        <a:p>
          <a:r>
            <a:rPr lang="en-IN" b="1" dirty="0"/>
            <a:t>PRESS RELEASE</a:t>
          </a:r>
        </a:p>
      </dgm:t>
    </dgm:pt>
    <dgm:pt modelId="{762C128A-67C4-43AA-A5D6-A43E7C63E4EF}" type="parTrans" cxnId="{6EFA1616-9673-4A53-BCAA-BF232BCF4583}">
      <dgm:prSet/>
      <dgm:spPr/>
      <dgm:t>
        <a:bodyPr/>
        <a:lstStyle/>
        <a:p>
          <a:endParaRPr lang="en-IN"/>
        </a:p>
      </dgm:t>
    </dgm:pt>
    <dgm:pt modelId="{CD5C8243-7E08-4243-883A-7E5431D7EEEB}" type="sibTrans" cxnId="{6EFA1616-9673-4A53-BCAA-BF232BCF4583}">
      <dgm:prSet/>
      <dgm:spPr/>
      <dgm:t>
        <a:bodyPr/>
        <a:lstStyle/>
        <a:p>
          <a:endParaRPr lang="en-IN"/>
        </a:p>
      </dgm:t>
    </dgm:pt>
    <dgm:pt modelId="{2D3A35DD-54C0-4BC3-98F5-C50AFAFA5905}">
      <dgm:prSet/>
      <dgm:spPr>
        <a:solidFill>
          <a:schemeClr val="bg1">
            <a:lumMod val="85000"/>
            <a:alpha val="90000"/>
          </a:schemeClr>
        </a:solidFill>
      </dgm:spPr>
      <dgm:t>
        <a:bodyPr/>
        <a:lstStyle/>
        <a:p>
          <a:pPr>
            <a:buFont typeface="Arial" panose="020B0604020202020204" pitchFamily="34" charset="0"/>
            <a:buChar char="•"/>
          </a:pPr>
          <a:r>
            <a:rPr lang="en-US" b="0" i="0" dirty="0"/>
            <a:t>Hosting social media contests and giveaways to generate buzz and encourage engagement</a:t>
          </a:r>
          <a:endParaRPr lang="en-IN" dirty="0"/>
        </a:p>
      </dgm:t>
    </dgm:pt>
    <dgm:pt modelId="{7A4B5506-538B-4573-9801-E2B516D4CA31}" type="parTrans" cxnId="{34AE2732-190B-43BF-9CE5-406AF88750CE}">
      <dgm:prSet/>
      <dgm:spPr/>
      <dgm:t>
        <a:bodyPr/>
        <a:lstStyle/>
        <a:p>
          <a:endParaRPr lang="en-IN"/>
        </a:p>
      </dgm:t>
    </dgm:pt>
    <dgm:pt modelId="{D65AFA0C-2ED6-47EF-BADE-4F333DDA39DD}" type="sibTrans" cxnId="{34AE2732-190B-43BF-9CE5-406AF88750CE}">
      <dgm:prSet/>
      <dgm:spPr/>
      <dgm:t>
        <a:bodyPr/>
        <a:lstStyle/>
        <a:p>
          <a:endParaRPr lang="en-IN"/>
        </a:p>
      </dgm:t>
    </dgm:pt>
    <dgm:pt modelId="{03893077-1059-40E5-B9C1-C4B2823BB912}">
      <dgm:prSet/>
      <dgm:spPr>
        <a:solidFill>
          <a:schemeClr val="bg1">
            <a:lumMod val="85000"/>
            <a:alpha val="90000"/>
          </a:schemeClr>
        </a:solidFill>
      </dgm:spPr>
      <dgm:t>
        <a:bodyPr/>
        <a:lstStyle/>
        <a:p>
          <a:r>
            <a:rPr lang="en-US" b="0" i="0" dirty="0"/>
            <a:t>Offering prizes and rewards for participating in the contests</a:t>
          </a:r>
          <a:endParaRPr lang="en-IN" dirty="0"/>
        </a:p>
      </dgm:t>
    </dgm:pt>
    <dgm:pt modelId="{76E1D379-2625-4CB6-9B89-72B345E52887}" type="parTrans" cxnId="{7BF49ADA-7E87-4070-B3F1-E7231A128ED9}">
      <dgm:prSet/>
      <dgm:spPr/>
      <dgm:t>
        <a:bodyPr/>
        <a:lstStyle/>
        <a:p>
          <a:endParaRPr lang="en-IN"/>
        </a:p>
      </dgm:t>
    </dgm:pt>
    <dgm:pt modelId="{2C755499-757A-4157-AE99-A35E44DE30FC}" type="sibTrans" cxnId="{7BF49ADA-7E87-4070-B3F1-E7231A128ED9}">
      <dgm:prSet/>
      <dgm:spPr/>
      <dgm:t>
        <a:bodyPr/>
        <a:lstStyle/>
        <a:p>
          <a:endParaRPr lang="en-IN"/>
        </a:p>
      </dgm:t>
    </dgm:pt>
    <dgm:pt modelId="{84B35BB2-5226-444D-AEF9-1E2BB6D9D1A4}">
      <dgm:prSet/>
      <dgm:spPr>
        <a:solidFill>
          <a:schemeClr val="bg1">
            <a:lumMod val="85000"/>
            <a:alpha val="90000"/>
          </a:schemeClr>
        </a:solidFill>
      </dgm:spPr>
      <dgm:t>
        <a:bodyPr/>
        <a:lstStyle/>
        <a:p>
          <a:r>
            <a:rPr lang="en-US" b="0" i="0" dirty="0"/>
            <a:t>Distributing a press release announcing the launch of the app</a:t>
          </a:r>
          <a:endParaRPr lang="en-IN" dirty="0"/>
        </a:p>
      </dgm:t>
    </dgm:pt>
    <dgm:pt modelId="{B33AB6D1-9B47-4AA2-9361-8C6A6881D742}" type="parTrans" cxnId="{A9A6452C-31AF-49EA-9D7D-443C040A61F9}">
      <dgm:prSet/>
      <dgm:spPr/>
      <dgm:t>
        <a:bodyPr/>
        <a:lstStyle/>
        <a:p>
          <a:endParaRPr lang="en-IN"/>
        </a:p>
      </dgm:t>
    </dgm:pt>
    <dgm:pt modelId="{598256C3-9496-4B2A-A8A5-584FDB4E7BD8}" type="sibTrans" cxnId="{A9A6452C-31AF-49EA-9D7D-443C040A61F9}">
      <dgm:prSet/>
      <dgm:spPr/>
      <dgm:t>
        <a:bodyPr/>
        <a:lstStyle/>
        <a:p>
          <a:endParaRPr lang="en-IN"/>
        </a:p>
      </dgm:t>
    </dgm:pt>
    <dgm:pt modelId="{A51A92B7-94B5-4A9F-ACF3-CBB071DC6EAE}">
      <dgm:prSet/>
      <dgm:spPr>
        <a:solidFill>
          <a:schemeClr val="bg1">
            <a:lumMod val="85000"/>
            <a:alpha val="90000"/>
          </a:schemeClr>
        </a:solidFill>
      </dgm:spPr>
      <dgm:t>
        <a:bodyPr/>
        <a:lstStyle/>
        <a:p>
          <a:r>
            <a:rPr lang="en-US" b="0" i="0" dirty="0"/>
            <a:t>Highlighting the key features and benefits of the app</a:t>
          </a:r>
          <a:endParaRPr lang="en-IN" dirty="0"/>
        </a:p>
      </dgm:t>
    </dgm:pt>
    <dgm:pt modelId="{57EBEF0C-E6F1-40E4-ADBA-2FB5080DE1C6}" type="parTrans" cxnId="{639EAF6D-A2E4-45FC-8872-05F0A122CFD0}">
      <dgm:prSet/>
      <dgm:spPr/>
      <dgm:t>
        <a:bodyPr/>
        <a:lstStyle/>
        <a:p>
          <a:endParaRPr lang="en-IN"/>
        </a:p>
      </dgm:t>
    </dgm:pt>
    <dgm:pt modelId="{8CC271A0-9B43-4320-BDD9-900934927E65}" type="sibTrans" cxnId="{639EAF6D-A2E4-45FC-8872-05F0A122CFD0}">
      <dgm:prSet/>
      <dgm:spPr/>
      <dgm:t>
        <a:bodyPr/>
        <a:lstStyle/>
        <a:p>
          <a:endParaRPr lang="en-IN"/>
        </a:p>
      </dgm:t>
    </dgm:pt>
    <dgm:pt modelId="{6C167A31-54BC-460A-B6E8-7A0D80EC6931}" type="pres">
      <dgm:prSet presAssocID="{FD3BBE94-7767-4EE8-ACBF-8CF9223A6675}" presName="Name0" presStyleCnt="0">
        <dgm:presLayoutVars>
          <dgm:dir/>
          <dgm:animLvl val="lvl"/>
          <dgm:resizeHandles val="exact"/>
        </dgm:presLayoutVars>
      </dgm:prSet>
      <dgm:spPr/>
    </dgm:pt>
    <dgm:pt modelId="{16F1CED7-7752-4739-9FC1-53B22BA7E6A2}" type="pres">
      <dgm:prSet presAssocID="{AB9BE0FC-4DB1-4837-A184-4A0E98170921}" presName="composite" presStyleCnt="0"/>
      <dgm:spPr/>
    </dgm:pt>
    <dgm:pt modelId="{65450EAA-112A-481E-A1D6-BC06164DC844}" type="pres">
      <dgm:prSet presAssocID="{AB9BE0FC-4DB1-4837-A184-4A0E98170921}" presName="parTx" presStyleLbl="alignNode1" presStyleIdx="0" presStyleCnt="5">
        <dgm:presLayoutVars>
          <dgm:chMax val="0"/>
          <dgm:chPref val="0"/>
          <dgm:bulletEnabled val="1"/>
        </dgm:presLayoutVars>
      </dgm:prSet>
      <dgm:spPr/>
    </dgm:pt>
    <dgm:pt modelId="{E879482D-A88B-44AF-8268-FD570578FDE0}" type="pres">
      <dgm:prSet presAssocID="{AB9BE0FC-4DB1-4837-A184-4A0E98170921}" presName="desTx" presStyleLbl="alignAccFollowNode1" presStyleIdx="0" presStyleCnt="5">
        <dgm:presLayoutVars>
          <dgm:bulletEnabled val="1"/>
        </dgm:presLayoutVars>
      </dgm:prSet>
      <dgm:spPr/>
    </dgm:pt>
    <dgm:pt modelId="{849A5BA3-370C-40B9-AA02-FF7571312FB6}" type="pres">
      <dgm:prSet presAssocID="{99152B03-BADC-4531-8E6F-902FF14EF983}" presName="space" presStyleCnt="0"/>
      <dgm:spPr/>
    </dgm:pt>
    <dgm:pt modelId="{F8E2BF71-34BB-4F97-B5A6-D890215999D7}" type="pres">
      <dgm:prSet presAssocID="{F4C27A1D-C786-4E26-A3DE-1BD00117B106}" presName="composite" presStyleCnt="0"/>
      <dgm:spPr/>
    </dgm:pt>
    <dgm:pt modelId="{8B212A83-BD3A-4753-AA5B-33ADE985B4C4}" type="pres">
      <dgm:prSet presAssocID="{F4C27A1D-C786-4E26-A3DE-1BD00117B106}" presName="parTx" presStyleLbl="alignNode1" presStyleIdx="1" presStyleCnt="5">
        <dgm:presLayoutVars>
          <dgm:chMax val="0"/>
          <dgm:chPref val="0"/>
          <dgm:bulletEnabled val="1"/>
        </dgm:presLayoutVars>
      </dgm:prSet>
      <dgm:spPr/>
    </dgm:pt>
    <dgm:pt modelId="{2E1B3A36-8329-4365-BCB2-C3525903FEF2}" type="pres">
      <dgm:prSet presAssocID="{F4C27A1D-C786-4E26-A3DE-1BD00117B106}" presName="desTx" presStyleLbl="alignAccFollowNode1" presStyleIdx="1" presStyleCnt="5">
        <dgm:presLayoutVars>
          <dgm:bulletEnabled val="1"/>
        </dgm:presLayoutVars>
      </dgm:prSet>
      <dgm:spPr/>
    </dgm:pt>
    <dgm:pt modelId="{84F9098D-45FF-4FE1-97AC-75BEB9E333AC}" type="pres">
      <dgm:prSet presAssocID="{C4B9FDAB-0132-4801-A4F5-7EA0B5818A84}" presName="space" presStyleCnt="0"/>
      <dgm:spPr/>
    </dgm:pt>
    <dgm:pt modelId="{AF336016-DAD6-488A-A652-E729990EA010}" type="pres">
      <dgm:prSet presAssocID="{A2B948B3-D662-4303-8C4F-F7755F3B55C6}" presName="composite" presStyleCnt="0"/>
      <dgm:spPr/>
    </dgm:pt>
    <dgm:pt modelId="{7589537A-B9B6-4E49-80A6-337438023650}" type="pres">
      <dgm:prSet presAssocID="{A2B948B3-D662-4303-8C4F-F7755F3B55C6}" presName="parTx" presStyleLbl="alignNode1" presStyleIdx="2" presStyleCnt="5">
        <dgm:presLayoutVars>
          <dgm:chMax val="0"/>
          <dgm:chPref val="0"/>
          <dgm:bulletEnabled val="1"/>
        </dgm:presLayoutVars>
      </dgm:prSet>
      <dgm:spPr/>
    </dgm:pt>
    <dgm:pt modelId="{2DC07484-ED9B-4773-B663-741A592CD352}" type="pres">
      <dgm:prSet presAssocID="{A2B948B3-D662-4303-8C4F-F7755F3B55C6}" presName="desTx" presStyleLbl="alignAccFollowNode1" presStyleIdx="2" presStyleCnt="5">
        <dgm:presLayoutVars>
          <dgm:bulletEnabled val="1"/>
        </dgm:presLayoutVars>
      </dgm:prSet>
      <dgm:spPr/>
    </dgm:pt>
    <dgm:pt modelId="{D0E70B03-EF7E-4E21-83FA-B221ABD5F775}" type="pres">
      <dgm:prSet presAssocID="{790283AA-84B7-4C1A-A35E-4E4881FF4763}" presName="space" presStyleCnt="0"/>
      <dgm:spPr/>
    </dgm:pt>
    <dgm:pt modelId="{C8FDDECF-9500-4AED-A9BA-F7EA3E026491}" type="pres">
      <dgm:prSet presAssocID="{B2D7A5B4-20A7-455A-BA1F-A2D4354A0E44}" presName="composite" presStyleCnt="0"/>
      <dgm:spPr/>
    </dgm:pt>
    <dgm:pt modelId="{BBB83B81-556E-4BEA-9DD0-88792B1738DD}" type="pres">
      <dgm:prSet presAssocID="{B2D7A5B4-20A7-455A-BA1F-A2D4354A0E44}" presName="parTx" presStyleLbl="alignNode1" presStyleIdx="3" presStyleCnt="5">
        <dgm:presLayoutVars>
          <dgm:chMax val="0"/>
          <dgm:chPref val="0"/>
          <dgm:bulletEnabled val="1"/>
        </dgm:presLayoutVars>
      </dgm:prSet>
      <dgm:spPr/>
    </dgm:pt>
    <dgm:pt modelId="{88FC2285-3115-4668-9F58-37F3442D69AF}" type="pres">
      <dgm:prSet presAssocID="{B2D7A5B4-20A7-455A-BA1F-A2D4354A0E44}" presName="desTx" presStyleLbl="alignAccFollowNode1" presStyleIdx="3" presStyleCnt="5">
        <dgm:presLayoutVars>
          <dgm:bulletEnabled val="1"/>
        </dgm:presLayoutVars>
      </dgm:prSet>
      <dgm:spPr/>
    </dgm:pt>
    <dgm:pt modelId="{FE703042-4847-44B6-A15C-44CF7E5F98C6}" type="pres">
      <dgm:prSet presAssocID="{5B39ECA8-5100-4ABC-9C0B-3EAC10D13975}" presName="space" presStyleCnt="0"/>
      <dgm:spPr/>
    </dgm:pt>
    <dgm:pt modelId="{A7AC0826-8A25-47C7-9702-70819B66D2B1}" type="pres">
      <dgm:prSet presAssocID="{8FE22DC9-1F52-40D5-A82C-0331EEC1FCD2}" presName="composite" presStyleCnt="0"/>
      <dgm:spPr/>
    </dgm:pt>
    <dgm:pt modelId="{F287BC8C-C42A-4A24-99C2-7E816388D415}" type="pres">
      <dgm:prSet presAssocID="{8FE22DC9-1F52-40D5-A82C-0331EEC1FCD2}" presName="parTx" presStyleLbl="alignNode1" presStyleIdx="4" presStyleCnt="5">
        <dgm:presLayoutVars>
          <dgm:chMax val="0"/>
          <dgm:chPref val="0"/>
          <dgm:bulletEnabled val="1"/>
        </dgm:presLayoutVars>
      </dgm:prSet>
      <dgm:spPr/>
    </dgm:pt>
    <dgm:pt modelId="{7AE18801-36CB-4E4B-AE18-8B7A78AAD2BA}" type="pres">
      <dgm:prSet presAssocID="{8FE22DC9-1F52-40D5-A82C-0331EEC1FCD2}" presName="desTx" presStyleLbl="alignAccFollowNode1" presStyleIdx="4" presStyleCnt="5">
        <dgm:presLayoutVars>
          <dgm:bulletEnabled val="1"/>
        </dgm:presLayoutVars>
      </dgm:prSet>
      <dgm:spPr/>
    </dgm:pt>
  </dgm:ptLst>
  <dgm:cxnLst>
    <dgm:cxn modelId="{AB85FF05-D9B5-49B9-BDCB-5B7F24176A75}" type="presOf" srcId="{FD3BBE94-7767-4EE8-ACBF-8CF9223A6675}" destId="{6C167A31-54BC-460A-B6E8-7A0D80EC6931}" srcOrd="0" destOrd="0" presId="urn:microsoft.com/office/officeart/2005/8/layout/hList1"/>
    <dgm:cxn modelId="{9D6A5A10-B290-42C0-8E10-9B38AFDE2B88}" srcId="{FD3BBE94-7767-4EE8-ACBF-8CF9223A6675}" destId="{AB9BE0FC-4DB1-4837-A184-4A0E98170921}" srcOrd="0" destOrd="0" parTransId="{FFBD8170-72AD-4409-9B9A-C51111D33FDA}" sibTransId="{99152B03-BADC-4531-8E6F-902FF14EF983}"/>
    <dgm:cxn modelId="{6EFA1616-9673-4A53-BCAA-BF232BCF4583}" srcId="{FD3BBE94-7767-4EE8-ACBF-8CF9223A6675}" destId="{8FE22DC9-1F52-40D5-A82C-0331EEC1FCD2}" srcOrd="4" destOrd="0" parTransId="{762C128A-67C4-43AA-A5D6-A43E7C63E4EF}" sibTransId="{CD5C8243-7E08-4243-883A-7E5431D7EEEB}"/>
    <dgm:cxn modelId="{C5CD0717-6BB4-4538-99F6-25F5BBE052C2}" type="presOf" srcId="{A51A92B7-94B5-4A9F-ACF3-CBB071DC6EAE}" destId="{7AE18801-36CB-4E4B-AE18-8B7A78AAD2BA}" srcOrd="0" destOrd="1" presId="urn:microsoft.com/office/officeart/2005/8/layout/hList1"/>
    <dgm:cxn modelId="{AC578919-9E70-4593-9B7E-4CDCF522C473}" type="presOf" srcId="{03893077-1059-40E5-B9C1-C4B2823BB912}" destId="{88FC2285-3115-4668-9F58-37F3442D69AF}" srcOrd="0" destOrd="1" presId="urn:microsoft.com/office/officeart/2005/8/layout/hList1"/>
    <dgm:cxn modelId="{55CE881E-D44D-40A4-ACFA-4EFDFB84C964}" type="presOf" srcId="{F4C27A1D-C786-4E26-A3DE-1BD00117B106}" destId="{8B212A83-BD3A-4753-AA5B-33ADE985B4C4}" srcOrd="0" destOrd="0" presId="urn:microsoft.com/office/officeart/2005/8/layout/hList1"/>
    <dgm:cxn modelId="{A9A6452C-31AF-49EA-9D7D-443C040A61F9}" srcId="{8FE22DC9-1F52-40D5-A82C-0331EEC1FCD2}" destId="{84B35BB2-5226-444D-AEF9-1E2BB6D9D1A4}" srcOrd="0" destOrd="0" parTransId="{B33AB6D1-9B47-4AA2-9361-8C6A6881D742}" sibTransId="{598256C3-9496-4B2A-A8A5-584FDB4E7BD8}"/>
    <dgm:cxn modelId="{1699DC2D-5E23-4743-8EF8-223CDCCE7F66}" type="presOf" srcId="{AB9BE0FC-4DB1-4837-A184-4A0E98170921}" destId="{65450EAA-112A-481E-A1D6-BC06164DC844}" srcOrd="0" destOrd="0" presId="urn:microsoft.com/office/officeart/2005/8/layout/hList1"/>
    <dgm:cxn modelId="{34AE2732-190B-43BF-9CE5-406AF88750CE}" srcId="{B2D7A5B4-20A7-455A-BA1F-A2D4354A0E44}" destId="{2D3A35DD-54C0-4BC3-98F5-C50AFAFA5905}" srcOrd="0" destOrd="0" parTransId="{7A4B5506-538B-4573-9801-E2B516D4CA31}" sibTransId="{D65AFA0C-2ED6-47EF-BADE-4F333DDA39DD}"/>
    <dgm:cxn modelId="{A874D65D-848E-4B7D-A9F2-B9A9F1730507}" type="presOf" srcId="{4737FE10-1AEE-49A5-AB22-1B8F4DCC5442}" destId="{2E1B3A36-8329-4365-BCB2-C3525903FEF2}" srcOrd="0" destOrd="0" presId="urn:microsoft.com/office/officeart/2005/8/layout/hList1"/>
    <dgm:cxn modelId="{639EAF6D-A2E4-45FC-8872-05F0A122CFD0}" srcId="{8FE22DC9-1F52-40D5-A82C-0331EEC1FCD2}" destId="{A51A92B7-94B5-4A9F-ACF3-CBB071DC6EAE}" srcOrd="1" destOrd="0" parTransId="{57EBEF0C-E6F1-40E4-ADBA-2FB5080DE1C6}" sibTransId="{8CC271A0-9B43-4320-BDD9-900934927E65}"/>
    <dgm:cxn modelId="{95597D73-ABC7-4154-957A-BE8D411CBB70}" type="presOf" srcId="{804BAACC-F647-4147-BC1C-3A00954F9183}" destId="{2E1B3A36-8329-4365-BCB2-C3525903FEF2}" srcOrd="0" destOrd="1" presId="urn:microsoft.com/office/officeart/2005/8/layout/hList1"/>
    <dgm:cxn modelId="{3064A673-4682-42F8-A7B2-3278A1555F83}" srcId="{F4C27A1D-C786-4E26-A3DE-1BD00117B106}" destId="{4737FE10-1AEE-49A5-AB22-1B8F4DCC5442}" srcOrd="0" destOrd="0" parTransId="{5C6A8EAC-CDE3-4005-A374-C0D864DFF9E6}" sibTransId="{FC44EA34-1D03-4F0B-93F6-21740BF3012C}"/>
    <dgm:cxn modelId="{F2339275-71C4-4A64-8C5D-F9AC6DC5DCC6}" type="presOf" srcId="{B2D7A5B4-20A7-455A-BA1F-A2D4354A0E44}" destId="{BBB83B81-556E-4BEA-9DD0-88792B1738DD}" srcOrd="0" destOrd="0" presId="urn:microsoft.com/office/officeart/2005/8/layout/hList1"/>
    <dgm:cxn modelId="{3DE69658-C188-457E-AB14-675CB94FBCD0}" type="presOf" srcId="{E7C9C29E-7251-4B9C-AB5B-7038C0E1102B}" destId="{2DC07484-ED9B-4773-B663-741A592CD352}" srcOrd="0" destOrd="1" presId="urn:microsoft.com/office/officeart/2005/8/layout/hList1"/>
    <dgm:cxn modelId="{A5EBDC7D-0677-4D6C-BEC8-21DBD4E5EFD5}" srcId="{FD3BBE94-7767-4EE8-ACBF-8CF9223A6675}" destId="{B2D7A5B4-20A7-455A-BA1F-A2D4354A0E44}" srcOrd="3" destOrd="0" parTransId="{1B5EB612-49E9-4A8D-B2FF-6DE699C12717}" sibTransId="{5B39ECA8-5100-4ABC-9C0B-3EAC10D13975}"/>
    <dgm:cxn modelId="{81086590-3CDE-4D86-941B-7C14C6EBFF35}" srcId="{AB9BE0FC-4DB1-4837-A184-4A0E98170921}" destId="{72C00F26-80BD-4983-831F-FDD6E7DCE8EE}" srcOrd="1" destOrd="0" parTransId="{4FFAC49F-BE16-4F68-859B-74D7B13BB98B}" sibTransId="{26CCDC32-4097-41F6-886D-6F59CE7A2573}"/>
    <dgm:cxn modelId="{09809492-2DC9-4EAF-A1F8-7F603220B5CE}" type="presOf" srcId="{F30C8080-3D4A-49A1-91D2-8B90D481FB28}" destId="{2DC07484-ED9B-4773-B663-741A592CD352}" srcOrd="0" destOrd="0" presId="urn:microsoft.com/office/officeart/2005/8/layout/hList1"/>
    <dgm:cxn modelId="{E8F16996-768D-4571-8C73-CF833A0A09EA}" srcId="{FD3BBE94-7767-4EE8-ACBF-8CF9223A6675}" destId="{A2B948B3-D662-4303-8C4F-F7755F3B55C6}" srcOrd="2" destOrd="0" parTransId="{6921B39D-98FA-4E80-95E1-4CF20961F422}" sibTransId="{790283AA-84B7-4C1A-A35E-4E4881FF4763}"/>
    <dgm:cxn modelId="{1E6CF69D-11C8-4E3F-BB83-42D11F90F5DB}" srcId="{FD3BBE94-7767-4EE8-ACBF-8CF9223A6675}" destId="{F4C27A1D-C786-4E26-A3DE-1BD00117B106}" srcOrd="1" destOrd="0" parTransId="{63AADEE7-04B7-43EE-8723-80BC46C244F4}" sibTransId="{C4B9FDAB-0132-4801-A4F5-7EA0B5818A84}"/>
    <dgm:cxn modelId="{C3F9BC9E-BFB4-4D33-852E-C1F63261A342}" srcId="{A2B948B3-D662-4303-8C4F-F7755F3B55C6}" destId="{F30C8080-3D4A-49A1-91D2-8B90D481FB28}" srcOrd="0" destOrd="0" parTransId="{7839D1F7-9EEE-4852-ACB1-EE1514026C83}" sibTransId="{74D656A3-5794-4B2C-B34F-5B4876055C77}"/>
    <dgm:cxn modelId="{C1327DAF-55DC-4BAC-B14C-1F412FAF0188}" type="presOf" srcId="{A2B948B3-D662-4303-8C4F-F7755F3B55C6}" destId="{7589537A-B9B6-4E49-80A6-337438023650}" srcOrd="0" destOrd="0" presId="urn:microsoft.com/office/officeart/2005/8/layout/hList1"/>
    <dgm:cxn modelId="{0EBC5CB7-9B51-41EB-A947-B5963BCD3413}" type="presOf" srcId="{8FE22DC9-1F52-40D5-A82C-0331EEC1FCD2}" destId="{F287BC8C-C42A-4A24-99C2-7E816388D415}" srcOrd="0" destOrd="0" presId="urn:microsoft.com/office/officeart/2005/8/layout/hList1"/>
    <dgm:cxn modelId="{FE9BE3C4-E1D9-4FCF-86FF-6ACEBAC58518}" type="presOf" srcId="{72C00F26-80BD-4983-831F-FDD6E7DCE8EE}" destId="{E879482D-A88B-44AF-8268-FD570578FDE0}" srcOrd="0" destOrd="1" presId="urn:microsoft.com/office/officeart/2005/8/layout/hList1"/>
    <dgm:cxn modelId="{99B240C8-8813-45B5-9DD4-93183CF036B4}" srcId="{A2B948B3-D662-4303-8C4F-F7755F3B55C6}" destId="{E7C9C29E-7251-4B9C-AB5B-7038C0E1102B}" srcOrd="1" destOrd="0" parTransId="{F1CBF96D-ACAC-42D3-A0D1-905003EC8C79}" sibTransId="{A789853F-1711-4E63-89DF-89829316D294}"/>
    <dgm:cxn modelId="{B7AD59CE-752E-4CB6-8E17-BA89D8B48AB6}" srcId="{AB9BE0FC-4DB1-4837-A184-4A0E98170921}" destId="{50594C0C-6DA4-4A0C-99FC-3BA8B0D7CDBB}" srcOrd="0" destOrd="0" parTransId="{6B919920-73B2-4AE5-BEEF-FA03E487C57B}" sibTransId="{1D5D18BF-55F1-4CA9-90A8-2A46193FFD36}"/>
    <dgm:cxn modelId="{488B45D4-0934-4E62-88BF-C4579B83B5B9}" type="presOf" srcId="{2D3A35DD-54C0-4BC3-98F5-C50AFAFA5905}" destId="{88FC2285-3115-4668-9F58-37F3442D69AF}" srcOrd="0" destOrd="0" presId="urn:microsoft.com/office/officeart/2005/8/layout/hList1"/>
    <dgm:cxn modelId="{7BF49ADA-7E87-4070-B3F1-E7231A128ED9}" srcId="{B2D7A5B4-20A7-455A-BA1F-A2D4354A0E44}" destId="{03893077-1059-40E5-B9C1-C4B2823BB912}" srcOrd="1" destOrd="0" parTransId="{76E1D379-2625-4CB6-9B89-72B345E52887}" sibTransId="{2C755499-757A-4157-AE99-A35E44DE30FC}"/>
    <dgm:cxn modelId="{68FAD5DA-EF58-4B83-A618-67CEDE6C71EB}" type="presOf" srcId="{50594C0C-6DA4-4A0C-99FC-3BA8B0D7CDBB}" destId="{E879482D-A88B-44AF-8268-FD570578FDE0}" srcOrd="0" destOrd="0" presId="urn:microsoft.com/office/officeart/2005/8/layout/hList1"/>
    <dgm:cxn modelId="{A022E8E2-B3A8-47E8-8BFC-AD70CC5CE075}" srcId="{F4C27A1D-C786-4E26-A3DE-1BD00117B106}" destId="{804BAACC-F647-4147-BC1C-3A00954F9183}" srcOrd="1" destOrd="0" parTransId="{9596909E-E95E-4656-B701-DA101D0F2147}" sibTransId="{4DD7FF3A-03C5-4E08-B2A0-D4E8473C7FE8}"/>
    <dgm:cxn modelId="{7C0054FB-E2C5-4EA9-BA1B-F8A076AB78EC}" type="presOf" srcId="{84B35BB2-5226-444D-AEF9-1E2BB6D9D1A4}" destId="{7AE18801-36CB-4E4B-AE18-8B7A78AAD2BA}" srcOrd="0" destOrd="0" presId="urn:microsoft.com/office/officeart/2005/8/layout/hList1"/>
    <dgm:cxn modelId="{807E358F-943F-4652-B6C6-FBAC5AC9E2E6}" type="presParOf" srcId="{6C167A31-54BC-460A-B6E8-7A0D80EC6931}" destId="{16F1CED7-7752-4739-9FC1-53B22BA7E6A2}" srcOrd="0" destOrd="0" presId="urn:microsoft.com/office/officeart/2005/8/layout/hList1"/>
    <dgm:cxn modelId="{574DF168-02E9-46CB-8C97-AC7FFF09EAB6}" type="presParOf" srcId="{16F1CED7-7752-4739-9FC1-53B22BA7E6A2}" destId="{65450EAA-112A-481E-A1D6-BC06164DC844}" srcOrd="0" destOrd="0" presId="urn:microsoft.com/office/officeart/2005/8/layout/hList1"/>
    <dgm:cxn modelId="{74846F7B-F306-4026-9E74-4B400E4431F4}" type="presParOf" srcId="{16F1CED7-7752-4739-9FC1-53B22BA7E6A2}" destId="{E879482D-A88B-44AF-8268-FD570578FDE0}" srcOrd="1" destOrd="0" presId="urn:microsoft.com/office/officeart/2005/8/layout/hList1"/>
    <dgm:cxn modelId="{49D0FE73-C5CE-4BC6-8455-1BD13A62D5C4}" type="presParOf" srcId="{6C167A31-54BC-460A-B6E8-7A0D80EC6931}" destId="{849A5BA3-370C-40B9-AA02-FF7571312FB6}" srcOrd="1" destOrd="0" presId="urn:microsoft.com/office/officeart/2005/8/layout/hList1"/>
    <dgm:cxn modelId="{1A815992-A231-42A7-940D-16343A6D8C94}" type="presParOf" srcId="{6C167A31-54BC-460A-B6E8-7A0D80EC6931}" destId="{F8E2BF71-34BB-4F97-B5A6-D890215999D7}" srcOrd="2" destOrd="0" presId="urn:microsoft.com/office/officeart/2005/8/layout/hList1"/>
    <dgm:cxn modelId="{74E439E6-70B9-4B5F-A109-234F75E15426}" type="presParOf" srcId="{F8E2BF71-34BB-4F97-B5A6-D890215999D7}" destId="{8B212A83-BD3A-4753-AA5B-33ADE985B4C4}" srcOrd="0" destOrd="0" presId="urn:microsoft.com/office/officeart/2005/8/layout/hList1"/>
    <dgm:cxn modelId="{CFD85EFE-8471-4AC2-A7E5-755F249BEF7D}" type="presParOf" srcId="{F8E2BF71-34BB-4F97-B5A6-D890215999D7}" destId="{2E1B3A36-8329-4365-BCB2-C3525903FEF2}" srcOrd="1" destOrd="0" presId="urn:microsoft.com/office/officeart/2005/8/layout/hList1"/>
    <dgm:cxn modelId="{03180310-EBAC-406F-8188-DA0FF20C366E}" type="presParOf" srcId="{6C167A31-54BC-460A-B6E8-7A0D80EC6931}" destId="{84F9098D-45FF-4FE1-97AC-75BEB9E333AC}" srcOrd="3" destOrd="0" presId="urn:microsoft.com/office/officeart/2005/8/layout/hList1"/>
    <dgm:cxn modelId="{87CE27F7-41C0-45D4-9520-D99251BD32AB}" type="presParOf" srcId="{6C167A31-54BC-460A-B6E8-7A0D80EC6931}" destId="{AF336016-DAD6-488A-A652-E729990EA010}" srcOrd="4" destOrd="0" presId="urn:microsoft.com/office/officeart/2005/8/layout/hList1"/>
    <dgm:cxn modelId="{AD7B63BB-458F-4F80-974A-FFCEDF438FFE}" type="presParOf" srcId="{AF336016-DAD6-488A-A652-E729990EA010}" destId="{7589537A-B9B6-4E49-80A6-337438023650}" srcOrd="0" destOrd="0" presId="urn:microsoft.com/office/officeart/2005/8/layout/hList1"/>
    <dgm:cxn modelId="{61102E6F-3698-40B3-B77D-FCD32CD30C52}" type="presParOf" srcId="{AF336016-DAD6-488A-A652-E729990EA010}" destId="{2DC07484-ED9B-4773-B663-741A592CD352}" srcOrd="1" destOrd="0" presId="urn:microsoft.com/office/officeart/2005/8/layout/hList1"/>
    <dgm:cxn modelId="{FEB35BEA-EE76-4607-BF7D-21FC3769343C}" type="presParOf" srcId="{6C167A31-54BC-460A-B6E8-7A0D80EC6931}" destId="{D0E70B03-EF7E-4E21-83FA-B221ABD5F775}" srcOrd="5" destOrd="0" presId="urn:microsoft.com/office/officeart/2005/8/layout/hList1"/>
    <dgm:cxn modelId="{6573C884-8B83-440E-B73D-947838DCB45C}" type="presParOf" srcId="{6C167A31-54BC-460A-B6E8-7A0D80EC6931}" destId="{C8FDDECF-9500-4AED-A9BA-F7EA3E026491}" srcOrd="6" destOrd="0" presId="urn:microsoft.com/office/officeart/2005/8/layout/hList1"/>
    <dgm:cxn modelId="{7C10688C-CB69-4891-980E-AB00FE8302E8}" type="presParOf" srcId="{C8FDDECF-9500-4AED-A9BA-F7EA3E026491}" destId="{BBB83B81-556E-4BEA-9DD0-88792B1738DD}" srcOrd="0" destOrd="0" presId="urn:microsoft.com/office/officeart/2005/8/layout/hList1"/>
    <dgm:cxn modelId="{504E77E3-FC9E-4213-8D90-9A01CA810D0D}" type="presParOf" srcId="{C8FDDECF-9500-4AED-A9BA-F7EA3E026491}" destId="{88FC2285-3115-4668-9F58-37F3442D69AF}" srcOrd="1" destOrd="0" presId="urn:microsoft.com/office/officeart/2005/8/layout/hList1"/>
    <dgm:cxn modelId="{E45D6A4C-478C-491A-B8DA-1E0A2143DE7E}" type="presParOf" srcId="{6C167A31-54BC-460A-B6E8-7A0D80EC6931}" destId="{FE703042-4847-44B6-A15C-44CF7E5F98C6}" srcOrd="7" destOrd="0" presId="urn:microsoft.com/office/officeart/2005/8/layout/hList1"/>
    <dgm:cxn modelId="{D28756D6-E494-4A9E-AE30-F242FFE82AE9}" type="presParOf" srcId="{6C167A31-54BC-460A-B6E8-7A0D80EC6931}" destId="{A7AC0826-8A25-47C7-9702-70819B66D2B1}" srcOrd="8" destOrd="0" presId="urn:microsoft.com/office/officeart/2005/8/layout/hList1"/>
    <dgm:cxn modelId="{2A7CE389-0221-44B2-AE09-060B3555A5E7}" type="presParOf" srcId="{A7AC0826-8A25-47C7-9702-70819B66D2B1}" destId="{F287BC8C-C42A-4A24-99C2-7E816388D415}" srcOrd="0" destOrd="0" presId="urn:microsoft.com/office/officeart/2005/8/layout/hList1"/>
    <dgm:cxn modelId="{A31CB22F-B25D-45DB-8702-CAEF64B27E10}" type="presParOf" srcId="{A7AC0826-8A25-47C7-9702-70819B66D2B1}" destId="{7AE18801-36CB-4E4B-AE18-8B7A78AAD2B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3.xml><?xml version="1.0" encoding="utf-8"?>
<dgm:dataModel xmlns:dgm="http://schemas.openxmlformats.org/drawingml/2006/diagram" xmlns:a="http://schemas.openxmlformats.org/drawingml/2006/main">
  <dgm:ptLst>
    <dgm:pt modelId="{AF20D31D-631E-4B4B-B7C9-A6173D473241}"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IN"/>
        </a:p>
      </dgm:t>
    </dgm:pt>
    <dgm:pt modelId="{4245D332-739C-499A-9DE7-22041B8F90A2}">
      <dgm:prSet phldrT="[Text]" custT="1"/>
      <dgm:spPr>
        <a:solidFill>
          <a:schemeClr val="bg1">
            <a:lumMod val="75000"/>
          </a:schemeClr>
        </a:solidFill>
      </dgm:spPr>
      <dgm:t>
        <a:bodyPr/>
        <a:lstStyle/>
        <a:p>
          <a:pPr>
            <a:buNone/>
          </a:pPr>
          <a:r>
            <a:rPr lang="en-IN" sz="2800" b="1" dirty="0">
              <a:solidFill>
                <a:schemeClr val="tx1"/>
              </a:solidFill>
            </a:rPr>
            <a:t>USER ADOPTION</a:t>
          </a:r>
        </a:p>
      </dgm:t>
    </dgm:pt>
    <dgm:pt modelId="{6F981031-577D-49D6-A4AF-DC8D5B62F1CF}" type="parTrans" cxnId="{90196B5B-7426-424F-BA0C-147E9AFBEE4C}">
      <dgm:prSet/>
      <dgm:spPr/>
      <dgm:t>
        <a:bodyPr/>
        <a:lstStyle/>
        <a:p>
          <a:endParaRPr lang="en-IN"/>
        </a:p>
      </dgm:t>
    </dgm:pt>
    <dgm:pt modelId="{4D2133C3-3479-49EE-B7E8-124303A9F9EB}" type="sibTrans" cxnId="{90196B5B-7426-424F-BA0C-147E9AFBEE4C}">
      <dgm:prSet/>
      <dgm:spPr/>
      <dgm:t>
        <a:bodyPr/>
        <a:lstStyle/>
        <a:p>
          <a:endParaRPr lang="en-IN"/>
        </a:p>
      </dgm:t>
    </dgm:pt>
    <dgm:pt modelId="{89B471BD-306D-4ED8-AD87-6979475E1850}">
      <dgm:prSet phldrT="[Text]" custT="1"/>
      <dgm:spPr>
        <a:solidFill>
          <a:schemeClr val="bg1">
            <a:lumMod val="75000"/>
          </a:schemeClr>
        </a:solidFill>
      </dgm:spPr>
      <dgm:t>
        <a:bodyPr/>
        <a:lstStyle/>
        <a:p>
          <a:pPr>
            <a:buNone/>
          </a:pPr>
          <a:r>
            <a:rPr lang="en-US" sz="1400" b="0" i="0" dirty="0">
              <a:solidFill>
                <a:schemeClr val="tx1"/>
              </a:solidFill>
            </a:rPr>
            <a:t>Track the number of users who download and use the app</a:t>
          </a:r>
          <a:r>
            <a:rPr lang="en-US" sz="1100" b="0" i="0" dirty="0">
              <a:solidFill>
                <a:schemeClr val="tx1"/>
              </a:solidFill>
            </a:rPr>
            <a:t>.</a:t>
          </a:r>
          <a:endParaRPr lang="en-IN" sz="1100" dirty="0">
            <a:solidFill>
              <a:schemeClr val="tx1"/>
            </a:solidFill>
          </a:endParaRPr>
        </a:p>
      </dgm:t>
    </dgm:pt>
    <dgm:pt modelId="{2A430804-9155-4AD2-B6F4-C23C8AFBA615}" type="parTrans" cxnId="{9BB0D10F-2CE7-4526-92F4-9A306491795C}">
      <dgm:prSet/>
      <dgm:spPr/>
      <dgm:t>
        <a:bodyPr/>
        <a:lstStyle/>
        <a:p>
          <a:endParaRPr lang="en-IN"/>
        </a:p>
      </dgm:t>
    </dgm:pt>
    <dgm:pt modelId="{131E0638-8444-4D03-9D7F-E83FBAD89F57}" type="sibTrans" cxnId="{9BB0D10F-2CE7-4526-92F4-9A306491795C}">
      <dgm:prSet/>
      <dgm:spPr/>
      <dgm:t>
        <a:bodyPr/>
        <a:lstStyle/>
        <a:p>
          <a:endParaRPr lang="en-IN"/>
        </a:p>
      </dgm:t>
    </dgm:pt>
    <dgm:pt modelId="{16A990EC-8546-4549-8C2B-3F0530A9D06E}">
      <dgm:prSet phldrT="[Text]" custT="1"/>
      <dgm:spPr>
        <a:solidFill>
          <a:schemeClr val="bg1">
            <a:lumMod val="75000"/>
          </a:schemeClr>
        </a:solidFill>
      </dgm:spPr>
      <dgm:t>
        <a:bodyPr/>
        <a:lstStyle/>
        <a:p>
          <a:pPr algn="l">
            <a:buNone/>
          </a:pPr>
          <a:r>
            <a:rPr lang="en-IN" sz="2800" b="1" dirty="0">
              <a:solidFill>
                <a:schemeClr val="tx1"/>
              </a:solidFill>
            </a:rPr>
            <a:t>USER ENGAGEMENT</a:t>
          </a:r>
        </a:p>
      </dgm:t>
    </dgm:pt>
    <dgm:pt modelId="{A112A8B9-7E88-40BE-B848-2DACC1784AB1}" type="parTrans" cxnId="{F8F101E2-173A-427C-AC3D-5AA1345E3D2B}">
      <dgm:prSet/>
      <dgm:spPr/>
      <dgm:t>
        <a:bodyPr/>
        <a:lstStyle/>
        <a:p>
          <a:endParaRPr lang="en-IN"/>
        </a:p>
      </dgm:t>
    </dgm:pt>
    <dgm:pt modelId="{A927E1E1-B6BD-497E-879A-118AD6B0F692}" type="sibTrans" cxnId="{F8F101E2-173A-427C-AC3D-5AA1345E3D2B}">
      <dgm:prSet/>
      <dgm:spPr/>
      <dgm:t>
        <a:bodyPr/>
        <a:lstStyle/>
        <a:p>
          <a:endParaRPr lang="en-IN"/>
        </a:p>
      </dgm:t>
    </dgm:pt>
    <dgm:pt modelId="{D5116124-182B-4953-A3EF-6B8660471594}">
      <dgm:prSet phldrT="[Text]" custT="1"/>
      <dgm:spPr>
        <a:solidFill>
          <a:schemeClr val="bg1">
            <a:lumMod val="75000"/>
          </a:schemeClr>
        </a:solidFill>
      </dgm:spPr>
      <dgm:t>
        <a:bodyPr/>
        <a:lstStyle/>
        <a:p>
          <a:pPr algn="l">
            <a:buNone/>
          </a:pPr>
          <a:r>
            <a:rPr lang="en-US" sz="1400" b="0" i="0" dirty="0">
              <a:solidFill>
                <a:schemeClr val="tx1"/>
              </a:solidFill>
            </a:rPr>
            <a:t>Monitor user engagement metrics such as ride bookings, user retention, and app usage</a:t>
          </a:r>
          <a:r>
            <a:rPr lang="en-US" sz="1800" b="0" i="0" dirty="0">
              <a:solidFill>
                <a:schemeClr val="tx1"/>
              </a:solidFill>
            </a:rPr>
            <a:t>.</a:t>
          </a:r>
          <a:endParaRPr lang="en-IN" sz="1800" dirty="0">
            <a:solidFill>
              <a:schemeClr val="tx1"/>
            </a:solidFill>
          </a:endParaRPr>
        </a:p>
      </dgm:t>
    </dgm:pt>
    <dgm:pt modelId="{99D2B0D2-3FDF-41C9-A6CD-79FCF6CC853F}" type="parTrans" cxnId="{552E3B96-399D-462B-8B79-10BBD9C83697}">
      <dgm:prSet/>
      <dgm:spPr/>
      <dgm:t>
        <a:bodyPr/>
        <a:lstStyle/>
        <a:p>
          <a:endParaRPr lang="en-IN"/>
        </a:p>
      </dgm:t>
    </dgm:pt>
    <dgm:pt modelId="{C9116A14-1EF8-4842-A024-7326037E91F9}" type="sibTrans" cxnId="{552E3B96-399D-462B-8B79-10BBD9C83697}">
      <dgm:prSet/>
      <dgm:spPr/>
      <dgm:t>
        <a:bodyPr/>
        <a:lstStyle/>
        <a:p>
          <a:endParaRPr lang="en-IN"/>
        </a:p>
      </dgm:t>
    </dgm:pt>
    <dgm:pt modelId="{FAD1E395-8DBF-4188-8C99-80FC64D51B81}">
      <dgm:prSet phldrT="[Text]" custT="1"/>
      <dgm:spPr>
        <a:solidFill>
          <a:schemeClr val="bg1">
            <a:lumMod val="75000"/>
          </a:schemeClr>
        </a:solidFill>
      </dgm:spPr>
      <dgm:t>
        <a:bodyPr/>
        <a:lstStyle/>
        <a:p>
          <a:pPr>
            <a:buNone/>
          </a:pPr>
          <a:r>
            <a:rPr lang="en-IN" sz="2800" b="1" dirty="0">
              <a:solidFill>
                <a:schemeClr val="tx1"/>
              </a:solidFill>
            </a:rPr>
            <a:t>REVENUE GROWTH</a:t>
          </a:r>
        </a:p>
      </dgm:t>
    </dgm:pt>
    <dgm:pt modelId="{4859EE83-A116-40E5-AEFC-DE0CF596972D}" type="parTrans" cxnId="{719B95A2-F7C8-42B1-859A-39A8BD84B419}">
      <dgm:prSet/>
      <dgm:spPr/>
      <dgm:t>
        <a:bodyPr/>
        <a:lstStyle/>
        <a:p>
          <a:endParaRPr lang="en-IN"/>
        </a:p>
      </dgm:t>
    </dgm:pt>
    <dgm:pt modelId="{D3B0CF41-33F2-4908-B8BB-F19D246E770D}" type="sibTrans" cxnId="{719B95A2-F7C8-42B1-859A-39A8BD84B419}">
      <dgm:prSet/>
      <dgm:spPr/>
      <dgm:t>
        <a:bodyPr/>
        <a:lstStyle/>
        <a:p>
          <a:endParaRPr lang="en-IN"/>
        </a:p>
      </dgm:t>
    </dgm:pt>
    <dgm:pt modelId="{F924F7C4-980C-4997-8631-D1B56B1D84DF}">
      <dgm:prSet phldrT="[Text]" custT="1"/>
      <dgm:spPr>
        <a:solidFill>
          <a:schemeClr val="bg1">
            <a:lumMod val="75000"/>
          </a:schemeClr>
        </a:solidFill>
      </dgm:spPr>
      <dgm:t>
        <a:bodyPr/>
        <a:lstStyle/>
        <a:p>
          <a:pPr>
            <a:buNone/>
          </a:pPr>
          <a:r>
            <a:rPr lang="en-US" sz="1400" b="0" i="0" dirty="0">
              <a:solidFill>
                <a:schemeClr val="tx1"/>
              </a:solidFill>
            </a:rPr>
            <a:t>Track revenue growth and the impact of the app on the elderly population</a:t>
          </a:r>
          <a:r>
            <a:rPr lang="en-US" sz="1100" b="0" i="0" dirty="0">
              <a:solidFill>
                <a:schemeClr val="tx1"/>
              </a:solidFill>
            </a:rPr>
            <a:t>.</a:t>
          </a:r>
          <a:endParaRPr lang="en-IN" sz="1100" dirty="0">
            <a:solidFill>
              <a:schemeClr val="tx1"/>
            </a:solidFill>
          </a:endParaRPr>
        </a:p>
      </dgm:t>
    </dgm:pt>
    <dgm:pt modelId="{B7DBE174-B6AA-42B1-BF92-2110B49080B3}" type="parTrans" cxnId="{642FF624-DD77-4BE9-9D87-ACE3B63974E7}">
      <dgm:prSet/>
      <dgm:spPr/>
      <dgm:t>
        <a:bodyPr/>
        <a:lstStyle/>
        <a:p>
          <a:endParaRPr lang="en-IN"/>
        </a:p>
      </dgm:t>
    </dgm:pt>
    <dgm:pt modelId="{DAE79869-614C-4C1B-8C65-184C15268E42}" type="sibTrans" cxnId="{642FF624-DD77-4BE9-9D87-ACE3B63974E7}">
      <dgm:prSet/>
      <dgm:spPr/>
      <dgm:t>
        <a:bodyPr/>
        <a:lstStyle/>
        <a:p>
          <a:endParaRPr lang="en-IN"/>
        </a:p>
      </dgm:t>
    </dgm:pt>
    <dgm:pt modelId="{490554D7-8691-4D5E-BE6B-4F8D38B78B67}">
      <dgm:prSet custT="1"/>
      <dgm:spPr>
        <a:solidFill>
          <a:schemeClr val="bg1">
            <a:lumMod val="75000"/>
          </a:schemeClr>
        </a:solidFill>
      </dgm:spPr>
      <dgm:t>
        <a:bodyPr/>
        <a:lstStyle/>
        <a:p>
          <a:r>
            <a:rPr lang="en-IN" sz="2800" b="1" dirty="0">
              <a:solidFill>
                <a:schemeClr val="tx1"/>
              </a:solidFill>
            </a:rPr>
            <a:t>PARTNERSHIP DEVELOPMENT</a:t>
          </a:r>
        </a:p>
        <a:p>
          <a:r>
            <a:rPr lang="en-US" sz="1400" b="0" i="0" dirty="0">
              <a:solidFill>
                <a:schemeClr val="tx1"/>
              </a:solidFill>
            </a:rPr>
            <a:t>Monitor the development of partnerships with healthcare providers and other organizations.</a:t>
          </a:r>
          <a:endParaRPr lang="en-IN" sz="1400" dirty="0">
            <a:solidFill>
              <a:schemeClr val="tx1"/>
            </a:solidFill>
          </a:endParaRPr>
        </a:p>
        <a:p>
          <a:endParaRPr lang="en-IN" sz="1400" dirty="0"/>
        </a:p>
      </dgm:t>
    </dgm:pt>
    <dgm:pt modelId="{CEA57779-7933-4CC7-B55D-89F83706E68F}" type="parTrans" cxnId="{3B9768BB-2B9B-4A04-AAB0-2C2165DB66C9}">
      <dgm:prSet/>
      <dgm:spPr/>
      <dgm:t>
        <a:bodyPr/>
        <a:lstStyle/>
        <a:p>
          <a:endParaRPr lang="en-IN"/>
        </a:p>
      </dgm:t>
    </dgm:pt>
    <dgm:pt modelId="{D6018D65-224B-4AD7-B53B-00A6CEA4747E}" type="sibTrans" cxnId="{3B9768BB-2B9B-4A04-AAB0-2C2165DB66C9}">
      <dgm:prSet/>
      <dgm:spPr/>
      <dgm:t>
        <a:bodyPr/>
        <a:lstStyle/>
        <a:p>
          <a:endParaRPr lang="en-IN"/>
        </a:p>
      </dgm:t>
    </dgm:pt>
    <dgm:pt modelId="{1A61B50A-0C30-496B-87C7-3B1E019A7CE7}" type="pres">
      <dgm:prSet presAssocID="{AF20D31D-631E-4B4B-B7C9-A6173D473241}" presName="linear" presStyleCnt="0">
        <dgm:presLayoutVars>
          <dgm:dir/>
          <dgm:resizeHandles val="exact"/>
        </dgm:presLayoutVars>
      </dgm:prSet>
      <dgm:spPr/>
    </dgm:pt>
    <dgm:pt modelId="{FE3AAEDC-9A03-49D3-A8D4-3FF12640494B}" type="pres">
      <dgm:prSet presAssocID="{4245D332-739C-499A-9DE7-22041B8F90A2}" presName="comp" presStyleCnt="0"/>
      <dgm:spPr/>
    </dgm:pt>
    <dgm:pt modelId="{C736463D-C7CD-4239-A0B4-8E4E3DD84CEE}" type="pres">
      <dgm:prSet presAssocID="{4245D332-739C-499A-9DE7-22041B8F90A2}" presName="box" presStyleLbl="node1" presStyleIdx="0" presStyleCnt="4" custLinFactNeighborY="2490"/>
      <dgm:spPr/>
    </dgm:pt>
    <dgm:pt modelId="{7C8A1B64-5AF2-45B4-B39E-3050E2EFC3A8}" type="pres">
      <dgm:prSet presAssocID="{4245D332-739C-499A-9DE7-22041B8F90A2}" presName="img" presStyleLbl="fgImgPlac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4DC1768-22E0-4F74-BC9E-056AE9A451EA}" type="pres">
      <dgm:prSet presAssocID="{4245D332-739C-499A-9DE7-22041B8F90A2}" presName="text" presStyleLbl="node1" presStyleIdx="0" presStyleCnt="4">
        <dgm:presLayoutVars>
          <dgm:bulletEnabled val="1"/>
        </dgm:presLayoutVars>
      </dgm:prSet>
      <dgm:spPr/>
    </dgm:pt>
    <dgm:pt modelId="{A6A5B4AF-4315-41A9-9E9A-FB316B4CA3BB}" type="pres">
      <dgm:prSet presAssocID="{4D2133C3-3479-49EE-B7E8-124303A9F9EB}" presName="spacer" presStyleCnt="0"/>
      <dgm:spPr/>
    </dgm:pt>
    <dgm:pt modelId="{26CD94CC-3E0B-4653-A759-9BE127943738}" type="pres">
      <dgm:prSet presAssocID="{16A990EC-8546-4549-8C2B-3F0530A9D06E}" presName="comp" presStyleCnt="0"/>
      <dgm:spPr/>
    </dgm:pt>
    <dgm:pt modelId="{1882E710-BAF9-4E89-8C3B-F4D5D3379F5C}" type="pres">
      <dgm:prSet presAssocID="{16A990EC-8546-4549-8C2B-3F0530A9D06E}" presName="box" presStyleLbl="node1" presStyleIdx="1" presStyleCnt="4"/>
      <dgm:spPr/>
    </dgm:pt>
    <dgm:pt modelId="{26F83E1F-20AA-4911-AF91-1286E9022C98}" type="pres">
      <dgm:prSet presAssocID="{16A990EC-8546-4549-8C2B-3F0530A9D06E}" presName="img"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63000" b="-63000"/>
          </a:stretch>
        </a:blipFill>
      </dgm:spPr>
    </dgm:pt>
    <dgm:pt modelId="{A66A91A2-7C5D-4459-BD23-1CAC3B35203E}" type="pres">
      <dgm:prSet presAssocID="{16A990EC-8546-4549-8C2B-3F0530A9D06E}" presName="text" presStyleLbl="node1" presStyleIdx="1" presStyleCnt="4">
        <dgm:presLayoutVars>
          <dgm:bulletEnabled val="1"/>
        </dgm:presLayoutVars>
      </dgm:prSet>
      <dgm:spPr/>
    </dgm:pt>
    <dgm:pt modelId="{618B9BE0-48B8-4F84-A276-633838D28CB3}" type="pres">
      <dgm:prSet presAssocID="{A927E1E1-B6BD-497E-879A-118AD6B0F692}" presName="spacer" presStyleCnt="0"/>
      <dgm:spPr/>
    </dgm:pt>
    <dgm:pt modelId="{6F254D7A-93ED-4C2E-A549-ED9279AADB66}" type="pres">
      <dgm:prSet presAssocID="{FAD1E395-8DBF-4188-8C99-80FC64D51B81}" presName="comp" presStyleCnt="0"/>
      <dgm:spPr/>
    </dgm:pt>
    <dgm:pt modelId="{1733C099-E57B-4B9C-B724-D33F8FBDB484}" type="pres">
      <dgm:prSet presAssocID="{FAD1E395-8DBF-4188-8C99-80FC64D51B81}" presName="box" presStyleLbl="node1" presStyleIdx="2" presStyleCnt="4"/>
      <dgm:spPr/>
    </dgm:pt>
    <dgm:pt modelId="{F880F217-B046-46AA-A3A6-782CB48B3FAC}" type="pres">
      <dgm:prSet presAssocID="{FAD1E395-8DBF-4188-8C99-80FC64D51B81}" presName="img" presStyleLbl="fgImgPlace1" presStyleIdx="2" presStyleCnt="4" custScaleY="99174"/>
      <dgm:spPr>
        <a:blipFill>
          <a:blip xmlns:r="http://schemas.openxmlformats.org/officeDocument/2006/relationships" r:embed="rId3">
            <a:extLst>
              <a:ext uri="{28A0092B-C50C-407E-A947-70E740481C1C}">
                <a14:useLocalDpi xmlns:a14="http://schemas.microsoft.com/office/drawing/2010/main" val="0"/>
              </a:ext>
            </a:extLst>
          </a:blip>
          <a:srcRect/>
          <a:stretch>
            <a:fillRect t="-62000" b="-62000"/>
          </a:stretch>
        </a:blipFill>
      </dgm:spPr>
    </dgm:pt>
    <dgm:pt modelId="{D3D15A17-5929-4128-9011-C8CBDF6183CA}" type="pres">
      <dgm:prSet presAssocID="{FAD1E395-8DBF-4188-8C99-80FC64D51B81}" presName="text" presStyleLbl="node1" presStyleIdx="2" presStyleCnt="4">
        <dgm:presLayoutVars>
          <dgm:bulletEnabled val="1"/>
        </dgm:presLayoutVars>
      </dgm:prSet>
      <dgm:spPr/>
    </dgm:pt>
    <dgm:pt modelId="{D1EE5679-8332-4A9D-81E2-B2FD1E5D4F4D}" type="pres">
      <dgm:prSet presAssocID="{D3B0CF41-33F2-4908-B8BB-F19D246E770D}" presName="spacer" presStyleCnt="0"/>
      <dgm:spPr/>
    </dgm:pt>
    <dgm:pt modelId="{8C4990DD-4699-4288-BD4D-80D9F8ACD311}" type="pres">
      <dgm:prSet presAssocID="{490554D7-8691-4D5E-BE6B-4F8D38B78B67}" presName="comp" presStyleCnt="0"/>
      <dgm:spPr/>
    </dgm:pt>
    <dgm:pt modelId="{92CAC6E6-E7E8-48A6-94F2-F921098A12E3}" type="pres">
      <dgm:prSet presAssocID="{490554D7-8691-4D5E-BE6B-4F8D38B78B67}" presName="box" presStyleLbl="node1" presStyleIdx="3" presStyleCnt="4"/>
      <dgm:spPr/>
    </dgm:pt>
    <dgm:pt modelId="{178FC086-4DD7-4D6F-BD1D-2B8C38EED0C2}" type="pres">
      <dgm:prSet presAssocID="{490554D7-8691-4D5E-BE6B-4F8D38B78B67}" presName="img"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63000" b="-63000"/>
          </a:stretch>
        </a:blipFill>
      </dgm:spPr>
    </dgm:pt>
    <dgm:pt modelId="{6D33FA36-87C7-463C-99F3-ECC2F00CBCE5}" type="pres">
      <dgm:prSet presAssocID="{490554D7-8691-4D5E-BE6B-4F8D38B78B67}" presName="text" presStyleLbl="node1" presStyleIdx="3" presStyleCnt="4">
        <dgm:presLayoutVars>
          <dgm:bulletEnabled val="1"/>
        </dgm:presLayoutVars>
      </dgm:prSet>
      <dgm:spPr/>
    </dgm:pt>
  </dgm:ptLst>
  <dgm:cxnLst>
    <dgm:cxn modelId="{9BB0D10F-2CE7-4526-92F4-9A306491795C}" srcId="{4245D332-739C-499A-9DE7-22041B8F90A2}" destId="{89B471BD-306D-4ED8-AD87-6979475E1850}" srcOrd="0" destOrd="0" parTransId="{2A430804-9155-4AD2-B6F4-C23C8AFBA615}" sibTransId="{131E0638-8444-4D03-9D7F-E83FBAD89F57}"/>
    <dgm:cxn modelId="{A285CF12-66D2-4075-8664-677A997BCB59}" type="presOf" srcId="{D5116124-182B-4953-A3EF-6B8660471594}" destId="{1882E710-BAF9-4E89-8C3B-F4D5D3379F5C}" srcOrd="0" destOrd="1" presId="urn:microsoft.com/office/officeart/2005/8/layout/vList4"/>
    <dgm:cxn modelId="{642FF624-DD77-4BE9-9D87-ACE3B63974E7}" srcId="{FAD1E395-8DBF-4188-8C99-80FC64D51B81}" destId="{F924F7C4-980C-4997-8631-D1B56B1D84DF}" srcOrd="0" destOrd="0" parTransId="{B7DBE174-B6AA-42B1-BF92-2110B49080B3}" sibTransId="{DAE79869-614C-4C1B-8C65-184C15268E42}"/>
    <dgm:cxn modelId="{90196B5B-7426-424F-BA0C-147E9AFBEE4C}" srcId="{AF20D31D-631E-4B4B-B7C9-A6173D473241}" destId="{4245D332-739C-499A-9DE7-22041B8F90A2}" srcOrd="0" destOrd="0" parTransId="{6F981031-577D-49D6-A4AF-DC8D5B62F1CF}" sibTransId="{4D2133C3-3479-49EE-B7E8-124303A9F9EB}"/>
    <dgm:cxn modelId="{5710E545-AD55-42AB-B559-2B85B281FAE9}" type="presOf" srcId="{4245D332-739C-499A-9DE7-22041B8F90A2}" destId="{C736463D-C7CD-4239-A0B4-8E4E3DD84CEE}" srcOrd="0" destOrd="0" presId="urn:microsoft.com/office/officeart/2005/8/layout/vList4"/>
    <dgm:cxn modelId="{C2B5B869-5F97-48E5-899A-FC34FD48631C}" type="presOf" srcId="{89B471BD-306D-4ED8-AD87-6979475E1850}" destId="{C736463D-C7CD-4239-A0B4-8E4E3DD84CEE}" srcOrd="0" destOrd="1" presId="urn:microsoft.com/office/officeart/2005/8/layout/vList4"/>
    <dgm:cxn modelId="{5A662F7B-B4C9-42AF-B637-2C0598E22DD7}" type="presOf" srcId="{4245D332-739C-499A-9DE7-22041B8F90A2}" destId="{04DC1768-22E0-4F74-BC9E-056AE9A451EA}" srcOrd="1" destOrd="0" presId="urn:microsoft.com/office/officeart/2005/8/layout/vList4"/>
    <dgm:cxn modelId="{A47D2B7F-291F-42F7-A46C-5A6F462466B0}" type="presOf" srcId="{490554D7-8691-4D5E-BE6B-4F8D38B78B67}" destId="{6D33FA36-87C7-463C-99F3-ECC2F00CBCE5}" srcOrd="1" destOrd="0" presId="urn:microsoft.com/office/officeart/2005/8/layout/vList4"/>
    <dgm:cxn modelId="{53C3B295-43CF-4FAD-8BB0-16FA8B5B9168}" type="presOf" srcId="{FAD1E395-8DBF-4188-8C99-80FC64D51B81}" destId="{D3D15A17-5929-4128-9011-C8CBDF6183CA}" srcOrd="1" destOrd="0" presId="urn:microsoft.com/office/officeart/2005/8/layout/vList4"/>
    <dgm:cxn modelId="{552E3B96-399D-462B-8B79-10BBD9C83697}" srcId="{16A990EC-8546-4549-8C2B-3F0530A9D06E}" destId="{D5116124-182B-4953-A3EF-6B8660471594}" srcOrd="0" destOrd="0" parTransId="{99D2B0D2-3FDF-41C9-A6CD-79FCF6CC853F}" sibTransId="{C9116A14-1EF8-4842-A024-7326037E91F9}"/>
    <dgm:cxn modelId="{AF7BB49B-081F-444F-8B78-867C3D858CF4}" type="presOf" srcId="{16A990EC-8546-4549-8C2B-3F0530A9D06E}" destId="{A66A91A2-7C5D-4459-BD23-1CAC3B35203E}" srcOrd="1" destOrd="0" presId="urn:microsoft.com/office/officeart/2005/8/layout/vList4"/>
    <dgm:cxn modelId="{719B95A2-F7C8-42B1-859A-39A8BD84B419}" srcId="{AF20D31D-631E-4B4B-B7C9-A6173D473241}" destId="{FAD1E395-8DBF-4188-8C99-80FC64D51B81}" srcOrd="2" destOrd="0" parTransId="{4859EE83-A116-40E5-AEFC-DE0CF596972D}" sibTransId="{D3B0CF41-33F2-4908-B8BB-F19D246E770D}"/>
    <dgm:cxn modelId="{0C1650A7-3744-4004-A534-B4AB7F25BAAE}" type="presOf" srcId="{D5116124-182B-4953-A3EF-6B8660471594}" destId="{A66A91A2-7C5D-4459-BD23-1CAC3B35203E}" srcOrd="1" destOrd="1" presId="urn:microsoft.com/office/officeart/2005/8/layout/vList4"/>
    <dgm:cxn modelId="{A62727B1-D2FE-47B9-A2BC-F0EEB6DCAAFA}" type="presOf" srcId="{AF20D31D-631E-4B4B-B7C9-A6173D473241}" destId="{1A61B50A-0C30-496B-87C7-3B1E019A7CE7}" srcOrd="0" destOrd="0" presId="urn:microsoft.com/office/officeart/2005/8/layout/vList4"/>
    <dgm:cxn modelId="{3B9768BB-2B9B-4A04-AAB0-2C2165DB66C9}" srcId="{AF20D31D-631E-4B4B-B7C9-A6173D473241}" destId="{490554D7-8691-4D5E-BE6B-4F8D38B78B67}" srcOrd="3" destOrd="0" parTransId="{CEA57779-7933-4CC7-B55D-89F83706E68F}" sibTransId="{D6018D65-224B-4AD7-B53B-00A6CEA4747E}"/>
    <dgm:cxn modelId="{D74494C1-4672-4D32-B818-2267EB0F801B}" type="presOf" srcId="{89B471BD-306D-4ED8-AD87-6979475E1850}" destId="{04DC1768-22E0-4F74-BC9E-056AE9A451EA}" srcOrd="1" destOrd="1" presId="urn:microsoft.com/office/officeart/2005/8/layout/vList4"/>
    <dgm:cxn modelId="{F8F101E2-173A-427C-AC3D-5AA1345E3D2B}" srcId="{AF20D31D-631E-4B4B-B7C9-A6173D473241}" destId="{16A990EC-8546-4549-8C2B-3F0530A9D06E}" srcOrd="1" destOrd="0" parTransId="{A112A8B9-7E88-40BE-B848-2DACC1784AB1}" sibTransId="{A927E1E1-B6BD-497E-879A-118AD6B0F692}"/>
    <dgm:cxn modelId="{3FF61FE3-BF88-457E-8A34-8CE645BB7827}" type="presOf" srcId="{FAD1E395-8DBF-4188-8C99-80FC64D51B81}" destId="{1733C099-E57B-4B9C-B724-D33F8FBDB484}" srcOrd="0" destOrd="0" presId="urn:microsoft.com/office/officeart/2005/8/layout/vList4"/>
    <dgm:cxn modelId="{D91A55EA-4B4A-47B5-86B6-9F250BD5B330}" type="presOf" srcId="{490554D7-8691-4D5E-BE6B-4F8D38B78B67}" destId="{92CAC6E6-E7E8-48A6-94F2-F921098A12E3}" srcOrd="0" destOrd="0" presId="urn:microsoft.com/office/officeart/2005/8/layout/vList4"/>
    <dgm:cxn modelId="{59EEB0F1-769A-41D8-98F5-CA685D0FF5E7}" type="presOf" srcId="{F924F7C4-980C-4997-8631-D1B56B1D84DF}" destId="{1733C099-E57B-4B9C-B724-D33F8FBDB484}" srcOrd="0" destOrd="1" presId="urn:microsoft.com/office/officeart/2005/8/layout/vList4"/>
    <dgm:cxn modelId="{E5D0C4F2-ADBE-44CF-9399-0540215DBAE6}" type="presOf" srcId="{F924F7C4-980C-4997-8631-D1B56B1D84DF}" destId="{D3D15A17-5929-4128-9011-C8CBDF6183CA}" srcOrd="1" destOrd="1" presId="urn:microsoft.com/office/officeart/2005/8/layout/vList4"/>
    <dgm:cxn modelId="{04AE66F8-45EC-44F0-855A-A36A283BD43B}" type="presOf" srcId="{16A990EC-8546-4549-8C2B-3F0530A9D06E}" destId="{1882E710-BAF9-4E89-8C3B-F4D5D3379F5C}" srcOrd="0" destOrd="0" presId="urn:microsoft.com/office/officeart/2005/8/layout/vList4"/>
    <dgm:cxn modelId="{ACDCDE6D-032A-45CF-9C70-4B7E08F17FA5}" type="presParOf" srcId="{1A61B50A-0C30-496B-87C7-3B1E019A7CE7}" destId="{FE3AAEDC-9A03-49D3-A8D4-3FF12640494B}" srcOrd="0" destOrd="0" presId="urn:microsoft.com/office/officeart/2005/8/layout/vList4"/>
    <dgm:cxn modelId="{6A911FB2-9180-410A-9D2C-97A9498B525D}" type="presParOf" srcId="{FE3AAEDC-9A03-49D3-A8D4-3FF12640494B}" destId="{C736463D-C7CD-4239-A0B4-8E4E3DD84CEE}" srcOrd="0" destOrd="0" presId="urn:microsoft.com/office/officeart/2005/8/layout/vList4"/>
    <dgm:cxn modelId="{152513BC-185F-4612-B6FA-540281BCA63B}" type="presParOf" srcId="{FE3AAEDC-9A03-49D3-A8D4-3FF12640494B}" destId="{7C8A1B64-5AF2-45B4-B39E-3050E2EFC3A8}" srcOrd="1" destOrd="0" presId="urn:microsoft.com/office/officeart/2005/8/layout/vList4"/>
    <dgm:cxn modelId="{94EDFF1D-AF7B-4AA9-98A0-B5F2F4916C78}" type="presParOf" srcId="{FE3AAEDC-9A03-49D3-A8D4-3FF12640494B}" destId="{04DC1768-22E0-4F74-BC9E-056AE9A451EA}" srcOrd="2" destOrd="0" presId="urn:microsoft.com/office/officeart/2005/8/layout/vList4"/>
    <dgm:cxn modelId="{F915B3E2-DF49-4420-806C-BB41795C685E}" type="presParOf" srcId="{1A61B50A-0C30-496B-87C7-3B1E019A7CE7}" destId="{A6A5B4AF-4315-41A9-9E9A-FB316B4CA3BB}" srcOrd="1" destOrd="0" presId="urn:microsoft.com/office/officeart/2005/8/layout/vList4"/>
    <dgm:cxn modelId="{A20EA42C-86BA-4AC6-828B-F6D36C614ACE}" type="presParOf" srcId="{1A61B50A-0C30-496B-87C7-3B1E019A7CE7}" destId="{26CD94CC-3E0B-4653-A759-9BE127943738}" srcOrd="2" destOrd="0" presId="urn:microsoft.com/office/officeart/2005/8/layout/vList4"/>
    <dgm:cxn modelId="{275916BA-8656-42D5-AF77-7DB4FF5D746F}" type="presParOf" srcId="{26CD94CC-3E0B-4653-A759-9BE127943738}" destId="{1882E710-BAF9-4E89-8C3B-F4D5D3379F5C}" srcOrd="0" destOrd="0" presId="urn:microsoft.com/office/officeart/2005/8/layout/vList4"/>
    <dgm:cxn modelId="{1B1862EA-9387-48B2-9DAB-B6666C70F0E8}" type="presParOf" srcId="{26CD94CC-3E0B-4653-A759-9BE127943738}" destId="{26F83E1F-20AA-4911-AF91-1286E9022C98}" srcOrd="1" destOrd="0" presId="urn:microsoft.com/office/officeart/2005/8/layout/vList4"/>
    <dgm:cxn modelId="{0A68D040-CB62-4F8C-9B4B-F95DADC67303}" type="presParOf" srcId="{26CD94CC-3E0B-4653-A759-9BE127943738}" destId="{A66A91A2-7C5D-4459-BD23-1CAC3B35203E}" srcOrd="2" destOrd="0" presId="urn:microsoft.com/office/officeart/2005/8/layout/vList4"/>
    <dgm:cxn modelId="{855A1E2E-E325-42AD-AA37-2C26BC1B7D4E}" type="presParOf" srcId="{1A61B50A-0C30-496B-87C7-3B1E019A7CE7}" destId="{618B9BE0-48B8-4F84-A276-633838D28CB3}" srcOrd="3" destOrd="0" presId="urn:microsoft.com/office/officeart/2005/8/layout/vList4"/>
    <dgm:cxn modelId="{D20D5B93-551B-41D3-886A-4CB489B53258}" type="presParOf" srcId="{1A61B50A-0C30-496B-87C7-3B1E019A7CE7}" destId="{6F254D7A-93ED-4C2E-A549-ED9279AADB66}" srcOrd="4" destOrd="0" presId="urn:microsoft.com/office/officeart/2005/8/layout/vList4"/>
    <dgm:cxn modelId="{BF59D5CE-7FEA-4E07-AEBC-CA596FBA1E28}" type="presParOf" srcId="{6F254D7A-93ED-4C2E-A549-ED9279AADB66}" destId="{1733C099-E57B-4B9C-B724-D33F8FBDB484}" srcOrd="0" destOrd="0" presId="urn:microsoft.com/office/officeart/2005/8/layout/vList4"/>
    <dgm:cxn modelId="{5B7A6145-1114-4215-9170-32AABA9F2387}" type="presParOf" srcId="{6F254D7A-93ED-4C2E-A549-ED9279AADB66}" destId="{F880F217-B046-46AA-A3A6-782CB48B3FAC}" srcOrd="1" destOrd="0" presId="urn:microsoft.com/office/officeart/2005/8/layout/vList4"/>
    <dgm:cxn modelId="{59F456D6-5E40-4491-A8C8-82D62B95A8DB}" type="presParOf" srcId="{6F254D7A-93ED-4C2E-A549-ED9279AADB66}" destId="{D3D15A17-5929-4128-9011-C8CBDF6183CA}" srcOrd="2" destOrd="0" presId="urn:microsoft.com/office/officeart/2005/8/layout/vList4"/>
    <dgm:cxn modelId="{F1F8A5A4-E05D-45A1-BEDA-C8D50A2301E7}" type="presParOf" srcId="{1A61B50A-0C30-496B-87C7-3B1E019A7CE7}" destId="{D1EE5679-8332-4A9D-81E2-B2FD1E5D4F4D}" srcOrd="5" destOrd="0" presId="urn:microsoft.com/office/officeart/2005/8/layout/vList4"/>
    <dgm:cxn modelId="{17F19260-8219-4FEB-AE08-D9BF1262DBCF}" type="presParOf" srcId="{1A61B50A-0C30-496B-87C7-3B1E019A7CE7}" destId="{8C4990DD-4699-4288-BD4D-80D9F8ACD311}" srcOrd="6" destOrd="0" presId="urn:microsoft.com/office/officeart/2005/8/layout/vList4"/>
    <dgm:cxn modelId="{55EFE228-29B6-4AD8-86A9-A4F5449F8383}" type="presParOf" srcId="{8C4990DD-4699-4288-BD4D-80D9F8ACD311}" destId="{92CAC6E6-E7E8-48A6-94F2-F921098A12E3}" srcOrd="0" destOrd="0" presId="urn:microsoft.com/office/officeart/2005/8/layout/vList4"/>
    <dgm:cxn modelId="{696677AC-80CD-42A7-AA4F-B6B5E67FF007}" type="presParOf" srcId="{8C4990DD-4699-4288-BD4D-80D9F8ACD311}" destId="{178FC086-4DD7-4D6F-BD1D-2B8C38EED0C2}" srcOrd="1" destOrd="0" presId="urn:microsoft.com/office/officeart/2005/8/layout/vList4"/>
    <dgm:cxn modelId="{1D6A1652-64BB-456F-ADB1-6D270D1491B9}" type="presParOf" srcId="{8C4990DD-4699-4288-BD4D-80D9F8ACD311}" destId="{6D33FA36-87C7-463C-99F3-ECC2F00CBCE5}"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AB0426-BB65-4B3C-8025-D9759719E50E}"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IN"/>
        </a:p>
      </dgm:t>
    </dgm:pt>
    <dgm:pt modelId="{A3C9BC2D-4889-4970-9E6E-F4BCD5A9FA8C}">
      <dgm:prSet phldrT="[Text]"/>
      <dgm:spPr>
        <a:solidFill>
          <a:schemeClr val="bg1">
            <a:lumMod val="65000"/>
          </a:schemeClr>
        </a:solidFill>
      </dgm:spPr>
      <dgm:t>
        <a:bodyPr/>
        <a:lstStyle/>
        <a:p>
          <a:r>
            <a:rPr lang="en-IN" b="1" dirty="0"/>
            <a:t>Pain Points</a:t>
          </a:r>
        </a:p>
      </dgm:t>
    </dgm:pt>
    <dgm:pt modelId="{40B02A23-24EA-4878-9BE8-3DBE980BFCA5}" type="parTrans" cxnId="{0E0A1A64-EDF6-4B86-A46D-DAD80E22EA10}">
      <dgm:prSet/>
      <dgm:spPr/>
      <dgm:t>
        <a:bodyPr/>
        <a:lstStyle/>
        <a:p>
          <a:endParaRPr lang="en-IN"/>
        </a:p>
      </dgm:t>
    </dgm:pt>
    <dgm:pt modelId="{26E00DC3-E498-487A-A2BF-299D3A84581D}" type="sibTrans" cxnId="{0E0A1A64-EDF6-4B86-A46D-DAD80E22EA10}">
      <dgm:prSet/>
      <dgm:spPr/>
      <dgm:t>
        <a:bodyPr/>
        <a:lstStyle/>
        <a:p>
          <a:endParaRPr lang="en-IN"/>
        </a:p>
      </dgm:t>
    </dgm:pt>
    <dgm:pt modelId="{46838859-EA28-49CD-9F61-32B7138EAB52}">
      <dgm:prSet phldrT="[Text]" custT="1"/>
      <dgm:spPr>
        <a:solidFill>
          <a:schemeClr val="bg1">
            <a:lumMod val="75000"/>
          </a:schemeClr>
        </a:solidFill>
      </dgm:spPr>
      <dgm:t>
        <a:bodyPr/>
        <a:lstStyle/>
        <a:p>
          <a:endParaRPr lang="en-IN" sz="2400" dirty="0">
            <a:solidFill>
              <a:schemeClr val="tx1"/>
            </a:solidFill>
          </a:endParaRPr>
        </a:p>
        <a:p>
          <a:endParaRPr lang="en-IN" sz="2400" dirty="0">
            <a:solidFill>
              <a:schemeClr val="tx1"/>
            </a:solidFill>
          </a:endParaRPr>
        </a:p>
        <a:p>
          <a:r>
            <a:rPr lang="en-IN" sz="2400" dirty="0">
              <a:solidFill>
                <a:schemeClr val="tx1"/>
              </a:solidFill>
            </a:rPr>
            <a:t>Complex user interface </a:t>
          </a:r>
          <a:r>
            <a:rPr lang="en-IN" sz="2300" dirty="0"/>
            <a:t>	</a:t>
          </a:r>
        </a:p>
      </dgm:t>
    </dgm:pt>
    <dgm:pt modelId="{A51EAF26-D65E-4C33-8272-31FCA48E1062}" type="parTrans" cxnId="{502D4964-CA24-48D0-AC7F-0FA63430C4F6}">
      <dgm:prSet/>
      <dgm:spPr/>
      <dgm:t>
        <a:bodyPr/>
        <a:lstStyle/>
        <a:p>
          <a:endParaRPr lang="en-IN"/>
        </a:p>
      </dgm:t>
    </dgm:pt>
    <dgm:pt modelId="{ADF1843D-46F2-48AA-810A-8D24B56E6012}" type="sibTrans" cxnId="{502D4964-CA24-48D0-AC7F-0FA63430C4F6}">
      <dgm:prSet/>
      <dgm:spPr/>
      <dgm:t>
        <a:bodyPr/>
        <a:lstStyle/>
        <a:p>
          <a:endParaRPr lang="en-IN"/>
        </a:p>
      </dgm:t>
    </dgm:pt>
    <dgm:pt modelId="{3491D15A-DBB1-4455-84CD-36876BC65C0E}">
      <dgm:prSet phldrT="[Text]" custT="1"/>
      <dgm:spPr>
        <a:solidFill>
          <a:schemeClr val="bg1">
            <a:lumMod val="75000"/>
          </a:schemeClr>
        </a:solidFill>
      </dgm:spPr>
      <dgm:t>
        <a:bodyPr/>
        <a:lstStyle/>
        <a:p>
          <a:endParaRPr lang="en-IN" sz="2400" dirty="0">
            <a:solidFill>
              <a:schemeClr val="tx1"/>
            </a:solidFill>
          </a:endParaRPr>
        </a:p>
        <a:p>
          <a:r>
            <a:rPr lang="en-IN" sz="2400" dirty="0">
              <a:solidFill>
                <a:schemeClr val="tx1"/>
              </a:solidFill>
            </a:rPr>
            <a:t>Difficulty in Communication </a:t>
          </a:r>
        </a:p>
      </dgm:t>
    </dgm:pt>
    <dgm:pt modelId="{C127DC8E-4CF8-4C25-B1F9-7775FED9B440}" type="parTrans" cxnId="{A4D1BE14-23E4-461A-A71C-82C1770C877B}">
      <dgm:prSet/>
      <dgm:spPr/>
      <dgm:t>
        <a:bodyPr/>
        <a:lstStyle/>
        <a:p>
          <a:endParaRPr lang="en-IN"/>
        </a:p>
      </dgm:t>
    </dgm:pt>
    <dgm:pt modelId="{50D0B313-4761-487D-99AD-C337E3440399}" type="sibTrans" cxnId="{A4D1BE14-23E4-461A-A71C-82C1770C877B}">
      <dgm:prSet/>
      <dgm:spPr/>
      <dgm:t>
        <a:bodyPr/>
        <a:lstStyle/>
        <a:p>
          <a:endParaRPr lang="en-IN"/>
        </a:p>
      </dgm:t>
    </dgm:pt>
    <dgm:pt modelId="{0AF3082A-BE6A-4800-8CB1-A677334DC8D9}">
      <dgm:prSet phldrT="[Text]" custT="1"/>
      <dgm:spPr>
        <a:solidFill>
          <a:schemeClr val="bg1">
            <a:lumMod val="75000"/>
          </a:schemeClr>
        </a:solidFill>
      </dgm:spPr>
      <dgm:t>
        <a:bodyPr/>
        <a:lstStyle/>
        <a:p>
          <a:r>
            <a:rPr lang="en-IN" sz="2400" dirty="0">
              <a:solidFill>
                <a:schemeClr val="tx1"/>
              </a:solidFill>
            </a:rPr>
            <a:t>Safety Concerns </a:t>
          </a:r>
          <a:r>
            <a:rPr lang="en-IN" sz="2300" dirty="0"/>
            <a:t>	</a:t>
          </a:r>
        </a:p>
      </dgm:t>
    </dgm:pt>
    <dgm:pt modelId="{C986F3E0-968A-45E5-8A3B-E6F553193BCB}" type="parTrans" cxnId="{00205F77-5B87-4B44-ADBD-62E823C5BC5E}">
      <dgm:prSet/>
      <dgm:spPr/>
      <dgm:t>
        <a:bodyPr/>
        <a:lstStyle/>
        <a:p>
          <a:endParaRPr lang="en-IN"/>
        </a:p>
      </dgm:t>
    </dgm:pt>
    <dgm:pt modelId="{DD512791-BA5D-4758-8632-CAF1BC895B49}" type="sibTrans" cxnId="{00205F77-5B87-4B44-ADBD-62E823C5BC5E}">
      <dgm:prSet/>
      <dgm:spPr/>
      <dgm:t>
        <a:bodyPr/>
        <a:lstStyle/>
        <a:p>
          <a:endParaRPr lang="en-IN"/>
        </a:p>
      </dgm:t>
    </dgm:pt>
    <dgm:pt modelId="{574571CF-5EA5-41F1-9011-CD8933D96419}">
      <dgm:prSet phldrT="[Text]" custT="1"/>
      <dgm:spPr>
        <a:solidFill>
          <a:schemeClr val="bg1">
            <a:lumMod val="75000"/>
          </a:schemeClr>
        </a:solidFill>
      </dgm:spPr>
      <dgm:t>
        <a:bodyPr/>
        <a:lstStyle/>
        <a:p>
          <a:r>
            <a:rPr lang="en-IN" sz="2400" dirty="0">
              <a:solidFill>
                <a:schemeClr val="tx1"/>
              </a:solidFill>
            </a:rPr>
            <a:t>Physical Limitations</a:t>
          </a:r>
        </a:p>
      </dgm:t>
    </dgm:pt>
    <dgm:pt modelId="{B7B969EE-0426-4CC4-A6F4-A175661BDCA9}" type="parTrans" cxnId="{C4944478-1BBE-4E33-84E9-A220A80D370B}">
      <dgm:prSet/>
      <dgm:spPr/>
      <dgm:t>
        <a:bodyPr/>
        <a:lstStyle/>
        <a:p>
          <a:endParaRPr lang="en-IN"/>
        </a:p>
      </dgm:t>
    </dgm:pt>
    <dgm:pt modelId="{A9CF6242-B304-4602-96C1-D1576C0769F0}" type="sibTrans" cxnId="{C4944478-1BBE-4E33-84E9-A220A80D370B}">
      <dgm:prSet/>
      <dgm:spPr/>
      <dgm:t>
        <a:bodyPr/>
        <a:lstStyle/>
        <a:p>
          <a:endParaRPr lang="en-IN"/>
        </a:p>
      </dgm:t>
    </dgm:pt>
    <dgm:pt modelId="{C14018E4-3EED-4F35-B420-52ADB0F6C9DC}" type="pres">
      <dgm:prSet presAssocID="{28AB0426-BB65-4B3C-8025-D9759719E50E}" presName="diagram" presStyleCnt="0">
        <dgm:presLayoutVars>
          <dgm:chMax val="1"/>
          <dgm:dir/>
          <dgm:animLvl val="ctr"/>
          <dgm:resizeHandles val="exact"/>
        </dgm:presLayoutVars>
      </dgm:prSet>
      <dgm:spPr/>
    </dgm:pt>
    <dgm:pt modelId="{346220BA-5749-4469-B25E-55809E07AB9E}" type="pres">
      <dgm:prSet presAssocID="{28AB0426-BB65-4B3C-8025-D9759719E50E}" presName="matrix" presStyleCnt="0"/>
      <dgm:spPr/>
    </dgm:pt>
    <dgm:pt modelId="{EFA77B3B-380B-4BFC-BD82-6F8499763227}" type="pres">
      <dgm:prSet presAssocID="{28AB0426-BB65-4B3C-8025-D9759719E50E}" presName="tile1" presStyleLbl="node1" presStyleIdx="0" presStyleCnt="4"/>
      <dgm:spPr/>
    </dgm:pt>
    <dgm:pt modelId="{D00786BB-550D-4062-982E-A0590111BB67}" type="pres">
      <dgm:prSet presAssocID="{28AB0426-BB65-4B3C-8025-D9759719E50E}" presName="tile1text" presStyleLbl="node1" presStyleIdx="0" presStyleCnt="4">
        <dgm:presLayoutVars>
          <dgm:chMax val="0"/>
          <dgm:chPref val="0"/>
          <dgm:bulletEnabled val="1"/>
        </dgm:presLayoutVars>
      </dgm:prSet>
      <dgm:spPr/>
    </dgm:pt>
    <dgm:pt modelId="{18B50FF9-7DC5-411D-A4C8-096B6384C8A0}" type="pres">
      <dgm:prSet presAssocID="{28AB0426-BB65-4B3C-8025-D9759719E50E}" presName="tile2" presStyleLbl="node1" presStyleIdx="1" presStyleCnt="4" custLinFactNeighborX="406" custLinFactNeighborY="-15081"/>
      <dgm:spPr/>
    </dgm:pt>
    <dgm:pt modelId="{91CD4872-71B3-4755-B5C5-33B585393F40}" type="pres">
      <dgm:prSet presAssocID="{28AB0426-BB65-4B3C-8025-D9759719E50E}" presName="tile2text" presStyleLbl="node1" presStyleIdx="1" presStyleCnt="4">
        <dgm:presLayoutVars>
          <dgm:chMax val="0"/>
          <dgm:chPref val="0"/>
          <dgm:bulletEnabled val="1"/>
        </dgm:presLayoutVars>
      </dgm:prSet>
      <dgm:spPr/>
    </dgm:pt>
    <dgm:pt modelId="{F289E11F-DAD7-480F-BF44-4CC19D242952}" type="pres">
      <dgm:prSet presAssocID="{28AB0426-BB65-4B3C-8025-D9759719E50E}" presName="tile3" presStyleLbl="node1" presStyleIdx="2" presStyleCnt="4"/>
      <dgm:spPr/>
    </dgm:pt>
    <dgm:pt modelId="{FE42EB8B-BD67-42B2-A107-DAFE70FD386C}" type="pres">
      <dgm:prSet presAssocID="{28AB0426-BB65-4B3C-8025-D9759719E50E}" presName="tile3text" presStyleLbl="node1" presStyleIdx="2" presStyleCnt="4">
        <dgm:presLayoutVars>
          <dgm:chMax val="0"/>
          <dgm:chPref val="0"/>
          <dgm:bulletEnabled val="1"/>
        </dgm:presLayoutVars>
      </dgm:prSet>
      <dgm:spPr/>
    </dgm:pt>
    <dgm:pt modelId="{83FDC7F8-CE6C-4741-9C73-D16035F5AB5C}" type="pres">
      <dgm:prSet presAssocID="{28AB0426-BB65-4B3C-8025-D9759719E50E}" presName="tile4" presStyleLbl="node1" presStyleIdx="3" presStyleCnt="4"/>
      <dgm:spPr/>
    </dgm:pt>
    <dgm:pt modelId="{A349A491-970D-41CB-8D77-5DC475205DA8}" type="pres">
      <dgm:prSet presAssocID="{28AB0426-BB65-4B3C-8025-D9759719E50E}" presName="tile4text" presStyleLbl="node1" presStyleIdx="3" presStyleCnt="4">
        <dgm:presLayoutVars>
          <dgm:chMax val="0"/>
          <dgm:chPref val="0"/>
          <dgm:bulletEnabled val="1"/>
        </dgm:presLayoutVars>
      </dgm:prSet>
      <dgm:spPr/>
    </dgm:pt>
    <dgm:pt modelId="{5F710128-7D97-40EE-82A4-D8D19A03A301}" type="pres">
      <dgm:prSet presAssocID="{28AB0426-BB65-4B3C-8025-D9759719E50E}" presName="centerTile" presStyleLbl="fgShp" presStyleIdx="0" presStyleCnt="1">
        <dgm:presLayoutVars>
          <dgm:chMax val="0"/>
          <dgm:chPref val="0"/>
        </dgm:presLayoutVars>
      </dgm:prSet>
      <dgm:spPr/>
    </dgm:pt>
  </dgm:ptLst>
  <dgm:cxnLst>
    <dgm:cxn modelId="{A4D1BE14-23E4-461A-A71C-82C1770C877B}" srcId="{A3C9BC2D-4889-4970-9E6E-F4BCD5A9FA8C}" destId="{3491D15A-DBB1-4455-84CD-36876BC65C0E}" srcOrd="1" destOrd="0" parTransId="{C127DC8E-4CF8-4C25-B1F9-7775FED9B440}" sibTransId="{50D0B313-4761-487D-99AD-C337E3440399}"/>
    <dgm:cxn modelId="{BDB05A18-D817-4CB7-BE7C-DCD22FC9F122}" type="presOf" srcId="{A3C9BC2D-4889-4970-9E6E-F4BCD5A9FA8C}" destId="{5F710128-7D97-40EE-82A4-D8D19A03A301}" srcOrd="0" destOrd="0" presId="urn:microsoft.com/office/officeart/2005/8/layout/matrix1"/>
    <dgm:cxn modelId="{E1653D27-2870-4D3A-9251-0ACCAC78AB22}" type="presOf" srcId="{574571CF-5EA5-41F1-9011-CD8933D96419}" destId="{A349A491-970D-41CB-8D77-5DC475205DA8}" srcOrd="1" destOrd="0" presId="urn:microsoft.com/office/officeart/2005/8/layout/matrix1"/>
    <dgm:cxn modelId="{BF8F8C2D-2030-4598-A1E1-756B0FDCE273}" type="presOf" srcId="{574571CF-5EA5-41F1-9011-CD8933D96419}" destId="{83FDC7F8-CE6C-4741-9C73-D16035F5AB5C}" srcOrd="0" destOrd="0" presId="urn:microsoft.com/office/officeart/2005/8/layout/matrix1"/>
    <dgm:cxn modelId="{0E0A1A64-EDF6-4B86-A46D-DAD80E22EA10}" srcId="{28AB0426-BB65-4B3C-8025-D9759719E50E}" destId="{A3C9BC2D-4889-4970-9E6E-F4BCD5A9FA8C}" srcOrd="0" destOrd="0" parTransId="{40B02A23-24EA-4878-9BE8-3DBE980BFCA5}" sibTransId="{26E00DC3-E498-487A-A2BF-299D3A84581D}"/>
    <dgm:cxn modelId="{502D4964-CA24-48D0-AC7F-0FA63430C4F6}" srcId="{A3C9BC2D-4889-4970-9E6E-F4BCD5A9FA8C}" destId="{46838859-EA28-49CD-9F61-32B7138EAB52}" srcOrd="0" destOrd="0" parTransId="{A51EAF26-D65E-4C33-8272-31FCA48E1062}" sibTransId="{ADF1843D-46F2-48AA-810A-8D24B56E6012}"/>
    <dgm:cxn modelId="{FDBC424B-5566-45E7-A17B-4E80EC1E12D1}" type="presOf" srcId="{3491D15A-DBB1-4455-84CD-36876BC65C0E}" destId="{91CD4872-71B3-4755-B5C5-33B585393F40}" srcOrd="1" destOrd="0" presId="urn:microsoft.com/office/officeart/2005/8/layout/matrix1"/>
    <dgm:cxn modelId="{00205F77-5B87-4B44-ADBD-62E823C5BC5E}" srcId="{A3C9BC2D-4889-4970-9E6E-F4BCD5A9FA8C}" destId="{0AF3082A-BE6A-4800-8CB1-A677334DC8D9}" srcOrd="2" destOrd="0" parTransId="{C986F3E0-968A-45E5-8A3B-E6F553193BCB}" sibTransId="{DD512791-BA5D-4758-8632-CAF1BC895B49}"/>
    <dgm:cxn modelId="{C4944478-1BBE-4E33-84E9-A220A80D370B}" srcId="{A3C9BC2D-4889-4970-9E6E-F4BCD5A9FA8C}" destId="{574571CF-5EA5-41F1-9011-CD8933D96419}" srcOrd="3" destOrd="0" parTransId="{B7B969EE-0426-4CC4-A6F4-A175661BDCA9}" sibTransId="{A9CF6242-B304-4602-96C1-D1576C0769F0}"/>
    <dgm:cxn modelId="{E50CEE58-3B84-41B7-8E80-5B78F7A71D08}" type="presOf" srcId="{0AF3082A-BE6A-4800-8CB1-A677334DC8D9}" destId="{F289E11F-DAD7-480F-BF44-4CC19D242952}" srcOrd="0" destOrd="0" presId="urn:microsoft.com/office/officeart/2005/8/layout/matrix1"/>
    <dgm:cxn modelId="{9E1C9D8F-682A-46D9-A939-CF7DC0D45966}" type="presOf" srcId="{28AB0426-BB65-4B3C-8025-D9759719E50E}" destId="{C14018E4-3EED-4F35-B420-52ADB0F6C9DC}" srcOrd="0" destOrd="0" presId="urn:microsoft.com/office/officeart/2005/8/layout/matrix1"/>
    <dgm:cxn modelId="{8E789B93-1F1F-438B-BB38-23FC57A4872F}" type="presOf" srcId="{46838859-EA28-49CD-9F61-32B7138EAB52}" destId="{D00786BB-550D-4062-982E-A0590111BB67}" srcOrd="1" destOrd="0" presId="urn:microsoft.com/office/officeart/2005/8/layout/matrix1"/>
    <dgm:cxn modelId="{FE2306B2-9AEB-476F-AF95-4252E46065E1}" type="presOf" srcId="{0AF3082A-BE6A-4800-8CB1-A677334DC8D9}" destId="{FE42EB8B-BD67-42B2-A107-DAFE70FD386C}" srcOrd="1" destOrd="0" presId="urn:microsoft.com/office/officeart/2005/8/layout/matrix1"/>
    <dgm:cxn modelId="{63B311C1-67FF-442F-8063-464B25AC1D5A}" type="presOf" srcId="{3491D15A-DBB1-4455-84CD-36876BC65C0E}" destId="{18B50FF9-7DC5-411D-A4C8-096B6384C8A0}" srcOrd="0" destOrd="0" presId="urn:microsoft.com/office/officeart/2005/8/layout/matrix1"/>
    <dgm:cxn modelId="{48483CDD-A636-4ECA-949A-5D46B57A6031}" type="presOf" srcId="{46838859-EA28-49CD-9F61-32B7138EAB52}" destId="{EFA77B3B-380B-4BFC-BD82-6F8499763227}" srcOrd="0" destOrd="0" presId="urn:microsoft.com/office/officeart/2005/8/layout/matrix1"/>
    <dgm:cxn modelId="{188FF91D-2D93-4621-A162-83F3EB8CC6AF}" type="presParOf" srcId="{C14018E4-3EED-4F35-B420-52ADB0F6C9DC}" destId="{346220BA-5749-4469-B25E-55809E07AB9E}" srcOrd="0" destOrd="0" presId="urn:microsoft.com/office/officeart/2005/8/layout/matrix1"/>
    <dgm:cxn modelId="{27B4592F-ECAC-4368-8AAC-66FE506C50CE}" type="presParOf" srcId="{346220BA-5749-4469-B25E-55809E07AB9E}" destId="{EFA77B3B-380B-4BFC-BD82-6F8499763227}" srcOrd="0" destOrd="0" presId="urn:microsoft.com/office/officeart/2005/8/layout/matrix1"/>
    <dgm:cxn modelId="{44B242D8-518C-4A79-912F-6AE40F85CAFB}" type="presParOf" srcId="{346220BA-5749-4469-B25E-55809E07AB9E}" destId="{D00786BB-550D-4062-982E-A0590111BB67}" srcOrd="1" destOrd="0" presId="urn:microsoft.com/office/officeart/2005/8/layout/matrix1"/>
    <dgm:cxn modelId="{306E71D2-E4F7-40B4-BC1F-A496570EF1C6}" type="presParOf" srcId="{346220BA-5749-4469-B25E-55809E07AB9E}" destId="{18B50FF9-7DC5-411D-A4C8-096B6384C8A0}" srcOrd="2" destOrd="0" presId="urn:microsoft.com/office/officeart/2005/8/layout/matrix1"/>
    <dgm:cxn modelId="{FCE39C4A-3FBD-426D-8AE8-C007EB79D03E}" type="presParOf" srcId="{346220BA-5749-4469-B25E-55809E07AB9E}" destId="{91CD4872-71B3-4755-B5C5-33B585393F40}" srcOrd="3" destOrd="0" presId="urn:microsoft.com/office/officeart/2005/8/layout/matrix1"/>
    <dgm:cxn modelId="{7861921E-7253-479E-B4F5-5FB6ACAFC252}" type="presParOf" srcId="{346220BA-5749-4469-B25E-55809E07AB9E}" destId="{F289E11F-DAD7-480F-BF44-4CC19D242952}" srcOrd="4" destOrd="0" presId="urn:microsoft.com/office/officeart/2005/8/layout/matrix1"/>
    <dgm:cxn modelId="{C84DA149-67A8-409C-9FB3-1444E2F5F04D}" type="presParOf" srcId="{346220BA-5749-4469-B25E-55809E07AB9E}" destId="{FE42EB8B-BD67-42B2-A107-DAFE70FD386C}" srcOrd="5" destOrd="0" presId="urn:microsoft.com/office/officeart/2005/8/layout/matrix1"/>
    <dgm:cxn modelId="{606C68C0-985C-4BE0-A6EE-FFAAB764A12F}" type="presParOf" srcId="{346220BA-5749-4469-B25E-55809E07AB9E}" destId="{83FDC7F8-CE6C-4741-9C73-D16035F5AB5C}" srcOrd="6" destOrd="0" presId="urn:microsoft.com/office/officeart/2005/8/layout/matrix1"/>
    <dgm:cxn modelId="{436A6ACF-5C76-458F-AF75-81728A0D205E}" type="presParOf" srcId="{346220BA-5749-4469-B25E-55809E07AB9E}" destId="{A349A491-970D-41CB-8D77-5DC475205DA8}" srcOrd="7" destOrd="0" presId="urn:microsoft.com/office/officeart/2005/8/layout/matrix1"/>
    <dgm:cxn modelId="{7E685511-5E5F-45AC-AE7C-E30F7BF84437}" type="presParOf" srcId="{C14018E4-3EED-4F35-B420-52ADB0F6C9DC}" destId="{5F710128-7D97-40EE-82A4-D8D19A03A301}"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AB0426-BB65-4B3C-8025-D9759719E50E}"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IN"/>
        </a:p>
      </dgm:t>
    </dgm:pt>
    <dgm:pt modelId="{A3C9BC2D-4889-4970-9E6E-F4BCD5A9FA8C}">
      <dgm:prSet phldrT="[Text]"/>
      <dgm:spPr>
        <a:solidFill>
          <a:schemeClr val="bg1">
            <a:lumMod val="65000"/>
          </a:schemeClr>
        </a:solidFill>
      </dgm:spPr>
      <dgm:t>
        <a:bodyPr/>
        <a:lstStyle/>
        <a:p>
          <a:r>
            <a:rPr lang="en-IN" b="1" dirty="0"/>
            <a:t>Pain Points</a:t>
          </a:r>
        </a:p>
      </dgm:t>
    </dgm:pt>
    <dgm:pt modelId="{40B02A23-24EA-4878-9BE8-3DBE980BFCA5}" type="parTrans" cxnId="{0E0A1A64-EDF6-4B86-A46D-DAD80E22EA10}">
      <dgm:prSet/>
      <dgm:spPr/>
      <dgm:t>
        <a:bodyPr/>
        <a:lstStyle/>
        <a:p>
          <a:endParaRPr lang="en-IN"/>
        </a:p>
      </dgm:t>
    </dgm:pt>
    <dgm:pt modelId="{26E00DC3-E498-487A-A2BF-299D3A84581D}" type="sibTrans" cxnId="{0E0A1A64-EDF6-4B86-A46D-DAD80E22EA10}">
      <dgm:prSet/>
      <dgm:spPr/>
      <dgm:t>
        <a:bodyPr/>
        <a:lstStyle/>
        <a:p>
          <a:endParaRPr lang="en-IN"/>
        </a:p>
      </dgm:t>
    </dgm:pt>
    <dgm:pt modelId="{46838859-EA28-49CD-9F61-32B7138EAB52}">
      <dgm:prSet phldrT="[Text]" custT="1"/>
      <dgm:spPr>
        <a:solidFill>
          <a:schemeClr val="bg1">
            <a:lumMod val="75000"/>
          </a:schemeClr>
        </a:solidFill>
      </dgm:spPr>
      <dgm:t>
        <a:bodyPr/>
        <a:lstStyle/>
        <a:p>
          <a:endParaRPr lang="en-IN" sz="2400" dirty="0">
            <a:solidFill>
              <a:schemeClr val="tx1"/>
            </a:solidFill>
          </a:endParaRPr>
        </a:p>
        <a:p>
          <a:endParaRPr lang="en-IN" sz="2400" dirty="0">
            <a:solidFill>
              <a:schemeClr val="tx1"/>
            </a:solidFill>
          </a:endParaRPr>
        </a:p>
        <a:p>
          <a:r>
            <a:rPr lang="en-IN" sz="2400" dirty="0">
              <a:solidFill>
                <a:schemeClr val="tx1"/>
              </a:solidFill>
            </a:rPr>
            <a:t>In app Navigation and Instructions </a:t>
          </a:r>
          <a:r>
            <a:rPr lang="en-IN" sz="2200" dirty="0"/>
            <a:t>	 	</a:t>
          </a:r>
        </a:p>
      </dgm:t>
    </dgm:pt>
    <dgm:pt modelId="{A51EAF26-D65E-4C33-8272-31FCA48E1062}" type="parTrans" cxnId="{502D4964-CA24-48D0-AC7F-0FA63430C4F6}">
      <dgm:prSet/>
      <dgm:spPr/>
      <dgm:t>
        <a:bodyPr/>
        <a:lstStyle/>
        <a:p>
          <a:endParaRPr lang="en-IN"/>
        </a:p>
      </dgm:t>
    </dgm:pt>
    <dgm:pt modelId="{ADF1843D-46F2-48AA-810A-8D24B56E6012}" type="sibTrans" cxnId="{502D4964-CA24-48D0-AC7F-0FA63430C4F6}">
      <dgm:prSet/>
      <dgm:spPr/>
      <dgm:t>
        <a:bodyPr/>
        <a:lstStyle/>
        <a:p>
          <a:endParaRPr lang="en-IN"/>
        </a:p>
      </dgm:t>
    </dgm:pt>
    <dgm:pt modelId="{3491D15A-DBB1-4455-84CD-36876BC65C0E}">
      <dgm:prSet phldrT="[Text]" custT="1"/>
      <dgm:spPr>
        <a:solidFill>
          <a:schemeClr val="bg1">
            <a:lumMod val="75000"/>
          </a:schemeClr>
        </a:solidFill>
      </dgm:spPr>
      <dgm:t>
        <a:bodyPr/>
        <a:lstStyle/>
        <a:p>
          <a:r>
            <a:rPr lang="en-IN" sz="2400" dirty="0">
              <a:solidFill>
                <a:schemeClr val="tx1"/>
              </a:solidFill>
            </a:rPr>
            <a:t>Health Related Needs </a:t>
          </a:r>
        </a:p>
      </dgm:t>
    </dgm:pt>
    <dgm:pt modelId="{C127DC8E-4CF8-4C25-B1F9-7775FED9B440}" type="parTrans" cxnId="{A4D1BE14-23E4-461A-A71C-82C1770C877B}">
      <dgm:prSet/>
      <dgm:spPr/>
      <dgm:t>
        <a:bodyPr/>
        <a:lstStyle/>
        <a:p>
          <a:endParaRPr lang="en-IN"/>
        </a:p>
      </dgm:t>
    </dgm:pt>
    <dgm:pt modelId="{50D0B313-4761-487D-99AD-C337E3440399}" type="sibTrans" cxnId="{A4D1BE14-23E4-461A-A71C-82C1770C877B}">
      <dgm:prSet/>
      <dgm:spPr/>
      <dgm:t>
        <a:bodyPr/>
        <a:lstStyle/>
        <a:p>
          <a:endParaRPr lang="en-IN"/>
        </a:p>
      </dgm:t>
    </dgm:pt>
    <dgm:pt modelId="{0AF3082A-BE6A-4800-8CB1-A677334DC8D9}">
      <dgm:prSet phldrT="[Text]" custT="1"/>
      <dgm:spPr>
        <a:solidFill>
          <a:schemeClr val="bg1">
            <a:lumMod val="75000"/>
          </a:schemeClr>
        </a:solidFill>
      </dgm:spPr>
      <dgm:t>
        <a:bodyPr/>
        <a:lstStyle/>
        <a:p>
          <a:endParaRPr lang="en-IN" sz="2400" dirty="0">
            <a:solidFill>
              <a:schemeClr val="tx1"/>
            </a:solidFill>
          </a:endParaRPr>
        </a:p>
        <a:p>
          <a:r>
            <a:rPr lang="en-IN" sz="2400" dirty="0">
              <a:solidFill>
                <a:schemeClr val="tx1"/>
              </a:solidFill>
            </a:rPr>
            <a:t>Financial Concerns  </a:t>
          </a:r>
          <a:r>
            <a:rPr lang="en-IN" sz="2300" dirty="0"/>
            <a:t>	</a:t>
          </a:r>
        </a:p>
      </dgm:t>
    </dgm:pt>
    <dgm:pt modelId="{C986F3E0-968A-45E5-8A3B-E6F553193BCB}" type="parTrans" cxnId="{00205F77-5B87-4B44-ADBD-62E823C5BC5E}">
      <dgm:prSet/>
      <dgm:spPr/>
      <dgm:t>
        <a:bodyPr/>
        <a:lstStyle/>
        <a:p>
          <a:endParaRPr lang="en-IN"/>
        </a:p>
      </dgm:t>
    </dgm:pt>
    <dgm:pt modelId="{DD512791-BA5D-4758-8632-CAF1BC895B49}" type="sibTrans" cxnId="{00205F77-5B87-4B44-ADBD-62E823C5BC5E}">
      <dgm:prSet/>
      <dgm:spPr/>
      <dgm:t>
        <a:bodyPr/>
        <a:lstStyle/>
        <a:p>
          <a:endParaRPr lang="en-IN"/>
        </a:p>
      </dgm:t>
    </dgm:pt>
    <dgm:pt modelId="{574571CF-5EA5-41F1-9011-CD8933D96419}">
      <dgm:prSet phldrT="[Text]" custT="1"/>
      <dgm:spPr>
        <a:solidFill>
          <a:schemeClr val="bg1">
            <a:lumMod val="75000"/>
          </a:schemeClr>
        </a:solidFill>
      </dgm:spPr>
      <dgm:t>
        <a:bodyPr/>
        <a:lstStyle/>
        <a:p>
          <a:r>
            <a:rPr lang="en-IN" sz="2400" dirty="0">
              <a:solidFill>
                <a:schemeClr val="tx1"/>
              </a:solidFill>
            </a:rPr>
            <a:t>Scheduling and Coordination </a:t>
          </a:r>
        </a:p>
      </dgm:t>
    </dgm:pt>
    <dgm:pt modelId="{B7B969EE-0426-4CC4-A6F4-A175661BDCA9}" type="parTrans" cxnId="{C4944478-1BBE-4E33-84E9-A220A80D370B}">
      <dgm:prSet/>
      <dgm:spPr/>
      <dgm:t>
        <a:bodyPr/>
        <a:lstStyle/>
        <a:p>
          <a:endParaRPr lang="en-IN"/>
        </a:p>
      </dgm:t>
    </dgm:pt>
    <dgm:pt modelId="{A9CF6242-B304-4602-96C1-D1576C0769F0}" type="sibTrans" cxnId="{C4944478-1BBE-4E33-84E9-A220A80D370B}">
      <dgm:prSet/>
      <dgm:spPr/>
      <dgm:t>
        <a:bodyPr/>
        <a:lstStyle/>
        <a:p>
          <a:endParaRPr lang="en-IN"/>
        </a:p>
      </dgm:t>
    </dgm:pt>
    <dgm:pt modelId="{C14018E4-3EED-4F35-B420-52ADB0F6C9DC}" type="pres">
      <dgm:prSet presAssocID="{28AB0426-BB65-4B3C-8025-D9759719E50E}" presName="diagram" presStyleCnt="0">
        <dgm:presLayoutVars>
          <dgm:chMax val="1"/>
          <dgm:dir/>
          <dgm:animLvl val="ctr"/>
          <dgm:resizeHandles val="exact"/>
        </dgm:presLayoutVars>
      </dgm:prSet>
      <dgm:spPr/>
    </dgm:pt>
    <dgm:pt modelId="{346220BA-5749-4469-B25E-55809E07AB9E}" type="pres">
      <dgm:prSet presAssocID="{28AB0426-BB65-4B3C-8025-D9759719E50E}" presName="matrix" presStyleCnt="0"/>
      <dgm:spPr/>
    </dgm:pt>
    <dgm:pt modelId="{EFA77B3B-380B-4BFC-BD82-6F8499763227}" type="pres">
      <dgm:prSet presAssocID="{28AB0426-BB65-4B3C-8025-D9759719E50E}" presName="tile1" presStyleLbl="node1" presStyleIdx="0" presStyleCnt="4"/>
      <dgm:spPr/>
    </dgm:pt>
    <dgm:pt modelId="{D00786BB-550D-4062-982E-A0590111BB67}" type="pres">
      <dgm:prSet presAssocID="{28AB0426-BB65-4B3C-8025-D9759719E50E}" presName="tile1text" presStyleLbl="node1" presStyleIdx="0" presStyleCnt="4">
        <dgm:presLayoutVars>
          <dgm:chMax val="0"/>
          <dgm:chPref val="0"/>
          <dgm:bulletEnabled val="1"/>
        </dgm:presLayoutVars>
      </dgm:prSet>
      <dgm:spPr/>
    </dgm:pt>
    <dgm:pt modelId="{18B50FF9-7DC5-411D-A4C8-096B6384C8A0}" type="pres">
      <dgm:prSet presAssocID="{28AB0426-BB65-4B3C-8025-D9759719E50E}" presName="tile2" presStyleLbl="node1" presStyleIdx="1" presStyleCnt="4" custLinFactNeighborX="406" custLinFactNeighborY="-15081"/>
      <dgm:spPr/>
    </dgm:pt>
    <dgm:pt modelId="{91CD4872-71B3-4755-B5C5-33B585393F40}" type="pres">
      <dgm:prSet presAssocID="{28AB0426-BB65-4B3C-8025-D9759719E50E}" presName="tile2text" presStyleLbl="node1" presStyleIdx="1" presStyleCnt="4">
        <dgm:presLayoutVars>
          <dgm:chMax val="0"/>
          <dgm:chPref val="0"/>
          <dgm:bulletEnabled val="1"/>
        </dgm:presLayoutVars>
      </dgm:prSet>
      <dgm:spPr/>
    </dgm:pt>
    <dgm:pt modelId="{F289E11F-DAD7-480F-BF44-4CC19D242952}" type="pres">
      <dgm:prSet presAssocID="{28AB0426-BB65-4B3C-8025-D9759719E50E}" presName="tile3" presStyleLbl="node1" presStyleIdx="2" presStyleCnt="4"/>
      <dgm:spPr/>
    </dgm:pt>
    <dgm:pt modelId="{FE42EB8B-BD67-42B2-A107-DAFE70FD386C}" type="pres">
      <dgm:prSet presAssocID="{28AB0426-BB65-4B3C-8025-D9759719E50E}" presName="tile3text" presStyleLbl="node1" presStyleIdx="2" presStyleCnt="4">
        <dgm:presLayoutVars>
          <dgm:chMax val="0"/>
          <dgm:chPref val="0"/>
          <dgm:bulletEnabled val="1"/>
        </dgm:presLayoutVars>
      </dgm:prSet>
      <dgm:spPr/>
    </dgm:pt>
    <dgm:pt modelId="{83FDC7F8-CE6C-4741-9C73-D16035F5AB5C}" type="pres">
      <dgm:prSet presAssocID="{28AB0426-BB65-4B3C-8025-D9759719E50E}" presName="tile4" presStyleLbl="node1" presStyleIdx="3" presStyleCnt="4"/>
      <dgm:spPr/>
    </dgm:pt>
    <dgm:pt modelId="{A349A491-970D-41CB-8D77-5DC475205DA8}" type="pres">
      <dgm:prSet presAssocID="{28AB0426-BB65-4B3C-8025-D9759719E50E}" presName="tile4text" presStyleLbl="node1" presStyleIdx="3" presStyleCnt="4">
        <dgm:presLayoutVars>
          <dgm:chMax val="0"/>
          <dgm:chPref val="0"/>
          <dgm:bulletEnabled val="1"/>
        </dgm:presLayoutVars>
      </dgm:prSet>
      <dgm:spPr/>
    </dgm:pt>
    <dgm:pt modelId="{5F710128-7D97-40EE-82A4-D8D19A03A301}" type="pres">
      <dgm:prSet presAssocID="{28AB0426-BB65-4B3C-8025-D9759719E50E}" presName="centerTile" presStyleLbl="fgShp" presStyleIdx="0" presStyleCnt="1">
        <dgm:presLayoutVars>
          <dgm:chMax val="0"/>
          <dgm:chPref val="0"/>
        </dgm:presLayoutVars>
      </dgm:prSet>
      <dgm:spPr/>
    </dgm:pt>
  </dgm:ptLst>
  <dgm:cxnLst>
    <dgm:cxn modelId="{A4D1BE14-23E4-461A-A71C-82C1770C877B}" srcId="{A3C9BC2D-4889-4970-9E6E-F4BCD5A9FA8C}" destId="{3491D15A-DBB1-4455-84CD-36876BC65C0E}" srcOrd="1" destOrd="0" parTransId="{C127DC8E-4CF8-4C25-B1F9-7775FED9B440}" sibTransId="{50D0B313-4761-487D-99AD-C337E3440399}"/>
    <dgm:cxn modelId="{BDB05A18-D817-4CB7-BE7C-DCD22FC9F122}" type="presOf" srcId="{A3C9BC2D-4889-4970-9E6E-F4BCD5A9FA8C}" destId="{5F710128-7D97-40EE-82A4-D8D19A03A301}" srcOrd="0" destOrd="0" presId="urn:microsoft.com/office/officeart/2005/8/layout/matrix1"/>
    <dgm:cxn modelId="{E1653D27-2870-4D3A-9251-0ACCAC78AB22}" type="presOf" srcId="{574571CF-5EA5-41F1-9011-CD8933D96419}" destId="{A349A491-970D-41CB-8D77-5DC475205DA8}" srcOrd="1" destOrd="0" presId="urn:microsoft.com/office/officeart/2005/8/layout/matrix1"/>
    <dgm:cxn modelId="{BF8F8C2D-2030-4598-A1E1-756B0FDCE273}" type="presOf" srcId="{574571CF-5EA5-41F1-9011-CD8933D96419}" destId="{83FDC7F8-CE6C-4741-9C73-D16035F5AB5C}" srcOrd="0" destOrd="0" presId="urn:microsoft.com/office/officeart/2005/8/layout/matrix1"/>
    <dgm:cxn modelId="{0E0A1A64-EDF6-4B86-A46D-DAD80E22EA10}" srcId="{28AB0426-BB65-4B3C-8025-D9759719E50E}" destId="{A3C9BC2D-4889-4970-9E6E-F4BCD5A9FA8C}" srcOrd="0" destOrd="0" parTransId="{40B02A23-24EA-4878-9BE8-3DBE980BFCA5}" sibTransId="{26E00DC3-E498-487A-A2BF-299D3A84581D}"/>
    <dgm:cxn modelId="{502D4964-CA24-48D0-AC7F-0FA63430C4F6}" srcId="{A3C9BC2D-4889-4970-9E6E-F4BCD5A9FA8C}" destId="{46838859-EA28-49CD-9F61-32B7138EAB52}" srcOrd="0" destOrd="0" parTransId="{A51EAF26-D65E-4C33-8272-31FCA48E1062}" sibTransId="{ADF1843D-46F2-48AA-810A-8D24B56E6012}"/>
    <dgm:cxn modelId="{FDBC424B-5566-45E7-A17B-4E80EC1E12D1}" type="presOf" srcId="{3491D15A-DBB1-4455-84CD-36876BC65C0E}" destId="{91CD4872-71B3-4755-B5C5-33B585393F40}" srcOrd="1" destOrd="0" presId="urn:microsoft.com/office/officeart/2005/8/layout/matrix1"/>
    <dgm:cxn modelId="{00205F77-5B87-4B44-ADBD-62E823C5BC5E}" srcId="{A3C9BC2D-4889-4970-9E6E-F4BCD5A9FA8C}" destId="{0AF3082A-BE6A-4800-8CB1-A677334DC8D9}" srcOrd="2" destOrd="0" parTransId="{C986F3E0-968A-45E5-8A3B-E6F553193BCB}" sibTransId="{DD512791-BA5D-4758-8632-CAF1BC895B49}"/>
    <dgm:cxn modelId="{C4944478-1BBE-4E33-84E9-A220A80D370B}" srcId="{A3C9BC2D-4889-4970-9E6E-F4BCD5A9FA8C}" destId="{574571CF-5EA5-41F1-9011-CD8933D96419}" srcOrd="3" destOrd="0" parTransId="{B7B969EE-0426-4CC4-A6F4-A175661BDCA9}" sibTransId="{A9CF6242-B304-4602-96C1-D1576C0769F0}"/>
    <dgm:cxn modelId="{E50CEE58-3B84-41B7-8E80-5B78F7A71D08}" type="presOf" srcId="{0AF3082A-BE6A-4800-8CB1-A677334DC8D9}" destId="{F289E11F-DAD7-480F-BF44-4CC19D242952}" srcOrd="0" destOrd="0" presId="urn:microsoft.com/office/officeart/2005/8/layout/matrix1"/>
    <dgm:cxn modelId="{9E1C9D8F-682A-46D9-A939-CF7DC0D45966}" type="presOf" srcId="{28AB0426-BB65-4B3C-8025-D9759719E50E}" destId="{C14018E4-3EED-4F35-B420-52ADB0F6C9DC}" srcOrd="0" destOrd="0" presId="urn:microsoft.com/office/officeart/2005/8/layout/matrix1"/>
    <dgm:cxn modelId="{8E789B93-1F1F-438B-BB38-23FC57A4872F}" type="presOf" srcId="{46838859-EA28-49CD-9F61-32B7138EAB52}" destId="{D00786BB-550D-4062-982E-A0590111BB67}" srcOrd="1" destOrd="0" presId="urn:microsoft.com/office/officeart/2005/8/layout/matrix1"/>
    <dgm:cxn modelId="{FE2306B2-9AEB-476F-AF95-4252E46065E1}" type="presOf" srcId="{0AF3082A-BE6A-4800-8CB1-A677334DC8D9}" destId="{FE42EB8B-BD67-42B2-A107-DAFE70FD386C}" srcOrd="1" destOrd="0" presId="urn:microsoft.com/office/officeart/2005/8/layout/matrix1"/>
    <dgm:cxn modelId="{63B311C1-67FF-442F-8063-464B25AC1D5A}" type="presOf" srcId="{3491D15A-DBB1-4455-84CD-36876BC65C0E}" destId="{18B50FF9-7DC5-411D-A4C8-096B6384C8A0}" srcOrd="0" destOrd="0" presId="urn:microsoft.com/office/officeart/2005/8/layout/matrix1"/>
    <dgm:cxn modelId="{48483CDD-A636-4ECA-949A-5D46B57A6031}" type="presOf" srcId="{46838859-EA28-49CD-9F61-32B7138EAB52}" destId="{EFA77B3B-380B-4BFC-BD82-6F8499763227}" srcOrd="0" destOrd="0" presId="urn:microsoft.com/office/officeart/2005/8/layout/matrix1"/>
    <dgm:cxn modelId="{188FF91D-2D93-4621-A162-83F3EB8CC6AF}" type="presParOf" srcId="{C14018E4-3EED-4F35-B420-52ADB0F6C9DC}" destId="{346220BA-5749-4469-B25E-55809E07AB9E}" srcOrd="0" destOrd="0" presId="urn:microsoft.com/office/officeart/2005/8/layout/matrix1"/>
    <dgm:cxn modelId="{27B4592F-ECAC-4368-8AAC-66FE506C50CE}" type="presParOf" srcId="{346220BA-5749-4469-B25E-55809E07AB9E}" destId="{EFA77B3B-380B-4BFC-BD82-6F8499763227}" srcOrd="0" destOrd="0" presId="urn:microsoft.com/office/officeart/2005/8/layout/matrix1"/>
    <dgm:cxn modelId="{44B242D8-518C-4A79-912F-6AE40F85CAFB}" type="presParOf" srcId="{346220BA-5749-4469-B25E-55809E07AB9E}" destId="{D00786BB-550D-4062-982E-A0590111BB67}" srcOrd="1" destOrd="0" presId="urn:microsoft.com/office/officeart/2005/8/layout/matrix1"/>
    <dgm:cxn modelId="{306E71D2-E4F7-40B4-BC1F-A496570EF1C6}" type="presParOf" srcId="{346220BA-5749-4469-B25E-55809E07AB9E}" destId="{18B50FF9-7DC5-411D-A4C8-096B6384C8A0}" srcOrd="2" destOrd="0" presId="urn:microsoft.com/office/officeart/2005/8/layout/matrix1"/>
    <dgm:cxn modelId="{FCE39C4A-3FBD-426D-8AE8-C007EB79D03E}" type="presParOf" srcId="{346220BA-5749-4469-B25E-55809E07AB9E}" destId="{91CD4872-71B3-4755-B5C5-33B585393F40}" srcOrd="3" destOrd="0" presId="urn:microsoft.com/office/officeart/2005/8/layout/matrix1"/>
    <dgm:cxn modelId="{7861921E-7253-479E-B4F5-5FB6ACAFC252}" type="presParOf" srcId="{346220BA-5749-4469-B25E-55809E07AB9E}" destId="{F289E11F-DAD7-480F-BF44-4CC19D242952}" srcOrd="4" destOrd="0" presId="urn:microsoft.com/office/officeart/2005/8/layout/matrix1"/>
    <dgm:cxn modelId="{C84DA149-67A8-409C-9FB3-1444E2F5F04D}" type="presParOf" srcId="{346220BA-5749-4469-B25E-55809E07AB9E}" destId="{FE42EB8B-BD67-42B2-A107-DAFE70FD386C}" srcOrd="5" destOrd="0" presId="urn:microsoft.com/office/officeart/2005/8/layout/matrix1"/>
    <dgm:cxn modelId="{606C68C0-985C-4BE0-A6EE-FFAAB764A12F}" type="presParOf" srcId="{346220BA-5749-4469-B25E-55809E07AB9E}" destId="{83FDC7F8-CE6C-4741-9C73-D16035F5AB5C}" srcOrd="6" destOrd="0" presId="urn:microsoft.com/office/officeart/2005/8/layout/matrix1"/>
    <dgm:cxn modelId="{436A6ACF-5C76-458F-AF75-81728A0D205E}" type="presParOf" srcId="{346220BA-5749-4469-B25E-55809E07AB9E}" destId="{A349A491-970D-41CB-8D77-5DC475205DA8}" srcOrd="7" destOrd="0" presId="urn:microsoft.com/office/officeart/2005/8/layout/matrix1"/>
    <dgm:cxn modelId="{7E685511-5E5F-45AC-AE7C-E30F7BF84437}" type="presParOf" srcId="{C14018E4-3EED-4F35-B420-52ADB0F6C9DC}" destId="{5F710128-7D97-40EE-82A4-D8D19A03A301}" srcOrd="1" destOrd="0" presId="urn:microsoft.com/office/officeart/2005/8/layout/matrix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AB0426-BB65-4B3C-8025-D9759719E50E}"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IN"/>
        </a:p>
      </dgm:t>
    </dgm:pt>
    <dgm:pt modelId="{A3C9BC2D-4889-4970-9E6E-F4BCD5A9FA8C}">
      <dgm:prSet phldrT="[Text]" custT="1"/>
      <dgm:spPr>
        <a:solidFill>
          <a:schemeClr val="bg1">
            <a:lumMod val="65000"/>
          </a:schemeClr>
        </a:solidFill>
      </dgm:spPr>
      <dgm:t>
        <a:bodyPr/>
        <a:lstStyle/>
        <a:p>
          <a:r>
            <a:rPr lang="en-IN" sz="2400" b="1" dirty="0"/>
            <a:t>Needs</a:t>
          </a:r>
          <a:r>
            <a:rPr lang="en-IN" sz="3200" b="1" dirty="0"/>
            <a:t> </a:t>
          </a:r>
        </a:p>
      </dgm:t>
    </dgm:pt>
    <dgm:pt modelId="{40B02A23-24EA-4878-9BE8-3DBE980BFCA5}" type="parTrans" cxnId="{0E0A1A64-EDF6-4B86-A46D-DAD80E22EA10}">
      <dgm:prSet/>
      <dgm:spPr/>
      <dgm:t>
        <a:bodyPr/>
        <a:lstStyle/>
        <a:p>
          <a:endParaRPr lang="en-IN"/>
        </a:p>
      </dgm:t>
    </dgm:pt>
    <dgm:pt modelId="{26E00DC3-E498-487A-A2BF-299D3A84581D}" type="sibTrans" cxnId="{0E0A1A64-EDF6-4B86-A46D-DAD80E22EA10}">
      <dgm:prSet/>
      <dgm:spPr/>
      <dgm:t>
        <a:bodyPr/>
        <a:lstStyle/>
        <a:p>
          <a:endParaRPr lang="en-IN"/>
        </a:p>
      </dgm:t>
    </dgm:pt>
    <dgm:pt modelId="{46838859-EA28-49CD-9F61-32B7138EAB52}">
      <dgm:prSet phldrT="[Text]" custT="1"/>
      <dgm:spPr>
        <a:solidFill>
          <a:schemeClr val="bg1">
            <a:lumMod val="75000"/>
          </a:schemeClr>
        </a:solidFill>
      </dgm:spPr>
      <dgm:t>
        <a:bodyPr/>
        <a:lstStyle/>
        <a:p>
          <a:endParaRPr lang="en-IN" sz="2400" dirty="0"/>
        </a:p>
        <a:p>
          <a:r>
            <a:rPr lang="en-IN" sz="2400" dirty="0">
              <a:solidFill>
                <a:schemeClr val="tx1"/>
              </a:solidFill>
            </a:rPr>
            <a:t>Simplified User Interface</a:t>
          </a:r>
          <a:r>
            <a:rPr lang="en-IN" sz="2300" dirty="0"/>
            <a:t>	</a:t>
          </a:r>
        </a:p>
      </dgm:t>
    </dgm:pt>
    <dgm:pt modelId="{A51EAF26-D65E-4C33-8272-31FCA48E1062}" type="parTrans" cxnId="{502D4964-CA24-48D0-AC7F-0FA63430C4F6}">
      <dgm:prSet/>
      <dgm:spPr/>
      <dgm:t>
        <a:bodyPr/>
        <a:lstStyle/>
        <a:p>
          <a:endParaRPr lang="en-IN"/>
        </a:p>
      </dgm:t>
    </dgm:pt>
    <dgm:pt modelId="{ADF1843D-46F2-48AA-810A-8D24B56E6012}" type="sibTrans" cxnId="{502D4964-CA24-48D0-AC7F-0FA63430C4F6}">
      <dgm:prSet/>
      <dgm:spPr/>
      <dgm:t>
        <a:bodyPr/>
        <a:lstStyle/>
        <a:p>
          <a:endParaRPr lang="en-IN"/>
        </a:p>
      </dgm:t>
    </dgm:pt>
    <dgm:pt modelId="{3491D15A-DBB1-4455-84CD-36876BC65C0E}">
      <dgm:prSet phldrT="[Text]" custT="1"/>
      <dgm:spPr>
        <a:solidFill>
          <a:schemeClr val="bg1">
            <a:lumMod val="75000"/>
          </a:schemeClr>
        </a:solidFill>
      </dgm:spPr>
      <dgm:t>
        <a:bodyPr/>
        <a:lstStyle/>
        <a:p>
          <a:r>
            <a:rPr lang="en-IN" sz="2400" dirty="0">
              <a:solidFill>
                <a:schemeClr val="tx1"/>
              </a:solidFill>
            </a:rPr>
            <a:t>Voice feature</a:t>
          </a:r>
        </a:p>
      </dgm:t>
    </dgm:pt>
    <dgm:pt modelId="{C127DC8E-4CF8-4C25-B1F9-7775FED9B440}" type="parTrans" cxnId="{A4D1BE14-23E4-461A-A71C-82C1770C877B}">
      <dgm:prSet/>
      <dgm:spPr/>
      <dgm:t>
        <a:bodyPr/>
        <a:lstStyle/>
        <a:p>
          <a:endParaRPr lang="en-IN"/>
        </a:p>
      </dgm:t>
    </dgm:pt>
    <dgm:pt modelId="{50D0B313-4761-487D-99AD-C337E3440399}" type="sibTrans" cxnId="{A4D1BE14-23E4-461A-A71C-82C1770C877B}">
      <dgm:prSet/>
      <dgm:spPr/>
      <dgm:t>
        <a:bodyPr/>
        <a:lstStyle/>
        <a:p>
          <a:endParaRPr lang="en-IN"/>
        </a:p>
      </dgm:t>
    </dgm:pt>
    <dgm:pt modelId="{0AF3082A-BE6A-4800-8CB1-A677334DC8D9}">
      <dgm:prSet phldrT="[Text]" custT="1"/>
      <dgm:spPr>
        <a:solidFill>
          <a:schemeClr val="bg1">
            <a:lumMod val="75000"/>
          </a:schemeClr>
        </a:solidFill>
      </dgm:spPr>
      <dgm:t>
        <a:bodyPr/>
        <a:lstStyle/>
        <a:p>
          <a:r>
            <a:rPr lang="en-IN" sz="2400" dirty="0">
              <a:solidFill>
                <a:schemeClr val="tx1"/>
              </a:solidFill>
            </a:rPr>
            <a:t>Enhanced Safety with real time tracking</a:t>
          </a:r>
          <a:r>
            <a:rPr lang="en-IN" sz="2400" dirty="0"/>
            <a:t>	</a:t>
          </a:r>
        </a:p>
      </dgm:t>
    </dgm:pt>
    <dgm:pt modelId="{C986F3E0-968A-45E5-8A3B-E6F553193BCB}" type="parTrans" cxnId="{00205F77-5B87-4B44-ADBD-62E823C5BC5E}">
      <dgm:prSet/>
      <dgm:spPr/>
      <dgm:t>
        <a:bodyPr/>
        <a:lstStyle/>
        <a:p>
          <a:endParaRPr lang="en-IN"/>
        </a:p>
      </dgm:t>
    </dgm:pt>
    <dgm:pt modelId="{DD512791-BA5D-4758-8632-CAF1BC895B49}" type="sibTrans" cxnId="{00205F77-5B87-4B44-ADBD-62E823C5BC5E}">
      <dgm:prSet/>
      <dgm:spPr/>
      <dgm:t>
        <a:bodyPr/>
        <a:lstStyle/>
        <a:p>
          <a:endParaRPr lang="en-IN"/>
        </a:p>
      </dgm:t>
    </dgm:pt>
    <dgm:pt modelId="{574571CF-5EA5-41F1-9011-CD8933D96419}">
      <dgm:prSet phldrT="[Text]" custT="1"/>
      <dgm:spPr>
        <a:solidFill>
          <a:schemeClr val="bg1">
            <a:lumMod val="75000"/>
          </a:schemeClr>
        </a:solidFill>
      </dgm:spPr>
      <dgm:t>
        <a:bodyPr/>
        <a:lstStyle/>
        <a:p>
          <a:r>
            <a:rPr lang="en-IN" sz="2400" dirty="0">
              <a:solidFill>
                <a:schemeClr val="tx1"/>
              </a:solidFill>
            </a:rPr>
            <a:t>Simplified booking process</a:t>
          </a:r>
        </a:p>
      </dgm:t>
    </dgm:pt>
    <dgm:pt modelId="{B7B969EE-0426-4CC4-A6F4-A175661BDCA9}" type="parTrans" cxnId="{C4944478-1BBE-4E33-84E9-A220A80D370B}">
      <dgm:prSet/>
      <dgm:spPr/>
      <dgm:t>
        <a:bodyPr/>
        <a:lstStyle/>
        <a:p>
          <a:endParaRPr lang="en-IN"/>
        </a:p>
      </dgm:t>
    </dgm:pt>
    <dgm:pt modelId="{A9CF6242-B304-4602-96C1-D1576C0769F0}" type="sibTrans" cxnId="{C4944478-1BBE-4E33-84E9-A220A80D370B}">
      <dgm:prSet/>
      <dgm:spPr/>
      <dgm:t>
        <a:bodyPr/>
        <a:lstStyle/>
        <a:p>
          <a:endParaRPr lang="en-IN"/>
        </a:p>
      </dgm:t>
    </dgm:pt>
    <dgm:pt modelId="{C14018E4-3EED-4F35-B420-52ADB0F6C9DC}" type="pres">
      <dgm:prSet presAssocID="{28AB0426-BB65-4B3C-8025-D9759719E50E}" presName="diagram" presStyleCnt="0">
        <dgm:presLayoutVars>
          <dgm:chMax val="1"/>
          <dgm:dir/>
          <dgm:animLvl val="ctr"/>
          <dgm:resizeHandles val="exact"/>
        </dgm:presLayoutVars>
      </dgm:prSet>
      <dgm:spPr/>
    </dgm:pt>
    <dgm:pt modelId="{346220BA-5749-4469-B25E-55809E07AB9E}" type="pres">
      <dgm:prSet presAssocID="{28AB0426-BB65-4B3C-8025-D9759719E50E}" presName="matrix" presStyleCnt="0"/>
      <dgm:spPr/>
    </dgm:pt>
    <dgm:pt modelId="{EFA77B3B-380B-4BFC-BD82-6F8499763227}" type="pres">
      <dgm:prSet presAssocID="{28AB0426-BB65-4B3C-8025-D9759719E50E}" presName="tile1" presStyleLbl="node1" presStyleIdx="0" presStyleCnt="4"/>
      <dgm:spPr/>
    </dgm:pt>
    <dgm:pt modelId="{D00786BB-550D-4062-982E-A0590111BB67}" type="pres">
      <dgm:prSet presAssocID="{28AB0426-BB65-4B3C-8025-D9759719E50E}" presName="tile1text" presStyleLbl="node1" presStyleIdx="0" presStyleCnt="4">
        <dgm:presLayoutVars>
          <dgm:chMax val="0"/>
          <dgm:chPref val="0"/>
          <dgm:bulletEnabled val="1"/>
        </dgm:presLayoutVars>
      </dgm:prSet>
      <dgm:spPr/>
    </dgm:pt>
    <dgm:pt modelId="{18B50FF9-7DC5-411D-A4C8-096B6384C8A0}" type="pres">
      <dgm:prSet presAssocID="{28AB0426-BB65-4B3C-8025-D9759719E50E}" presName="tile2" presStyleLbl="node1" presStyleIdx="1" presStyleCnt="4" custLinFactNeighborX="406" custLinFactNeighborY="-15081"/>
      <dgm:spPr/>
    </dgm:pt>
    <dgm:pt modelId="{91CD4872-71B3-4755-B5C5-33B585393F40}" type="pres">
      <dgm:prSet presAssocID="{28AB0426-BB65-4B3C-8025-D9759719E50E}" presName="tile2text" presStyleLbl="node1" presStyleIdx="1" presStyleCnt="4">
        <dgm:presLayoutVars>
          <dgm:chMax val="0"/>
          <dgm:chPref val="0"/>
          <dgm:bulletEnabled val="1"/>
        </dgm:presLayoutVars>
      </dgm:prSet>
      <dgm:spPr/>
    </dgm:pt>
    <dgm:pt modelId="{F289E11F-DAD7-480F-BF44-4CC19D242952}" type="pres">
      <dgm:prSet presAssocID="{28AB0426-BB65-4B3C-8025-D9759719E50E}" presName="tile3" presStyleLbl="node1" presStyleIdx="2" presStyleCnt="4"/>
      <dgm:spPr/>
    </dgm:pt>
    <dgm:pt modelId="{FE42EB8B-BD67-42B2-A107-DAFE70FD386C}" type="pres">
      <dgm:prSet presAssocID="{28AB0426-BB65-4B3C-8025-D9759719E50E}" presName="tile3text" presStyleLbl="node1" presStyleIdx="2" presStyleCnt="4">
        <dgm:presLayoutVars>
          <dgm:chMax val="0"/>
          <dgm:chPref val="0"/>
          <dgm:bulletEnabled val="1"/>
        </dgm:presLayoutVars>
      </dgm:prSet>
      <dgm:spPr/>
    </dgm:pt>
    <dgm:pt modelId="{83FDC7F8-CE6C-4741-9C73-D16035F5AB5C}" type="pres">
      <dgm:prSet presAssocID="{28AB0426-BB65-4B3C-8025-D9759719E50E}" presName="tile4" presStyleLbl="node1" presStyleIdx="3" presStyleCnt="4"/>
      <dgm:spPr/>
    </dgm:pt>
    <dgm:pt modelId="{A349A491-970D-41CB-8D77-5DC475205DA8}" type="pres">
      <dgm:prSet presAssocID="{28AB0426-BB65-4B3C-8025-D9759719E50E}" presName="tile4text" presStyleLbl="node1" presStyleIdx="3" presStyleCnt="4">
        <dgm:presLayoutVars>
          <dgm:chMax val="0"/>
          <dgm:chPref val="0"/>
          <dgm:bulletEnabled val="1"/>
        </dgm:presLayoutVars>
      </dgm:prSet>
      <dgm:spPr/>
    </dgm:pt>
    <dgm:pt modelId="{5F710128-7D97-40EE-82A4-D8D19A03A301}" type="pres">
      <dgm:prSet presAssocID="{28AB0426-BB65-4B3C-8025-D9759719E50E}" presName="centerTile" presStyleLbl="fgShp" presStyleIdx="0" presStyleCnt="1">
        <dgm:presLayoutVars>
          <dgm:chMax val="0"/>
          <dgm:chPref val="0"/>
        </dgm:presLayoutVars>
      </dgm:prSet>
      <dgm:spPr/>
    </dgm:pt>
  </dgm:ptLst>
  <dgm:cxnLst>
    <dgm:cxn modelId="{A4D1BE14-23E4-461A-A71C-82C1770C877B}" srcId="{A3C9BC2D-4889-4970-9E6E-F4BCD5A9FA8C}" destId="{3491D15A-DBB1-4455-84CD-36876BC65C0E}" srcOrd="1" destOrd="0" parTransId="{C127DC8E-4CF8-4C25-B1F9-7775FED9B440}" sibTransId="{50D0B313-4761-487D-99AD-C337E3440399}"/>
    <dgm:cxn modelId="{BDB05A18-D817-4CB7-BE7C-DCD22FC9F122}" type="presOf" srcId="{A3C9BC2D-4889-4970-9E6E-F4BCD5A9FA8C}" destId="{5F710128-7D97-40EE-82A4-D8D19A03A301}" srcOrd="0" destOrd="0" presId="urn:microsoft.com/office/officeart/2005/8/layout/matrix1"/>
    <dgm:cxn modelId="{E1653D27-2870-4D3A-9251-0ACCAC78AB22}" type="presOf" srcId="{574571CF-5EA5-41F1-9011-CD8933D96419}" destId="{A349A491-970D-41CB-8D77-5DC475205DA8}" srcOrd="1" destOrd="0" presId="urn:microsoft.com/office/officeart/2005/8/layout/matrix1"/>
    <dgm:cxn modelId="{BF8F8C2D-2030-4598-A1E1-756B0FDCE273}" type="presOf" srcId="{574571CF-5EA5-41F1-9011-CD8933D96419}" destId="{83FDC7F8-CE6C-4741-9C73-D16035F5AB5C}" srcOrd="0" destOrd="0" presId="urn:microsoft.com/office/officeart/2005/8/layout/matrix1"/>
    <dgm:cxn modelId="{0E0A1A64-EDF6-4B86-A46D-DAD80E22EA10}" srcId="{28AB0426-BB65-4B3C-8025-D9759719E50E}" destId="{A3C9BC2D-4889-4970-9E6E-F4BCD5A9FA8C}" srcOrd="0" destOrd="0" parTransId="{40B02A23-24EA-4878-9BE8-3DBE980BFCA5}" sibTransId="{26E00DC3-E498-487A-A2BF-299D3A84581D}"/>
    <dgm:cxn modelId="{502D4964-CA24-48D0-AC7F-0FA63430C4F6}" srcId="{A3C9BC2D-4889-4970-9E6E-F4BCD5A9FA8C}" destId="{46838859-EA28-49CD-9F61-32B7138EAB52}" srcOrd="0" destOrd="0" parTransId="{A51EAF26-D65E-4C33-8272-31FCA48E1062}" sibTransId="{ADF1843D-46F2-48AA-810A-8D24B56E6012}"/>
    <dgm:cxn modelId="{FDBC424B-5566-45E7-A17B-4E80EC1E12D1}" type="presOf" srcId="{3491D15A-DBB1-4455-84CD-36876BC65C0E}" destId="{91CD4872-71B3-4755-B5C5-33B585393F40}" srcOrd="1" destOrd="0" presId="urn:microsoft.com/office/officeart/2005/8/layout/matrix1"/>
    <dgm:cxn modelId="{00205F77-5B87-4B44-ADBD-62E823C5BC5E}" srcId="{A3C9BC2D-4889-4970-9E6E-F4BCD5A9FA8C}" destId="{0AF3082A-BE6A-4800-8CB1-A677334DC8D9}" srcOrd="2" destOrd="0" parTransId="{C986F3E0-968A-45E5-8A3B-E6F553193BCB}" sibTransId="{DD512791-BA5D-4758-8632-CAF1BC895B49}"/>
    <dgm:cxn modelId="{C4944478-1BBE-4E33-84E9-A220A80D370B}" srcId="{A3C9BC2D-4889-4970-9E6E-F4BCD5A9FA8C}" destId="{574571CF-5EA5-41F1-9011-CD8933D96419}" srcOrd="3" destOrd="0" parTransId="{B7B969EE-0426-4CC4-A6F4-A175661BDCA9}" sibTransId="{A9CF6242-B304-4602-96C1-D1576C0769F0}"/>
    <dgm:cxn modelId="{E50CEE58-3B84-41B7-8E80-5B78F7A71D08}" type="presOf" srcId="{0AF3082A-BE6A-4800-8CB1-A677334DC8D9}" destId="{F289E11F-DAD7-480F-BF44-4CC19D242952}" srcOrd="0" destOrd="0" presId="urn:microsoft.com/office/officeart/2005/8/layout/matrix1"/>
    <dgm:cxn modelId="{9E1C9D8F-682A-46D9-A939-CF7DC0D45966}" type="presOf" srcId="{28AB0426-BB65-4B3C-8025-D9759719E50E}" destId="{C14018E4-3EED-4F35-B420-52ADB0F6C9DC}" srcOrd="0" destOrd="0" presId="urn:microsoft.com/office/officeart/2005/8/layout/matrix1"/>
    <dgm:cxn modelId="{8E789B93-1F1F-438B-BB38-23FC57A4872F}" type="presOf" srcId="{46838859-EA28-49CD-9F61-32B7138EAB52}" destId="{D00786BB-550D-4062-982E-A0590111BB67}" srcOrd="1" destOrd="0" presId="urn:microsoft.com/office/officeart/2005/8/layout/matrix1"/>
    <dgm:cxn modelId="{FE2306B2-9AEB-476F-AF95-4252E46065E1}" type="presOf" srcId="{0AF3082A-BE6A-4800-8CB1-A677334DC8D9}" destId="{FE42EB8B-BD67-42B2-A107-DAFE70FD386C}" srcOrd="1" destOrd="0" presId="urn:microsoft.com/office/officeart/2005/8/layout/matrix1"/>
    <dgm:cxn modelId="{63B311C1-67FF-442F-8063-464B25AC1D5A}" type="presOf" srcId="{3491D15A-DBB1-4455-84CD-36876BC65C0E}" destId="{18B50FF9-7DC5-411D-A4C8-096B6384C8A0}" srcOrd="0" destOrd="0" presId="urn:microsoft.com/office/officeart/2005/8/layout/matrix1"/>
    <dgm:cxn modelId="{48483CDD-A636-4ECA-949A-5D46B57A6031}" type="presOf" srcId="{46838859-EA28-49CD-9F61-32B7138EAB52}" destId="{EFA77B3B-380B-4BFC-BD82-6F8499763227}" srcOrd="0" destOrd="0" presId="urn:microsoft.com/office/officeart/2005/8/layout/matrix1"/>
    <dgm:cxn modelId="{188FF91D-2D93-4621-A162-83F3EB8CC6AF}" type="presParOf" srcId="{C14018E4-3EED-4F35-B420-52ADB0F6C9DC}" destId="{346220BA-5749-4469-B25E-55809E07AB9E}" srcOrd="0" destOrd="0" presId="urn:microsoft.com/office/officeart/2005/8/layout/matrix1"/>
    <dgm:cxn modelId="{27B4592F-ECAC-4368-8AAC-66FE506C50CE}" type="presParOf" srcId="{346220BA-5749-4469-B25E-55809E07AB9E}" destId="{EFA77B3B-380B-4BFC-BD82-6F8499763227}" srcOrd="0" destOrd="0" presId="urn:microsoft.com/office/officeart/2005/8/layout/matrix1"/>
    <dgm:cxn modelId="{44B242D8-518C-4A79-912F-6AE40F85CAFB}" type="presParOf" srcId="{346220BA-5749-4469-B25E-55809E07AB9E}" destId="{D00786BB-550D-4062-982E-A0590111BB67}" srcOrd="1" destOrd="0" presId="urn:microsoft.com/office/officeart/2005/8/layout/matrix1"/>
    <dgm:cxn modelId="{306E71D2-E4F7-40B4-BC1F-A496570EF1C6}" type="presParOf" srcId="{346220BA-5749-4469-B25E-55809E07AB9E}" destId="{18B50FF9-7DC5-411D-A4C8-096B6384C8A0}" srcOrd="2" destOrd="0" presId="urn:microsoft.com/office/officeart/2005/8/layout/matrix1"/>
    <dgm:cxn modelId="{FCE39C4A-3FBD-426D-8AE8-C007EB79D03E}" type="presParOf" srcId="{346220BA-5749-4469-B25E-55809E07AB9E}" destId="{91CD4872-71B3-4755-B5C5-33B585393F40}" srcOrd="3" destOrd="0" presId="urn:microsoft.com/office/officeart/2005/8/layout/matrix1"/>
    <dgm:cxn modelId="{7861921E-7253-479E-B4F5-5FB6ACAFC252}" type="presParOf" srcId="{346220BA-5749-4469-B25E-55809E07AB9E}" destId="{F289E11F-DAD7-480F-BF44-4CC19D242952}" srcOrd="4" destOrd="0" presId="urn:microsoft.com/office/officeart/2005/8/layout/matrix1"/>
    <dgm:cxn modelId="{C84DA149-67A8-409C-9FB3-1444E2F5F04D}" type="presParOf" srcId="{346220BA-5749-4469-B25E-55809E07AB9E}" destId="{FE42EB8B-BD67-42B2-A107-DAFE70FD386C}" srcOrd="5" destOrd="0" presId="urn:microsoft.com/office/officeart/2005/8/layout/matrix1"/>
    <dgm:cxn modelId="{606C68C0-985C-4BE0-A6EE-FFAAB764A12F}" type="presParOf" srcId="{346220BA-5749-4469-B25E-55809E07AB9E}" destId="{83FDC7F8-CE6C-4741-9C73-D16035F5AB5C}" srcOrd="6" destOrd="0" presId="urn:microsoft.com/office/officeart/2005/8/layout/matrix1"/>
    <dgm:cxn modelId="{436A6ACF-5C76-458F-AF75-81728A0D205E}" type="presParOf" srcId="{346220BA-5749-4469-B25E-55809E07AB9E}" destId="{A349A491-970D-41CB-8D77-5DC475205DA8}" srcOrd="7" destOrd="0" presId="urn:microsoft.com/office/officeart/2005/8/layout/matrix1"/>
    <dgm:cxn modelId="{7E685511-5E5F-45AC-AE7C-E30F7BF84437}" type="presParOf" srcId="{C14018E4-3EED-4F35-B420-52ADB0F6C9DC}" destId="{5F710128-7D97-40EE-82A4-D8D19A03A301}"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8AB0426-BB65-4B3C-8025-D9759719E50E}"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IN"/>
        </a:p>
      </dgm:t>
    </dgm:pt>
    <dgm:pt modelId="{A3C9BC2D-4889-4970-9E6E-F4BCD5A9FA8C}">
      <dgm:prSet phldrT="[Text]"/>
      <dgm:spPr>
        <a:solidFill>
          <a:schemeClr val="bg1">
            <a:lumMod val="65000"/>
          </a:schemeClr>
        </a:solidFill>
      </dgm:spPr>
      <dgm:t>
        <a:bodyPr/>
        <a:lstStyle/>
        <a:p>
          <a:r>
            <a:rPr lang="en-IN" b="1" dirty="0"/>
            <a:t>Needs </a:t>
          </a:r>
        </a:p>
      </dgm:t>
    </dgm:pt>
    <dgm:pt modelId="{40B02A23-24EA-4878-9BE8-3DBE980BFCA5}" type="parTrans" cxnId="{0E0A1A64-EDF6-4B86-A46D-DAD80E22EA10}">
      <dgm:prSet/>
      <dgm:spPr/>
      <dgm:t>
        <a:bodyPr/>
        <a:lstStyle/>
        <a:p>
          <a:endParaRPr lang="en-IN"/>
        </a:p>
      </dgm:t>
    </dgm:pt>
    <dgm:pt modelId="{26E00DC3-E498-487A-A2BF-299D3A84581D}" type="sibTrans" cxnId="{0E0A1A64-EDF6-4B86-A46D-DAD80E22EA10}">
      <dgm:prSet/>
      <dgm:spPr/>
      <dgm:t>
        <a:bodyPr/>
        <a:lstStyle/>
        <a:p>
          <a:endParaRPr lang="en-IN"/>
        </a:p>
      </dgm:t>
    </dgm:pt>
    <dgm:pt modelId="{46838859-EA28-49CD-9F61-32B7138EAB52}">
      <dgm:prSet phldrT="[Text]" custT="1"/>
      <dgm:spPr>
        <a:solidFill>
          <a:schemeClr val="bg1">
            <a:lumMod val="75000"/>
          </a:schemeClr>
        </a:solidFill>
      </dgm:spPr>
      <dgm:t>
        <a:bodyPr/>
        <a:lstStyle/>
        <a:p>
          <a:r>
            <a:rPr lang="en-IN" sz="2400" dirty="0">
              <a:solidFill>
                <a:schemeClr val="tx1"/>
              </a:solidFill>
            </a:rPr>
            <a:t>Vehicles that are easy to access </a:t>
          </a:r>
          <a:r>
            <a:rPr lang="en-IN" sz="2400" dirty="0"/>
            <a:t>	</a:t>
          </a:r>
          <a:r>
            <a:rPr lang="en-IN" sz="1900" dirty="0"/>
            <a:t> 	</a:t>
          </a:r>
        </a:p>
      </dgm:t>
    </dgm:pt>
    <dgm:pt modelId="{A51EAF26-D65E-4C33-8272-31FCA48E1062}" type="parTrans" cxnId="{502D4964-CA24-48D0-AC7F-0FA63430C4F6}">
      <dgm:prSet/>
      <dgm:spPr/>
      <dgm:t>
        <a:bodyPr/>
        <a:lstStyle/>
        <a:p>
          <a:endParaRPr lang="en-IN"/>
        </a:p>
      </dgm:t>
    </dgm:pt>
    <dgm:pt modelId="{ADF1843D-46F2-48AA-810A-8D24B56E6012}" type="sibTrans" cxnId="{502D4964-CA24-48D0-AC7F-0FA63430C4F6}">
      <dgm:prSet/>
      <dgm:spPr/>
      <dgm:t>
        <a:bodyPr/>
        <a:lstStyle/>
        <a:p>
          <a:endParaRPr lang="en-IN"/>
        </a:p>
      </dgm:t>
    </dgm:pt>
    <dgm:pt modelId="{3491D15A-DBB1-4455-84CD-36876BC65C0E}">
      <dgm:prSet phldrT="[Text]"/>
      <dgm:spPr>
        <a:solidFill>
          <a:schemeClr val="bg1">
            <a:lumMod val="75000"/>
          </a:schemeClr>
        </a:solidFill>
      </dgm:spPr>
      <dgm:t>
        <a:bodyPr/>
        <a:lstStyle/>
        <a:p>
          <a:r>
            <a:rPr lang="en-IN" dirty="0">
              <a:solidFill>
                <a:schemeClr val="tx1"/>
              </a:solidFill>
            </a:rPr>
            <a:t>Minimal Waiting time</a:t>
          </a:r>
        </a:p>
      </dgm:t>
    </dgm:pt>
    <dgm:pt modelId="{C127DC8E-4CF8-4C25-B1F9-7775FED9B440}" type="parTrans" cxnId="{A4D1BE14-23E4-461A-A71C-82C1770C877B}">
      <dgm:prSet/>
      <dgm:spPr/>
      <dgm:t>
        <a:bodyPr/>
        <a:lstStyle/>
        <a:p>
          <a:endParaRPr lang="en-IN"/>
        </a:p>
      </dgm:t>
    </dgm:pt>
    <dgm:pt modelId="{50D0B313-4761-487D-99AD-C337E3440399}" type="sibTrans" cxnId="{A4D1BE14-23E4-461A-A71C-82C1770C877B}">
      <dgm:prSet/>
      <dgm:spPr/>
      <dgm:t>
        <a:bodyPr/>
        <a:lstStyle/>
        <a:p>
          <a:endParaRPr lang="en-IN"/>
        </a:p>
      </dgm:t>
    </dgm:pt>
    <dgm:pt modelId="{0AF3082A-BE6A-4800-8CB1-A677334DC8D9}">
      <dgm:prSet phldrT="[Text]" custT="1"/>
      <dgm:spPr>
        <a:solidFill>
          <a:schemeClr val="bg1">
            <a:lumMod val="75000"/>
          </a:schemeClr>
        </a:solidFill>
      </dgm:spPr>
      <dgm:t>
        <a:bodyPr/>
        <a:lstStyle/>
        <a:p>
          <a:r>
            <a:rPr lang="en-IN" sz="2000" dirty="0">
              <a:solidFill>
                <a:schemeClr val="tx1"/>
              </a:solidFill>
            </a:rPr>
            <a:t>Special accommodations for health conditions</a:t>
          </a:r>
          <a:r>
            <a:rPr lang="en-IN" sz="1900" dirty="0"/>
            <a:t>	</a:t>
          </a:r>
        </a:p>
      </dgm:t>
    </dgm:pt>
    <dgm:pt modelId="{C986F3E0-968A-45E5-8A3B-E6F553193BCB}" type="parTrans" cxnId="{00205F77-5B87-4B44-ADBD-62E823C5BC5E}">
      <dgm:prSet/>
      <dgm:spPr/>
      <dgm:t>
        <a:bodyPr/>
        <a:lstStyle/>
        <a:p>
          <a:endParaRPr lang="en-IN"/>
        </a:p>
      </dgm:t>
    </dgm:pt>
    <dgm:pt modelId="{DD512791-BA5D-4758-8632-CAF1BC895B49}" type="sibTrans" cxnId="{00205F77-5B87-4B44-ADBD-62E823C5BC5E}">
      <dgm:prSet/>
      <dgm:spPr/>
      <dgm:t>
        <a:bodyPr/>
        <a:lstStyle/>
        <a:p>
          <a:endParaRPr lang="en-IN"/>
        </a:p>
      </dgm:t>
    </dgm:pt>
    <dgm:pt modelId="{574571CF-5EA5-41F1-9011-CD8933D96419}">
      <dgm:prSet phldrT="[Text]"/>
      <dgm:spPr>
        <a:solidFill>
          <a:schemeClr val="bg1">
            <a:lumMod val="75000"/>
          </a:schemeClr>
        </a:solidFill>
      </dgm:spPr>
      <dgm:t>
        <a:bodyPr/>
        <a:lstStyle/>
        <a:p>
          <a:r>
            <a:rPr lang="en-IN" dirty="0">
              <a:solidFill>
                <a:schemeClr val="tx1"/>
              </a:solidFill>
            </a:rPr>
            <a:t>Discount and subsidized rates</a:t>
          </a:r>
        </a:p>
      </dgm:t>
    </dgm:pt>
    <dgm:pt modelId="{B7B969EE-0426-4CC4-A6F4-A175661BDCA9}" type="parTrans" cxnId="{C4944478-1BBE-4E33-84E9-A220A80D370B}">
      <dgm:prSet/>
      <dgm:spPr/>
      <dgm:t>
        <a:bodyPr/>
        <a:lstStyle/>
        <a:p>
          <a:endParaRPr lang="en-IN"/>
        </a:p>
      </dgm:t>
    </dgm:pt>
    <dgm:pt modelId="{A9CF6242-B304-4602-96C1-D1576C0769F0}" type="sibTrans" cxnId="{C4944478-1BBE-4E33-84E9-A220A80D370B}">
      <dgm:prSet/>
      <dgm:spPr/>
      <dgm:t>
        <a:bodyPr/>
        <a:lstStyle/>
        <a:p>
          <a:endParaRPr lang="en-IN"/>
        </a:p>
      </dgm:t>
    </dgm:pt>
    <dgm:pt modelId="{C14018E4-3EED-4F35-B420-52ADB0F6C9DC}" type="pres">
      <dgm:prSet presAssocID="{28AB0426-BB65-4B3C-8025-D9759719E50E}" presName="diagram" presStyleCnt="0">
        <dgm:presLayoutVars>
          <dgm:chMax val="1"/>
          <dgm:dir/>
          <dgm:animLvl val="ctr"/>
          <dgm:resizeHandles val="exact"/>
        </dgm:presLayoutVars>
      </dgm:prSet>
      <dgm:spPr/>
    </dgm:pt>
    <dgm:pt modelId="{346220BA-5749-4469-B25E-55809E07AB9E}" type="pres">
      <dgm:prSet presAssocID="{28AB0426-BB65-4B3C-8025-D9759719E50E}" presName="matrix" presStyleCnt="0"/>
      <dgm:spPr/>
    </dgm:pt>
    <dgm:pt modelId="{EFA77B3B-380B-4BFC-BD82-6F8499763227}" type="pres">
      <dgm:prSet presAssocID="{28AB0426-BB65-4B3C-8025-D9759719E50E}" presName="tile1" presStyleLbl="node1" presStyleIdx="0" presStyleCnt="4"/>
      <dgm:spPr/>
    </dgm:pt>
    <dgm:pt modelId="{D00786BB-550D-4062-982E-A0590111BB67}" type="pres">
      <dgm:prSet presAssocID="{28AB0426-BB65-4B3C-8025-D9759719E50E}" presName="tile1text" presStyleLbl="node1" presStyleIdx="0" presStyleCnt="4">
        <dgm:presLayoutVars>
          <dgm:chMax val="0"/>
          <dgm:chPref val="0"/>
          <dgm:bulletEnabled val="1"/>
        </dgm:presLayoutVars>
      </dgm:prSet>
      <dgm:spPr/>
    </dgm:pt>
    <dgm:pt modelId="{18B50FF9-7DC5-411D-A4C8-096B6384C8A0}" type="pres">
      <dgm:prSet presAssocID="{28AB0426-BB65-4B3C-8025-D9759719E50E}" presName="tile2" presStyleLbl="node1" presStyleIdx="1" presStyleCnt="4" custLinFactNeighborX="406" custLinFactNeighborY="-15081"/>
      <dgm:spPr/>
    </dgm:pt>
    <dgm:pt modelId="{91CD4872-71B3-4755-B5C5-33B585393F40}" type="pres">
      <dgm:prSet presAssocID="{28AB0426-BB65-4B3C-8025-D9759719E50E}" presName="tile2text" presStyleLbl="node1" presStyleIdx="1" presStyleCnt="4">
        <dgm:presLayoutVars>
          <dgm:chMax val="0"/>
          <dgm:chPref val="0"/>
          <dgm:bulletEnabled val="1"/>
        </dgm:presLayoutVars>
      </dgm:prSet>
      <dgm:spPr/>
    </dgm:pt>
    <dgm:pt modelId="{F289E11F-DAD7-480F-BF44-4CC19D242952}" type="pres">
      <dgm:prSet presAssocID="{28AB0426-BB65-4B3C-8025-D9759719E50E}" presName="tile3" presStyleLbl="node1" presStyleIdx="2" presStyleCnt="4"/>
      <dgm:spPr/>
    </dgm:pt>
    <dgm:pt modelId="{FE42EB8B-BD67-42B2-A107-DAFE70FD386C}" type="pres">
      <dgm:prSet presAssocID="{28AB0426-BB65-4B3C-8025-D9759719E50E}" presName="tile3text" presStyleLbl="node1" presStyleIdx="2" presStyleCnt="4">
        <dgm:presLayoutVars>
          <dgm:chMax val="0"/>
          <dgm:chPref val="0"/>
          <dgm:bulletEnabled val="1"/>
        </dgm:presLayoutVars>
      </dgm:prSet>
      <dgm:spPr/>
    </dgm:pt>
    <dgm:pt modelId="{83FDC7F8-CE6C-4741-9C73-D16035F5AB5C}" type="pres">
      <dgm:prSet presAssocID="{28AB0426-BB65-4B3C-8025-D9759719E50E}" presName="tile4" presStyleLbl="node1" presStyleIdx="3" presStyleCnt="4"/>
      <dgm:spPr/>
    </dgm:pt>
    <dgm:pt modelId="{A349A491-970D-41CB-8D77-5DC475205DA8}" type="pres">
      <dgm:prSet presAssocID="{28AB0426-BB65-4B3C-8025-D9759719E50E}" presName="tile4text" presStyleLbl="node1" presStyleIdx="3" presStyleCnt="4">
        <dgm:presLayoutVars>
          <dgm:chMax val="0"/>
          <dgm:chPref val="0"/>
          <dgm:bulletEnabled val="1"/>
        </dgm:presLayoutVars>
      </dgm:prSet>
      <dgm:spPr/>
    </dgm:pt>
    <dgm:pt modelId="{5F710128-7D97-40EE-82A4-D8D19A03A301}" type="pres">
      <dgm:prSet presAssocID="{28AB0426-BB65-4B3C-8025-D9759719E50E}" presName="centerTile" presStyleLbl="fgShp" presStyleIdx="0" presStyleCnt="1">
        <dgm:presLayoutVars>
          <dgm:chMax val="0"/>
          <dgm:chPref val="0"/>
        </dgm:presLayoutVars>
      </dgm:prSet>
      <dgm:spPr/>
    </dgm:pt>
  </dgm:ptLst>
  <dgm:cxnLst>
    <dgm:cxn modelId="{A4D1BE14-23E4-461A-A71C-82C1770C877B}" srcId="{A3C9BC2D-4889-4970-9E6E-F4BCD5A9FA8C}" destId="{3491D15A-DBB1-4455-84CD-36876BC65C0E}" srcOrd="1" destOrd="0" parTransId="{C127DC8E-4CF8-4C25-B1F9-7775FED9B440}" sibTransId="{50D0B313-4761-487D-99AD-C337E3440399}"/>
    <dgm:cxn modelId="{BDB05A18-D817-4CB7-BE7C-DCD22FC9F122}" type="presOf" srcId="{A3C9BC2D-4889-4970-9E6E-F4BCD5A9FA8C}" destId="{5F710128-7D97-40EE-82A4-D8D19A03A301}" srcOrd="0" destOrd="0" presId="urn:microsoft.com/office/officeart/2005/8/layout/matrix1"/>
    <dgm:cxn modelId="{E1653D27-2870-4D3A-9251-0ACCAC78AB22}" type="presOf" srcId="{574571CF-5EA5-41F1-9011-CD8933D96419}" destId="{A349A491-970D-41CB-8D77-5DC475205DA8}" srcOrd="1" destOrd="0" presId="urn:microsoft.com/office/officeart/2005/8/layout/matrix1"/>
    <dgm:cxn modelId="{BF8F8C2D-2030-4598-A1E1-756B0FDCE273}" type="presOf" srcId="{574571CF-5EA5-41F1-9011-CD8933D96419}" destId="{83FDC7F8-CE6C-4741-9C73-D16035F5AB5C}" srcOrd="0" destOrd="0" presId="urn:microsoft.com/office/officeart/2005/8/layout/matrix1"/>
    <dgm:cxn modelId="{0E0A1A64-EDF6-4B86-A46D-DAD80E22EA10}" srcId="{28AB0426-BB65-4B3C-8025-D9759719E50E}" destId="{A3C9BC2D-4889-4970-9E6E-F4BCD5A9FA8C}" srcOrd="0" destOrd="0" parTransId="{40B02A23-24EA-4878-9BE8-3DBE980BFCA5}" sibTransId="{26E00DC3-E498-487A-A2BF-299D3A84581D}"/>
    <dgm:cxn modelId="{502D4964-CA24-48D0-AC7F-0FA63430C4F6}" srcId="{A3C9BC2D-4889-4970-9E6E-F4BCD5A9FA8C}" destId="{46838859-EA28-49CD-9F61-32B7138EAB52}" srcOrd="0" destOrd="0" parTransId="{A51EAF26-D65E-4C33-8272-31FCA48E1062}" sibTransId="{ADF1843D-46F2-48AA-810A-8D24B56E6012}"/>
    <dgm:cxn modelId="{FDBC424B-5566-45E7-A17B-4E80EC1E12D1}" type="presOf" srcId="{3491D15A-DBB1-4455-84CD-36876BC65C0E}" destId="{91CD4872-71B3-4755-B5C5-33B585393F40}" srcOrd="1" destOrd="0" presId="urn:microsoft.com/office/officeart/2005/8/layout/matrix1"/>
    <dgm:cxn modelId="{00205F77-5B87-4B44-ADBD-62E823C5BC5E}" srcId="{A3C9BC2D-4889-4970-9E6E-F4BCD5A9FA8C}" destId="{0AF3082A-BE6A-4800-8CB1-A677334DC8D9}" srcOrd="2" destOrd="0" parTransId="{C986F3E0-968A-45E5-8A3B-E6F553193BCB}" sibTransId="{DD512791-BA5D-4758-8632-CAF1BC895B49}"/>
    <dgm:cxn modelId="{C4944478-1BBE-4E33-84E9-A220A80D370B}" srcId="{A3C9BC2D-4889-4970-9E6E-F4BCD5A9FA8C}" destId="{574571CF-5EA5-41F1-9011-CD8933D96419}" srcOrd="3" destOrd="0" parTransId="{B7B969EE-0426-4CC4-A6F4-A175661BDCA9}" sibTransId="{A9CF6242-B304-4602-96C1-D1576C0769F0}"/>
    <dgm:cxn modelId="{E50CEE58-3B84-41B7-8E80-5B78F7A71D08}" type="presOf" srcId="{0AF3082A-BE6A-4800-8CB1-A677334DC8D9}" destId="{F289E11F-DAD7-480F-BF44-4CC19D242952}" srcOrd="0" destOrd="0" presId="urn:microsoft.com/office/officeart/2005/8/layout/matrix1"/>
    <dgm:cxn modelId="{9E1C9D8F-682A-46D9-A939-CF7DC0D45966}" type="presOf" srcId="{28AB0426-BB65-4B3C-8025-D9759719E50E}" destId="{C14018E4-3EED-4F35-B420-52ADB0F6C9DC}" srcOrd="0" destOrd="0" presId="urn:microsoft.com/office/officeart/2005/8/layout/matrix1"/>
    <dgm:cxn modelId="{8E789B93-1F1F-438B-BB38-23FC57A4872F}" type="presOf" srcId="{46838859-EA28-49CD-9F61-32B7138EAB52}" destId="{D00786BB-550D-4062-982E-A0590111BB67}" srcOrd="1" destOrd="0" presId="urn:microsoft.com/office/officeart/2005/8/layout/matrix1"/>
    <dgm:cxn modelId="{FE2306B2-9AEB-476F-AF95-4252E46065E1}" type="presOf" srcId="{0AF3082A-BE6A-4800-8CB1-A677334DC8D9}" destId="{FE42EB8B-BD67-42B2-A107-DAFE70FD386C}" srcOrd="1" destOrd="0" presId="urn:microsoft.com/office/officeart/2005/8/layout/matrix1"/>
    <dgm:cxn modelId="{63B311C1-67FF-442F-8063-464B25AC1D5A}" type="presOf" srcId="{3491D15A-DBB1-4455-84CD-36876BC65C0E}" destId="{18B50FF9-7DC5-411D-A4C8-096B6384C8A0}" srcOrd="0" destOrd="0" presId="urn:microsoft.com/office/officeart/2005/8/layout/matrix1"/>
    <dgm:cxn modelId="{48483CDD-A636-4ECA-949A-5D46B57A6031}" type="presOf" srcId="{46838859-EA28-49CD-9F61-32B7138EAB52}" destId="{EFA77B3B-380B-4BFC-BD82-6F8499763227}" srcOrd="0" destOrd="0" presId="urn:microsoft.com/office/officeart/2005/8/layout/matrix1"/>
    <dgm:cxn modelId="{188FF91D-2D93-4621-A162-83F3EB8CC6AF}" type="presParOf" srcId="{C14018E4-3EED-4F35-B420-52ADB0F6C9DC}" destId="{346220BA-5749-4469-B25E-55809E07AB9E}" srcOrd="0" destOrd="0" presId="urn:microsoft.com/office/officeart/2005/8/layout/matrix1"/>
    <dgm:cxn modelId="{27B4592F-ECAC-4368-8AAC-66FE506C50CE}" type="presParOf" srcId="{346220BA-5749-4469-B25E-55809E07AB9E}" destId="{EFA77B3B-380B-4BFC-BD82-6F8499763227}" srcOrd="0" destOrd="0" presId="urn:microsoft.com/office/officeart/2005/8/layout/matrix1"/>
    <dgm:cxn modelId="{44B242D8-518C-4A79-912F-6AE40F85CAFB}" type="presParOf" srcId="{346220BA-5749-4469-B25E-55809E07AB9E}" destId="{D00786BB-550D-4062-982E-A0590111BB67}" srcOrd="1" destOrd="0" presId="urn:microsoft.com/office/officeart/2005/8/layout/matrix1"/>
    <dgm:cxn modelId="{306E71D2-E4F7-40B4-BC1F-A496570EF1C6}" type="presParOf" srcId="{346220BA-5749-4469-B25E-55809E07AB9E}" destId="{18B50FF9-7DC5-411D-A4C8-096B6384C8A0}" srcOrd="2" destOrd="0" presId="urn:microsoft.com/office/officeart/2005/8/layout/matrix1"/>
    <dgm:cxn modelId="{FCE39C4A-3FBD-426D-8AE8-C007EB79D03E}" type="presParOf" srcId="{346220BA-5749-4469-B25E-55809E07AB9E}" destId="{91CD4872-71B3-4755-B5C5-33B585393F40}" srcOrd="3" destOrd="0" presId="urn:microsoft.com/office/officeart/2005/8/layout/matrix1"/>
    <dgm:cxn modelId="{7861921E-7253-479E-B4F5-5FB6ACAFC252}" type="presParOf" srcId="{346220BA-5749-4469-B25E-55809E07AB9E}" destId="{F289E11F-DAD7-480F-BF44-4CC19D242952}" srcOrd="4" destOrd="0" presId="urn:microsoft.com/office/officeart/2005/8/layout/matrix1"/>
    <dgm:cxn modelId="{C84DA149-67A8-409C-9FB3-1444E2F5F04D}" type="presParOf" srcId="{346220BA-5749-4469-B25E-55809E07AB9E}" destId="{FE42EB8B-BD67-42B2-A107-DAFE70FD386C}" srcOrd="5" destOrd="0" presId="urn:microsoft.com/office/officeart/2005/8/layout/matrix1"/>
    <dgm:cxn modelId="{606C68C0-985C-4BE0-A6EE-FFAAB764A12F}" type="presParOf" srcId="{346220BA-5749-4469-B25E-55809E07AB9E}" destId="{83FDC7F8-CE6C-4741-9C73-D16035F5AB5C}" srcOrd="6" destOrd="0" presId="urn:microsoft.com/office/officeart/2005/8/layout/matrix1"/>
    <dgm:cxn modelId="{436A6ACF-5C76-458F-AF75-81728A0D205E}" type="presParOf" srcId="{346220BA-5749-4469-B25E-55809E07AB9E}" destId="{A349A491-970D-41CB-8D77-5DC475205DA8}" srcOrd="7" destOrd="0" presId="urn:microsoft.com/office/officeart/2005/8/layout/matrix1"/>
    <dgm:cxn modelId="{7E685511-5E5F-45AC-AE7C-E30F7BF84437}" type="presParOf" srcId="{C14018E4-3EED-4F35-B420-52ADB0F6C9DC}" destId="{5F710128-7D97-40EE-82A4-D8D19A03A301}" srcOrd="1" destOrd="0" presId="urn:microsoft.com/office/officeart/2005/8/layout/matrix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D1D2F11-5083-4A6A-B0BA-6813E0AC82A1}"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IN"/>
        </a:p>
      </dgm:t>
    </dgm:pt>
    <dgm:pt modelId="{D84F91C4-720F-423C-9D84-81073E74E6B5}">
      <dgm:prSet phldrT="[Text]"/>
      <dgm:spPr>
        <a:solidFill>
          <a:schemeClr val="bg1">
            <a:lumMod val="85000"/>
          </a:schemeClr>
        </a:solidFill>
      </dgm:spPr>
      <dgm:t>
        <a:bodyPr/>
        <a:lstStyle/>
        <a:p>
          <a:r>
            <a:rPr lang="en-IN" dirty="0">
              <a:solidFill>
                <a:schemeClr val="tx1"/>
              </a:solidFill>
            </a:rPr>
            <a:t>OBJECTIVES</a:t>
          </a:r>
        </a:p>
      </dgm:t>
    </dgm:pt>
    <dgm:pt modelId="{CD557C79-5C4A-404F-B911-4FE9C4D76921}" type="parTrans" cxnId="{58256747-B795-4A7E-BE37-446E631DFCC7}">
      <dgm:prSet/>
      <dgm:spPr/>
      <dgm:t>
        <a:bodyPr/>
        <a:lstStyle/>
        <a:p>
          <a:endParaRPr lang="en-IN"/>
        </a:p>
      </dgm:t>
    </dgm:pt>
    <dgm:pt modelId="{547403F4-EDFD-4FC2-B821-1C48C038F0B0}" type="sibTrans" cxnId="{58256747-B795-4A7E-BE37-446E631DFCC7}">
      <dgm:prSet/>
      <dgm:spPr/>
      <dgm:t>
        <a:bodyPr/>
        <a:lstStyle/>
        <a:p>
          <a:endParaRPr lang="en-IN"/>
        </a:p>
      </dgm:t>
    </dgm:pt>
    <dgm:pt modelId="{F4D4E270-ADEC-4A64-A8D6-7E75BA8E0E62}">
      <dgm:prSet phldrT="[Text]" custT="1"/>
      <dgm:spPr/>
      <dgm:t>
        <a:bodyPr/>
        <a:lstStyle/>
        <a:p>
          <a:r>
            <a:rPr lang="en-US" sz="1800" b="0" i="0" dirty="0">
              <a:solidFill>
                <a:schemeClr val="tx1"/>
              </a:solidFill>
            </a:rPr>
            <a:t>Design a user-friendly and accessible Uber app for elderly users, focusing on simplifying the user interface and improving the overall user experience</a:t>
          </a:r>
          <a:endParaRPr lang="en-IN" sz="1800" dirty="0">
            <a:solidFill>
              <a:schemeClr val="tx1"/>
            </a:solidFill>
          </a:endParaRPr>
        </a:p>
      </dgm:t>
    </dgm:pt>
    <dgm:pt modelId="{8ED462EB-E567-4A56-81F3-A3BD9BD59680}" type="parTrans" cxnId="{23191AAA-2698-4430-90D6-A93F987A3E03}">
      <dgm:prSet/>
      <dgm:spPr/>
      <dgm:t>
        <a:bodyPr/>
        <a:lstStyle/>
        <a:p>
          <a:endParaRPr lang="en-IN"/>
        </a:p>
      </dgm:t>
    </dgm:pt>
    <dgm:pt modelId="{7E3831C1-6634-4667-90C0-41B2575B3CB4}" type="sibTrans" cxnId="{23191AAA-2698-4430-90D6-A93F987A3E03}">
      <dgm:prSet/>
      <dgm:spPr/>
      <dgm:t>
        <a:bodyPr/>
        <a:lstStyle/>
        <a:p>
          <a:endParaRPr lang="en-IN"/>
        </a:p>
      </dgm:t>
    </dgm:pt>
    <dgm:pt modelId="{C43C5A6B-A04E-4CBB-A096-5089C6CB9A70}" type="pres">
      <dgm:prSet presAssocID="{2D1D2F11-5083-4A6A-B0BA-6813E0AC82A1}" presName="Name0" presStyleCnt="0">
        <dgm:presLayoutVars>
          <dgm:dir/>
          <dgm:animLvl val="lvl"/>
          <dgm:resizeHandles val="exact"/>
        </dgm:presLayoutVars>
      </dgm:prSet>
      <dgm:spPr/>
    </dgm:pt>
    <dgm:pt modelId="{D609C90A-405B-4DD8-B0D6-DEA4CF30C996}" type="pres">
      <dgm:prSet presAssocID="{D84F91C4-720F-423C-9D84-81073E74E6B5}" presName="compositeNode" presStyleCnt="0">
        <dgm:presLayoutVars>
          <dgm:bulletEnabled val="1"/>
        </dgm:presLayoutVars>
      </dgm:prSet>
      <dgm:spPr/>
    </dgm:pt>
    <dgm:pt modelId="{1EF6107E-1DFF-47C2-B3CA-DD960DAD5A19}" type="pres">
      <dgm:prSet presAssocID="{D84F91C4-720F-423C-9D84-81073E74E6B5}" presName="bgRect" presStyleLbl="node1" presStyleIdx="0" presStyleCnt="1" custLinFactX="76360" custLinFactNeighborX="100000" custLinFactNeighborY="-1244"/>
      <dgm:spPr/>
    </dgm:pt>
    <dgm:pt modelId="{D9B11832-C72F-468C-8068-C65D49CB8CEF}" type="pres">
      <dgm:prSet presAssocID="{D84F91C4-720F-423C-9D84-81073E74E6B5}" presName="parentNode" presStyleLbl="node1" presStyleIdx="0" presStyleCnt="1">
        <dgm:presLayoutVars>
          <dgm:chMax val="0"/>
          <dgm:bulletEnabled val="1"/>
        </dgm:presLayoutVars>
      </dgm:prSet>
      <dgm:spPr/>
    </dgm:pt>
    <dgm:pt modelId="{3C9673B2-FEED-44A4-A419-AD4A76B6A827}" type="pres">
      <dgm:prSet presAssocID="{D84F91C4-720F-423C-9D84-81073E74E6B5}" presName="childNode" presStyleLbl="node1" presStyleIdx="0" presStyleCnt="1">
        <dgm:presLayoutVars>
          <dgm:bulletEnabled val="1"/>
        </dgm:presLayoutVars>
      </dgm:prSet>
      <dgm:spPr/>
    </dgm:pt>
  </dgm:ptLst>
  <dgm:cxnLst>
    <dgm:cxn modelId="{B39AE201-6C79-4D59-8735-A562746D26DE}" type="presOf" srcId="{F4D4E270-ADEC-4A64-A8D6-7E75BA8E0E62}" destId="{3C9673B2-FEED-44A4-A419-AD4A76B6A827}" srcOrd="0" destOrd="0" presId="urn:microsoft.com/office/officeart/2005/8/layout/hProcess7"/>
    <dgm:cxn modelId="{58256747-B795-4A7E-BE37-446E631DFCC7}" srcId="{2D1D2F11-5083-4A6A-B0BA-6813E0AC82A1}" destId="{D84F91C4-720F-423C-9D84-81073E74E6B5}" srcOrd="0" destOrd="0" parTransId="{CD557C79-5C4A-404F-B911-4FE9C4D76921}" sibTransId="{547403F4-EDFD-4FC2-B821-1C48C038F0B0}"/>
    <dgm:cxn modelId="{833D7776-DA7F-4CE1-8376-D6D92FB2FB64}" type="presOf" srcId="{D84F91C4-720F-423C-9D84-81073E74E6B5}" destId="{1EF6107E-1DFF-47C2-B3CA-DD960DAD5A19}" srcOrd="0" destOrd="0" presId="urn:microsoft.com/office/officeart/2005/8/layout/hProcess7"/>
    <dgm:cxn modelId="{D37D97A5-6D94-4B1B-9012-F4163D64D007}" type="presOf" srcId="{2D1D2F11-5083-4A6A-B0BA-6813E0AC82A1}" destId="{C43C5A6B-A04E-4CBB-A096-5089C6CB9A70}" srcOrd="0" destOrd="0" presId="urn:microsoft.com/office/officeart/2005/8/layout/hProcess7"/>
    <dgm:cxn modelId="{400DEAA9-45E3-486C-8CA1-ED3F2AE737B9}" type="presOf" srcId="{D84F91C4-720F-423C-9D84-81073E74E6B5}" destId="{D9B11832-C72F-468C-8068-C65D49CB8CEF}" srcOrd="1" destOrd="0" presId="urn:microsoft.com/office/officeart/2005/8/layout/hProcess7"/>
    <dgm:cxn modelId="{23191AAA-2698-4430-90D6-A93F987A3E03}" srcId="{D84F91C4-720F-423C-9D84-81073E74E6B5}" destId="{F4D4E270-ADEC-4A64-A8D6-7E75BA8E0E62}" srcOrd="0" destOrd="0" parTransId="{8ED462EB-E567-4A56-81F3-A3BD9BD59680}" sibTransId="{7E3831C1-6634-4667-90C0-41B2575B3CB4}"/>
    <dgm:cxn modelId="{2D1CC588-CF0D-42F3-890E-65407D706EBD}" type="presParOf" srcId="{C43C5A6B-A04E-4CBB-A096-5089C6CB9A70}" destId="{D609C90A-405B-4DD8-B0D6-DEA4CF30C996}" srcOrd="0" destOrd="0" presId="urn:microsoft.com/office/officeart/2005/8/layout/hProcess7"/>
    <dgm:cxn modelId="{E453060A-ED3B-482A-944D-6AA2C1373E21}" type="presParOf" srcId="{D609C90A-405B-4DD8-B0D6-DEA4CF30C996}" destId="{1EF6107E-1DFF-47C2-B3CA-DD960DAD5A19}" srcOrd="0" destOrd="0" presId="urn:microsoft.com/office/officeart/2005/8/layout/hProcess7"/>
    <dgm:cxn modelId="{5F655027-0D55-4D00-8FB4-C209E2497ADB}" type="presParOf" srcId="{D609C90A-405B-4DD8-B0D6-DEA4CF30C996}" destId="{D9B11832-C72F-468C-8068-C65D49CB8CEF}" srcOrd="1" destOrd="0" presId="urn:microsoft.com/office/officeart/2005/8/layout/hProcess7"/>
    <dgm:cxn modelId="{D1AB4875-79AA-4513-A38D-29C5E6F65DBA}" type="presParOf" srcId="{D609C90A-405B-4DD8-B0D6-DEA4CF30C996}" destId="{3C9673B2-FEED-44A4-A419-AD4A76B6A827}"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514769D-1B17-4CC3-B522-2DD82F3E8366}"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IN"/>
        </a:p>
      </dgm:t>
    </dgm:pt>
    <dgm:pt modelId="{E4D699D4-E694-4772-98FA-BC5A75CBA043}">
      <dgm:prSet phldrT="[Text]" custT="1"/>
      <dgm:spPr>
        <a:solidFill>
          <a:schemeClr val="bg1">
            <a:lumMod val="95000"/>
          </a:schemeClr>
        </a:solidFill>
      </dgm:spPr>
      <dgm:t>
        <a:bodyPr/>
        <a:lstStyle/>
        <a:p>
          <a:r>
            <a:rPr lang="en-IN" sz="1200" b="1" dirty="0"/>
            <a:t>Intro 	</a:t>
          </a:r>
        </a:p>
      </dgm:t>
    </dgm:pt>
    <dgm:pt modelId="{685CAEF5-1015-4AEC-8ED5-E0B5395BCC0B}" type="parTrans" cxnId="{E0AA8FC5-D992-45EB-B13C-ACCC66C3A8C4}">
      <dgm:prSet/>
      <dgm:spPr/>
      <dgm:t>
        <a:bodyPr/>
        <a:lstStyle/>
        <a:p>
          <a:endParaRPr lang="en-IN"/>
        </a:p>
      </dgm:t>
    </dgm:pt>
    <dgm:pt modelId="{60F080C3-EA5E-4B57-9ECD-5AC82A8EA8A1}" type="sibTrans" cxnId="{E0AA8FC5-D992-45EB-B13C-ACCC66C3A8C4}">
      <dgm:prSet/>
      <dgm:spPr/>
      <dgm:t>
        <a:bodyPr/>
        <a:lstStyle/>
        <a:p>
          <a:endParaRPr lang="en-IN"/>
        </a:p>
      </dgm:t>
    </dgm:pt>
    <dgm:pt modelId="{BDA7A36A-28E7-4B06-9FCF-53B2C48DF8F5}">
      <dgm:prSet phldrT="[Text]" custT="1"/>
      <dgm:spPr>
        <a:solidFill>
          <a:schemeClr val="bg1">
            <a:lumMod val="95000"/>
          </a:schemeClr>
        </a:solidFill>
      </dgm:spPr>
      <dgm:t>
        <a:bodyPr/>
        <a:lstStyle/>
        <a:p>
          <a:r>
            <a:rPr lang="en-IN" sz="1200" b="1" dirty="0"/>
            <a:t>select voice command option		</a:t>
          </a:r>
        </a:p>
      </dgm:t>
    </dgm:pt>
    <dgm:pt modelId="{5F211B60-5B9C-4811-BD2F-8A7F8DCCEC35}" type="parTrans" cxnId="{3BF68E63-783B-49E6-8BA0-BEA907D15B40}">
      <dgm:prSet/>
      <dgm:spPr/>
      <dgm:t>
        <a:bodyPr/>
        <a:lstStyle/>
        <a:p>
          <a:endParaRPr lang="en-IN"/>
        </a:p>
      </dgm:t>
    </dgm:pt>
    <dgm:pt modelId="{1CD9C324-DD0B-4836-9CC1-7ED8F6F82EB6}" type="sibTrans" cxnId="{3BF68E63-783B-49E6-8BA0-BEA907D15B40}">
      <dgm:prSet/>
      <dgm:spPr/>
      <dgm:t>
        <a:bodyPr/>
        <a:lstStyle/>
        <a:p>
          <a:endParaRPr lang="en-IN"/>
        </a:p>
      </dgm:t>
    </dgm:pt>
    <dgm:pt modelId="{E427BCDA-5353-44BF-A1DA-9FF1C7BA7DDE}">
      <dgm:prSet phldrT="[Text]" custT="1"/>
      <dgm:spPr>
        <a:solidFill>
          <a:schemeClr val="bg1">
            <a:lumMod val="95000"/>
          </a:schemeClr>
        </a:solidFill>
      </dgm:spPr>
      <dgm:t>
        <a:bodyPr/>
        <a:lstStyle/>
        <a:p>
          <a:r>
            <a:rPr lang="en-IN" sz="1200" b="1" dirty="0"/>
            <a:t>Tell your    destination 	</a:t>
          </a:r>
        </a:p>
      </dgm:t>
    </dgm:pt>
    <dgm:pt modelId="{790DDC2A-78DB-46D3-9A11-098C8BB5D272}" type="parTrans" cxnId="{7ED06A20-7AD3-48DB-BEFA-817458E1737F}">
      <dgm:prSet/>
      <dgm:spPr/>
      <dgm:t>
        <a:bodyPr/>
        <a:lstStyle/>
        <a:p>
          <a:endParaRPr lang="en-IN"/>
        </a:p>
      </dgm:t>
    </dgm:pt>
    <dgm:pt modelId="{277E45AA-4B9F-4A84-8738-FD33E31EBD4E}" type="sibTrans" cxnId="{7ED06A20-7AD3-48DB-BEFA-817458E1737F}">
      <dgm:prSet/>
      <dgm:spPr/>
      <dgm:t>
        <a:bodyPr/>
        <a:lstStyle/>
        <a:p>
          <a:endParaRPr lang="en-IN"/>
        </a:p>
      </dgm:t>
    </dgm:pt>
    <dgm:pt modelId="{008C6DB3-8D32-4E69-8D11-C5BC9A454ECD}">
      <dgm:prSet phldrT="[Text]" custT="1"/>
      <dgm:spPr>
        <a:solidFill>
          <a:schemeClr val="bg1">
            <a:lumMod val="95000"/>
          </a:schemeClr>
        </a:solidFill>
      </dgm:spPr>
      <dgm:t>
        <a:bodyPr/>
        <a:lstStyle/>
        <a:p>
          <a:r>
            <a:rPr lang="en-IN" sz="1200" b="1" dirty="0"/>
            <a:t>Select taxi according to your convenience </a:t>
          </a:r>
        </a:p>
      </dgm:t>
    </dgm:pt>
    <dgm:pt modelId="{20DAB741-0662-4030-BE35-2C2C07235F04}" type="parTrans" cxnId="{8F3D3105-D636-49FD-8E0E-79AD7E1AD92A}">
      <dgm:prSet/>
      <dgm:spPr/>
      <dgm:t>
        <a:bodyPr/>
        <a:lstStyle/>
        <a:p>
          <a:endParaRPr lang="en-IN"/>
        </a:p>
      </dgm:t>
    </dgm:pt>
    <dgm:pt modelId="{E24742EE-7DC9-4F69-AFCB-3860F7CFFDC5}" type="sibTrans" cxnId="{8F3D3105-D636-49FD-8E0E-79AD7E1AD92A}">
      <dgm:prSet/>
      <dgm:spPr/>
      <dgm:t>
        <a:bodyPr/>
        <a:lstStyle/>
        <a:p>
          <a:endParaRPr lang="en-IN"/>
        </a:p>
      </dgm:t>
    </dgm:pt>
    <dgm:pt modelId="{8D09FC73-38FC-447D-B859-10D94777CFCC}">
      <dgm:prSet phldrT="[Text]" custT="1"/>
      <dgm:spPr>
        <a:solidFill>
          <a:schemeClr val="bg1">
            <a:lumMod val="95000"/>
          </a:schemeClr>
        </a:solidFill>
      </dgm:spPr>
      <dgm:t>
        <a:bodyPr/>
        <a:lstStyle/>
        <a:p>
          <a:r>
            <a:rPr lang="en-IN" sz="1200" b="1" dirty="0"/>
            <a:t>Taxi going to arrive within 2 minutes </a:t>
          </a:r>
        </a:p>
      </dgm:t>
    </dgm:pt>
    <dgm:pt modelId="{235433C1-EBE5-411B-9455-E3202849AAE3}" type="parTrans" cxnId="{ACCBA44E-A22A-4076-9084-D0FB42F63D80}">
      <dgm:prSet/>
      <dgm:spPr/>
      <dgm:t>
        <a:bodyPr/>
        <a:lstStyle/>
        <a:p>
          <a:endParaRPr lang="en-IN"/>
        </a:p>
      </dgm:t>
    </dgm:pt>
    <dgm:pt modelId="{01A13BDC-45D6-4989-87CA-B304487CDBD3}" type="sibTrans" cxnId="{ACCBA44E-A22A-4076-9084-D0FB42F63D80}">
      <dgm:prSet/>
      <dgm:spPr/>
      <dgm:t>
        <a:bodyPr/>
        <a:lstStyle/>
        <a:p>
          <a:endParaRPr lang="en-IN"/>
        </a:p>
      </dgm:t>
    </dgm:pt>
    <dgm:pt modelId="{BC3320D7-B4B1-41D8-B183-57E48A144EBE}">
      <dgm:prSet phldrT="[Text]" custT="1"/>
      <dgm:spPr>
        <a:solidFill>
          <a:schemeClr val="bg1">
            <a:lumMod val="95000"/>
          </a:schemeClr>
        </a:solidFill>
      </dgm:spPr>
      <dgm:t>
        <a:bodyPr/>
        <a:lstStyle/>
        <a:p>
          <a:r>
            <a:rPr lang="en-IN" sz="1200" b="1" dirty="0"/>
            <a:t>Ride is booked</a:t>
          </a:r>
        </a:p>
      </dgm:t>
    </dgm:pt>
    <dgm:pt modelId="{21357531-C784-4BC2-BBC2-57BDA15E5E34}" type="parTrans" cxnId="{E2F4A432-BFA0-4611-8D81-A2AC908487AB}">
      <dgm:prSet/>
      <dgm:spPr/>
      <dgm:t>
        <a:bodyPr/>
        <a:lstStyle/>
        <a:p>
          <a:endParaRPr lang="en-IN"/>
        </a:p>
      </dgm:t>
    </dgm:pt>
    <dgm:pt modelId="{F8859291-513E-41A2-A14D-7E819556BDD9}" type="sibTrans" cxnId="{E2F4A432-BFA0-4611-8D81-A2AC908487AB}">
      <dgm:prSet/>
      <dgm:spPr/>
      <dgm:t>
        <a:bodyPr/>
        <a:lstStyle/>
        <a:p>
          <a:endParaRPr lang="en-IN"/>
        </a:p>
      </dgm:t>
    </dgm:pt>
    <dgm:pt modelId="{BFCEC8DC-1922-4A1F-8055-B3E323F5C666}">
      <dgm:prSet phldrT="[Text]" custT="1"/>
      <dgm:spPr>
        <a:solidFill>
          <a:schemeClr val="bg1">
            <a:lumMod val="95000"/>
          </a:schemeClr>
        </a:solidFill>
      </dgm:spPr>
      <dgm:t>
        <a:bodyPr/>
        <a:lstStyle/>
        <a:p>
          <a:r>
            <a:rPr lang="en-IN" sz="1200" b="1" dirty="0"/>
            <a:t>Enter phone number of your nominee with the help of voice command 	</a:t>
          </a:r>
        </a:p>
      </dgm:t>
    </dgm:pt>
    <dgm:pt modelId="{AC4DD712-EDF0-4713-8B26-5662037DBD16}" type="parTrans" cxnId="{34BD35FB-AEBF-4752-90BF-AE9952D43AC0}">
      <dgm:prSet/>
      <dgm:spPr/>
      <dgm:t>
        <a:bodyPr/>
        <a:lstStyle/>
        <a:p>
          <a:endParaRPr lang="en-IN"/>
        </a:p>
      </dgm:t>
    </dgm:pt>
    <dgm:pt modelId="{6B098BE4-2D99-4E80-AD70-8BF9AA131405}" type="sibTrans" cxnId="{34BD35FB-AEBF-4752-90BF-AE9952D43AC0}">
      <dgm:prSet/>
      <dgm:spPr/>
      <dgm:t>
        <a:bodyPr/>
        <a:lstStyle/>
        <a:p>
          <a:endParaRPr lang="en-IN"/>
        </a:p>
      </dgm:t>
    </dgm:pt>
    <dgm:pt modelId="{84B57674-A938-45FB-AD93-861CAF3FF20C}">
      <dgm:prSet phldrT="[Text]" custT="1"/>
      <dgm:spPr>
        <a:solidFill>
          <a:schemeClr val="bg1">
            <a:lumMod val="95000"/>
          </a:schemeClr>
        </a:solidFill>
      </dgm:spPr>
      <dgm:t>
        <a:bodyPr/>
        <a:lstStyle/>
        <a:p>
          <a:r>
            <a:rPr lang="en-IN" sz="1200" b="1" dirty="0"/>
            <a:t>Live tracking is on </a:t>
          </a:r>
        </a:p>
      </dgm:t>
    </dgm:pt>
    <dgm:pt modelId="{854C06BB-656F-4484-9EF3-8280B9F63FFE}" type="parTrans" cxnId="{85BFF968-7DA1-456B-89D9-184B885548F7}">
      <dgm:prSet/>
      <dgm:spPr/>
      <dgm:t>
        <a:bodyPr/>
        <a:lstStyle/>
        <a:p>
          <a:endParaRPr lang="en-IN"/>
        </a:p>
      </dgm:t>
    </dgm:pt>
    <dgm:pt modelId="{C0780BBA-737C-4D3C-987C-EE2B57867BDB}" type="sibTrans" cxnId="{85BFF968-7DA1-456B-89D9-184B885548F7}">
      <dgm:prSet/>
      <dgm:spPr/>
      <dgm:t>
        <a:bodyPr/>
        <a:lstStyle/>
        <a:p>
          <a:endParaRPr lang="en-IN"/>
        </a:p>
      </dgm:t>
    </dgm:pt>
    <dgm:pt modelId="{FBAA8DC6-D8B6-4BB3-A01A-52220C253EAF}">
      <dgm:prSet phldrT="[Text]" custT="1"/>
      <dgm:spPr>
        <a:solidFill>
          <a:schemeClr val="bg1">
            <a:lumMod val="95000"/>
          </a:schemeClr>
        </a:solidFill>
      </dgm:spPr>
      <dgm:t>
        <a:bodyPr/>
        <a:lstStyle/>
        <a:p>
          <a:r>
            <a:rPr lang="en-IN" sz="1200" b="1" dirty="0"/>
            <a:t>Enjoy discounts after the ride and a pay later option if you are out of money you can pay later and same notification goes to your nominee so that they can pay bill for you </a:t>
          </a:r>
        </a:p>
      </dgm:t>
    </dgm:pt>
    <dgm:pt modelId="{2823976F-905D-4A0D-87DD-27F645174E58}" type="parTrans" cxnId="{628ACB8E-F49E-4E38-B916-A7B1FCF025EC}">
      <dgm:prSet/>
      <dgm:spPr/>
      <dgm:t>
        <a:bodyPr/>
        <a:lstStyle/>
        <a:p>
          <a:endParaRPr lang="en-IN"/>
        </a:p>
      </dgm:t>
    </dgm:pt>
    <dgm:pt modelId="{2BA253F8-6A6A-4FE1-871D-FD19578E740E}" type="sibTrans" cxnId="{628ACB8E-F49E-4E38-B916-A7B1FCF025EC}">
      <dgm:prSet/>
      <dgm:spPr/>
      <dgm:t>
        <a:bodyPr/>
        <a:lstStyle/>
        <a:p>
          <a:endParaRPr lang="en-IN"/>
        </a:p>
      </dgm:t>
    </dgm:pt>
    <dgm:pt modelId="{DA11D291-7A30-488F-899B-23701B72809B}" type="pres">
      <dgm:prSet presAssocID="{C514769D-1B17-4CC3-B522-2DD82F3E8366}" presName="Name0" presStyleCnt="0">
        <dgm:presLayoutVars>
          <dgm:dir/>
          <dgm:resizeHandles/>
        </dgm:presLayoutVars>
      </dgm:prSet>
      <dgm:spPr/>
    </dgm:pt>
    <dgm:pt modelId="{DBEFE2BD-AC82-480D-B8DD-5F6DCF405F20}" type="pres">
      <dgm:prSet presAssocID="{E4D699D4-E694-4772-98FA-BC5A75CBA043}" presName="compNode" presStyleCnt="0"/>
      <dgm:spPr/>
    </dgm:pt>
    <dgm:pt modelId="{B1240D81-25DA-4A0D-853C-0A1FEECA05B6}" type="pres">
      <dgm:prSet presAssocID="{E4D699D4-E694-4772-98FA-BC5A75CBA043}" presName="dummyConnPt" presStyleCnt="0"/>
      <dgm:spPr/>
    </dgm:pt>
    <dgm:pt modelId="{5C6198D9-BC51-4CC1-AD78-9A465886666F}" type="pres">
      <dgm:prSet presAssocID="{E4D699D4-E694-4772-98FA-BC5A75CBA043}" presName="node" presStyleLbl="node1" presStyleIdx="0" presStyleCnt="9">
        <dgm:presLayoutVars>
          <dgm:bulletEnabled val="1"/>
        </dgm:presLayoutVars>
      </dgm:prSet>
      <dgm:spPr/>
    </dgm:pt>
    <dgm:pt modelId="{EDED8B97-1250-4240-8EE2-ED7D2194FA97}" type="pres">
      <dgm:prSet presAssocID="{60F080C3-EA5E-4B57-9ECD-5AC82A8EA8A1}" presName="sibTrans" presStyleLbl="bgSibTrans2D1" presStyleIdx="0" presStyleCnt="8"/>
      <dgm:spPr/>
    </dgm:pt>
    <dgm:pt modelId="{D53F3926-D0DF-4ECF-A666-FBEB9F89E146}" type="pres">
      <dgm:prSet presAssocID="{BDA7A36A-28E7-4B06-9FCF-53B2C48DF8F5}" presName="compNode" presStyleCnt="0"/>
      <dgm:spPr/>
    </dgm:pt>
    <dgm:pt modelId="{E17CEA4D-68FF-4D12-AAEF-B591E9A259F2}" type="pres">
      <dgm:prSet presAssocID="{BDA7A36A-28E7-4B06-9FCF-53B2C48DF8F5}" presName="dummyConnPt" presStyleCnt="0"/>
      <dgm:spPr/>
    </dgm:pt>
    <dgm:pt modelId="{C1F82320-987B-45A8-9B7A-031CE69B6400}" type="pres">
      <dgm:prSet presAssocID="{BDA7A36A-28E7-4B06-9FCF-53B2C48DF8F5}" presName="node" presStyleLbl="node1" presStyleIdx="1" presStyleCnt="9">
        <dgm:presLayoutVars>
          <dgm:bulletEnabled val="1"/>
        </dgm:presLayoutVars>
      </dgm:prSet>
      <dgm:spPr/>
    </dgm:pt>
    <dgm:pt modelId="{F8C67881-7A19-4878-8157-260DEF05088A}" type="pres">
      <dgm:prSet presAssocID="{1CD9C324-DD0B-4836-9CC1-7ED8F6F82EB6}" presName="sibTrans" presStyleLbl="bgSibTrans2D1" presStyleIdx="1" presStyleCnt="8"/>
      <dgm:spPr/>
    </dgm:pt>
    <dgm:pt modelId="{BA8DC51A-E26B-4A50-B247-B8A4B0AEDE15}" type="pres">
      <dgm:prSet presAssocID="{E427BCDA-5353-44BF-A1DA-9FF1C7BA7DDE}" presName="compNode" presStyleCnt="0"/>
      <dgm:spPr/>
    </dgm:pt>
    <dgm:pt modelId="{54CC244E-F6C8-48A0-AD28-B7A8D90459C5}" type="pres">
      <dgm:prSet presAssocID="{E427BCDA-5353-44BF-A1DA-9FF1C7BA7DDE}" presName="dummyConnPt" presStyleCnt="0"/>
      <dgm:spPr/>
    </dgm:pt>
    <dgm:pt modelId="{B84D88DD-3F2F-4D2D-8AE4-631C3AF7F13F}" type="pres">
      <dgm:prSet presAssocID="{E427BCDA-5353-44BF-A1DA-9FF1C7BA7DDE}" presName="node" presStyleLbl="node1" presStyleIdx="2" presStyleCnt="9">
        <dgm:presLayoutVars>
          <dgm:bulletEnabled val="1"/>
        </dgm:presLayoutVars>
      </dgm:prSet>
      <dgm:spPr/>
    </dgm:pt>
    <dgm:pt modelId="{17D3A715-FA83-4D65-92B9-301B58BED957}" type="pres">
      <dgm:prSet presAssocID="{277E45AA-4B9F-4A84-8738-FD33E31EBD4E}" presName="sibTrans" presStyleLbl="bgSibTrans2D1" presStyleIdx="2" presStyleCnt="8"/>
      <dgm:spPr/>
    </dgm:pt>
    <dgm:pt modelId="{EF05B951-C3AC-42EF-A961-6B603F521314}" type="pres">
      <dgm:prSet presAssocID="{008C6DB3-8D32-4E69-8D11-C5BC9A454ECD}" presName="compNode" presStyleCnt="0"/>
      <dgm:spPr/>
    </dgm:pt>
    <dgm:pt modelId="{2B669C1A-9B9B-4A68-811A-4C0CA2AFE540}" type="pres">
      <dgm:prSet presAssocID="{008C6DB3-8D32-4E69-8D11-C5BC9A454ECD}" presName="dummyConnPt" presStyleCnt="0"/>
      <dgm:spPr/>
    </dgm:pt>
    <dgm:pt modelId="{1544A529-1C2D-4013-AE6A-2A039122E98B}" type="pres">
      <dgm:prSet presAssocID="{008C6DB3-8D32-4E69-8D11-C5BC9A454ECD}" presName="node" presStyleLbl="node1" presStyleIdx="3" presStyleCnt="9">
        <dgm:presLayoutVars>
          <dgm:bulletEnabled val="1"/>
        </dgm:presLayoutVars>
      </dgm:prSet>
      <dgm:spPr/>
    </dgm:pt>
    <dgm:pt modelId="{FE681F7B-CD2E-4AF3-8592-2FA3855263C8}" type="pres">
      <dgm:prSet presAssocID="{E24742EE-7DC9-4F69-AFCB-3860F7CFFDC5}" presName="sibTrans" presStyleLbl="bgSibTrans2D1" presStyleIdx="3" presStyleCnt="8"/>
      <dgm:spPr/>
    </dgm:pt>
    <dgm:pt modelId="{94E7FD93-720A-4A40-9AC2-CDD809BF0DAB}" type="pres">
      <dgm:prSet presAssocID="{8D09FC73-38FC-447D-B859-10D94777CFCC}" presName="compNode" presStyleCnt="0"/>
      <dgm:spPr/>
    </dgm:pt>
    <dgm:pt modelId="{7CAD28F5-389D-4B8F-A8A8-7EC878A61185}" type="pres">
      <dgm:prSet presAssocID="{8D09FC73-38FC-447D-B859-10D94777CFCC}" presName="dummyConnPt" presStyleCnt="0"/>
      <dgm:spPr/>
    </dgm:pt>
    <dgm:pt modelId="{70D5DD14-7BEF-4BF0-918A-5F7BD00ABB36}" type="pres">
      <dgm:prSet presAssocID="{8D09FC73-38FC-447D-B859-10D94777CFCC}" presName="node" presStyleLbl="node1" presStyleIdx="4" presStyleCnt="9">
        <dgm:presLayoutVars>
          <dgm:bulletEnabled val="1"/>
        </dgm:presLayoutVars>
      </dgm:prSet>
      <dgm:spPr/>
    </dgm:pt>
    <dgm:pt modelId="{5B32767B-3E98-4A00-99E2-AB31C8C69500}" type="pres">
      <dgm:prSet presAssocID="{01A13BDC-45D6-4989-87CA-B304487CDBD3}" presName="sibTrans" presStyleLbl="bgSibTrans2D1" presStyleIdx="4" presStyleCnt="8"/>
      <dgm:spPr/>
    </dgm:pt>
    <dgm:pt modelId="{AD4606C4-28F4-4E29-A32C-C9FFB6452992}" type="pres">
      <dgm:prSet presAssocID="{BC3320D7-B4B1-41D8-B183-57E48A144EBE}" presName="compNode" presStyleCnt="0"/>
      <dgm:spPr/>
    </dgm:pt>
    <dgm:pt modelId="{A6739AB7-0A39-4CC2-A5B4-E0FFAB46D0F6}" type="pres">
      <dgm:prSet presAssocID="{BC3320D7-B4B1-41D8-B183-57E48A144EBE}" presName="dummyConnPt" presStyleCnt="0"/>
      <dgm:spPr/>
    </dgm:pt>
    <dgm:pt modelId="{CC062C85-46C6-4A18-9451-EA14EE98B2E4}" type="pres">
      <dgm:prSet presAssocID="{BC3320D7-B4B1-41D8-B183-57E48A144EBE}" presName="node" presStyleLbl="node1" presStyleIdx="5" presStyleCnt="9">
        <dgm:presLayoutVars>
          <dgm:bulletEnabled val="1"/>
        </dgm:presLayoutVars>
      </dgm:prSet>
      <dgm:spPr/>
    </dgm:pt>
    <dgm:pt modelId="{D2E805A9-9C23-46FA-8F73-6AAB3EC983EE}" type="pres">
      <dgm:prSet presAssocID="{F8859291-513E-41A2-A14D-7E819556BDD9}" presName="sibTrans" presStyleLbl="bgSibTrans2D1" presStyleIdx="5" presStyleCnt="8"/>
      <dgm:spPr/>
    </dgm:pt>
    <dgm:pt modelId="{8AD83743-36CD-4945-9285-1EBE1BEED190}" type="pres">
      <dgm:prSet presAssocID="{BFCEC8DC-1922-4A1F-8055-B3E323F5C666}" presName="compNode" presStyleCnt="0"/>
      <dgm:spPr/>
    </dgm:pt>
    <dgm:pt modelId="{AD8548BD-C17C-47CC-A84C-754206CEF73F}" type="pres">
      <dgm:prSet presAssocID="{BFCEC8DC-1922-4A1F-8055-B3E323F5C666}" presName="dummyConnPt" presStyleCnt="0"/>
      <dgm:spPr/>
    </dgm:pt>
    <dgm:pt modelId="{CC30E86E-2502-413E-AB3F-FC0A8834435D}" type="pres">
      <dgm:prSet presAssocID="{BFCEC8DC-1922-4A1F-8055-B3E323F5C666}" presName="node" presStyleLbl="node1" presStyleIdx="6" presStyleCnt="9">
        <dgm:presLayoutVars>
          <dgm:bulletEnabled val="1"/>
        </dgm:presLayoutVars>
      </dgm:prSet>
      <dgm:spPr/>
    </dgm:pt>
    <dgm:pt modelId="{8AF06B73-1D8E-4E70-8A48-2964A2CC517A}" type="pres">
      <dgm:prSet presAssocID="{6B098BE4-2D99-4E80-AD70-8BF9AA131405}" presName="sibTrans" presStyleLbl="bgSibTrans2D1" presStyleIdx="6" presStyleCnt="8"/>
      <dgm:spPr/>
    </dgm:pt>
    <dgm:pt modelId="{1ECBE6AD-B6EC-4401-A143-43AE3080A778}" type="pres">
      <dgm:prSet presAssocID="{84B57674-A938-45FB-AD93-861CAF3FF20C}" presName="compNode" presStyleCnt="0"/>
      <dgm:spPr/>
    </dgm:pt>
    <dgm:pt modelId="{2BC9FEB5-ABF7-4132-A12B-76795D4EA0A8}" type="pres">
      <dgm:prSet presAssocID="{84B57674-A938-45FB-AD93-861CAF3FF20C}" presName="dummyConnPt" presStyleCnt="0"/>
      <dgm:spPr/>
    </dgm:pt>
    <dgm:pt modelId="{8D1602E3-61EB-4C90-9DE2-98B2D771E3A6}" type="pres">
      <dgm:prSet presAssocID="{84B57674-A938-45FB-AD93-861CAF3FF20C}" presName="node" presStyleLbl="node1" presStyleIdx="7" presStyleCnt="9">
        <dgm:presLayoutVars>
          <dgm:bulletEnabled val="1"/>
        </dgm:presLayoutVars>
      </dgm:prSet>
      <dgm:spPr/>
    </dgm:pt>
    <dgm:pt modelId="{E483044B-9370-4D36-A422-01CF4129F2B2}" type="pres">
      <dgm:prSet presAssocID="{C0780BBA-737C-4D3C-987C-EE2B57867BDB}" presName="sibTrans" presStyleLbl="bgSibTrans2D1" presStyleIdx="7" presStyleCnt="8"/>
      <dgm:spPr/>
    </dgm:pt>
    <dgm:pt modelId="{0994A0C5-FE85-4004-8284-DC7B65E88D65}" type="pres">
      <dgm:prSet presAssocID="{FBAA8DC6-D8B6-4BB3-A01A-52220C253EAF}" presName="compNode" presStyleCnt="0"/>
      <dgm:spPr/>
    </dgm:pt>
    <dgm:pt modelId="{809D6D2B-2613-476C-963E-77AD35DB15B8}" type="pres">
      <dgm:prSet presAssocID="{FBAA8DC6-D8B6-4BB3-A01A-52220C253EAF}" presName="dummyConnPt" presStyleCnt="0"/>
      <dgm:spPr/>
    </dgm:pt>
    <dgm:pt modelId="{620230E5-AB62-4084-8C70-B0289890427D}" type="pres">
      <dgm:prSet presAssocID="{FBAA8DC6-D8B6-4BB3-A01A-52220C253EAF}" presName="node" presStyleLbl="node1" presStyleIdx="8" presStyleCnt="9">
        <dgm:presLayoutVars>
          <dgm:bulletEnabled val="1"/>
        </dgm:presLayoutVars>
      </dgm:prSet>
      <dgm:spPr/>
    </dgm:pt>
  </dgm:ptLst>
  <dgm:cxnLst>
    <dgm:cxn modelId="{8F3D3105-D636-49FD-8E0E-79AD7E1AD92A}" srcId="{C514769D-1B17-4CC3-B522-2DD82F3E8366}" destId="{008C6DB3-8D32-4E69-8D11-C5BC9A454ECD}" srcOrd="3" destOrd="0" parTransId="{20DAB741-0662-4030-BE35-2C2C07235F04}" sibTransId="{E24742EE-7DC9-4F69-AFCB-3860F7CFFDC5}"/>
    <dgm:cxn modelId="{00E56F1F-603F-4A6D-8F57-904961365888}" type="presOf" srcId="{01A13BDC-45D6-4989-87CA-B304487CDBD3}" destId="{5B32767B-3E98-4A00-99E2-AB31C8C69500}" srcOrd="0" destOrd="0" presId="urn:microsoft.com/office/officeart/2005/8/layout/bProcess4"/>
    <dgm:cxn modelId="{7ED06A20-7AD3-48DB-BEFA-817458E1737F}" srcId="{C514769D-1B17-4CC3-B522-2DD82F3E8366}" destId="{E427BCDA-5353-44BF-A1DA-9FF1C7BA7DDE}" srcOrd="2" destOrd="0" parTransId="{790DDC2A-78DB-46D3-9A11-098C8BB5D272}" sibTransId="{277E45AA-4B9F-4A84-8738-FD33E31EBD4E}"/>
    <dgm:cxn modelId="{E15A0721-7849-4441-A706-4289706FFD31}" type="presOf" srcId="{E24742EE-7DC9-4F69-AFCB-3860F7CFFDC5}" destId="{FE681F7B-CD2E-4AF3-8592-2FA3855263C8}" srcOrd="0" destOrd="0" presId="urn:microsoft.com/office/officeart/2005/8/layout/bProcess4"/>
    <dgm:cxn modelId="{A094B229-2C1C-4E46-92A0-18F634448817}" type="presOf" srcId="{1CD9C324-DD0B-4836-9CC1-7ED8F6F82EB6}" destId="{F8C67881-7A19-4878-8157-260DEF05088A}" srcOrd="0" destOrd="0" presId="urn:microsoft.com/office/officeart/2005/8/layout/bProcess4"/>
    <dgm:cxn modelId="{E2F4A432-BFA0-4611-8D81-A2AC908487AB}" srcId="{C514769D-1B17-4CC3-B522-2DD82F3E8366}" destId="{BC3320D7-B4B1-41D8-B183-57E48A144EBE}" srcOrd="5" destOrd="0" parTransId="{21357531-C784-4BC2-BBC2-57BDA15E5E34}" sibTransId="{F8859291-513E-41A2-A14D-7E819556BDD9}"/>
    <dgm:cxn modelId="{3BF68E63-783B-49E6-8BA0-BEA907D15B40}" srcId="{C514769D-1B17-4CC3-B522-2DD82F3E8366}" destId="{BDA7A36A-28E7-4B06-9FCF-53B2C48DF8F5}" srcOrd="1" destOrd="0" parTransId="{5F211B60-5B9C-4811-BD2F-8A7F8DCCEC35}" sibTransId="{1CD9C324-DD0B-4836-9CC1-7ED8F6F82EB6}"/>
    <dgm:cxn modelId="{85BFF968-7DA1-456B-89D9-184B885548F7}" srcId="{C514769D-1B17-4CC3-B522-2DD82F3E8366}" destId="{84B57674-A938-45FB-AD93-861CAF3FF20C}" srcOrd="7" destOrd="0" parTransId="{854C06BB-656F-4484-9EF3-8280B9F63FFE}" sibTransId="{C0780BBA-737C-4D3C-987C-EE2B57867BDB}"/>
    <dgm:cxn modelId="{ACCBA44E-A22A-4076-9084-D0FB42F63D80}" srcId="{C514769D-1B17-4CC3-B522-2DD82F3E8366}" destId="{8D09FC73-38FC-447D-B859-10D94777CFCC}" srcOrd="4" destOrd="0" parTransId="{235433C1-EBE5-411B-9455-E3202849AAE3}" sibTransId="{01A13BDC-45D6-4989-87CA-B304487CDBD3}"/>
    <dgm:cxn modelId="{09533651-AE90-4EC1-9D5C-811F467C4A3F}" type="presOf" srcId="{BC3320D7-B4B1-41D8-B183-57E48A144EBE}" destId="{CC062C85-46C6-4A18-9451-EA14EE98B2E4}" srcOrd="0" destOrd="0" presId="urn:microsoft.com/office/officeart/2005/8/layout/bProcess4"/>
    <dgm:cxn modelId="{628ACB8E-F49E-4E38-B916-A7B1FCF025EC}" srcId="{C514769D-1B17-4CC3-B522-2DD82F3E8366}" destId="{FBAA8DC6-D8B6-4BB3-A01A-52220C253EAF}" srcOrd="8" destOrd="0" parTransId="{2823976F-905D-4A0D-87DD-27F645174E58}" sibTransId="{2BA253F8-6A6A-4FE1-871D-FD19578E740E}"/>
    <dgm:cxn modelId="{6ACE3997-CD46-473D-8A88-0C56F8BA0C1D}" type="presOf" srcId="{84B57674-A938-45FB-AD93-861CAF3FF20C}" destId="{8D1602E3-61EB-4C90-9DE2-98B2D771E3A6}" srcOrd="0" destOrd="0" presId="urn:microsoft.com/office/officeart/2005/8/layout/bProcess4"/>
    <dgm:cxn modelId="{2740B99F-7E8D-4018-82D3-06FBED04A343}" type="presOf" srcId="{BFCEC8DC-1922-4A1F-8055-B3E323F5C666}" destId="{CC30E86E-2502-413E-AB3F-FC0A8834435D}" srcOrd="0" destOrd="0" presId="urn:microsoft.com/office/officeart/2005/8/layout/bProcess4"/>
    <dgm:cxn modelId="{FBBA0CA6-B26D-4F5F-875F-46C63017438A}" type="presOf" srcId="{008C6DB3-8D32-4E69-8D11-C5BC9A454ECD}" destId="{1544A529-1C2D-4013-AE6A-2A039122E98B}" srcOrd="0" destOrd="0" presId="urn:microsoft.com/office/officeart/2005/8/layout/bProcess4"/>
    <dgm:cxn modelId="{C23D24AB-5535-430E-B52D-5C424F1E1CC8}" type="presOf" srcId="{C0780BBA-737C-4D3C-987C-EE2B57867BDB}" destId="{E483044B-9370-4D36-A422-01CF4129F2B2}" srcOrd="0" destOrd="0" presId="urn:microsoft.com/office/officeart/2005/8/layout/bProcess4"/>
    <dgm:cxn modelId="{92D598AC-C0F6-44D9-963B-E61C13996266}" type="presOf" srcId="{BDA7A36A-28E7-4B06-9FCF-53B2C48DF8F5}" destId="{C1F82320-987B-45A8-9B7A-031CE69B6400}" srcOrd="0" destOrd="0" presId="urn:microsoft.com/office/officeart/2005/8/layout/bProcess4"/>
    <dgm:cxn modelId="{BBE702B0-C0E6-491E-8A09-A683875C864D}" type="presOf" srcId="{E4D699D4-E694-4772-98FA-BC5A75CBA043}" destId="{5C6198D9-BC51-4CC1-AD78-9A465886666F}" srcOrd="0" destOrd="0" presId="urn:microsoft.com/office/officeart/2005/8/layout/bProcess4"/>
    <dgm:cxn modelId="{6BB2EABA-6DCC-4AF5-A497-BDF0E1531450}" type="presOf" srcId="{FBAA8DC6-D8B6-4BB3-A01A-52220C253EAF}" destId="{620230E5-AB62-4084-8C70-B0289890427D}" srcOrd="0" destOrd="0" presId="urn:microsoft.com/office/officeart/2005/8/layout/bProcess4"/>
    <dgm:cxn modelId="{E0AA8FC5-D992-45EB-B13C-ACCC66C3A8C4}" srcId="{C514769D-1B17-4CC3-B522-2DD82F3E8366}" destId="{E4D699D4-E694-4772-98FA-BC5A75CBA043}" srcOrd="0" destOrd="0" parTransId="{685CAEF5-1015-4AEC-8ED5-E0B5395BCC0B}" sibTransId="{60F080C3-EA5E-4B57-9ECD-5AC82A8EA8A1}"/>
    <dgm:cxn modelId="{079663CB-0B80-460D-B9C8-82DA26077A0D}" type="presOf" srcId="{60F080C3-EA5E-4B57-9ECD-5AC82A8EA8A1}" destId="{EDED8B97-1250-4240-8EE2-ED7D2194FA97}" srcOrd="0" destOrd="0" presId="urn:microsoft.com/office/officeart/2005/8/layout/bProcess4"/>
    <dgm:cxn modelId="{2B600CD1-7086-4AC4-80FD-FF73AA6A09A6}" type="presOf" srcId="{277E45AA-4B9F-4A84-8738-FD33E31EBD4E}" destId="{17D3A715-FA83-4D65-92B9-301B58BED957}" srcOrd="0" destOrd="0" presId="urn:microsoft.com/office/officeart/2005/8/layout/bProcess4"/>
    <dgm:cxn modelId="{D62BF9D3-73AD-4C09-8B7E-0A8A049C4E21}" type="presOf" srcId="{F8859291-513E-41A2-A14D-7E819556BDD9}" destId="{D2E805A9-9C23-46FA-8F73-6AAB3EC983EE}" srcOrd="0" destOrd="0" presId="urn:microsoft.com/office/officeart/2005/8/layout/bProcess4"/>
    <dgm:cxn modelId="{DC5C84D5-CF2D-4AB5-A80A-AF4A560411EC}" type="presOf" srcId="{6B098BE4-2D99-4E80-AD70-8BF9AA131405}" destId="{8AF06B73-1D8E-4E70-8A48-2964A2CC517A}" srcOrd="0" destOrd="0" presId="urn:microsoft.com/office/officeart/2005/8/layout/bProcess4"/>
    <dgm:cxn modelId="{8C74B8E1-2064-490C-8EE6-9B3DDA9D8028}" type="presOf" srcId="{8D09FC73-38FC-447D-B859-10D94777CFCC}" destId="{70D5DD14-7BEF-4BF0-918A-5F7BD00ABB36}" srcOrd="0" destOrd="0" presId="urn:microsoft.com/office/officeart/2005/8/layout/bProcess4"/>
    <dgm:cxn modelId="{E4B8A7E5-AB75-438A-B282-E871209A6F6D}" type="presOf" srcId="{E427BCDA-5353-44BF-A1DA-9FF1C7BA7DDE}" destId="{B84D88DD-3F2F-4D2D-8AE4-631C3AF7F13F}" srcOrd="0" destOrd="0" presId="urn:microsoft.com/office/officeart/2005/8/layout/bProcess4"/>
    <dgm:cxn modelId="{F39A63F1-6399-4076-98D3-999E348D6FDD}" type="presOf" srcId="{C514769D-1B17-4CC3-B522-2DD82F3E8366}" destId="{DA11D291-7A30-488F-899B-23701B72809B}" srcOrd="0" destOrd="0" presId="urn:microsoft.com/office/officeart/2005/8/layout/bProcess4"/>
    <dgm:cxn modelId="{34BD35FB-AEBF-4752-90BF-AE9952D43AC0}" srcId="{C514769D-1B17-4CC3-B522-2DD82F3E8366}" destId="{BFCEC8DC-1922-4A1F-8055-B3E323F5C666}" srcOrd="6" destOrd="0" parTransId="{AC4DD712-EDF0-4713-8B26-5662037DBD16}" sibTransId="{6B098BE4-2D99-4E80-AD70-8BF9AA131405}"/>
    <dgm:cxn modelId="{34D1CD0E-2721-4881-AC60-9FFF17CAC085}" type="presParOf" srcId="{DA11D291-7A30-488F-899B-23701B72809B}" destId="{DBEFE2BD-AC82-480D-B8DD-5F6DCF405F20}" srcOrd="0" destOrd="0" presId="urn:microsoft.com/office/officeart/2005/8/layout/bProcess4"/>
    <dgm:cxn modelId="{41912FDC-37F6-40EF-B335-13018AF0BF76}" type="presParOf" srcId="{DBEFE2BD-AC82-480D-B8DD-5F6DCF405F20}" destId="{B1240D81-25DA-4A0D-853C-0A1FEECA05B6}" srcOrd="0" destOrd="0" presId="urn:microsoft.com/office/officeart/2005/8/layout/bProcess4"/>
    <dgm:cxn modelId="{B44CA39B-A96D-4283-9032-5C2ECF5590D3}" type="presParOf" srcId="{DBEFE2BD-AC82-480D-B8DD-5F6DCF405F20}" destId="{5C6198D9-BC51-4CC1-AD78-9A465886666F}" srcOrd="1" destOrd="0" presId="urn:microsoft.com/office/officeart/2005/8/layout/bProcess4"/>
    <dgm:cxn modelId="{3D1612D3-82C8-4295-A607-C0E1F5890980}" type="presParOf" srcId="{DA11D291-7A30-488F-899B-23701B72809B}" destId="{EDED8B97-1250-4240-8EE2-ED7D2194FA97}" srcOrd="1" destOrd="0" presId="urn:microsoft.com/office/officeart/2005/8/layout/bProcess4"/>
    <dgm:cxn modelId="{49470FA8-F223-47A4-AD15-A428FC9FE548}" type="presParOf" srcId="{DA11D291-7A30-488F-899B-23701B72809B}" destId="{D53F3926-D0DF-4ECF-A666-FBEB9F89E146}" srcOrd="2" destOrd="0" presId="urn:microsoft.com/office/officeart/2005/8/layout/bProcess4"/>
    <dgm:cxn modelId="{ADFCEE0C-FE65-406A-A9D0-BAFE4D688AE4}" type="presParOf" srcId="{D53F3926-D0DF-4ECF-A666-FBEB9F89E146}" destId="{E17CEA4D-68FF-4D12-AAEF-B591E9A259F2}" srcOrd="0" destOrd="0" presId="urn:microsoft.com/office/officeart/2005/8/layout/bProcess4"/>
    <dgm:cxn modelId="{CF26D8DE-698F-4F8D-9D3E-4B753BFAD5B5}" type="presParOf" srcId="{D53F3926-D0DF-4ECF-A666-FBEB9F89E146}" destId="{C1F82320-987B-45A8-9B7A-031CE69B6400}" srcOrd="1" destOrd="0" presId="urn:microsoft.com/office/officeart/2005/8/layout/bProcess4"/>
    <dgm:cxn modelId="{6BE9E57A-217C-4A70-BF04-AEBE91CA351D}" type="presParOf" srcId="{DA11D291-7A30-488F-899B-23701B72809B}" destId="{F8C67881-7A19-4878-8157-260DEF05088A}" srcOrd="3" destOrd="0" presId="urn:microsoft.com/office/officeart/2005/8/layout/bProcess4"/>
    <dgm:cxn modelId="{DC29F316-AEA7-4208-9A1B-449771618CC0}" type="presParOf" srcId="{DA11D291-7A30-488F-899B-23701B72809B}" destId="{BA8DC51A-E26B-4A50-B247-B8A4B0AEDE15}" srcOrd="4" destOrd="0" presId="urn:microsoft.com/office/officeart/2005/8/layout/bProcess4"/>
    <dgm:cxn modelId="{76EB9ED9-6637-49C7-AF59-B37AE44F6674}" type="presParOf" srcId="{BA8DC51A-E26B-4A50-B247-B8A4B0AEDE15}" destId="{54CC244E-F6C8-48A0-AD28-B7A8D90459C5}" srcOrd="0" destOrd="0" presId="urn:microsoft.com/office/officeart/2005/8/layout/bProcess4"/>
    <dgm:cxn modelId="{BC74007F-C5DA-4222-8C48-E9C52A966CD8}" type="presParOf" srcId="{BA8DC51A-E26B-4A50-B247-B8A4B0AEDE15}" destId="{B84D88DD-3F2F-4D2D-8AE4-631C3AF7F13F}" srcOrd="1" destOrd="0" presId="urn:microsoft.com/office/officeart/2005/8/layout/bProcess4"/>
    <dgm:cxn modelId="{FFB6CD49-F0CB-4C76-AA13-8CB5DE25AE14}" type="presParOf" srcId="{DA11D291-7A30-488F-899B-23701B72809B}" destId="{17D3A715-FA83-4D65-92B9-301B58BED957}" srcOrd="5" destOrd="0" presId="urn:microsoft.com/office/officeart/2005/8/layout/bProcess4"/>
    <dgm:cxn modelId="{90D6C207-F6EB-4C70-B7D7-FB131F8B25C6}" type="presParOf" srcId="{DA11D291-7A30-488F-899B-23701B72809B}" destId="{EF05B951-C3AC-42EF-A961-6B603F521314}" srcOrd="6" destOrd="0" presId="urn:microsoft.com/office/officeart/2005/8/layout/bProcess4"/>
    <dgm:cxn modelId="{C07F167A-16CE-4565-8567-2F68D573AD7D}" type="presParOf" srcId="{EF05B951-C3AC-42EF-A961-6B603F521314}" destId="{2B669C1A-9B9B-4A68-811A-4C0CA2AFE540}" srcOrd="0" destOrd="0" presId="urn:microsoft.com/office/officeart/2005/8/layout/bProcess4"/>
    <dgm:cxn modelId="{ACF9A17F-0C5D-4635-ABFC-8E1CFE36C414}" type="presParOf" srcId="{EF05B951-C3AC-42EF-A961-6B603F521314}" destId="{1544A529-1C2D-4013-AE6A-2A039122E98B}" srcOrd="1" destOrd="0" presId="urn:microsoft.com/office/officeart/2005/8/layout/bProcess4"/>
    <dgm:cxn modelId="{279F38FD-68BD-41B8-8172-B49602C7C22B}" type="presParOf" srcId="{DA11D291-7A30-488F-899B-23701B72809B}" destId="{FE681F7B-CD2E-4AF3-8592-2FA3855263C8}" srcOrd="7" destOrd="0" presId="urn:microsoft.com/office/officeart/2005/8/layout/bProcess4"/>
    <dgm:cxn modelId="{2E0271D8-6443-4E74-AFF6-2F0E3763E864}" type="presParOf" srcId="{DA11D291-7A30-488F-899B-23701B72809B}" destId="{94E7FD93-720A-4A40-9AC2-CDD809BF0DAB}" srcOrd="8" destOrd="0" presId="urn:microsoft.com/office/officeart/2005/8/layout/bProcess4"/>
    <dgm:cxn modelId="{2AFCD6C3-D88E-4087-864A-CE910FC6DEE5}" type="presParOf" srcId="{94E7FD93-720A-4A40-9AC2-CDD809BF0DAB}" destId="{7CAD28F5-389D-4B8F-A8A8-7EC878A61185}" srcOrd="0" destOrd="0" presId="urn:microsoft.com/office/officeart/2005/8/layout/bProcess4"/>
    <dgm:cxn modelId="{60FD12DA-D7C1-4DE5-8F29-FD8E1C9C67A0}" type="presParOf" srcId="{94E7FD93-720A-4A40-9AC2-CDD809BF0DAB}" destId="{70D5DD14-7BEF-4BF0-918A-5F7BD00ABB36}" srcOrd="1" destOrd="0" presId="urn:microsoft.com/office/officeart/2005/8/layout/bProcess4"/>
    <dgm:cxn modelId="{39E4B7D8-4902-4798-AA07-0555DA3502CE}" type="presParOf" srcId="{DA11D291-7A30-488F-899B-23701B72809B}" destId="{5B32767B-3E98-4A00-99E2-AB31C8C69500}" srcOrd="9" destOrd="0" presId="urn:microsoft.com/office/officeart/2005/8/layout/bProcess4"/>
    <dgm:cxn modelId="{5E5F7FE8-79FE-4E2A-BBF7-67763D550367}" type="presParOf" srcId="{DA11D291-7A30-488F-899B-23701B72809B}" destId="{AD4606C4-28F4-4E29-A32C-C9FFB6452992}" srcOrd="10" destOrd="0" presId="urn:microsoft.com/office/officeart/2005/8/layout/bProcess4"/>
    <dgm:cxn modelId="{09BD049F-1509-462B-A114-6EF9713182D5}" type="presParOf" srcId="{AD4606C4-28F4-4E29-A32C-C9FFB6452992}" destId="{A6739AB7-0A39-4CC2-A5B4-E0FFAB46D0F6}" srcOrd="0" destOrd="0" presId="urn:microsoft.com/office/officeart/2005/8/layout/bProcess4"/>
    <dgm:cxn modelId="{BA5E94C4-5166-4C4E-A2F0-2C799116507D}" type="presParOf" srcId="{AD4606C4-28F4-4E29-A32C-C9FFB6452992}" destId="{CC062C85-46C6-4A18-9451-EA14EE98B2E4}" srcOrd="1" destOrd="0" presId="urn:microsoft.com/office/officeart/2005/8/layout/bProcess4"/>
    <dgm:cxn modelId="{B96A8E6B-F445-4E0E-A4B4-8C8C2EF60D23}" type="presParOf" srcId="{DA11D291-7A30-488F-899B-23701B72809B}" destId="{D2E805A9-9C23-46FA-8F73-6AAB3EC983EE}" srcOrd="11" destOrd="0" presId="urn:microsoft.com/office/officeart/2005/8/layout/bProcess4"/>
    <dgm:cxn modelId="{74092D3B-C014-42B0-BB16-FE460A1ACC12}" type="presParOf" srcId="{DA11D291-7A30-488F-899B-23701B72809B}" destId="{8AD83743-36CD-4945-9285-1EBE1BEED190}" srcOrd="12" destOrd="0" presId="urn:microsoft.com/office/officeart/2005/8/layout/bProcess4"/>
    <dgm:cxn modelId="{5EBF0D88-C658-490F-B0DB-42E48E652D68}" type="presParOf" srcId="{8AD83743-36CD-4945-9285-1EBE1BEED190}" destId="{AD8548BD-C17C-47CC-A84C-754206CEF73F}" srcOrd="0" destOrd="0" presId="urn:microsoft.com/office/officeart/2005/8/layout/bProcess4"/>
    <dgm:cxn modelId="{9340E052-F851-423C-8C6A-02E463EBA892}" type="presParOf" srcId="{8AD83743-36CD-4945-9285-1EBE1BEED190}" destId="{CC30E86E-2502-413E-AB3F-FC0A8834435D}" srcOrd="1" destOrd="0" presId="urn:microsoft.com/office/officeart/2005/8/layout/bProcess4"/>
    <dgm:cxn modelId="{B68829E2-1963-41D1-80F6-1D54941CD5D3}" type="presParOf" srcId="{DA11D291-7A30-488F-899B-23701B72809B}" destId="{8AF06B73-1D8E-4E70-8A48-2964A2CC517A}" srcOrd="13" destOrd="0" presId="urn:microsoft.com/office/officeart/2005/8/layout/bProcess4"/>
    <dgm:cxn modelId="{ADABAD42-6F59-478E-8F83-601D62CCA6E1}" type="presParOf" srcId="{DA11D291-7A30-488F-899B-23701B72809B}" destId="{1ECBE6AD-B6EC-4401-A143-43AE3080A778}" srcOrd="14" destOrd="0" presId="urn:microsoft.com/office/officeart/2005/8/layout/bProcess4"/>
    <dgm:cxn modelId="{80C0875B-02E6-46D0-BB75-3D0C1BA4364C}" type="presParOf" srcId="{1ECBE6AD-B6EC-4401-A143-43AE3080A778}" destId="{2BC9FEB5-ABF7-4132-A12B-76795D4EA0A8}" srcOrd="0" destOrd="0" presId="urn:microsoft.com/office/officeart/2005/8/layout/bProcess4"/>
    <dgm:cxn modelId="{DBA90EAC-AECF-42BB-840E-5B298B0806FA}" type="presParOf" srcId="{1ECBE6AD-B6EC-4401-A143-43AE3080A778}" destId="{8D1602E3-61EB-4C90-9DE2-98B2D771E3A6}" srcOrd="1" destOrd="0" presId="urn:microsoft.com/office/officeart/2005/8/layout/bProcess4"/>
    <dgm:cxn modelId="{5F2A0181-4D88-4971-BB9C-FC0440B6BD7F}" type="presParOf" srcId="{DA11D291-7A30-488F-899B-23701B72809B}" destId="{E483044B-9370-4D36-A422-01CF4129F2B2}" srcOrd="15" destOrd="0" presId="urn:microsoft.com/office/officeart/2005/8/layout/bProcess4"/>
    <dgm:cxn modelId="{47ACC189-46B0-469C-8C07-5927D32E169A}" type="presParOf" srcId="{DA11D291-7A30-488F-899B-23701B72809B}" destId="{0994A0C5-FE85-4004-8284-DC7B65E88D65}" srcOrd="16" destOrd="0" presId="urn:microsoft.com/office/officeart/2005/8/layout/bProcess4"/>
    <dgm:cxn modelId="{961E03EC-1900-4451-863B-EFA8B5FB6126}" type="presParOf" srcId="{0994A0C5-FE85-4004-8284-DC7B65E88D65}" destId="{809D6D2B-2613-476C-963E-77AD35DB15B8}" srcOrd="0" destOrd="0" presId="urn:microsoft.com/office/officeart/2005/8/layout/bProcess4"/>
    <dgm:cxn modelId="{A839561D-2ED4-49AF-B654-2B7BDE5F875E}" type="presParOf" srcId="{0994A0C5-FE85-4004-8284-DC7B65E88D65}" destId="{620230E5-AB62-4084-8C70-B0289890427D}"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924FE2A-FC4D-4D36-8C68-D5360B1FE545}" type="doc">
      <dgm:prSet loTypeId="urn:microsoft.com/office/officeart/2005/8/layout/hProcess6" loCatId="process" qsTypeId="urn:microsoft.com/office/officeart/2005/8/quickstyle/simple1" qsCatId="simple" csTypeId="urn:microsoft.com/office/officeart/2005/8/colors/accent3_1" csCatId="accent3" phldr="1"/>
      <dgm:spPr/>
      <dgm:t>
        <a:bodyPr/>
        <a:lstStyle/>
        <a:p>
          <a:endParaRPr lang="en-IN"/>
        </a:p>
      </dgm:t>
    </dgm:pt>
    <dgm:pt modelId="{AA7FA61C-CC6D-4FFB-92CC-59145935CF65}">
      <dgm:prSet phldrT="[Text]"/>
      <dgm:spPr/>
      <dgm:t>
        <a:bodyPr/>
        <a:lstStyle/>
        <a:p>
          <a:r>
            <a:rPr lang="en-IN" dirty="0"/>
            <a:t>Development kick-off</a:t>
          </a:r>
        </a:p>
      </dgm:t>
    </dgm:pt>
    <dgm:pt modelId="{428F81C4-2786-4F82-BA2E-D9A33EB163FE}" type="parTrans" cxnId="{3DFC0133-FF3B-4D80-8681-007589C80892}">
      <dgm:prSet/>
      <dgm:spPr/>
      <dgm:t>
        <a:bodyPr/>
        <a:lstStyle/>
        <a:p>
          <a:endParaRPr lang="en-IN"/>
        </a:p>
      </dgm:t>
    </dgm:pt>
    <dgm:pt modelId="{8A40B637-1C20-4E73-AF0B-AB37C5444361}" type="sibTrans" cxnId="{3DFC0133-FF3B-4D80-8681-007589C80892}">
      <dgm:prSet/>
      <dgm:spPr/>
      <dgm:t>
        <a:bodyPr/>
        <a:lstStyle/>
        <a:p>
          <a:endParaRPr lang="en-IN"/>
        </a:p>
      </dgm:t>
    </dgm:pt>
    <dgm:pt modelId="{680B3DB6-A2B7-4C4E-B9EA-01E5BE9C7DDE}">
      <dgm:prSet phldrT="[Text]"/>
      <dgm:spPr/>
      <dgm:t>
        <a:bodyPr/>
        <a:lstStyle/>
        <a:p>
          <a:r>
            <a:rPr lang="en-IN" dirty="0"/>
            <a:t>Review design deliverables and development requirement</a:t>
          </a:r>
        </a:p>
      </dgm:t>
    </dgm:pt>
    <dgm:pt modelId="{D5C845D9-5796-4757-911E-91ADCFA67F8D}" type="parTrans" cxnId="{1C9E93F1-0988-47E3-A77D-DFA9687CFFF9}">
      <dgm:prSet/>
      <dgm:spPr/>
      <dgm:t>
        <a:bodyPr/>
        <a:lstStyle/>
        <a:p>
          <a:endParaRPr lang="en-IN"/>
        </a:p>
      </dgm:t>
    </dgm:pt>
    <dgm:pt modelId="{26A27F10-E394-4CB8-A035-769AD26DE567}" type="sibTrans" cxnId="{1C9E93F1-0988-47E3-A77D-DFA9687CFFF9}">
      <dgm:prSet/>
      <dgm:spPr/>
      <dgm:t>
        <a:bodyPr/>
        <a:lstStyle/>
        <a:p>
          <a:endParaRPr lang="en-IN"/>
        </a:p>
      </dgm:t>
    </dgm:pt>
    <dgm:pt modelId="{5376A4C2-C3C4-45BD-9873-9BFD7414FFE5}">
      <dgm:prSet phldrT="[Text]"/>
      <dgm:spPr/>
      <dgm:t>
        <a:bodyPr/>
        <a:lstStyle/>
        <a:p>
          <a:r>
            <a:rPr lang="en-IN" dirty="0"/>
            <a:t>Front end development 	</a:t>
          </a:r>
        </a:p>
      </dgm:t>
    </dgm:pt>
    <dgm:pt modelId="{44996E75-583B-434F-B3E1-657DC5CD0697}" type="parTrans" cxnId="{483E64DA-6EA8-4AA3-8C35-9DD54AF4B44F}">
      <dgm:prSet/>
      <dgm:spPr/>
      <dgm:t>
        <a:bodyPr/>
        <a:lstStyle/>
        <a:p>
          <a:endParaRPr lang="en-IN"/>
        </a:p>
      </dgm:t>
    </dgm:pt>
    <dgm:pt modelId="{4FC7A4B6-DDE7-47AA-9D60-7890C9A6D98A}" type="sibTrans" cxnId="{483E64DA-6EA8-4AA3-8C35-9DD54AF4B44F}">
      <dgm:prSet/>
      <dgm:spPr/>
      <dgm:t>
        <a:bodyPr/>
        <a:lstStyle/>
        <a:p>
          <a:endParaRPr lang="en-IN"/>
        </a:p>
      </dgm:t>
    </dgm:pt>
    <dgm:pt modelId="{29D11294-C7A5-4E1A-A22C-3A9916E8CB1D}">
      <dgm:prSet phldrT="[Text]"/>
      <dgm:spPr/>
      <dgm:t>
        <a:bodyPr/>
        <a:lstStyle/>
        <a:p>
          <a:r>
            <a:rPr lang="en-IN" dirty="0"/>
            <a:t>Translate UI designs into HTML, CSS and JavaScript code</a:t>
          </a:r>
        </a:p>
      </dgm:t>
    </dgm:pt>
    <dgm:pt modelId="{56C04B97-3875-4DDB-8CEE-E1AA8159B6E2}" type="parTrans" cxnId="{73707AF5-C9BC-4D36-89CC-71F31FD3584D}">
      <dgm:prSet/>
      <dgm:spPr/>
      <dgm:t>
        <a:bodyPr/>
        <a:lstStyle/>
        <a:p>
          <a:endParaRPr lang="en-IN"/>
        </a:p>
      </dgm:t>
    </dgm:pt>
    <dgm:pt modelId="{14706B9F-0B0C-4CC3-8145-5F52E0F31DCA}" type="sibTrans" cxnId="{73707AF5-C9BC-4D36-89CC-71F31FD3584D}">
      <dgm:prSet/>
      <dgm:spPr/>
      <dgm:t>
        <a:bodyPr/>
        <a:lstStyle/>
        <a:p>
          <a:endParaRPr lang="en-IN"/>
        </a:p>
      </dgm:t>
    </dgm:pt>
    <dgm:pt modelId="{E24E6884-2DC4-4920-8E18-7B3FE96FE519}">
      <dgm:prSet phldrT="[Text]"/>
      <dgm:spPr/>
      <dgm:t>
        <a:bodyPr/>
        <a:lstStyle/>
        <a:p>
          <a:r>
            <a:rPr lang="en-IN" dirty="0"/>
            <a:t>Implement responsive layout simple design and user interface</a:t>
          </a:r>
        </a:p>
      </dgm:t>
    </dgm:pt>
    <dgm:pt modelId="{FF8EEA5C-57B8-47C5-860C-FFB5A03B1DA7}" type="parTrans" cxnId="{AB3E0B57-6A05-4279-915C-F123017B554C}">
      <dgm:prSet/>
      <dgm:spPr/>
      <dgm:t>
        <a:bodyPr/>
        <a:lstStyle/>
        <a:p>
          <a:endParaRPr lang="en-IN"/>
        </a:p>
      </dgm:t>
    </dgm:pt>
    <dgm:pt modelId="{9116FF19-12E8-45A5-9C7D-C532853C5F53}" type="sibTrans" cxnId="{AB3E0B57-6A05-4279-915C-F123017B554C}">
      <dgm:prSet/>
      <dgm:spPr/>
      <dgm:t>
        <a:bodyPr/>
        <a:lstStyle/>
        <a:p>
          <a:endParaRPr lang="en-IN"/>
        </a:p>
      </dgm:t>
    </dgm:pt>
    <dgm:pt modelId="{97A15F37-7AEC-4AFB-A481-5BA490D14440}">
      <dgm:prSet phldrT="[Text]"/>
      <dgm:spPr/>
      <dgm:t>
        <a:bodyPr/>
        <a:lstStyle/>
        <a:p>
          <a:r>
            <a:rPr lang="en-IN" dirty="0"/>
            <a:t>Backend development</a:t>
          </a:r>
        </a:p>
      </dgm:t>
    </dgm:pt>
    <dgm:pt modelId="{E40FA3D5-51EE-438F-9CBA-99178CCC70D2}" type="parTrans" cxnId="{E399D1A1-A15F-440F-90B4-C96C66244B24}">
      <dgm:prSet/>
      <dgm:spPr/>
      <dgm:t>
        <a:bodyPr/>
        <a:lstStyle/>
        <a:p>
          <a:endParaRPr lang="en-IN"/>
        </a:p>
      </dgm:t>
    </dgm:pt>
    <dgm:pt modelId="{364D7760-1F84-4A06-AE9A-B0562CAD2DFC}" type="sibTrans" cxnId="{E399D1A1-A15F-440F-90B4-C96C66244B24}">
      <dgm:prSet/>
      <dgm:spPr/>
      <dgm:t>
        <a:bodyPr/>
        <a:lstStyle/>
        <a:p>
          <a:endParaRPr lang="en-IN"/>
        </a:p>
      </dgm:t>
    </dgm:pt>
    <dgm:pt modelId="{958656D8-CE98-4DD0-96D3-FDD0987AFE85}">
      <dgm:prSet phldrT="[Text]"/>
      <dgm:spPr/>
      <dgm:t>
        <a:bodyPr/>
        <a:lstStyle/>
        <a:p>
          <a:r>
            <a:rPr lang="en-IN" dirty="0"/>
            <a:t>Set up server side infrastructure</a:t>
          </a:r>
        </a:p>
      </dgm:t>
    </dgm:pt>
    <dgm:pt modelId="{870659A5-56CE-479D-9F8F-632F27E52976}" type="parTrans" cxnId="{DA1B64F5-5D3F-444F-BF1D-5D80BFC203A7}">
      <dgm:prSet/>
      <dgm:spPr/>
      <dgm:t>
        <a:bodyPr/>
        <a:lstStyle/>
        <a:p>
          <a:endParaRPr lang="en-IN"/>
        </a:p>
      </dgm:t>
    </dgm:pt>
    <dgm:pt modelId="{0C93D4C4-32C5-41F4-A65E-C43A7E056DB6}" type="sibTrans" cxnId="{DA1B64F5-5D3F-444F-BF1D-5D80BFC203A7}">
      <dgm:prSet/>
      <dgm:spPr/>
      <dgm:t>
        <a:bodyPr/>
        <a:lstStyle/>
        <a:p>
          <a:endParaRPr lang="en-IN"/>
        </a:p>
      </dgm:t>
    </dgm:pt>
    <dgm:pt modelId="{A5DF9C70-C5F4-43D3-AA34-74C7CF2DECE9}">
      <dgm:prSet phldrT="[Text]"/>
      <dgm:spPr/>
      <dgm:t>
        <a:bodyPr/>
        <a:lstStyle/>
        <a:p>
          <a:r>
            <a:rPr lang="en-IN" dirty="0"/>
            <a:t>Develop Apis for communication between frontend and backend </a:t>
          </a:r>
        </a:p>
      </dgm:t>
    </dgm:pt>
    <dgm:pt modelId="{8780935D-3ED4-46EA-84FF-9156A8601FB3}" type="parTrans" cxnId="{17164907-CCC3-4391-8129-D0BB929F8538}">
      <dgm:prSet/>
      <dgm:spPr/>
      <dgm:t>
        <a:bodyPr/>
        <a:lstStyle/>
        <a:p>
          <a:endParaRPr lang="en-IN"/>
        </a:p>
      </dgm:t>
    </dgm:pt>
    <dgm:pt modelId="{4E0A5CC7-3F47-4AC1-BC98-AA5D55FE35D2}" type="sibTrans" cxnId="{17164907-CCC3-4391-8129-D0BB929F8538}">
      <dgm:prSet/>
      <dgm:spPr/>
      <dgm:t>
        <a:bodyPr/>
        <a:lstStyle/>
        <a:p>
          <a:endParaRPr lang="en-IN"/>
        </a:p>
      </dgm:t>
    </dgm:pt>
    <dgm:pt modelId="{78492AE6-E0DC-4878-BD0A-DB76FE31E134}">
      <dgm:prSet phldrT="[Text]"/>
      <dgm:spPr/>
      <dgm:t>
        <a:bodyPr/>
        <a:lstStyle/>
        <a:p>
          <a:r>
            <a:rPr lang="en-IN" dirty="0"/>
            <a:t>Optimize performance</a:t>
          </a:r>
        </a:p>
      </dgm:t>
    </dgm:pt>
    <dgm:pt modelId="{6970E960-8FA0-4823-A1F5-307CE08E354D}" type="parTrans" cxnId="{B3A1DC28-E623-4790-849F-8A0C77D6B635}">
      <dgm:prSet/>
      <dgm:spPr/>
      <dgm:t>
        <a:bodyPr/>
        <a:lstStyle/>
        <a:p>
          <a:endParaRPr lang="en-IN"/>
        </a:p>
      </dgm:t>
    </dgm:pt>
    <dgm:pt modelId="{F8D7184D-547C-4FB0-9D35-A7263401077B}" type="sibTrans" cxnId="{B3A1DC28-E623-4790-849F-8A0C77D6B635}">
      <dgm:prSet/>
      <dgm:spPr/>
      <dgm:t>
        <a:bodyPr/>
        <a:lstStyle/>
        <a:p>
          <a:endParaRPr lang="en-IN"/>
        </a:p>
      </dgm:t>
    </dgm:pt>
    <dgm:pt modelId="{BCD5F421-B9F3-4301-8414-EAEFAAFC408C}" type="pres">
      <dgm:prSet presAssocID="{B924FE2A-FC4D-4D36-8C68-D5360B1FE545}" presName="theList" presStyleCnt="0">
        <dgm:presLayoutVars>
          <dgm:dir/>
          <dgm:animLvl val="lvl"/>
          <dgm:resizeHandles val="exact"/>
        </dgm:presLayoutVars>
      </dgm:prSet>
      <dgm:spPr/>
    </dgm:pt>
    <dgm:pt modelId="{A1BA55DE-CA8D-406A-AE0E-21E22D05B7DB}" type="pres">
      <dgm:prSet presAssocID="{AA7FA61C-CC6D-4FFB-92CC-59145935CF65}" presName="compNode" presStyleCnt="0"/>
      <dgm:spPr/>
    </dgm:pt>
    <dgm:pt modelId="{B32D8AD9-E500-431B-8B47-96327F90AD18}" type="pres">
      <dgm:prSet presAssocID="{AA7FA61C-CC6D-4FFB-92CC-59145935CF65}" presName="noGeometry" presStyleCnt="0"/>
      <dgm:spPr/>
    </dgm:pt>
    <dgm:pt modelId="{59F72A91-68A4-4F7B-BF79-E3CD49903188}" type="pres">
      <dgm:prSet presAssocID="{AA7FA61C-CC6D-4FFB-92CC-59145935CF65}" presName="childTextVisible" presStyleLbl="bgAccFollowNode1" presStyleIdx="0" presStyleCnt="3">
        <dgm:presLayoutVars>
          <dgm:bulletEnabled val="1"/>
        </dgm:presLayoutVars>
      </dgm:prSet>
      <dgm:spPr/>
    </dgm:pt>
    <dgm:pt modelId="{4301C762-96BC-4A78-8932-9A6023DE5E89}" type="pres">
      <dgm:prSet presAssocID="{AA7FA61C-CC6D-4FFB-92CC-59145935CF65}" presName="childTextHidden" presStyleLbl="bgAccFollowNode1" presStyleIdx="0" presStyleCnt="3"/>
      <dgm:spPr/>
    </dgm:pt>
    <dgm:pt modelId="{B0304E9C-FD2D-4FE9-89DE-8479C3F061BA}" type="pres">
      <dgm:prSet presAssocID="{AA7FA61C-CC6D-4FFB-92CC-59145935CF65}" presName="parentText" presStyleLbl="node1" presStyleIdx="0" presStyleCnt="3">
        <dgm:presLayoutVars>
          <dgm:chMax val="1"/>
          <dgm:bulletEnabled val="1"/>
        </dgm:presLayoutVars>
      </dgm:prSet>
      <dgm:spPr/>
    </dgm:pt>
    <dgm:pt modelId="{D9BFB189-0C4A-4ED3-B5DA-80274EED866A}" type="pres">
      <dgm:prSet presAssocID="{AA7FA61C-CC6D-4FFB-92CC-59145935CF65}" presName="aSpace" presStyleCnt="0"/>
      <dgm:spPr/>
    </dgm:pt>
    <dgm:pt modelId="{AB69203F-0E58-40F5-B6A1-E12B045B2627}" type="pres">
      <dgm:prSet presAssocID="{5376A4C2-C3C4-45BD-9873-9BFD7414FFE5}" presName="compNode" presStyleCnt="0"/>
      <dgm:spPr/>
    </dgm:pt>
    <dgm:pt modelId="{D08178F0-F90F-427C-B01D-01328010E552}" type="pres">
      <dgm:prSet presAssocID="{5376A4C2-C3C4-45BD-9873-9BFD7414FFE5}" presName="noGeometry" presStyleCnt="0"/>
      <dgm:spPr/>
    </dgm:pt>
    <dgm:pt modelId="{0026D4E4-3E5F-4B63-B394-2CDB59E75A4E}" type="pres">
      <dgm:prSet presAssocID="{5376A4C2-C3C4-45BD-9873-9BFD7414FFE5}" presName="childTextVisible" presStyleLbl="bgAccFollowNode1" presStyleIdx="1" presStyleCnt="3">
        <dgm:presLayoutVars>
          <dgm:bulletEnabled val="1"/>
        </dgm:presLayoutVars>
      </dgm:prSet>
      <dgm:spPr/>
    </dgm:pt>
    <dgm:pt modelId="{6E3336DE-55B3-4916-9E16-64E7363DE6EF}" type="pres">
      <dgm:prSet presAssocID="{5376A4C2-C3C4-45BD-9873-9BFD7414FFE5}" presName="childTextHidden" presStyleLbl="bgAccFollowNode1" presStyleIdx="1" presStyleCnt="3"/>
      <dgm:spPr/>
    </dgm:pt>
    <dgm:pt modelId="{234529DB-4AD6-4661-A7B9-D9420090E9A5}" type="pres">
      <dgm:prSet presAssocID="{5376A4C2-C3C4-45BD-9873-9BFD7414FFE5}" presName="parentText" presStyleLbl="node1" presStyleIdx="1" presStyleCnt="3">
        <dgm:presLayoutVars>
          <dgm:chMax val="1"/>
          <dgm:bulletEnabled val="1"/>
        </dgm:presLayoutVars>
      </dgm:prSet>
      <dgm:spPr/>
    </dgm:pt>
    <dgm:pt modelId="{C9732416-F3A7-44E6-A0D7-E507A0BF0D1A}" type="pres">
      <dgm:prSet presAssocID="{5376A4C2-C3C4-45BD-9873-9BFD7414FFE5}" presName="aSpace" presStyleCnt="0"/>
      <dgm:spPr/>
    </dgm:pt>
    <dgm:pt modelId="{63379C62-DA3B-4720-94E1-3A7D6DF60498}" type="pres">
      <dgm:prSet presAssocID="{97A15F37-7AEC-4AFB-A481-5BA490D14440}" presName="compNode" presStyleCnt="0"/>
      <dgm:spPr/>
    </dgm:pt>
    <dgm:pt modelId="{33C7DE45-346B-4E39-82A5-5C27DF0E5EF6}" type="pres">
      <dgm:prSet presAssocID="{97A15F37-7AEC-4AFB-A481-5BA490D14440}" presName="noGeometry" presStyleCnt="0"/>
      <dgm:spPr/>
    </dgm:pt>
    <dgm:pt modelId="{AC758EEB-EBE2-4BDB-83D7-D1EF49B0AC38}" type="pres">
      <dgm:prSet presAssocID="{97A15F37-7AEC-4AFB-A481-5BA490D14440}" presName="childTextVisible" presStyleLbl="bgAccFollowNode1" presStyleIdx="2" presStyleCnt="3">
        <dgm:presLayoutVars>
          <dgm:bulletEnabled val="1"/>
        </dgm:presLayoutVars>
      </dgm:prSet>
      <dgm:spPr/>
    </dgm:pt>
    <dgm:pt modelId="{185BE190-7B68-463A-8FBC-2F20AA80997E}" type="pres">
      <dgm:prSet presAssocID="{97A15F37-7AEC-4AFB-A481-5BA490D14440}" presName="childTextHidden" presStyleLbl="bgAccFollowNode1" presStyleIdx="2" presStyleCnt="3"/>
      <dgm:spPr/>
    </dgm:pt>
    <dgm:pt modelId="{0983286D-BC5B-4412-AE38-FE32E5067562}" type="pres">
      <dgm:prSet presAssocID="{97A15F37-7AEC-4AFB-A481-5BA490D14440}" presName="parentText" presStyleLbl="node1" presStyleIdx="2" presStyleCnt="3">
        <dgm:presLayoutVars>
          <dgm:chMax val="1"/>
          <dgm:bulletEnabled val="1"/>
        </dgm:presLayoutVars>
      </dgm:prSet>
      <dgm:spPr/>
    </dgm:pt>
  </dgm:ptLst>
  <dgm:cxnLst>
    <dgm:cxn modelId="{17164907-CCC3-4391-8129-D0BB929F8538}" srcId="{97A15F37-7AEC-4AFB-A481-5BA490D14440}" destId="{A5DF9C70-C5F4-43D3-AA34-74C7CF2DECE9}" srcOrd="1" destOrd="0" parTransId="{8780935D-3ED4-46EA-84FF-9156A8601FB3}" sibTransId="{4E0A5CC7-3F47-4AC1-BC98-AA5D55FE35D2}"/>
    <dgm:cxn modelId="{B3A1DC28-E623-4790-849F-8A0C77D6B635}" srcId="{97A15F37-7AEC-4AFB-A481-5BA490D14440}" destId="{78492AE6-E0DC-4878-BD0A-DB76FE31E134}" srcOrd="2" destOrd="0" parTransId="{6970E960-8FA0-4823-A1F5-307CE08E354D}" sibTransId="{F8D7184D-547C-4FB0-9D35-A7263401077B}"/>
    <dgm:cxn modelId="{3DFC0133-FF3B-4D80-8681-007589C80892}" srcId="{B924FE2A-FC4D-4D36-8C68-D5360B1FE545}" destId="{AA7FA61C-CC6D-4FFB-92CC-59145935CF65}" srcOrd="0" destOrd="0" parTransId="{428F81C4-2786-4F82-BA2E-D9A33EB163FE}" sibTransId="{8A40B637-1C20-4E73-AF0B-AB37C5444361}"/>
    <dgm:cxn modelId="{14032233-A0B9-4D73-A8C5-D4A9E33555B4}" type="presOf" srcId="{958656D8-CE98-4DD0-96D3-FDD0987AFE85}" destId="{AC758EEB-EBE2-4BDB-83D7-D1EF49B0AC38}" srcOrd="0" destOrd="0" presId="urn:microsoft.com/office/officeart/2005/8/layout/hProcess6"/>
    <dgm:cxn modelId="{826C8833-501B-4DB8-A3C5-66AED00BA1DA}" type="presOf" srcId="{97A15F37-7AEC-4AFB-A481-5BA490D14440}" destId="{0983286D-BC5B-4412-AE38-FE32E5067562}" srcOrd="0" destOrd="0" presId="urn:microsoft.com/office/officeart/2005/8/layout/hProcess6"/>
    <dgm:cxn modelId="{B7676654-A23E-49C2-A0B0-0816018AD63E}" type="presOf" srcId="{78492AE6-E0DC-4878-BD0A-DB76FE31E134}" destId="{AC758EEB-EBE2-4BDB-83D7-D1EF49B0AC38}" srcOrd="0" destOrd="2" presId="urn:microsoft.com/office/officeart/2005/8/layout/hProcess6"/>
    <dgm:cxn modelId="{AB3E0B57-6A05-4279-915C-F123017B554C}" srcId="{5376A4C2-C3C4-45BD-9873-9BFD7414FFE5}" destId="{E24E6884-2DC4-4920-8E18-7B3FE96FE519}" srcOrd="1" destOrd="0" parTransId="{FF8EEA5C-57B8-47C5-860C-FFB5A03B1DA7}" sibTransId="{9116FF19-12E8-45A5-9C7D-C532853C5F53}"/>
    <dgm:cxn modelId="{21EAB079-7221-44D0-B3D6-79E6FE6468BF}" type="presOf" srcId="{A5DF9C70-C5F4-43D3-AA34-74C7CF2DECE9}" destId="{185BE190-7B68-463A-8FBC-2F20AA80997E}" srcOrd="1" destOrd="1" presId="urn:microsoft.com/office/officeart/2005/8/layout/hProcess6"/>
    <dgm:cxn modelId="{61D1A393-A5ED-4785-BDDB-DC93CC7B21A1}" type="presOf" srcId="{E24E6884-2DC4-4920-8E18-7B3FE96FE519}" destId="{0026D4E4-3E5F-4B63-B394-2CDB59E75A4E}" srcOrd="0" destOrd="1" presId="urn:microsoft.com/office/officeart/2005/8/layout/hProcess6"/>
    <dgm:cxn modelId="{2CC5CD9D-578D-4223-8FA2-216C8FB5456A}" type="presOf" srcId="{29D11294-C7A5-4E1A-A22C-3A9916E8CB1D}" destId="{0026D4E4-3E5F-4B63-B394-2CDB59E75A4E}" srcOrd="0" destOrd="0" presId="urn:microsoft.com/office/officeart/2005/8/layout/hProcess6"/>
    <dgm:cxn modelId="{E399D1A1-A15F-440F-90B4-C96C66244B24}" srcId="{B924FE2A-FC4D-4D36-8C68-D5360B1FE545}" destId="{97A15F37-7AEC-4AFB-A481-5BA490D14440}" srcOrd="2" destOrd="0" parTransId="{E40FA3D5-51EE-438F-9CBA-99178CCC70D2}" sibTransId="{364D7760-1F84-4A06-AE9A-B0562CAD2DFC}"/>
    <dgm:cxn modelId="{0A0DC2A3-2741-4E06-AF3D-0D0963834009}" type="presOf" srcId="{B924FE2A-FC4D-4D36-8C68-D5360B1FE545}" destId="{BCD5F421-B9F3-4301-8414-EAEFAAFC408C}" srcOrd="0" destOrd="0" presId="urn:microsoft.com/office/officeart/2005/8/layout/hProcess6"/>
    <dgm:cxn modelId="{71D560A4-0ECE-4C47-A62C-722578997EF0}" type="presOf" srcId="{29D11294-C7A5-4E1A-A22C-3A9916E8CB1D}" destId="{6E3336DE-55B3-4916-9E16-64E7363DE6EF}" srcOrd="1" destOrd="0" presId="urn:microsoft.com/office/officeart/2005/8/layout/hProcess6"/>
    <dgm:cxn modelId="{3B87CBA5-5536-4452-9B2C-CD1655C69280}" type="presOf" srcId="{958656D8-CE98-4DD0-96D3-FDD0987AFE85}" destId="{185BE190-7B68-463A-8FBC-2F20AA80997E}" srcOrd="1" destOrd="0" presId="urn:microsoft.com/office/officeart/2005/8/layout/hProcess6"/>
    <dgm:cxn modelId="{2A75DAAF-AA20-4609-BBBF-05B84C25AB5C}" type="presOf" srcId="{680B3DB6-A2B7-4C4E-B9EA-01E5BE9C7DDE}" destId="{59F72A91-68A4-4F7B-BF79-E3CD49903188}" srcOrd="0" destOrd="0" presId="urn:microsoft.com/office/officeart/2005/8/layout/hProcess6"/>
    <dgm:cxn modelId="{15AA38C2-03FF-43CE-B49F-6A5192CFB246}" type="presOf" srcId="{A5DF9C70-C5F4-43D3-AA34-74C7CF2DECE9}" destId="{AC758EEB-EBE2-4BDB-83D7-D1EF49B0AC38}" srcOrd="0" destOrd="1" presId="urn:microsoft.com/office/officeart/2005/8/layout/hProcess6"/>
    <dgm:cxn modelId="{31E7F8C3-D3C3-4190-8F4D-7F817DE0C4A3}" type="presOf" srcId="{680B3DB6-A2B7-4C4E-B9EA-01E5BE9C7DDE}" destId="{4301C762-96BC-4A78-8932-9A6023DE5E89}" srcOrd="1" destOrd="0" presId="urn:microsoft.com/office/officeart/2005/8/layout/hProcess6"/>
    <dgm:cxn modelId="{300AEBC6-D9B7-4763-8A3B-EBEE86B411C4}" type="presOf" srcId="{E24E6884-2DC4-4920-8E18-7B3FE96FE519}" destId="{6E3336DE-55B3-4916-9E16-64E7363DE6EF}" srcOrd="1" destOrd="1" presId="urn:microsoft.com/office/officeart/2005/8/layout/hProcess6"/>
    <dgm:cxn modelId="{483E64DA-6EA8-4AA3-8C35-9DD54AF4B44F}" srcId="{B924FE2A-FC4D-4D36-8C68-D5360B1FE545}" destId="{5376A4C2-C3C4-45BD-9873-9BFD7414FFE5}" srcOrd="1" destOrd="0" parTransId="{44996E75-583B-434F-B3E1-657DC5CD0697}" sibTransId="{4FC7A4B6-DDE7-47AA-9D60-7890C9A6D98A}"/>
    <dgm:cxn modelId="{54B1D7E0-818D-4D53-9E0F-32AA8BA6F6EF}" type="presOf" srcId="{AA7FA61C-CC6D-4FFB-92CC-59145935CF65}" destId="{B0304E9C-FD2D-4FE9-89DE-8479C3F061BA}" srcOrd="0" destOrd="0" presId="urn:microsoft.com/office/officeart/2005/8/layout/hProcess6"/>
    <dgm:cxn modelId="{43DF39E4-F341-4112-A60C-CB6F8A93E71B}" type="presOf" srcId="{78492AE6-E0DC-4878-BD0A-DB76FE31E134}" destId="{185BE190-7B68-463A-8FBC-2F20AA80997E}" srcOrd="1" destOrd="2" presId="urn:microsoft.com/office/officeart/2005/8/layout/hProcess6"/>
    <dgm:cxn modelId="{1C9E93F1-0988-47E3-A77D-DFA9687CFFF9}" srcId="{AA7FA61C-CC6D-4FFB-92CC-59145935CF65}" destId="{680B3DB6-A2B7-4C4E-B9EA-01E5BE9C7DDE}" srcOrd="0" destOrd="0" parTransId="{D5C845D9-5796-4757-911E-91ADCFA67F8D}" sibTransId="{26A27F10-E394-4CB8-A035-769AD26DE567}"/>
    <dgm:cxn modelId="{DA1B64F5-5D3F-444F-BF1D-5D80BFC203A7}" srcId="{97A15F37-7AEC-4AFB-A481-5BA490D14440}" destId="{958656D8-CE98-4DD0-96D3-FDD0987AFE85}" srcOrd="0" destOrd="0" parTransId="{870659A5-56CE-479D-9F8F-632F27E52976}" sibTransId="{0C93D4C4-32C5-41F4-A65E-C43A7E056DB6}"/>
    <dgm:cxn modelId="{73707AF5-C9BC-4D36-89CC-71F31FD3584D}" srcId="{5376A4C2-C3C4-45BD-9873-9BFD7414FFE5}" destId="{29D11294-C7A5-4E1A-A22C-3A9916E8CB1D}" srcOrd="0" destOrd="0" parTransId="{56C04B97-3875-4DDB-8CEE-E1AA8159B6E2}" sibTransId="{14706B9F-0B0C-4CC3-8145-5F52E0F31DCA}"/>
    <dgm:cxn modelId="{97F2E5FB-15E7-459F-B67C-8F6F1BF52FEB}" type="presOf" srcId="{5376A4C2-C3C4-45BD-9873-9BFD7414FFE5}" destId="{234529DB-4AD6-4661-A7B9-D9420090E9A5}" srcOrd="0" destOrd="0" presId="urn:microsoft.com/office/officeart/2005/8/layout/hProcess6"/>
    <dgm:cxn modelId="{E23B813A-1DE7-4D92-BEBC-9B0971C31E5E}" type="presParOf" srcId="{BCD5F421-B9F3-4301-8414-EAEFAAFC408C}" destId="{A1BA55DE-CA8D-406A-AE0E-21E22D05B7DB}" srcOrd="0" destOrd="0" presId="urn:microsoft.com/office/officeart/2005/8/layout/hProcess6"/>
    <dgm:cxn modelId="{784A6BDF-3361-43D2-B1DD-5F866F2272E1}" type="presParOf" srcId="{A1BA55DE-CA8D-406A-AE0E-21E22D05B7DB}" destId="{B32D8AD9-E500-431B-8B47-96327F90AD18}" srcOrd="0" destOrd="0" presId="urn:microsoft.com/office/officeart/2005/8/layout/hProcess6"/>
    <dgm:cxn modelId="{B57E8E7B-7F7E-422D-887B-998D25BFEE36}" type="presParOf" srcId="{A1BA55DE-CA8D-406A-AE0E-21E22D05B7DB}" destId="{59F72A91-68A4-4F7B-BF79-E3CD49903188}" srcOrd="1" destOrd="0" presId="urn:microsoft.com/office/officeart/2005/8/layout/hProcess6"/>
    <dgm:cxn modelId="{717C4D4D-0446-4083-A990-F326848E768F}" type="presParOf" srcId="{A1BA55DE-CA8D-406A-AE0E-21E22D05B7DB}" destId="{4301C762-96BC-4A78-8932-9A6023DE5E89}" srcOrd="2" destOrd="0" presId="urn:microsoft.com/office/officeart/2005/8/layout/hProcess6"/>
    <dgm:cxn modelId="{C7489728-8544-47D9-8FA8-65740071A0EB}" type="presParOf" srcId="{A1BA55DE-CA8D-406A-AE0E-21E22D05B7DB}" destId="{B0304E9C-FD2D-4FE9-89DE-8479C3F061BA}" srcOrd="3" destOrd="0" presId="urn:microsoft.com/office/officeart/2005/8/layout/hProcess6"/>
    <dgm:cxn modelId="{AFD954FE-9C30-497F-AE58-7C7C28C544B4}" type="presParOf" srcId="{BCD5F421-B9F3-4301-8414-EAEFAAFC408C}" destId="{D9BFB189-0C4A-4ED3-B5DA-80274EED866A}" srcOrd="1" destOrd="0" presId="urn:microsoft.com/office/officeart/2005/8/layout/hProcess6"/>
    <dgm:cxn modelId="{1A47543E-4A5A-47EA-AA87-0C39457C5FBB}" type="presParOf" srcId="{BCD5F421-B9F3-4301-8414-EAEFAAFC408C}" destId="{AB69203F-0E58-40F5-B6A1-E12B045B2627}" srcOrd="2" destOrd="0" presId="urn:microsoft.com/office/officeart/2005/8/layout/hProcess6"/>
    <dgm:cxn modelId="{30A2C219-921C-4454-B1BC-A4BA279BE870}" type="presParOf" srcId="{AB69203F-0E58-40F5-B6A1-E12B045B2627}" destId="{D08178F0-F90F-427C-B01D-01328010E552}" srcOrd="0" destOrd="0" presId="urn:microsoft.com/office/officeart/2005/8/layout/hProcess6"/>
    <dgm:cxn modelId="{F4CA97F5-1FDF-4771-98B7-0C989773B449}" type="presParOf" srcId="{AB69203F-0E58-40F5-B6A1-E12B045B2627}" destId="{0026D4E4-3E5F-4B63-B394-2CDB59E75A4E}" srcOrd="1" destOrd="0" presId="urn:microsoft.com/office/officeart/2005/8/layout/hProcess6"/>
    <dgm:cxn modelId="{0E7502EC-4BFF-4610-9C23-DA6999C4B921}" type="presParOf" srcId="{AB69203F-0E58-40F5-B6A1-E12B045B2627}" destId="{6E3336DE-55B3-4916-9E16-64E7363DE6EF}" srcOrd="2" destOrd="0" presId="urn:microsoft.com/office/officeart/2005/8/layout/hProcess6"/>
    <dgm:cxn modelId="{FF9489D3-F6F2-4147-B2C0-CBCA26874C61}" type="presParOf" srcId="{AB69203F-0E58-40F5-B6A1-E12B045B2627}" destId="{234529DB-4AD6-4661-A7B9-D9420090E9A5}" srcOrd="3" destOrd="0" presId="urn:microsoft.com/office/officeart/2005/8/layout/hProcess6"/>
    <dgm:cxn modelId="{AA7FFDC4-02F1-45A3-823A-47881EEA9EE8}" type="presParOf" srcId="{BCD5F421-B9F3-4301-8414-EAEFAAFC408C}" destId="{C9732416-F3A7-44E6-A0D7-E507A0BF0D1A}" srcOrd="3" destOrd="0" presId="urn:microsoft.com/office/officeart/2005/8/layout/hProcess6"/>
    <dgm:cxn modelId="{83A215B9-CAD9-4581-BB03-454D65D31014}" type="presParOf" srcId="{BCD5F421-B9F3-4301-8414-EAEFAAFC408C}" destId="{63379C62-DA3B-4720-94E1-3A7D6DF60498}" srcOrd="4" destOrd="0" presId="urn:microsoft.com/office/officeart/2005/8/layout/hProcess6"/>
    <dgm:cxn modelId="{E5D98D44-F273-471D-BBDA-7A7D0DBEED58}" type="presParOf" srcId="{63379C62-DA3B-4720-94E1-3A7D6DF60498}" destId="{33C7DE45-346B-4E39-82A5-5C27DF0E5EF6}" srcOrd="0" destOrd="0" presId="urn:microsoft.com/office/officeart/2005/8/layout/hProcess6"/>
    <dgm:cxn modelId="{DEF78BF1-0EC2-47FC-814D-E709AEADC25B}" type="presParOf" srcId="{63379C62-DA3B-4720-94E1-3A7D6DF60498}" destId="{AC758EEB-EBE2-4BDB-83D7-D1EF49B0AC38}" srcOrd="1" destOrd="0" presId="urn:microsoft.com/office/officeart/2005/8/layout/hProcess6"/>
    <dgm:cxn modelId="{417F1430-EB08-461E-ABF8-13BF6D93705E}" type="presParOf" srcId="{63379C62-DA3B-4720-94E1-3A7D6DF60498}" destId="{185BE190-7B68-463A-8FBC-2F20AA80997E}" srcOrd="2" destOrd="0" presId="urn:microsoft.com/office/officeart/2005/8/layout/hProcess6"/>
    <dgm:cxn modelId="{465E9253-3A4E-4DEB-AD18-A8410679772A}" type="presParOf" srcId="{63379C62-DA3B-4720-94E1-3A7D6DF60498}" destId="{0983286D-BC5B-4412-AE38-FE32E5067562}"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96729-9CAC-4B79-A134-293398D7262B}">
      <dsp:nvSpPr>
        <dsp:cNvPr id="0" name=""/>
        <dsp:cNvSpPr/>
      </dsp:nvSpPr>
      <dsp:spPr>
        <a:xfrm>
          <a:off x="2507" y="1700976"/>
          <a:ext cx="2231901" cy="89276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IN" sz="1700" kern="1200" dirty="0"/>
            <a:t>Research Phase </a:t>
          </a:r>
        </a:p>
      </dsp:txBody>
      <dsp:txXfrm>
        <a:off x="448887" y="1700976"/>
        <a:ext cx="1339141" cy="892760"/>
      </dsp:txXfrm>
    </dsp:sp>
    <dsp:sp modelId="{C359EC2C-2376-41C7-9C89-752044D0D2EE}">
      <dsp:nvSpPr>
        <dsp:cNvPr id="0" name=""/>
        <dsp:cNvSpPr/>
      </dsp:nvSpPr>
      <dsp:spPr>
        <a:xfrm>
          <a:off x="2011219" y="1700976"/>
          <a:ext cx="2231901" cy="89276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IN" sz="1700" kern="1200" dirty="0"/>
            <a:t>Design Phase</a:t>
          </a:r>
        </a:p>
      </dsp:txBody>
      <dsp:txXfrm>
        <a:off x="2457599" y="1700976"/>
        <a:ext cx="1339141" cy="892760"/>
      </dsp:txXfrm>
    </dsp:sp>
    <dsp:sp modelId="{1008268C-39D1-41F3-BEC3-C5A15F6426D2}">
      <dsp:nvSpPr>
        <dsp:cNvPr id="0" name=""/>
        <dsp:cNvSpPr/>
      </dsp:nvSpPr>
      <dsp:spPr>
        <a:xfrm>
          <a:off x="4019930" y="1700976"/>
          <a:ext cx="2231901" cy="89276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IN" sz="1700" kern="1200" dirty="0"/>
            <a:t>Development Phase</a:t>
          </a:r>
        </a:p>
      </dsp:txBody>
      <dsp:txXfrm>
        <a:off x="4466310" y="1700976"/>
        <a:ext cx="1339141" cy="892760"/>
      </dsp:txXfrm>
    </dsp:sp>
    <dsp:sp modelId="{FB4A7687-9D20-40AE-AAA2-57E617933F9A}">
      <dsp:nvSpPr>
        <dsp:cNvPr id="0" name=""/>
        <dsp:cNvSpPr/>
      </dsp:nvSpPr>
      <dsp:spPr>
        <a:xfrm>
          <a:off x="6028641" y="1700976"/>
          <a:ext cx="2231901" cy="89276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IN" sz="1700" kern="1200" dirty="0"/>
            <a:t>Testing Phase </a:t>
          </a:r>
        </a:p>
      </dsp:txBody>
      <dsp:txXfrm>
        <a:off x="6475021" y="1700976"/>
        <a:ext cx="1339141" cy="892760"/>
      </dsp:txXfrm>
    </dsp:sp>
    <dsp:sp modelId="{27109FF1-9889-4FA5-806B-464CB13471F0}">
      <dsp:nvSpPr>
        <dsp:cNvPr id="0" name=""/>
        <dsp:cNvSpPr/>
      </dsp:nvSpPr>
      <dsp:spPr>
        <a:xfrm>
          <a:off x="8037352" y="1700976"/>
          <a:ext cx="2231901" cy="89276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IN" sz="1700" kern="1200" dirty="0"/>
            <a:t>Deployment Phase </a:t>
          </a:r>
        </a:p>
      </dsp:txBody>
      <dsp:txXfrm>
        <a:off x="8483732" y="1700976"/>
        <a:ext cx="1339141" cy="8927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B91-A472-4333-B943-545275C395A7}">
      <dsp:nvSpPr>
        <dsp:cNvPr id="0" name=""/>
        <dsp:cNvSpPr/>
      </dsp:nvSpPr>
      <dsp:spPr>
        <a:xfrm>
          <a:off x="0" y="0"/>
          <a:ext cx="4065346" cy="4022725"/>
        </a:xfrm>
        <a:prstGeom prst="roundRect">
          <a:avLst>
            <a:gd name="adj" fmla="val 5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7734" rIns="204470" bIns="0" numCol="1" spcCol="1270" anchor="t" anchorCtr="0">
          <a:noAutofit/>
        </a:bodyPr>
        <a:lstStyle/>
        <a:p>
          <a:pPr marL="0" lvl="0" indent="0" algn="r" defTabSz="2044700">
            <a:lnSpc>
              <a:spcPct val="90000"/>
            </a:lnSpc>
            <a:spcBef>
              <a:spcPct val="0"/>
            </a:spcBef>
            <a:spcAft>
              <a:spcPct val="35000"/>
            </a:spcAft>
            <a:buNone/>
          </a:pPr>
          <a:r>
            <a:rPr lang="en-IN" sz="4600" kern="1200" dirty="0">
              <a:solidFill>
                <a:schemeClr val="tx1"/>
              </a:solidFill>
            </a:rPr>
            <a:t>OBJECTIVE</a:t>
          </a:r>
        </a:p>
      </dsp:txBody>
      <dsp:txXfrm rot="16200000">
        <a:off x="-1242782" y="1242782"/>
        <a:ext cx="3298634" cy="813069"/>
      </dsp:txXfrm>
    </dsp:sp>
    <dsp:sp modelId="{6C4970B7-D2AF-42CF-84B3-449D83B86729}">
      <dsp:nvSpPr>
        <dsp:cNvPr id="0" name=""/>
        <dsp:cNvSpPr/>
      </dsp:nvSpPr>
      <dsp:spPr>
        <a:xfrm>
          <a:off x="813069" y="0"/>
          <a:ext cx="3028682" cy="402272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IN" sz="2400" kern="1200" dirty="0">
              <a:solidFill>
                <a:schemeClr val="tx1"/>
              </a:solidFill>
            </a:rPr>
            <a:t>Ensure the app is functional, reliable and user friendly</a:t>
          </a:r>
        </a:p>
      </dsp:txBody>
      <dsp:txXfrm>
        <a:off x="813069" y="0"/>
        <a:ext cx="3028682" cy="402272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9A4F5-75A1-45C3-A7E6-E01243C4F560}">
      <dsp:nvSpPr>
        <dsp:cNvPr id="0" name=""/>
        <dsp:cNvSpPr/>
      </dsp:nvSpPr>
      <dsp:spPr>
        <a:xfrm>
          <a:off x="751" y="1694645"/>
          <a:ext cx="3235311" cy="3882373"/>
        </a:xfrm>
        <a:prstGeom prst="roundRect">
          <a:avLst>
            <a:gd name="adj" fmla="val 5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IN" sz="2000" b="1" kern="1200" dirty="0">
              <a:solidFill>
                <a:schemeClr val="tx1"/>
              </a:solidFill>
            </a:rPr>
            <a:t>TEST PLANNING</a:t>
          </a:r>
        </a:p>
      </dsp:txBody>
      <dsp:txXfrm rot="16200000">
        <a:off x="-1267490" y="2962887"/>
        <a:ext cx="3183546" cy="647062"/>
      </dsp:txXfrm>
    </dsp:sp>
    <dsp:sp modelId="{D11BF433-C633-4384-A05F-768393E171D6}">
      <dsp:nvSpPr>
        <dsp:cNvPr id="0" name=""/>
        <dsp:cNvSpPr/>
      </dsp:nvSpPr>
      <dsp:spPr>
        <a:xfrm>
          <a:off x="647814" y="1694645"/>
          <a:ext cx="2410306" cy="3882373"/>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en-IN" sz="1800" kern="1200" dirty="0">
              <a:solidFill>
                <a:schemeClr val="tx1"/>
              </a:solidFill>
            </a:rPr>
            <a:t>Accuracy of voice command  feature to be tested</a:t>
          </a:r>
        </a:p>
        <a:p>
          <a:pPr marL="0" lvl="0" indent="0" algn="l" defTabSz="800100">
            <a:lnSpc>
              <a:spcPct val="90000"/>
            </a:lnSpc>
            <a:spcBef>
              <a:spcPct val="0"/>
            </a:spcBef>
            <a:spcAft>
              <a:spcPct val="35000"/>
            </a:spcAft>
            <a:buFont typeface="Wingdings" panose="05000000000000000000" pitchFamily="2" charset="2"/>
            <a:buNone/>
          </a:pPr>
          <a:r>
            <a:rPr lang="en-IN" sz="1800" kern="1200" dirty="0">
              <a:solidFill>
                <a:schemeClr val="tx1"/>
              </a:solidFill>
            </a:rPr>
            <a:t>Pay later system to be tested</a:t>
          </a:r>
        </a:p>
        <a:p>
          <a:pPr marL="0" lvl="0" indent="0" algn="l" defTabSz="800100">
            <a:lnSpc>
              <a:spcPct val="90000"/>
            </a:lnSpc>
            <a:spcBef>
              <a:spcPct val="0"/>
            </a:spcBef>
            <a:spcAft>
              <a:spcPct val="35000"/>
            </a:spcAft>
            <a:buFont typeface="Wingdings" panose="05000000000000000000" pitchFamily="2" charset="2"/>
            <a:buNone/>
          </a:pPr>
          <a:r>
            <a:rPr lang="en-IN" sz="1800" kern="1200" dirty="0">
              <a:solidFill>
                <a:schemeClr val="tx1"/>
              </a:solidFill>
            </a:rPr>
            <a:t>Real time tracking system to be tested </a:t>
          </a:r>
        </a:p>
        <a:p>
          <a:pPr marL="0" lvl="0" indent="0" algn="l" defTabSz="800100">
            <a:lnSpc>
              <a:spcPct val="90000"/>
            </a:lnSpc>
            <a:spcBef>
              <a:spcPct val="0"/>
            </a:spcBef>
            <a:spcAft>
              <a:spcPct val="35000"/>
            </a:spcAft>
            <a:buFont typeface="Wingdings" panose="05000000000000000000" pitchFamily="2" charset="2"/>
            <a:buNone/>
          </a:pPr>
          <a:endParaRPr lang="en-IN" sz="1800" kern="1200" dirty="0">
            <a:solidFill>
              <a:schemeClr val="tx1"/>
            </a:solidFill>
          </a:endParaRPr>
        </a:p>
        <a:p>
          <a:pPr marL="0" lvl="0" indent="0" algn="l" defTabSz="800100">
            <a:lnSpc>
              <a:spcPct val="90000"/>
            </a:lnSpc>
            <a:spcBef>
              <a:spcPct val="0"/>
            </a:spcBef>
            <a:spcAft>
              <a:spcPct val="35000"/>
            </a:spcAft>
            <a:buFont typeface="Wingdings" panose="05000000000000000000" pitchFamily="2" charset="2"/>
            <a:buNone/>
          </a:pPr>
          <a:r>
            <a:rPr lang="en-IN" sz="1800" kern="1200" dirty="0">
              <a:solidFill>
                <a:schemeClr val="tx1"/>
              </a:solidFill>
            </a:rPr>
            <a:t> </a:t>
          </a:r>
          <a:br>
            <a:rPr lang="en-IN" sz="3800" kern="1200" dirty="0">
              <a:solidFill>
                <a:schemeClr val="tx1"/>
              </a:solidFill>
            </a:rPr>
          </a:br>
          <a:endParaRPr lang="en-IN" sz="3800" kern="1200" dirty="0">
            <a:solidFill>
              <a:schemeClr val="tx1"/>
            </a:solidFill>
          </a:endParaRPr>
        </a:p>
      </dsp:txBody>
      <dsp:txXfrm>
        <a:off x="647814" y="1694645"/>
        <a:ext cx="2410306" cy="3882373"/>
      </dsp:txXfrm>
    </dsp:sp>
    <dsp:sp modelId="{4AD84F87-96A6-4F9C-8E27-A91F18A73831}">
      <dsp:nvSpPr>
        <dsp:cNvPr id="0" name=""/>
        <dsp:cNvSpPr/>
      </dsp:nvSpPr>
      <dsp:spPr>
        <a:xfrm>
          <a:off x="3349298" y="1694645"/>
          <a:ext cx="3235311" cy="3882373"/>
        </a:xfrm>
        <a:prstGeom prst="roundRect">
          <a:avLst>
            <a:gd name="adj" fmla="val 5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IN" sz="2000" b="1" kern="1200" dirty="0">
              <a:solidFill>
                <a:schemeClr val="tx1"/>
              </a:solidFill>
            </a:rPr>
            <a:t>FUNCTIONAL TESTING</a:t>
          </a:r>
        </a:p>
      </dsp:txBody>
      <dsp:txXfrm rot="16200000">
        <a:off x="2081056" y="2962887"/>
        <a:ext cx="3183546" cy="647062"/>
      </dsp:txXfrm>
    </dsp:sp>
    <dsp:sp modelId="{AAB302EC-493A-4D40-999B-9875A71150AB}">
      <dsp:nvSpPr>
        <dsp:cNvPr id="0" name=""/>
        <dsp:cNvSpPr/>
      </dsp:nvSpPr>
      <dsp:spPr>
        <a:xfrm rot="5400000">
          <a:off x="3080199" y="4780214"/>
          <a:ext cx="570551" cy="485296"/>
        </a:xfrm>
        <a:prstGeom prst="flowChartExtract">
          <a:avLst/>
        </a:prstGeom>
        <a:solidFill>
          <a:schemeClr val="bg1">
            <a:lumMod val="95000"/>
          </a:schemeClr>
        </a:solidFill>
        <a:ln w="15875"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dsp:style>
    </dsp:sp>
    <dsp:sp modelId="{10DE5556-C738-4285-8A62-3E906C5BACB6}">
      <dsp:nvSpPr>
        <dsp:cNvPr id="0" name=""/>
        <dsp:cNvSpPr/>
      </dsp:nvSpPr>
      <dsp:spPr>
        <a:xfrm>
          <a:off x="3996361" y="1694645"/>
          <a:ext cx="2410306" cy="3882373"/>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Font typeface="Courier New" panose="02070309020205020404" pitchFamily="49" charset="0"/>
            <a:buNone/>
          </a:pPr>
          <a:r>
            <a:rPr lang="en-IN" sz="1800" kern="1200" dirty="0">
              <a:solidFill>
                <a:schemeClr val="tx1"/>
              </a:solidFill>
            </a:rPr>
            <a:t>Executing test cases to verify that each function of app operates accordingly</a:t>
          </a:r>
        </a:p>
        <a:p>
          <a:pPr marL="0" lvl="0" indent="0" algn="l" defTabSz="800100">
            <a:lnSpc>
              <a:spcPct val="90000"/>
            </a:lnSpc>
            <a:spcBef>
              <a:spcPct val="0"/>
            </a:spcBef>
            <a:spcAft>
              <a:spcPct val="35000"/>
            </a:spcAft>
            <a:buFont typeface="Courier New" panose="02070309020205020404" pitchFamily="49" charset="0"/>
            <a:buNone/>
          </a:pPr>
          <a:r>
            <a:rPr lang="en-IN" sz="1800" kern="1200" dirty="0">
              <a:solidFill>
                <a:schemeClr val="tx1"/>
              </a:solidFill>
            </a:rPr>
            <a:t>Identify and fix functional defects or issues</a:t>
          </a:r>
        </a:p>
        <a:p>
          <a:pPr marL="0" lvl="0" indent="0" algn="l" defTabSz="800100">
            <a:lnSpc>
              <a:spcPct val="90000"/>
            </a:lnSpc>
            <a:spcBef>
              <a:spcPct val="0"/>
            </a:spcBef>
            <a:spcAft>
              <a:spcPct val="35000"/>
            </a:spcAft>
            <a:buFont typeface="Courier New" panose="02070309020205020404" pitchFamily="49" charset="0"/>
            <a:buNone/>
          </a:pPr>
          <a:r>
            <a:rPr lang="en-IN" sz="1800" kern="1200" dirty="0">
              <a:solidFill>
                <a:schemeClr val="tx1"/>
              </a:solidFill>
            </a:rPr>
            <a:t>Ensure that all user interactions and workflows function smoothly</a:t>
          </a:r>
        </a:p>
      </dsp:txBody>
      <dsp:txXfrm>
        <a:off x="3996361" y="1694645"/>
        <a:ext cx="2410306" cy="3882373"/>
      </dsp:txXfrm>
    </dsp:sp>
    <dsp:sp modelId="{A94C66D6-8907-4B8F-B11A-1F22AEB3EFE6}">
      <dsp:nvSpPr>
        <dsp:cNvPr id="0" name=""/>
        <dsp:cNvSpPr/>
      </dsp:nvSpPr>
      <dsp:spPr>
        <a:xfrm>
          <a:off x="6697845" y="1694645"/>
          <a:ext cx="3235311" cy="3882373"/>
        </a:xfrm>
        <a:prstGeom prst="roundRect">
          <a:avLst>
            <a:gd name="adj" fmla="val 5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IN" sz="2000" b="1" kern="1200" dirty="0">
              <a:solidFill>
                <a:schemeClr val="tx1"/>
              </a:solidFill>
            </a:rPr>
            <a:t>USER ACCEPTANCE AND SECURITY TESTING</a:t>
          </a:r>
        </a:p>
      </dsp:txBody>
      <dsp:txXfrm rot="16200000">
        <a:off x="5429603" y="2962887"/>
        <a:ext cx="3183546" cy="647062"/>
      </dsp:txXfrm>
    </dsp:sp>
    <dsp:sp modelId="{5BA37C08-C18C-476B-8999-6B7C015CB72F}">
      <dsp:nvSpPr>
        <dsp:cNvPr id="0" name=""/>
        <dsp:cNvSpPr/>
      </dsp:nvSpPr>
      <dsp:spPr>
        <a:xfrm rot="5400000">
          <a:off x="6428746" y="4780214"/>
          <a:ext cx="570551" cy="485296"/>
        </a:xfrm>
        <a:prstGeom prst="flowChartExtract">
          <a:avLst/>
        </a:prstGeom>
        <a:solidFill>
          <a:schemeClr val="lt1">
            <a:hueOff val="0"/>
            <a:satOff val="0"/>
            <a:lumOff val="0"/>
            <a:alphaOff val="0"/>
          </a:schemeClr>
        </a:solidFill>
        <a:ln w="15875"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dsp:style>
    </dsp:sp>
    <dsp:sp modelId="{CD29AFDC-4DC1-4B3C-B5B7-4E532960694A}">
      <dsp:nvSpPr>
        <dsp:cNvPr id="0" name=""/>
        <dsp:cNvSpPr/>
      </dsp:nvSpPr>
      <dsp:spPr>
        <a:xfrm>
          <a:off x="7344908" y="1694645"/>
          <a:ext cx="2410306" cy="3882373"/>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tx1"/>
              </a:solidFill>
            </a:rPr>
            <a:t>Gathering feedback from respective age group</a:t>
          </a:r>
        </a:p>
        <a:p>
          <a:pPr marL="0" lvl="0" indent="0" algn="l" defTabSz="800100">
            <a:lnSpc>
              <a:spcPct val="90000"/>
            </a:lnSpc>
            <a:spcBef>
              <a:spcPct val="0"/>
            </a:spcBef>
            <a:spcAft>
              <a:spcPct val="35000"/>
            </a:spcAft>
            <a:buNone/>
          </a:pPr>
          <a:r>
            <a:rPr lang="en-IN" sz="1800" kern="1200" dirty="0">
              <a:solidFill>
                <a:schemeClr val="tx1"/>
              </a:solidFill>
            </a:rPr>
            <a:t>Identify and resolve barriers </a:t>
          </a:r>
        </a:p>
        <a:p>
          <a:pPr marL="0" lvl="0" indent="0" algn="l" defTabSz="800100">
            <a:lnSpc>
              <a:spcPct val="90000"/>
            </a:lnSpc>
            <a:spcBef>
              <a:spcPct val="0"/>
            </a:spcBef>
            <a:spcAft>
              <a:spcPct val="35000"/>
            </a:spcAft>
            <a:buNone/>
          </a:pPr>
          <a:r>
            <a:rPr lang="en-IN" sz="1800" kern="1200" dirty="0">
              <a:solidFill>
                <a:schemeClr val="tx1"/>
              </a:solidFill>
            </a:rPr>
            <a:t>Verify all accessibility features</a:t>
          </a:r>
        </a:p>
        <a:p>
          <a:pPr marL="0" lvl="0" indent="0" algn="l" defTabSz="800100">
            <a:lnSpc>
              <a:spcPct val="90000"/>
            </a:lnSpc>
            <a:spcBef>
              <a:spcPct val="0"/>
            </a:spcBef>
            <a:spcAft>
              <a:spcPct val="35000"/>
            </a:spcAft>
            <a:buNone/>
          </a:pPr>
          <a:r>
            <a:rPr lang="en-IN" sz="1800" kern="1200" dirty="0">
              <a:solidFill>
                <a:schemeClr val="tx1"/>
              </a:solidFill>
            </a:rPr>
            <a:t>Identify and address any issue </a:t>
          </a:r>
        </a:p>
        <a:p>
          <a:pPr marL="0" lvl="0" indent="0" algn="l" defTabSz="800100">
            <a:lnSpc>
              <a:spcPct val="90000"/>
            </a:lnSpc>
            <a:spcBef>
              <a:spcPct val="0"/>
            </a:spcBef>
            <a:spcAft>
              <a:spcPct val="35000"/>
            </a:spcAft>
            <a:buNone/>
          </a:pPr>
          <a:r>
            <a:rPr lang="en-IN" sz="1800" kern="1200" dirty="0">
              <a:solidFill>
                <a:schemeClr val="tx1"/>
              </a:solidFill>
            </a:rPr>
            <a:t>Ensure app provides a satisfactory user experience</a:t>
          </a:r>
        </a:p>
        <a:p>
          <a:pPr marL="0" lvl="0" indent="0" algn="l" defTabSz="800100">
            <a:lnSpc>
              <a:spcPct val="90000"/>
            </a:lnSpc>
            <a:spcBef>
              <a:spcPct val="0"/>
            </a:spcBef>
            <a:spcAft>
              <a:spcPct val="35000"/>
            </a:spcAft>
            <a:buNone/>
          </a:pPr>
          <a:endParaRPr lang="en-IN" sz="1800" kern="1200" dirty="0">
            <a:solidFill>
              <a:schemeClr val="tx1"/>
            </a:solidFill>
          </a:endParaRPr>
        </a:p>
      </dsp:txBody>
      <dsp:txXfrm>
        <a:off x="7344908" y="1694645"/>
        <a:ext cx="2410306" cy="388237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B91-A472-4333-B943-545275C395A7}">
      <dsp:nvSpPr>
        <dsp:cNvPr id="0" name=""/>
        <dsp:cNvSpPr/>
      </dsp:nvSpPr>
      <dsp:spPr>
        <a:xfrm>
          <a:off x="0" y="0"/>
          <a:ext cx="4065346" cy="4022725"/>
        </a:xfrm>
        <a:prstGeom prst="roundRect">
          <a:avLst>
            <a:gd name="adj" fmla="val 5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7734" rIns="204470" bIns="0" numCol="1" spcCol="1270" anchor="t" anchorCtr="0">
          <a:noAutofit/>
        </a:bodyPr>
        <a:lstStyle/>
        <a:p>
          <a:pPr marL="0" lvl="0" indent="0" algn="r" defTabSz="2044700">
            <a:lnSpc>
              <a:spcPct val="90000"/>
            </a:lnSpc>
            <a:spcBef>
              <a:spcPct val="0"/>
            </a:spcBef>
            <a:spcAft>
              <a:spcPct val="35000"/>
            </a:spcAft>
            <a:buNone/>
          </a:pPr>
          <a:r>
            <a:rPr lang="en-IN" sz="4600" kern="1200" dirty="0">
              <a:solidFill>
                <a:schemeClr val="tx1"/>
              </a:solidFill>
            </a:rPr>
            <a:t>OBJECTIVE</a:t>
          </a:r>
        </a:p>
      </dsp:txBody>
      <dsp:txXfrm rot="16200000">
        <a:off x="-1242782" y="1242782"/>
        <a:ext cx="3298634" cy="813069"/>
      </dsp:txXfrm>
    </dsp:sp>
    <dsp:sp modelId="{6C4970B7-D2AF-42CF-84B3-449D83B86729}">
      <dsp:nvSpPr>
        <dsp:cNvPr id="0" name=""/>
        <dsp:cNvSpPr/>
      </dsp:nvSpPr>
      <dsp:spPr>
        <a:xfrm>
          <a:off x="813069" y="0"/>
          <a:ext cx="3028682" cy="402272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b="0" i="0" kern="1200" dirty="0">
              <a:solidFill>
                <a:schemeClr val="tx1"/>
              </a:solidFill>
            </a:rPr>
            <a:t>The deployment phase of the Uber Elderly project involves releasing the developed software to the end-users, ensuring a smooth and successful transition from development to production. The objective of this phase is to ensure that the system is reliable, secure, and meets the user needs effectively.</a:t>
          </a:r>
          <a:endParaRPr lang="en-IN" sz="2000" kern="1200" dirty="0">
            <a:solidFill>
              <a:schemeClr val="tx1"/>
            </a:solidFill>
          </a:endParaRPr>
        </a:p>
      </dsp:txBody>
      <dsp:txXfrm>
        <a:off x="813069" y="0"/>
        <a:ext cx="3028682" cy="402272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9A4F5-75A1-45C3-A7E6-E01243C4F560}">
      <dsp:nvSpPr>
        <dsp:cNvPr id="0" name=""/>
        <dsp:cNvSpPr/>
      </dsp:nvSpPr>
      <dsp:spPr>
        <a:xfrm>
          <a:off x="761" y="765870"/>
          <a:ext cx="3275855" cy="3931027"/>
        </a:xfrm>
        <a:prstGeom prst="roundRect">
          <a:avLst>
            <a:gd name="adj" fmla="val 5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IN" sz="2000" b="1" kern="1200" dirty="0">
              <a:solidFill>
                <a:schemeClr val="tx1"/>
              </a:solidFill>
            </a:rPr>
            <a:t>LAUNCH DATE AND APP STORE AVAILABILITY</a:t>
          </a:r>
        </a:p>
      </dsp:txBody>
      <dsp:txXfrm rot="16200000">
        <a:off x="-1283374" y="2050005"/>
        <a:ext cx="3223442" cy="655171"/>
      </dsp:txXfrm>
    </dsp:sp>
    <dsp:sp modelId="{D11BF433-C633-4384-A05F-768393E171D6}">
      <dsp:nvSpPr>
        <dsp:cNvPr id="0" name=""/>
        <dsp:cNvSpPr/>
      </dsp:nvSpPr>
      <dsp:spPr>
        <a:xfrm>
          <a:off x="655932" y="765870"/>
          <a:ext cx="2440512" cy="393102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en-IN" sz="1800" kern="1200" dirty="0">
              <a:solidFill>
                <a:schemeClr val="tx1"/>
              </a:solidFill>
            </a:rPr>
            <a:t>Set a specific launch date for the app</a:t>
          </a:r>
        </a:p>
        <a:p>
          <a:pPr marL="0" lvl="0" indent="0" algn="l" defTabSz="800100">
            <a:lnSpc>
              <a:spcPct val="90000"/>
            </a:lnSpc>
            <a:spcBef>
              <a:spcPct val="0"/>
            </a:spcBef>
            <a:spcAft>
              <a:spcPct val="35000"/>
            </a:spcAft>
            <a:buFont typeface="Wingdings" panose="05000000000000000000" pitchFamily="2" charset="2"/>
            <a:buNone/>
          </a:pPr>
          <a:r>
            <a:rPr lang="en-IN" sz="1800" kern="1200" dirty="0">
              <a:solidFill>
                <a:schemeClr val="tx1"/>
              </a:solidFill>
            </a:rPr>
            <a:t>Ensure that the app is available for download on both IOS and Android platforms </a:t>
          </a:r>
        </a:p>
        <a:p>
          <a:pPr marL="0" lvl="0" indent="0" algn="l" defTabSz="800100">
            <a:lnSpc>
              <a:spcPct val="90000"/>
            </a:lnSpc>
            <a:spcBef>
              <a:spcPct val="0"/>
            </a:spcBef>
            <a:spcAft>
              <a:spcPct val="35000"/>
            </a:spcAft>
            <a:buFont typeface="Wingdings" panose="05000000000000000000" pitchFamily="2" charset="2"/>
            <a:buNone/>
          </a:pPr>
          <a:endParaRPr lang="en-IN" sz="1800" kern="1200" dirty="0">
            <a:solidFill>
              <a:schemeClr val="tx1"/>
            </a:solidFill>
          </a:endParaRPr>
        </a:p>
        <a:p>
          <a:pPr marL="0" lvl="0" indent="0" algn="l" defTabSz="800100">
            <a:lnSpc>
              <a:spcPct val="90000"/>
            </a:lnSpc>
            <a:spcBef>
              <a:spcPct val="0"/>
            </a:spcBef>
            <a:spcAft>
              <a:spcPct val="35000"/>
            </a:spcAft>
            <a:buFont typeface="Wingdings" panose="05000000000000000000" pitchFamily="2" charset="2"/>
            <a:buNone/>
          </a:pPr>
          <a:r>
            <a:rPr lang="en-IN" sz="1800" kern="1200" dirty="0">
              <a:solidFill>
                <a:schemeClr val="tx1"/>
              </a:solidFill>
            </a:rPr>
            <a:t> </a:t>
          </a:r>
          <a:br>
            <a:rPr lang="en-IN" sz="3800" kern="1200" dirty="0">
              <a:solidFill>
                <a:schemeClr val="tx1"/>
              </a:solidFill>
            </a:rPr>
          </a:br>
          <a:endParaRPr lang="en-IN" sz="3800" kern="1200" dirty="0">
            <a:solidFill>
              <a:schemeClr val="tx1"/>
            </a:solidFill>
          </a:endParaRPr>
        </a:p>
      </dsp:txBody>
      <dsp:txXfrm>
        <a:off x="655932" y="765870"/>
        <a:ext cx="2440512" cy="3931027"/>
      </dsp:txXfrm>
    </dsp:sp>
    <dsp:sp modelId="{4AD84F87-96A6-4F9C-8E27-A91F18A73831}">
      <dsp:nvSpPr>
        <dsp:cNvPr id="0" name=""/>
        <dsp:cNvSpPr/>
      </dsp:nvSpPr>
      <dsp:spPr>
        <a:xfrm>
          <a:off x="3391272" y="765870"/>
          <a:ext cx="3275855" cy="3931027"/>
        </a:xfrm>
        <a:prstGeom prst="roundRect">
          <a:avLst>
            <a:gd name="adj" fmla="val 5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IN" sz="2000" b="1" kern="1200" dirty="0">
              <a:solidFill>
                <a:schemeClr val="tx1"/>
              </a:solidFill>
            </a:rPr>
            <a:t>USER FEEDBACK AND MARKETING CAMPAIGNS</a:t>
          </a:r>
        </a:p>
      </dsp:txBody>
      <dsp:txXfrm rot="16200000">
        <a:off x="2107136" y="2050005"/>
        <a:ext cx="3223442" cy="655171"/>
      </dsp:txXfrm>
    </dsp:sp>
    <dsp:sp modelId="{AAB302EC-493A-4D40-999B-9875A71150AB}">
      <dsp:nvSpPr>
        <dsp:cNvPr id="0" name=""/>
        <dsp:cNvSpPr/>
      </dsp:nvSpPr>
      <dsp:spPr>
        <a:xfrm rot="5400000">
          <a:off x="3118680" y="3891509"/>
          <a:ext cx="577941" cy="491378"/>
        </a:xfrm>
        <a:prstGeom prst="flowChartExtract">
          <a:avLst/>
        </a:prstGeom>
        <a:solidFill>
          <a:schemeClr val="bg1">
            <a:lumMod val="95000"/>
          </a:schemeClr>
        </a:solidFill>
        <a:ln w="15875"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dsp:style>
    </dsp:sp>
    <dsp:sp modelId="{10DE5556-C738-4285-8A62-3E906C5BACB6}">
      <dsp:nvSpPr>
        <dsp:cNvPr id="0" name=""/>
        <dsp:cNvSpPr/>
      </dsp:nvSpPr>
      <dsp:spPr>
        <a:xfrm>
          <a:off x="4046443" y="765870"/>
          <a:ext cx="2440512" cy="393102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Font typeface="Courier New" panose="02070309020205020404" pitchFamily="49" charset="0"/>
            <a:buNone/>
          </a:pPr>
          <a:r>
            <a:rPr lang="en-IN" sz="1800" kern="1200" dirty="0">
              <a:solidFill>
                <a:schemeClr val="tx1"/>
              </a:solidFill>
            </a:rPr>
            <a:t>Establish a system for user’s nominee to provide feedback through their mobile</a:t>
          </a:r>
        </a:p>
        <a:p>
          <a:pPr marL="0" lvl="0" indent="0" algn="l" defTabSz="800100">
            <a:lnSpc>
              <a:spcPct val="90000"/>
            </a:lnSpc>
            <a:spcBef>
              <a:spcPct val="0"/>
            </a:spcBef>
            <a:spcAft>
              <a:spcPct val="35000"/>
            </a:spcAft>
            <a:buFont typeface="Courier New" panose="02070309020205020404" pitchFamily="49" charset="0"/>
            <a:buNone/>
          </a:pPr>
          <a:r>
            <a:rPr lang="en-IN" sz="1800" kern="1200" dirty="0">
              <a:solidFill>
                <a:schemeClr val="tx1"/>
              </a:solidFill>
            </a:rPr>
            <a:t>Launch targeted marketing campaigns to promote app and its benefit like </a:t>
          </a:r>
          <a:r>
            <a:rPr lang="en-IN" sz="1800" kern="1200" dirty="0" err="1">
              <a:solidFill>
                <a:schemeClr val="tx1"/>
              </a:solidFill>
            </a:rPr>
            <a:t>facebook</a:t>
          </a:r>
          <a:r>
            <a:rPr lang="en-IN" sz="1800" kern="1200" dirty="0">
              <a:solidFill>
                <a:schemeClr val="tx1"/>
              </a:solidFill>
            </a:rPr>
            <a:t> ads, </a:t>
          </a:r>
          <a:r>
            <a:rPr lang="en-IN" sz="1800" kern="1200" dirty="0" err="1">
              <a:solidFill>
                <a:schemeClr val="tx1"/>
              </a:solidFill>
            </a:rPr>
            <a:t>whattsapp</a:t>
          </a:r>
          <a:r>
            <a:rPr lang="en-IN" sz="1800" kern="1200" dirty="0">
              <a:solidFill>
                <a:schemeClr val="tx1"/>
              </a:solidFill>
            </a:rPr>
            <a:t> ads, Newspaper ads.</a:t>
          </a:r>
        </a:p>
        <a:p>
          <a:pPr marL="0" lvl="0" indent="0" algn="l" defTabSz="800100">
            <a:lnSpc>
              <a:spcPct val="90000"/>
            </a:lnSpc>
            <a:spcBef>
              <a:spcPct val="0"/>
            </a:spcBef>
            <a:spcAft>
              <a:spcPct val="35000"/>
            </a:spcAft>
            <a:buFont typeface="Courier New" panose="02070309020205020404" pitchFamily="49" charset="0"/>
            <a:buNone/>
          </a:pPr>
          <a:endParaRPr lang="en-IN" sz="1800" kern="1200" dirty="0">
            <a:solidFill>
              <a:schemeClr val="tx1"/>
            </a:solidFill>
          </a:endParaRPr>
        </a:p>
      </dsp:txBody>
      <dsp:txXfrm>
        <a:off x="4046443" y="765870"/>
        <a:ext cx="2440512" cy="3931027"/>
      </dsp:txXfrm>
    </dsp:sp>
    <dsp:sp modelId="{A94C66D6-8907-4B8F-B11A-1F22AEB3EFE6}">
      <dsp:nvSpPr>
        <dsp:cNvPr id="0" name=""/>
        <dsp:cNvSpPr/>
      </dsp:nvSpPr>
      <dsp:spPr>
        <a:xfrm>
          <a:off x="6781782" y="765870"/>
          <a:ext cx="3275855" cy="3931027"/>
        </a:xfrm>
        <a:prstGeom prst="roundRect">
          <a:avLst>
            <a:gd name="adj" fmla="val 5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IN" sz="2000" b="1" kern="1200" dirty="0">
              <a:solidFill>
                <a:schemeClr val="tx1"/>
              </a:solidFill>
            </a:rPr>
            <a:t>PARTNERSHIPS AND COLLABORATIONS</a:t>
          </a:r>
        </a:p>
      </dsp:txBody>
      <dsp:txXfrm rot="16200000">
        <a:off x="5497647" y="2050005"/>
        <a:ext cx="3223442" cy="655171"/>
      </dsp:txXfrm>
    </dsp:sp>
    <dsp:sp modelId="{5BA37C08-C18C-476B-8999-6B7C015CB72F}">
      <dsp:nvSpPr>
        <dsp:cNvPr id="0" name=""/>
        <dsp:cNvSpPr/>
      </dsp:nvSpPr>
      <dsp:spPr>
        <a:xfrm rot="5400000">
          <a:off x="6509191" y="3891509"/>
          <a:ext cx="577941" cy="491378"/>
        </a:xfrm>
        <a:prstGeom prst="flowChartExtract">
          <a:avLst/>
        </a:prstGeom>
        <a:solidFill>
          <a:schemeClr val="lt1">
            <a:hueOff val="0"/>
            <a:satOff val="0"/>
            <a:lumOff val="0"/>
            <a:alphaOff val="0"/>
          </a:schemeClr>
        </a:solidFill>
        <a:ln w="15875"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dsp:style>
    </dsp:sp>
    <dsp:sp modelId="{CD29AFDC-4DC1-4B3C-B5B7-4E532960694A}">
      <dsp:nvSpPr>
        <dsp:cNvPr id="0" name=""/>
        <dsp:cNvSpPr/>
      </dsp:nvSpPr>
      <dsp:spPr>
        <a:xfrm>
          <a:off x="7436954" y="765870"/>
          <a:ext cx="2440512" cy="393102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tx1"/>
              </a:solidFill>
            </a:rPr>
            <a:t>Establish partnerships with healthcare providers, senior centres, and other organizations to promote the app and enhance user adoption</a:t>
          </a:r>
        </a:p>
        <a:p>
          <a:pPr marL="0" lvl="0" indent="0" algn="l" defTabSz="800100">
            <a:lnSpc>
              <a:spcPct val="90000"/>
            </a:lnSpc>
            <a:spcBef>
              <a:spcPct val="0"/>
            </a:spcBef>
            <a:spcAft>
              <a:spcPct val="35000"/>
            </a:spcAft>
            <a:buNone/>
          </a:pPr>
          <a:r>
            <a:rPr lang="en-IN" sz="1800" kern="1200" dirty="0">
              <a:solidFill>
                <a:schemeClr val="tx1"/>
              </a:solidFill>
            </a:rPr>
            <a:t>Continuously monitor and evaluate the app’s performance, user adoption, and overall impact on the elderly community </a:t>
          </a:r>
        </a:p>
        <a:p>
          <a:pPr marL="0" lvl="0" indent="0" algn="l" defTabSz="800100">
            <a:lnSpc>
              <a:spcPct val="90000"/>
            </a:lnSpc>
            <a:spcBef>
              <a:spcPct val="0"/>
            </a:spcBef>
            <a:spcAft>
              <a:spcPct val="35000"/>
            </a:spcAft>
            <a:buNone/>
          </a:pPr>
          <a:endParaRPr lang="en-IN" sz="1800" kern="1200" dirty="0">
            <a:solidFill>
              <a:schemeClr val="tx1"/>
            </a:solidFill>
          </a:endParaRPr>
        </a:p>
      </dsp:txBody>
      <dsp:txXfrm>
        <a:off x="7436954" y="765870"/>
        <a:ext cx="2440512" cy="393102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363FDF-5538-4417-9B07-18481FB7B6B9}">
      <dsp:nvSpPr>
        <dsp:cNvPr id="0" name=""/>
        <dsp:cNvSpPr/>
      </dsp:nvSpPr>
      <dsp:spPr>
        <a:xfrm>
          <a:off x="4070" y="542384"/>
          <a:ext cx="2448297" cy="2937956"/>
        </a:xfrm>
        <a:prstGeom prst="roundRect">
          <a:avLst>
            <a:gd name="adj" fmla="val 5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1435" rIns="66675" bIns="0" numCol="1" spcCol="1270" anchor="t" anchorCtr="0">
          <a:noAutofit/>
        </a:bodyPr>
        <a:lstStyle/>
        <a:p>
          <a:pPr marL="0" lvl="0" indent="0" algn="r" defTabSz="666750">
            <a:lnSpc>
              <a:spcPct val="90000"/>
            </a:lnSpc>
            <a:spcBef>
              <a:spcPct val="0"/>
            </a:spcBef>
            <a:spcAft>
              <a:spcPct val="35000"/>
            </a:spcAft>
            <a:buNone/>
          </a:pPr>
          <a:r>
            <a:rPr lang="en-IN" sz="1500" kern="1200" dirty="0">
              <a:solidFill>
                <a:schemeClr val="tx1"/>
              </a:solidFill>
            </a:rPr>
            <a:t>REAL TIME TRACKING</a:t>
          </a:r>
        </a:p>
      </dsp:txBody>
      <dsp:txXfrm rot="16200000">
        <a:off x="-955662" y="1502116"/>
        <a:ext cx="2409124" cy="489659"/>
      </dsp:txXfrm>
    </dsp:sp>
    <dsp:sp modelId="{E9D3E6D6-C70F-4351-8BEE-97E4B9DC0A13}">
      <dsp:nvSpPr>
        <dsp:cNvPr id="0" name=""/>
        <dsp:cNvSpPr/>
      </dsp:nvSpPr>
      <dsp:spPr>
        <a:xfrm>
          <a:off x="493729" y="542384"/>
          <a:ext cx="1823981" cy="2937956"/>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5438" rIns="0" bIns="0" numCol="1" spcCol="1270" anchor="t" anchorCtr="0">
          <a:noAutofit/>
        </a:bodyPr>
        <a:lstStyle/>
        <a:p>
          <a:pPr marL="0" lvl="0" indent="0" algn="l" defTabSz="977900">
            <a:lnSpc>
              <a:spcPct val="90000"/>
            </a:lnSpc>
            <a:spcBef>
              <a:spcPct val="0"/>
            </a:spcBef>
            <a:spcAft>
              <a:spcPct val="35000"/>
            </a:spcAft>
            <a:buNone/>
          </a:pPr>
          <a:r>
            <a:rPr lang="en-US" sz="2200" b="0" i="0" kern="1200" dirty="0">
              <a:solidFill>
                <a:schemeClr val="tx1"/>
              </a:solidFill>
            </a:rPr>
            <a:t>This feature addresses the primary need of elderly users for easy and convenient transportation</a:t>
          </a:r>
          <a:endParaRPr lang="en-IN" sz="2200" kern="1200" dirty="0">
            <a:solidFill>
              <a:schemeClr val="tx1"/>
            </a:solidFill>
          </a:endParaRPr>
        </a:p>
      </dsp:txBody>
      <dsp:txXfrm>
        <a:off x="493729" y="542384"/>
        <a:ext cx="1823981" cy="2937956"/>
      </dsp:txXfrm>
    </dsp:sp>
    <dsp:sp modelId="{C9D3E6E4-4E91-4B17-9B16-A0B266561D6B}">
      <dsp:nvSpPr>
        <dsp:cNvPr id="0" name=""/>
        <dsp:cNvSpPr/>
      </dsp:nvSpPr>
      <dsp:spPr>
        <a:xfrm>
          <a:off x="2538057" y="542384"/>
          <a:ext cx="2448297" cy="2937956"/>
        </a:xfrm>
        <a:prstGeom prst="roundRect">
          <a:avLst>
            <a:gd name="adj" fmla="val 5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1435" rIns="66675" bIns="0" numCol="1" spcCol="1270" anchor="t" anchorCtr="0">
          <a:noAutofit/>
        </a:bodyPr>
        <a:lstStyle/>
        <a:p>
          <a:pPr marL="0" lvl="0" indent="0" algn="r" defTabSz="666750">
            <a:lnSpc>
              <a:spcPct val="90000"/>
            </a:lnSpc>
            <a:spcBef>
              <a:spcPct val="0"/>
            </a:spcBef>
            <a:spcAft>
              <a:spcPct val="35000"/>
            </a:spcAft>
            <a:buNone/>
          </a:pPr>
          <a:r>
            <a:rPr lang="en-IN" sz="1500" kern="1200" dirty="0">
              <a:solidFill>
                <a:schemeClr val="tx1"/>
              </a:solidFill>
            </a:rPr>
            <a:t>SIMPLIFIED NAVIGATION</a:t>
          </a:r>
        </a:p>
      </dsp:txBody>
      <dsp:txXfrm rot="16200000">
        <a:off x="1578325" y="1502116"/>
        <a:ext cx="2409124" cy="489659"/>
      </dsp:txXfrm>
    </dsp:sp>
    <dsp:sp modelId="{977ECE19-CB6C-4E3D-BA5C-FA966F167244}">
      <dsp:nvSpPr>
        <dsp:cNvPr id="0" name=""/>
        <dsp:cNvSpPr/>
      </dsp:nvSpPr>
      <dsp:spPr>
        <a:xfrm rot="5400000">
          <a:off x="2334526" y="2876109"/>
          <a:ext cx="431545" cy="367244"/>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8023C9-EE49-4908-B685-6608B19D058D}">
      <dsp:nvSpPr>
        <dsp:cNvPr id="0" name=""/>
        <dsp:cNvSpPr/>
      </dsp:nvSpPr>
      <dsp:spPr>
        <a:xfrm>
          <a:off x="3027717" y="542384"/>
          <a:ext cx="1823981" cy="2937956"/>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5438" rIns="0" bIns="0" numCol="1" spcCol="1270" anchor="t" anchorCtr="0">
          <a:noAutofit/>
        </a:bodyPr>
        <a:lstStyle/>
        <a:p>
          <a:pPr marL="0" lvl="0" indent="0" algn="l" defTabSz="977900">
            <a:lnSpc>
              <a:spcPct val="90000"/>
            </a:lnSpc>
            <a:spcBef>
              <a:spcPct val="0"/>
            </a:spcBef>
            <a:spcAft>
              <a:spcPct val="35000"/>
            </a:spcAft>
            <a:buNone/>
          </a:pPr>
          <a:r>
            <a:rPr lang="en-US" sz="2200" b="0" i="0" kern="1200" dirty="0">
              <a:solidFill>
                <a:schemeClr val="tx1"/>
              </a:solidFill>
            </a:rPr>
            <a:t>This feature addresses the need for easy-to-use technology for elderly users.</a:t>
          </a:r>
          <a:endParaRPr lang="en-IN" sz="2200" kern="1200" dirty="0">
            <a:solidFill>
              <a:schemeClr val="tx1"/>
            </a:solidFill>
          </a:endParaRPr>
        </a:p>
      </dsp:txBody>
      <dsp:txXfrm>
        <a:off x="3027717" y="542384"/>
        <a:ext cx="1823981" cy="2937956"/>
      </dsp:txXfrm>
    </dsp:sp>
    <dsp:sp modelId="{6D5900D6-70FD-46DB-B3D1-4CA0D14D4333}">
      <dsp:nvSpPr>
        <dsp:cNvPr id="0" name=""/>
        <dsp:cNvSpPr/>
      </dsp:nvSpPr>
      <dsp:spPr>
        <a:xfrm>
          <a:off x="5072045" y="542384"/>
          <a:ext cx="2448297" cy="2937956"/>
        </a:xfrm>
        <a:prstGeom prst="roundRect">
          <a:avLst>
            <a:gd name="adj" fmla="val 5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1435" rIns="66675" bIns="0" numCol="1" spcCol="1270" anchor="t" anchorCtr="0">
          <a:noAutofit/>
        </a:bodyPr>
        <a:lstStyle/>
        <a:p>
          <a:pPr marL="0" lvl="0" indent="0" algn="r" defTabSz="666750">
            <a:lnSpc>
              <a:spcPct val="90000"/>
            </a:lnSpc>
            <a:spcBef>
              <a:spcPct val="0"/>
            </a:spcBef>
            <a:spcAft>
              <a:spcPct val="35000"/>
            </a:spcAft>
            <a:buNone/>
          </a:pPr>
          <a:r>
            <a:rPr lang="en-IN" sz="1500" kern="1200" dirty="0">
              <a:solidFill>
                <a:schemeClr val="tx1"/>
              </a:solidFill>
            </a:rPr>
            <a:t>EMERGENCY CONTACT </a:t>
          </a:r>
        </a:p>
      </dsp:txBody>
      <dsp:txXfrm rot="16200000">
        <a:off x="4112312" y="1502116"/>
        <a:ext cx="2409124" cy="489659"/>
      </dsp:txXfrm>
    </dsp:sp>
    <dsp:sp modelId="{E0E142AF-78E0-4341-85F4-9A20E6807D29}">
      <dsp:nvSpPr>
        <dsp:cNvPr id="0" name=""/>
        <dsp:cNvSpPr/>
      </dsp:nvSpPr>
      <dsp:spPr>
        <a:xfrm rot="5400000">
          <a:off x="4868514" y="2876109"/>
          <a:ext cx="431545" cy="367244"/>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162FDE-C0EE-4031-B04B-3776397C7319}">
      <dsp:nvSpPr>
        <dsp:cNvPr id="0" name=""/>
        <dsp:cNvSpPr/>
      </dsp:nvSpPr>
      <dsp:spPr>
        <a:xfrm>
          <a:off x="5561704" y="542384"/>
          <a:ext cx="1823981" cy="2937956"/>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5438" rIns="0" bIns="0" numCol="1" spcCol="1270" anchor="t" anchorCtr="0">
          <a:noAutofit/>
        </a:bodyPr>
        <a:lstStyle/>
        <a:p>
          <a:pPr marL="0" lvl="0" indent="0" algn="l" defTabSz="977900">
            <a:lnSpc>
              <a:spcPct val="90000"/>
            </a:lnSpc>
            <a:spcBef>
              <a:spcPct val="0"/>
            </a:spcBef>
            <a:spcAft>
              <a:spcPct val="35000"/>
            </a:spcAft>
            <a:buNone/>
          </a:pPr>
          <a:r>
            <a:rPr lang="en-US" sz="2200" b="0" i="0" kern="1200" dirty="0">
              <a:solidFill>
                <a:schemeClr val="tx1"/>
              </a:solidFill>
            </a:rPr>
            <a:t>Allow users to add emergency contact information for added safety with help of voice command system.</a:t>
          </a:r>
          <a:endParaRPr lang="en-IN" sz="2200" kern="1200" dirty="0">
            <a:solidFill>
              <a:schemeClr val="tx1"/>
            </a:solidFill>
          </a:endParaRPr>
        </a:p>
      </dsp:txBody>
      <dsp:txXfrm>
        <a:off x="5561704" y="542384"/>
        <a:ext cx="1823981" cy="2937956"/>
      </dsp:txXfrm>
    </dsp:sp>
    <dsp:sp modelId="{17D8FF5C-7119-4A35-A0FB-A80B325EECAC}">
      <dsp:nvSpPr>
        <dsp:cNvPr id="0" name=""/>
        <dsp:cNvSpPr/>
      </dsp:nvSpPr>
      <dsp:spPr>
        <a:xfrm>
          <a:off x="7606032" y="542384"/>
          <a:ext cx="2448297" cy="2937956"/>
        </a:xfrm>
        <a:prstGeom prst="roundRect">
          <a:avLst>
            <a:gd name="adj" fmla="val 5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1435" rIns="66675" bIns="0" numCol="1" spcCol="1270" anchor="t" anchorCtr="0">
          <a:noAutofit/>
        </a:bodyPr>
        <a:lstStyle/>
        <a:p>
          <a:pPr marL="0" lvl="0" indent="0" algn="r" defTabSz="666750">
            <a:lnSpc>
              <a:spcPct val="90000"/>
            </a:lnSpc>
            <a:spcBef>
              <a:spcPct val="0"/>
            </a:spcBef>
            <a:spcAft>
              <a:spcPct val="35000"/>
            </a:spcAft>
            <a:buNone/>
          </a:pPr>
          <a:r>
            <a:rPr lang="en-IN" sz="1500" kern="1200" dirty="0">
              <a:solidFill>
                <a:schemeClr val="tx1"/>
              </a:solidFill>
            </a:rPr>
            <a:t>VOICE TO TEXT COMMAND FEATURE</a:t>
          </a:r>
        </a:p>
      </dsp:txBody>
      <dsp:txXfrm rot="16200000">
        <a:off x="6646300" y="1502116"/>
        <a:ext cx="2409124" cy="489659"/>
      </dsp:txXfrm>
    </dsp:sp>
    <dsp:sp modelId="{8ADC8C68-E27A-4E5B-8D83-575590E19CBD}">
      <dsp:nvSpPr>
        <dsp:cNvPr id="0" name=""/>
        <dsp:cNvSpPr/>
      </dsp:nvSpPr>
      <dsp:spPr>
        <a:xfrm rot="5400000">
          <a:off x="7402501" y="2876109"/>
          <a:ext cx="431545" cy="367244"/>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FD990-EDC3-4C00-ADA9-225DA42E852C}">
      <dsp:nvSpPr>
        <dsp:cNvPr id="0" name=""/>
        <dsp:cNvSpPr/>
      </dsp:nvSpPr>
      <dsp:spPr>
        <a:xfrm>
          <a:off x="-5943495" y="-909741"/>
          <a:ext cx="7077283" cy="7077283"/>
        </a:xfrm>
        <a:prstGeom prst="blockArc">
          <a:avLst>
            <a:gd name="adj1" fmla="val 18900000"/>
            <a:gd name="adj2" fmla="val 2700000"/>
            <a:gd name="adj3" fmla="val 305"/>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0AFE75-55A4-48EE-9082-C1E9C16B57DB}">
      <dsp:nvSpPr>
        <dsp:cNvPr id="0" name=""/>
        <dsp:cNvSpPr/>
      </dsp:nvSpPr>
      <dsp:spPr>
        <a:xfrm>
          <a:off x="729782" y="525780"/>
          <a:ext cx="4779310" cy="1051560"/>
        </a:xfrm>
        <a:prstGeom prst="rect">
          <a:avLst/>
        </a:prstGeom>
        <a:solidFill>
          <a:schemeClr val="bg1">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4676"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latin typeface="Bahnschrift Light" panose="020B0502040204020203" pitchFamily="34" charset="0"/>
              <a:ea typeface="Calibri" panose="020F0502020204030204" pitchFamily="34" charset="0"/>
              <a:cs typeface="Calibri" panose="020F0502020204030204" pitchFamily="34" charset="0"/>
            </a:rPr>
            <a:t>Stay connected with your loved ones in real-time with our GPS tracking device</a:t>
          </a:r>
          <a:r>
            <a:rPr lang="en-IN" sz="1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dsp:txBody>
      <dsp:txXfrm>
        <a:off x="729782" y="525780"/>
        <a:ext cx="4779310" cy="1051560"/>
      </dsp:txXfrm>
    </dsp:sp>
    <dsp:sp modelId="{068F51B4-708E-42B3-964F-3242586C20D9}">
      <dsp:nvSpPr>
        <dsp:cNvPr id="0" name=""/>
        <dsp:cNvSpPr/>
      </dsp:nvSpPr>
      <dsp:spPr>
        <a:xfrm>
          <a:off x="72557" y="394335"/>
          <a:ext cx="1314450" cy="1314450"/>
        </a:xfrm>
        <a:prstGeom prst="ellipse">
          <a:avLst/>
        </a:prstGeom>
        <a:solidFill>
          <a:schemeClr val="lt1">
            <a:hueOff val="0"/>
            <a:satOff val="0"/>
            <a:lumOff val="0"/>
            <a:alphaOff val="0"/>
          </a:schemeClr>
        </a:solidFill>
        <a:ln w="19050"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sp>
    <dsp:sp modelId="{D7FE1BB5-651F-47E9-B1FD-96128B4166A7}">
      <dsp:nvSpPr>
        <dsp:cNvPr id="0" name=""/>
        <dsp:cNvSpPr/>
      </dsp:nvSpPr>
      <dsp:spPr>
        <a:xfrm>
          <a:off x="1112024" y="2103120"/>
          <a:ext cx="4397068" cy="1051560"/>
        </a:xfrm>
        <a:prstGeom prst="rect">
          <a:avLst/>
        </a:prstGeom>
        <a:solidFill>
          <a:schemeClr val="bg1">
            <a:lumMod val="6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4676"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latin typeface="Bahnschrift Light" panose="020B0502040204020203" pitchFamily="34" charset="0"/>
            </a:rPr>
            <a:t>Book your ride with ease using our innovative voice-to-text technology</a:t>
          </a:r>
          <a:endParaRPr lang="en-IN" sz="1600" kern="1200" dirty="0">
            <a:solidFill>
              <a:schemeClr val="tx1"/>
            </a:solidFill>
            <a:latin typeface="Bahnschrift Light" panose="020B0502040204020203" pitchFamily="34" charset="0"/>
          </a:endParaRPr>
        </a:p>
      </dsp:txBody>
      <dsp:txXfrm>
        <a:off x="1112024" y="2103120"/>
        <a:ext cx="4397068" cy="1051560"/>
      </dsp:txXfrm>
    </dsp:sp>
    <dsp:sp modelId="{4FA824C7-B573-46AB-AFED-48B58A04709C}">
      <dsp:nvSpPr>
        <dsp:cNvPr id="0" name=""/>
        <dsp:cNvSpPr/>
      </dsp:nvSpPr>
      <dsp:spPr>
        <a:xfrm>
          <a:off x="454799" y="1971675"/>
          <a:ext cx="1314450" cy="1314450"/>
        </a:xfrm>
        <a:prstGeom prst="ellipse">
          <a:avLst/>
        </a:prstGeom>
        <a:blipFill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dsp:style>
    </dsp:sp>
    <dsp:sp modelId="{19625005-C21C-4E85-8D88-23D4734235B0}">
      <dsp:nvSpPr>
        <dsp:cNvPr id="0" name=""/>
        <dsp:cNvSpPr/>
      </dsp:nvSpPr>
      <dsp:spPr>
        <a:xfrm>
          <a:off x="729782" y="3680460"/>
          <a:ext cx="4779310" cy="1051560"/>
        </a:xfrm>
        <a:prstGeom prst="rect">
          <a:avLst/>
        </a:prstGeom>
        <a:solidFill>
          <a:schemeClr val="bg1">
            <a:lumMod val="6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4676"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latin typeface="Bahnschrift Light" panose="020B0502040204020203" pitchFamily="34" charset="0"/>
            </a:rPr>
            <a:t>Effortless mobility at your fingertips - our cab app connects you with wheelchair-friendly vehicles, ensuring a seamless and dignified transportation experience.</a:t>
          </a:r>
          <a:endParaRPr lang="en-IN" sz="1600" kern="1200" dirty="0">
            <a:solidFill>
              <a:schemeClr val="tx1"/>
            </a:solidFill>
            <a:latin typeface="Bahnschrift Light" panose="020B0502040204020203" pitchFamily="34" charset="0"/>
          </a:endParaRPr>
        </a:p>
      </dsp:txBody>
      <dsp:txXfrm>
        <a:off x="729782" y="3680460"/>
        <a:ext cx="4779310" cy="1051560"/>
      </dsp:txXfrm>
    </dsp:sp>
    <dsp:sp modelId="{88BED3A8-8D3D-458A-B2CF-FC8F2F7C1BE9}">
      <dsp:nvSpPr>
        <dsp:cNvPr id="0" name=""/>
        <dsp:cNvSpPr/>
      </dsp:nvSpPr>
      <dsp:spPr>
        <a:xfrm>
          <a:off x="72557" y="3549015"/>
          <a:ext cx="1314450" cy="1314450"/>
        </a:xfrm>
        <a:prstGeom prst="ellipse">
          <a:avLst/>
        </a:prstGeom>
        <a:solidFill>
          <a:schemeClr val="lt1">
            <a:hueOff val="0"/>
            <a:satOff val="0"/>
            <a:lumOff val="0"/>
            <a:alphaOff val="0"/>
          </a:schemeClr>
        </a:solidFill>
        <a:ln w="19050"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3DF6D-81DE-41A6-895B-81A60C12DF5E}">
      <dsp:nvSpPr>
        <dsp:cNvPr id="0" name=""/>
        <dsp:cNvSpPr/>
      </dsp:nvSpPr>
      <dsp:spPr>
        <a:xfrm>
          <a:off x="0" y="0"/>
          <a:ext cx="3550070" cy="4116387"/>
        </a:xfrm>
        <a:prstGeom prst="roundRect">
          <a:avLst>
            <a:gd name="adj" fmla="val 5000"/>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6873" rIns="164465" bIns="0" numCol="1" spcCol="1270" anchor="t" anchorCtr="0">
          <a:noAutofit/>
        </a:bodyPr>
        <a:lstStyle/>
        <a:p>
          <a:pPr marL="0" lvl="0" indent="0" algn="r" defTabSz="1644650">
            <a:lnSpc>
              <a:spcPct val="90000"/>
            </a:lnSpc>
            <a:spcBef>
              <a:spcPct val="0"/>
            </a:spcBef>
            <a:spcAft>
              <a:spcPct val="35000"/>
            </a:spcAft>
            <a:buNone/>
          </a:pPr>
          <a:r>
            <a:rPr lang="en-IN" sz="3700" kern="1200" dirty="0">
              <a:solidFill>
                <a:schemeClr val="tx1"/>
              </a:solidFill>
            </a:rPr>
            <a:t>TARGET MARKET</a:t>
          </a:r>
        </a:p>
      </dsp:txBody>
      <dsp:txXfrm rot="16200000">
        <a:off x="-1332711" y="1332711"/>
        <a:ext cx="3375437" cy="710014"/>
      </dsp:txXfrm>
    </dsp:sp>
    <dsp:sp modelId="{90ABE61C-1B61-4FBE-99C7-160CD87CC4FC}">
      <dsp:nvSpPr>
        <dsp:cNvPr id="0" name=""/>
        <dsp:cNvSpPr/>
      </dsp:nvSpPr>
      <dsp:spPr>
        <a:xfrm>
          <a:off x="710014" y="0"/>
          <a:ext cx="2644802" cy="411638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b="0" i="0" kern="1200" dirty="0">
              <a:solidFill>
                <a:schemeClr val="tx1"/>
              </a:solidFill>
            </a:rPr>
            <a:t>Elderly individuals aged 65 and above</a:t>
          </a:r>
          <a:endParaRPr lang="en-IN" sz="1800" kern="1200" dirty="0">
            <a:solidFill>
              <a:schemeClr val="tx1"/>
            </a:solidFill>
          </a:endParaRPr>
        </a:p>
        <a:p>
          <a:pPr marL="0" lvl="0" indent="0" algn="l" defTabSz="800100">
            <a:lnSpc>
              <a:spcPct val="90000"/>
            </a:lnSpc>
            <a:spcBef>
              <a:spcPct val="0"/>
            </a:spcBef>
            <a:spcAft>
              <a:spcPct val="35000"/>
            </a:spcAft>
            <a:buFont typeface="Arial" panose="020B0604020202020204" pitchFamily="34" charset="0"/>
            <a:buNone/>
          </a:pPr>
          <a:r>
            <a:rPr lang="en-US" sz="1800" b="0" i="0" kern="1200" dirty="0">
              <a:solidFill>
                <a:schemeClr val="tx1"/>
              </a:solidFill>
            </a:rPr>
            <a:t>Caregivers and family members of elderly individuals</a:t>
          </a:r>
        </a:p>
        <a:p>
          <a:pPr marL="0" lvl="0" indent="0" algn="l" defTabSz="800100">
            <a:lnSpc>
              <a:spcPct val="90000"/>
            </a:lnSpc>
            <a:spcBef>
              <a:spcPct val="0"/>
            </a:spcBef>
            <a:spcAft>
              <a:spcPct val="35000"/>
            </a:spcAft>
            <a:buFont typeface="Arial" panose="020B0604020202020204" pitchFamily="34" charset="0"/>
            <a:buNone/>
          </a:pPr>
          <a:r>
            <a:rPr lang="en-US" sz="1800" b="0" i="0" kern="1200" dirty="0">
              <a:solidFill>
                <a:schemeClr val="tx1"/>
              </a:solidFill>
            </a:rPr>
            <a:t>Healthcare providers and organizations catering to the elderly</a:t>
          </a:r>
        </a:p>
      </dsp:txBody>
      <dsp:txXfrm>
        <a:off x="710014" y="0"/>
        <a:ext cx="2644802" cy="41163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03C-2880-447D-B2A1-438DFDA23AB1}">
      <dsp:nvSpPr>
        <dsp:cNvPr id="0" name=""/>
        <dsp:cNvSpPr/>
      </dsp:nvSpPr>
      <dsp:spPr>
        <a:xfrm rot="10800000">
          <a:off x="1665583" y="2759"/>
          <a:ext cx="4933564" cy="1691674"/>
        </a:xfrm>
        <a:prstGeom prst="homePlate">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5981" tIns="60960" rIns="113792" bIns="6096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tx1"/>
              </a:solidFill>
            </a:rPr>
            <a:t>Q1</a:t>
          </a:r>
          <a:r>
            <a:rPr lang="en-IN" sz="1600" kern="1200" dirty="0">
              <a:solidFill>
                <a:schemeClr val="tx1"/>
              </a:solidFill>
            </a:rPr>
            <a:t> Do you have any safety concern when using transportation services?</a:t>
          </a:r>
          <a:br>
            <a:rPr lang="en-IN" sz="1600" kern="1200" dirty="0">
              <a:solidFill>
                <a:schemeClr val="tx1"/>
              </a:solidFill>
            </a:rPr>
          </a:br>
          <a:r>
            <a:rPr lang="en-IN" sz="1600" b="1" kern="1200" dirty="0">
              <a:solidFill>
                <a:schemeClr val="tx1"/>
              </a:solidFill>
            </a:rPr>
            <a:t>Ans: </a:t>
          </a:r>
          <a:r>
            <a:rPr lang="en-IN" sz="1600" kern="1200" dirty="0">
              <a:solidFill>
                <a:schemeClr val="tx1"/>
              </a:solidFill>
            </a:rPr>
            <a:t>Yes, I have safety concerns while using transportation services. I find most taxi services are not reliable and non professional</a:t>
          </a:r>
        </a:p>
      </dsp:txBody>
      <dsp:txXfrm rot="10800000">
        <a:off x="2088501" y="2759"/>
        <a:ext cx="4510646" cy="1691674"/>
      </dsp:txXfrm>
    </dsp:sp>
    <dsp:sp modelId="{81BCE764-B23F-4757-BDA5-BABA429B78FA}">
      <dsp:nvSpPr>
        <dsp:cNvPr id="0" name=""/>
        <dsp:cNvSpPr/>
      </dsp:nvSpPr>
      <dsp:spPr>
        <a:xfrm>
          <a:off x="819746" y="2759"/>
          <a:ext cx="1691674" cy="169167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6264F9-46A8-4DFC-90DE-47AEFC2B0402}">
      <dsp:nvSpPr>
        <dsp:cNvPr id="0" name=""/>
        <dsp:cNvSpPr/>
      </dsp:nvSpPr>
      <dsp:spPr>
        <a:xfrm rot="10800000">
          <a:off x="1665583" y="2199411"/>
          <a:ext cx="4933564" cy="1691674"/>
        </a:xfrm>
        <a:prstGeom prst="homePlate">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5981" tIns="60960" rIns="113792" bIns="6096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tx1"/>
              </a:solidFill>
            </a:rPr>
            <a:t>Q1</a:t>
          </a:r>
          <a:r>
            <a:rPr lang="en-IN" sz="1600" kern="1200" dirty="0">
              <a:solidFill>
                <a:schemeClr val="tx1"/>
              </a:solidFill>
            </a:rPr>
            <a:t> How comfortable are you using smartphones and mobile apps?</a:t>
          </a:r>
          <a:br>
            <a:rPr lang="en-IN" sz="1600" kern="1200" dirty="0">
              <a:solidFill>
                <a:schemeClr val="tx1"/>
              </a:solidFill>
            </a:rPr>
          </a:br>
          <a:r>
            <a:rPr lang="en-IN" sz="1600" b="1" kern="1200" dirty="0">
              <a:solidFill>
                <a:schemeClr val="tx1"/>
              </a:solidFill>
            </a:rPr>
            <a:t>Ans: </a:t>
          </a:r>
          <a:r>
            <a:rPr lang="en-IN" sz="1600" kern="1200" dirty="0">
              <a:solidFill>
                <a:schemeClr val="tx1"/>
              </a:solidFill>
            </a:rPr>
            <a:t>I am not that comfortable while using smartphones and mobile apps as their user interface is not friendly, I find it difficult to book rides and sometimes I have to wait for a long period of time. </a:t>
          </a:r>
          <a:endParaRPr lang="en-IN" sz="1600" kern="1200" dirty="0"/>
        </a:p>
      </dsp:txBody>
      <dsp:txXfrm rot="10800000">
        <a:off x="2088501" y="2199411"/>
        <a:ext cx="4510646" cy="1691674"/>
      </dsp:txXfrm>
    </dsp:sp>
    <dsp:sp modelId="{F82E6365-D92C-4CA2-AD13-79DBFA7C56D7}">
      <dsp:nvSpPr>
        <dsp:cNvPr id="0" name=""/>
        <dsp:cNvSpPr/>
      </dsp:nvSpPr>
      <dsp:spPr>
        <a:xfrm>
          <a:off x="819746" y="2199411"/>
          <a:ext cx="1691674" cy="169167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0000" b="-30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EA897-85B4-4A8B-BA72-8642286A9581}">
      <dsp:nvSpPr>
        <dsp:cNvPr id="0" name=""/>
        <dsp:cNvSpPr/>
      </dsp:nvSpPr>
      <dsp:spPr>
        <a:xfrm>
          <a:off x="0" y="0"/>
          <a:ext cx="9612630" cy="1976675"/>
        </a:xfrm>
        <a:prstGeom prst="roundRect">
          <a:avLst>
            <a:gd name="adj" fmla="val 10000"/>
          </a:avLst>
        </a:prstGeom>
        <a:solidFill>
          <a:schemeClr val="bg1">
            <a:lumMod val="95000"/>
            <a:alpha val="90000"/>
          </a:schemeClr>
        </a:solidFill>
        <a:ln w="15875" cap="flat" cmpd="sng" algn="ctr">
          <a:solidFill>
            <a:schemeClr val="bg1">
              <a:lumMod val="95000"/>
              <a:alpha val="90000"/>
            </a:schemeClr>
          </a:solidFill>
          <a:prstDash val="solid"/>
        </a:ln>
        <a:effectLst/>
      </dsp:spPr>
      <dsp:style>
        <a:lnRef idx="2">
          <a:scrgbClr r="0" g="0" b="0"/>
        </a:lnRef>
        <a:fillRef idx="1">
          <a:scrgbClr r="0" g="0" b="0"/>
        </a:fillRef>
        <a:effectRef idx="0">
          <a:scrgbClr r="0" g="0" b="0"/>
        </a:effectRef>
        <a:fontRef idx="minor"/>
      </dsp:style>
    </dsp:sp>
    <dsp:sp modelId="{9400604F-A2D6-42CE-BF2D-84743B18493D}">
      <dsp:nvSpPr>
        <dsp:cNvPr id="0" name=""/>
        <dsp:cNvSpPr/>
      </dsp:nvSpPr>
      <dsp:spPr>
        <a:xfrm>
          <a:off x="291467" y="263556"/>
          <a:ext cx="1672165" cy="1449561"/>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204FD8-E2E8-4C23-94C5-C6B44A79AD64}">
      <dsp:nvSpPr>
        <dsp:cNvPr id="0" name=""/>
        <dsp:cNvSpPr/>
      </dsp:nvSpPr>
      <dsp:spPr>
        <a:xfrm rot="10800000">
          <a:off x="291467" y="1976675"/>
          <a:ext cx="1672165" cy="2415936"/>
        </a:xfrm>
        <a:prstGeom prst="round2SameRect">
          <a:avLst>
            <a:gd name="adj1" fmla="val 10500"/>
            <a:gd name="adj2" fmla="val 0"/>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rPr>
            <a:t>SOCIAL MEDIA</a:t>
          </a:r>
        </a:p>
        <a:p>
          <a:pPr marL="0" lvl="0" indent="0" algn="l" defTabSz="711200">
            <a:lnSpc>
              <a:spcPct val="90000"/>
            </a:lnSpc>
            <a:spcBef>
              <a:spcPct val="0"/>
            </a:spcBef>
            <a:spcAft>
              <a:spcPct val="35000"/>
            </a:spcAft>
            <a:buNone/>
          </a:pPr>
          <a:r>
            <a:rPr lang="en-US" sz="1200" b="0" i="0" kern="1200" dirty="0">
              <a:solidFill>
                <a:schemeClr val="tx1"/>
              </a:solidFill>
            </a:rPr>
            <a:t>Utilizing platforms like Facebook, Twitter, and LinkedIn to promote the app and engage with the target audience.</a:t>
          </a:r>
        </a:p>
        <a:p>
          <a:pPr marL="0" lvl="0" indent="0" algn="l" defTabSz="711200">
            <a:lnSpc>
              <a:spcPct val="90000"/>
            </a:lnSpc>
            <a:spcBef>
              <a:spcPct val="0"/>
            </a:spcBef>
            <a:spcAft>
              <a:spcPct val="35000"/>
            </a:spcAft>
            <a:buFont typeface="Arial" panose="020B0604020202020204" pitchFamily="34" charset="0"/>
            <a:buNone/>
          </a:pPr>
          <a:r>
            <a:rPr lang="en-US" sz="1200" b="0" i="0" kern="1200" dirty="0">
              <a:solidFill>
                <a:schemeClr val="tx1"/>
              </a:solidFill>
            </a:rPr>
            <a:t>Share testimonials and success stories from early adopters during testing phase</a:t>
          </a:r>
          <a:endParaRPr lang="en-IN" sz="1200" kern="1200" dirty="0">
            <a:solidFill>
              <a:schemeClr val="tx1"/>
            </a:solidFill>
          </a:endParaRPr>
        </a:p>
        <a:p>
          <a:pPr marL="0" lvl="0" indent="0" algn="ctr" defTabSz="711200">
            <a:lnSpc>
              <a:spcPct val="90000"/>
            </a:lnSpc>
            <a:spcBef>
              <a:spcPct val="0"/>
            </a:spcBef>
            <a:spcAft>
              <a:spcPct val="35000"/>
            </a:spcAft>
            <a:buNone/>
          </a:pPr>
          <a:endParaRPr lang="en-IN" sz="1800" kern="1200" dirty="0"/>
        </a:p>
      </dsp:txBody>
      <dsp:txXfrm rot="10800000">
        <a:off x="342892" y="1976675"/>
        <a:ext cx="1569315" cy="2364511"/>
      </dsp:txXfrm>
    </dsp:sp>
    <dsp:sp modelId="{BD76459C-B951-4341-9CD2-24AF092B67C7}">
      <dsp:nvSpPr>
        <dsp:cNvPr id="0" name=""/>
        <dsp:cNvSpPr/>
      </dsp:nvSpPr>
      <dsp:spPr>
        <a:xfrm>
          <a:off x="2130849" y="263556"/>
          <a:ext cx="1672165" cy="1449561"/>
        </a:xfrm>
        <a:prstGeom prst="roundRect">
          <a:avLst>
            <a:gd name="adj" fmla="val 1000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FE6147-CBA6-4B28-9E40-C8D9A2829CB1}">
      <dsp:nvSpPr>
        <dsp:cNvPr id="0" name=""/>
        <dsp:cNvSpPr/>
      </dsp:nvSpPr>
      <dsp:spPr>
        <a:xfrm rot="10800000">
          <a:off x="2130849" y="1976675"/>
          <a:ext cx="1672165" cy="2415936"/>
        </a:xfrm>
        <a:prstGeom prst="round2SameRect">
          <a:avLst>
            <a:gd name="adj1" fmla="val 10500"/>
            <a:gd name="adj2" fmla="val 0"/>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IN" sz="1600" b="1" i="0" kern="1200" dirty="0">
              <a:solidFill>
                <a:schemeClr val="tx1"/>
              </a:solidFill>
            </a:rPr>
            <a:t>INFLUENCER MARKETING</a:t>
          </a:r>
        </a:p>
        <a:p>
          <a:pPr marL="0" lvl="0" indent="0" algn="l" defTabSz="711200">
            <a:lnSpc>
              <a:spcPct val="90000"/>
            </a:lnSpc>
            <a:spcBef>
              <a:spcPct val="0"/>
            </a:spcBef>
            <a:spcAft>
              <a:spcPct val="35000"/>
            </a:spcAft>
            <a:buNone/>
          </a:pPr>
          <a:r>
            <a:rPr lang="en-US" sz="1200" b="0" i="0" kern="1200" dirty="0">
              <a:solidFill>
                <a:schemeClr val="tx1"/>
              </a:solidFill>
            </a:rPr>
            <a:t>Partner with influencers who cater to the elderly demographic to promote the app.</a:t>
          </a:r>
        </a:p>
        <a:p>
          <a:pPr marL="0" lvl="0" indent="0" algn="l" defTabSz="711200">
            <a:lnSpc>
              <a:spcPct val="90000"/>
            </a:lnSpc>
            <a:spcBef>
              <a:spcPct val="0"/>
            </a:spcBef>
            <a:spcAft>
              <a:spcPct val="35000"/>
            </a:spcAft>
            <a:buFont typeface="Arial" panose="020B0604020202020204" pitchFamily="34" charset="0"/>
            <a:buNone/>
          </a:pPr>
          <a:r>
            <a:rPr lang="en-US" sz="1200" b="0" i="0" kern="1200" dirty="0">
              <a:solidFill>
                <a:schemeClr val="tx1"/>
              </a:solidFill>
            </a:rPr>
            <a:t>Encourage influencers to share their experiences with the app and its benefits</a:t>
          </a:r>
          <a:r>
            <a:rPr lang="en-US" sz="1600" b="0" i="0" kern="1200" dirty="0">
              <a:solidFill>
                <a:schemeClr val="tx1"/>
              </a:solidFill>
            </a:rPr>
            <a:t>.</a:t>
          </a:r>
          <a:endParaRPr lang="en-IN" sz="2200" b="1" kern="1200" dirty="0">
            <a:solidFill>
              <a:schemeClr val="tx1"/>
            </a:solidFill>
          </a:endParaRPr>
        </a:p>
      </dsp:txBody>
      <dsp:txXfrm rot="10800000">
        <a:off x="2182274" y="1976675"/>
        <a:ext cx="1569315" cy="2364511"/>
      </dsp:txXfrm>
    </dsp:sp>
    <dsp:sp modelId="{922353B9-8F46-4AE5-AE59-5E3759B3C090}">
      <dsp:nvSpPr>
        <dsp:cNvPr id="0" name=""/>
        <dsp:cNvSpPr/>
      </dsp:nvSpPr>
      <dsp:spPr>
        <a:xfrm>
          <a:off x="3970232" y="263556"/>
          <a:ext cx="1672165" cy="1449561"/>
        </a:xfrm>
        <a:prstGeom prst="roundRect">
          <a:avLst>
            <a:gd name="adj" fmla="val 10000"/>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3649C5-E038-4D08-8112-445955263354}">
      <dsp:nvSpPr>
        <dsp:cNvPr id="0" name=""/>
        <dsp:cNvSpPr/>
      </dsp:nvSpPr>
      <dsp:spPr>
        <a:xfrm rot="10800000">
          <a:off x="3970232" y="1976675"/>
          <a:ext cx="1672165" cy="2415936"/>
        </a:xfrm>
        <a:prstGeom prst="round2SameRect">
          <a:avLst>
            <a:gd name="adj1" fmla="val 10500"/>
            <a:gd name="adj2" fmla="val 0"/>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rPr>
            <a:t>ONLINE ADVERTISING</a:t>
          </a:r>
        </a:p>
        <a:p>
          <a:pPr marL="0" lvl="0" indent="0" algn="l" defTabSz="711200">
            <a:lnSpc>
              <a:spcPct val="90000"/>
            </a:lnSpc>
            <a:spcBef>
              <a:spcPct val="0"/>
            </a:spcBef>
            <a:spcAft>
              <a:spcPct val="35000"/>
            </a:spcAft>
            <a:buNone/>
          </a:pPr>
          <a:r>
            <a:rPr lang="en-US" sz="1200" b="0" i="0" kern="1200" dirty="0">
              <a:solidFill>
                <a:schemeClr val="tx1"/>
              </a:solidFill>
            </a:rPr>
            <a:t>Running targeted ads on search engines and relevant websites.</a:t>
          </a:r>
        </a:p>
        <a:p>
          <a:pPr marL="0" lvl="0" indent="0" algn="l" defTabSz="711200">
            <a:lnSpc>
              <a:spcPct val="90000"/>
            </a:lnSpc>
            <a:spcBef>
              <a:spcPct val="0"/>
            </a:spcBef>
            <a:spcAft>
              <a:spcPct val="35000"/>
            </a:spcAft>
            <a:buFont typeface="Arial" panose="020B0604020202020204" pitchFamily="34" charset="0"/>
            <a:buNone/>
          </a:pPr>
          <a:r>
            <a:rPr lang="en-US" sz="1200" b="0" i="0" kern="1200" dirty="0">
              <a:solidFill>
                <a:schemeClr val="tx1"/>
              </a:solidFill>
            </a:rPr>
            <a:t>Utilize Google Ads and Facebook Ads to reach the target audience</a:t>
          </a:r>
          <a:endParaRPr lang="en-IN" sz="1200" b="1" kern="1200" dirty="0">
            <a:solidFill>
              <a:schemeClr val="tx1"/>
            </a:solidFill>
          </a:endParaRPr>
        </a:p>
      </dsp:txBody>
      <dsp:txXfrm rot="10800000">
        <a:off x="4021657" y="1976675"/>
        <a:ext cx="1569315" cy="2364511"/>
      </dsp:txXfrm>
    </dsp:sp>
    <dsp:sp modelId="{A8573751-2E23-438B-9470-66BD00708293}">
      <dsp:nvSpPr>
        <dsp:cNvPr id="0" name=""/>
        <dsp:cNvSpPr/>
      </dsp:nvSpPr>
      <dsp:spPr>
        <a:xfrm>
          <a:off x="5809614" y="263556"/>
          <a:ext cx="1672165" cy="1449561"/>
        </a:xfrm>
        <a:prstGeom prst="roundRect">
          <a:avLst>
            <a:gd name="adj" fmla="val 10000"/>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860286-8793-4002-9D7E-F63D3BFDE3D9}">
      <dsp:nvSpPr>
        <dsp:cNvPr id="0" name=""/>
        <dsp:cNvSpPr/>
      </dsp:nvSpPr>
      <dsp:spPr>
        <a:xfrm rot="10800000">
          <a:off x="5809614" y="1976675"/>
          <a:ext cx="1672165" cy="2415936"/>
        </a:xfrm>
        <a:prstGeom prst="round2SameRect">
          <a:avLst>
            <a:gd name="adj1" fmla="val 10500"/>
            <a:gd name="adj2" fmla="val 0"/>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rPr>
            <a:t>CONTENT MARKETING</a:t>
          </a:r>
        </a:p>
        <a:p>
          <a:pPr marL="0" lvl="0" indent="0" algn="l" defTabSz="711200">
            <a:lnSpc>
              <a:spcPct val="90000"/>
            </a:lnSpc>
            <a:spcBef>
              <a:spcPct val="0"/>
            </a:spcBef>
            <a:spcAft>
              <a:spcPct val="35000"/>
            </a:spcAft>
            <a:buNone/>
          </a:pPr>
          <a:r>
            <a:rPr lang="en-US" sz="1200" b="0" i="0" kern="1200" dirty="0">
              <a:solidFill>
                <a:schemeClr val="tx1"/>
              </a:solidFill>
            </a:rPr>
            <a:t>Create informative content highlighting the benefits of the app and how it addresses the unique needs of elderly users.</a:t>
          </a:r>
        </a:p>
      </dsp:txBody>
      <dsp:txXfrm rot="10800000">
        <a:off x="5861039" y="1976675"/>
        <a:ext cx="1569315" cy="2364511"/>
      </dsp:txXfrm>
    </dsp:sp>
    <dsp:sp modelId="{6F7098AC-3006-4658-9FB2-17C630E8B9BA}">
      <dsp:nvSpPr>
        <dsp:cNvPr id="0" name=""/>
        <dsp:cNvSpPr/>
      </dsp:nvSpPr>
      <dsp:spPr>
        <a:xfrm>
          <a:off x="7648996" y="263556"/>
          <a:ext cx="1672165" cy="1449561"/>
        </a:xfrm>
        <a:prstGeom prst="roundRect">
          <a:avLst>
            <a:gd name="adj" fmla="val 10000"/>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004FD1-5B66-40DC-A806-58240C3F95D9}">
      <dsp:nvSpPr>
        <dsp:cNvPr id="0" name=""/>
        <dsp:cNvSpPr/>
      </dsp:nvSpPr>
      <dsp:spPr>
        <a:xfrm rot="10800000">
          <a:off x="7648996" y="1976675"/>
          <a:ext cx="1672165" cy="2415936"/>
        </a:xfrm>
        <a:prstGeom prst="round2SameRect">
          <a:avLst>
            <a:gd name="adj1" fmla="val 10500"/>
            <a:gd name="adj2" fmla="val 0"/>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rPr>
            <a:t>PUBLIC RELATIONS</a:t>
          </a:r>
        </a:p>
        <a:p>
          <a:pPr marL="0" lvl="0" indent="0" algn="l" defTabSz="711200">
            <a:lnSpc>
              <a:spcPct val="90000"/>
            </a:lnSpc>
            <a:spcBef>
              <a:spcPct val="0"/>
            </a:spcBef>
            <a:spcAft>
              <a:spcPct val="35000"/>
            </a:spcAft>
            <a:buNone/>
          </a:pPr>
          <a:r>
            <a:rPr lang="en-US" sz="1200" b="0" i="0" kern="1200" dirty="0">
              <a:solidFill>
                <a:schemeClr val="tx1"/>
              </a:solidFill>
            </a:rPr>
            <a:t>Leverage media coverage to generate buzz around the launch.</a:t>
          </a:r>
        </a:p>
        <a:p>
          <a:pPr marL="0" lvl="0" indent="0" algn="l" defTabSz="711200">
            <a:lnSpc>
              <a:spcPct val="90000"/>
            </a:lnSpc>
            <a:spcBef>
              <a:spcPct val="0"/>
            </a:spcBef>
            <a:spcAft>
              <a:spcPct val="35000"/>
            </a:spcAft>
            <a:buFont typeface="Arial" panose="020B0604020202020204" pitchFamily="34" charset="0"/>
            <a:buNone/>
          </a:pPr>
          <a:r>
            <a:rPr lang="en-US" sz="1200" b="0" i="0" kern="1200" dirty="0">
              <a:solidFill>
                <a:schemeClr val="tx1"/>
              </a:solidFill>
            </a:rPr>
            <a:t>Reach out to healthcare providers and organizations catering to the elderly to promote the app.</a:t>
          </a:r>
          <a:endParaRPr lang="en-IN" sz="1200" b="1" kern="1200" dirty="0">
            <a:solidFill>
              <a:schemeClr val="tx1"/>
            </a:solidFill>
          </a:endParaRPr>
        </a:p>
      </dsp:txBody>
      <dsp:txXfrm rot="10800000">
        <a:off x="7700421" y="1976675"/>
        <a:ext cx="1569315" cy="236451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50EAA-112A-481E-A1D6-BC06164DC844}">
      <dsp:nvSpPr>
        <dsp:cNvPr id="0" name=""/>
        <dsp:cNvSpPr/>
      </dsp:nvSpPr>
      <dsp:spPr>
        <a:xfrm>
          <a:off x="4714" y="117969"/>
          <a:ext cx="1807368" cy="613565"/>
        </a:xfrm>
        <a:prstGeom prst="rect">
          <a:avLst/>
        </a:prstGeom>
        <a:solidFill>
          <a:schemeClr val="bg1">
            <a:lumMod val="75000"/>
          </a:schemeClr>
        </a:soli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IN" sz="1700" b="1" kern="1200" dirty="0"/>
            <a:t>PARTNERSHIPS</a:t>
          </a:r>
        </a:p>
      </dsp:txBody>
      <dsp:txXfrm>
        <a:off x="4714" y="117969"/>
        <a:ext cx="1807368" cy="613565"/>
      </dsp:txXfrm>
    </dsp:sp>
    <dsp:sp modelId="{E879482D-A88B-44AF-8268-FD570578FDE0}">
      <dsp:nvSpPr>
        <dsp:cNvPr id="0" name=""/>
        <dsp:cNvSpPr/>
      </dsp:nvSpPr>
      <dsp:spPr>
        <a:xfrm>
          <a:off x="4714" y="731535"/>
          <a:ext cx="1807368" cy="3173220"/>
        </a:xfrm>
        <a:prstGeom prst="rect">
          <a:avLst/>
        </a:prstGeom>
        <a:solidFill>
          <a:schemeClr val="bg1">
            <a:lumMod val="85000"/>
            <a:alpha val="9000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IN" sz="1700" kern="1200" dirty="0"/>
            <a:t>Collaboration with healthcare providers and organizations catering to the elderly </a:t>
          </a:r>
        </a:p>
        <a:p>
          <a:pPr marL="171450" lvl="1" indent="-171450" algn="l" defTabSz="755650">
            <a:lnSpc>
              <a:spcPct val="90000"/>
            </a:lnSpc>
            <a:spcBef>
              <a:spcPct val="0"/>
            </a:spcBef>
            <a:spcAft>
              <a:spcPct val="15000"/>
            </a:spcAft>
            <a:buChar char="•"/>
          </a:pPr>
          <a:r>
            <a:rPr lang="en-IN" sz="1700" kern="1200" dirty="0"/>
            <a:t>Offering exclusive discounts and promotions to their patients and clients </a:t>
          </a:r>
        </a:p>
      </dsp:txBody>
      <dsp:txXfrm>
        <a:off x="4714" y="731535"/>
        <a:ext cx="1807368" cy="3173220"/>
      </dsp:txXfrm>
    </dsp:sp>
    <dsp:sp modelId="{8B212A83-BD3A-4753-AA5B-33ADE985B4C4}">
      <dsp:nvSpPr>
        <dsp:cNvPr id="0" name=""/>
        <dsp:cNvSpPr/>
      </dsp:nvSpPr>
      <dsp:spPr>
        <a:xfrm>
          <a:off x="2065115" y="117969"/>
          <a:ext cx="1807368" cy="613565"/>
        </a:xfrm>
        <a:prstGeom prst="rect">
          <a:avLst/>
        </a:prstGeom>
        <a:solidFill>
          <a:schemeClr val="bg1">
            <a:lumMod val="75000"/>
          </a:schemeClr>
        </a:soli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IN" sz="1700" b="1" kern="1200" dirty="0"/>
            <a:t>EVENT MARKETING</a:t>
          </a:r>
        </a:p>
      </dsp:txBody>
      <dsp:txXfrm>
        <a:off x="2065115" y="117969"/>
        <a:ext cx="1807368" cy="613565"/>
      </dsp:txXfrm>
    </dsp:sp>
    <dsp:sp modelId="{2E1B3A36-8329-4365-BCB2-C3525903FEF2}">
      <dsp:nvSpPr>
        <dsp:cNvPr id="0" name=""/>
        <dsp:cNvSpPr/>
      </dsp:nvSpPr>
      <dsp:spPr>
        <a:xfrm>
          <a:off x="2065115" y="731535"/>
          <a:ext cx="1807368" cy="3173220"/>
        </a:xfrm>
        <a:prstGeom prst="rect">
          <a:avLst/>
        </a:prstGeom>
        <a:solidFill>
          <a:schemeClr val="bg1">
            <a:lumMod val="85000"/>
            <a:alpha val="9000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IN" sz="1700" kern="1200" dirty="0"/>
            <a:t>Hosting events and webinars to educate caregivers and healthcare providers about the app and its benefits </a:t>
          </a:r>
        </a:p>
        <a:p>
          <a:pPr marL="171450" lvl="1" indent="-171450" algn="l" defTabSz="755650">
            <a:lnSpc>
              <a:spcPct val="90000"/>
            </a:lnSpc>
            <a:spcBef>
              <a:spcPct val="0"/>
            </a:spcBef>
            <a:spcAft>
              <a:spcPct val="15000"/>
            </a:spcAft>
            <a:buChar char="•"/>
          </a:pPr>
          <a:r>
            <a:rPr lang="en-IN" sz="1700" kern="1200" dirty="0"/>
            <a:t>Offering demos and trials to attendees	</a:t>
          </a:r>
        </a:p>
      </dsp:txBody>
      <dsp:txXfrm>
        <a:off x="2065115" y="731535"/>
        <a:ext cx="1807368" cy="3173220"/>
      </dsp:txXfrm>
    </dsp:sp>
    <dsp:sp modelId="{7589537A-B9B6-4E49-80A6-337438023650}">
      <dsp:nvSpPr>
        <dsp:cNvPr id="0" name=""/>
        <dsp:cNvSpPr/>
      </dsp:nvSpPr>
      <dsp:spPr>
        <a:xfrm>
          <a:off x="4125515" y="117969"/>
          <a:ext cx="1807368" cy="613565"/>
        </a:xfrm>
        <a:prstGeom prst="rect">
          <a:avLst/>
        </a:prstGeom>
        <a:solidFill>
          <a:schemeClr val="bg1">
            <a:lumMod val="75000"/>
          </a:schemeClr>
        </a:soli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IN" sz="1700" b="1" kern="1200" dirty="0"/>
            <a:t>REFERRAL PROGRAM</a:t>
          </a:r>
        </a:p>
      </dsp:txBody>
      <dsp:txXfrm>
        <a:off x="4125515" y="117969"/>
        <a:ext cx="1807368" cy="613565"/>
      </dsp:txXfrm>
    </dsp:sp>
    <dsp:sp modelId="{2DC07484-ED9B-4773-B663-741A592CD352}">
      <dsp:nvSpPr>
        <dsp:cNvPr id="0" name=""/>
        <dsp:cNvSpPr/>
      </dsp:nvSpPr>
      <dsp:spPr>
        <a:xfrm>
          <a:off x="4125515" y="731535"/>
          <a:ext cx="1807368" cy="3173220"/>
        </a:xfrm>
        <a:prstGeom prst="rect">
          <a:avLst/>
        </a:prstGeom>
        <a:solidFill>
          <a:schemeClr val="bg1">
            <a:lumMod val="85000"/>
            <a:alpha val="9000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US" sz="1700" b="0" i="0" kern="1200" dirty="0"/>
            <a:t>Implementing a referral program to incentivize early adopters to refer friends and family.</a:t>
          </a:r>
          <a:endParaRPr lang="en-IN" sz="1700" kern="1200" dirty="0"/>
        </a:p>
        <a:p>
          <a:pPr marL="171450" lvl="1" indent="-171450" algn="l" defTabSz="755650">
            <a:lnSpc>
              <a:spcPct val="90000"/>
            </a:lnSpc>
            <a:spcBef>
              <a:spcPct val="0"/>
            </a:spcBef>
            <a:spcAft>
              <a:spcPct val="15000"/>
            </a:spcAft>
            <a:buChar char="•"/>
          </a:pPr>
          <a:r>
            <a:rPr lang="en-US" sz="1700" b="0" i="0" kern="1200" dirty="0"/>
            <a:t>Offering rewards and discounts for successful referrals</a:t>
          </a:r>
          <a:endParaRPr lang="en-IN" sz="1700" kern="1200" dirty="0"/>
        </a:p>
      </dsp:txBody>
      <dsp:txXfrm>
        <a:off x="4125515" y="731535"/>
        <a:ext cx="1807368" cy="3173220"/>
      </dsp:txXfrm>
    </dsp:sp>
    <dsp:sp modelId="{BBB83B81-556E-4BEA-9DD0-88792B1738DD}">
      <dsp:nvSpPr>
        <dsp:cNvPr id="0" name=""/>
        <dsp:cNvSpPr/>
      </dsp:nvSpPr>
      <dsp:spPr>
        <a:xfrm>
          <a:off x="6185916" y="117969"/>
          <a:ext cx="1807368" cy="613565"/>
        </a:xfrm>
        <a:prstGeom prst="rect">
          <a:avLst/>
        </a:prstGeom>
        <a:solidFill>
          <a:schemeClr val="bg1">
            <a:lumMod val="75000"/>
          </a:schemeClr>
        </a:soli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IN" sz="1700" b="1" kern="1200" dirty="0"/>
            <a:t>SOCIAL MEDIA CONTESTS</a:t>
          </a:r>
        </a:p>
      </dsp:txBody>
      <dsp:txXfrm>
        <a:off x="6185916" y="117969"/>
        <a:ext cx="1807368" cy="613565"/>
      </dsp:txXfrm>
    </dsp:sp>
    <dsp:sp modelId="{88FC2285-3115-4668-9F58-37F3442D69AF}">
      <dsp:nvSpPr>
        <dsp:cNvPr id="0" name=""/>
        <dsp:cNvSpPr/>
      </dsp:nvSpPr>
      <dsp:spPr>
        <a:xfrm>
          <a:off x="6185916" y="731535"/>
          <a:ext cx="1807368" cy="3173220"/>
        </a:xfrm>
        <a:prstGeom prst="rect">
          <a:avLst/>
        </a:prstGeom>
        <a:solidFill>
          <a:schemeClr val="bg1">
            <a:lumMod val="85000"/>
            <a:alpha val="9000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US" sz="1700" b="0" i="0" kern="1200" dirty="0"/>
            <a:t>Hosting social media contests and giveaways to generate buzz and encourage engagement</a:t>
          </a:r>
          <a:endParaRPr lang="en-IN" sz="1700" kern="1200" dirty="0"/>
        </a:p>
        <a:p>
          <a:pPr marL="171450" lvl="1" indent="-171450" algn="l" defTabSz="755650">
            <a:lnSpc>
              <a:spcPct val="90000"/>
            </a:lnSpc>
            <a:spcBef>
              <a:spcPct val="0"/>
            </a:spcBef>
            <a:spcAft>
              <a:spcPct val="15000"/>
            </a:spcAft>
            <a:buChar char="•"/>
          </a:pPr>
          <a:r>
            <a:rPr lang="en-US" sz="1700" b="0" i="0" kern="1200" dirty="0"/>
            <a:t>Offering prizes and rewards for participating in the contests</a:t>
          </a:r>
          <a:endParaRPr lang="en-IN" sz="1700" kern="1200" dirty="0"/>
        </a:p>
      </dsp:txBody>
      <dsp:txXfrm>
        <a:off x="6185916" y="731535"/>
        <a:ext cx="1807368" cy="3173220"/>
      </dsp:txXfrm>
    </dsp:sp>
    <dsp:sp modelId="{F287BC8C-C42A-4A24-99C2-7E816388D415}">
      <dsp:nvSpPr>
        <dsp:cNvPr id="0" name=""/>
        <dsp:cNvSpPr/>
      </dsp:nvSpPr>
      <dsp:spPr>
        <a:xfrm>
          <a:off x="8246316" y="117969"/>
          <a:ext cx="1807368" cy="613565"/>
        </a:xfrm>
        <a:prstGeom prst="rect">
          <a:avLst/>
        </a:prstGeom>
        <a:solidFill>
          <a:schemeClr val="bg1">
            <a:lumMod val="75000"/>
          </a:schemeClr>
        </a:soli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IN" sz="1700" b="1" kern="1200" dirty="0"/>
            <a:t>PRESS RELEASE</a:t>
          </a:r>
        </a:p>
      </dsp:txBody>
      <dsp:txXfrm>
        <a:off x="8246316" y="117969"/>
        <a:ext cx="1807368" cy="613565"/>
      </dsp:txXfrm>
    </dsp:sp>
    <dsp:sp modelId="{7AE18801-36CB-4E4B-AE18-8B7A78AAD2BA}">
      <dsp:nvSpPr>
        <dsp:cNvPr id="0" name=""/>
        <dsp:cNvSpPr/>
      </dsp:nvSpPr>
      <dsp:spPr>
        <a:xfrm>
          <a:off x="8246316" y="731535"/>
          <a:ext cx="1807368" cy="3173220"/>
        </a:xfrm>
        <a:prstGeom prst="rect">
          <a:avLst/>
        </a:prstGeom>
        <a:solidFill>
          <a:schemeClr val="bg1">
            <a:lumMod val="85000"/>
            <a:alpha val="9000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0" i="0" kern="1200" dirty="0"/>
            <a:t>Distributing a press release announcing the launch of the app</a:t>
          </a:r>
          <a:endParaRPr lang="en-IN" sz="1700" kern="1200" dirty="0"/>
        </a:p>
        <a:p>
          <a:pPr marL="171450" lvl="1" indent="-171450" algn="l" defTabSz="755650">
            <a:lnSpc>
              <a:spcPct val="90000"/>
            </a:lnSpc>
            <a:spcBef>
              <a:spcPct val="0"/>
            </a:spcBef>
            <a:spcAft>
              <a:spcPct val="15000"/>
            </a:spcAft>
            <a:buChar char="•"/>
          </a:pPr>
          <a:r>
            <a:rPr lang="en-US" sz="1700" b="0" i="0" kern="1200" dirty="0"/>
            <a:t>Highlighting the key features and benefits of the app</a:t>
          </a:r>
          <a:endParaRPr lang="en-IN" sz="1700" kern="1200" dirty="0"/>
        </a:p>
      </dsp:txBody>
      <dsp:txXfrm>
        <a:off x="8246316" y="731535"/>
        <a:ext cx="1807368" cy="317322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6463D-C7CD-4239-A0B4-8E4E3DD84CEE}">
      <dsp:nvSpPr>
        <dsp:cNvPr id="0" name=""/>
        <dsp:cNvSpPr/>
      </dsp:nvSpPr>
      <dsp:spPr>
        <a:xfrm>
          <a:off x="0" y="24539"/>
          <a:ext cx="8903970" cy="985518"/>
        </a:xfrm>
        <a:prstGeom prst="roundRect">
          <a:avLst>
            <a:gd name="adj" fmla="val 10000"/>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1" kern="1200" dirty="0">
              <a:solidFill>
                <a:schemeClr val="tx1"/>
              </a:solidFill>
            </a:rPr>
            <a:t>USER ADOPTION</a:t>
          </a:r>
        </a:p>
        <a:p>
          <a:pPr marL="114300" lvl="1" indent="-114300" algn="l" defTabSz="622300">
            <a:lnSpc>
              <a:spcPct val="90000"/>
            </a:lnSpc>
            <a:spcBef>
              <a:spcPct val="0"/>
            </a:spcBef>
            <a:spcAft>
              <a:spcPct val="15000"/>
            </a:spcAft>
            <a:buNone/>
          </a:pPr>
          <a:r>
            <a:rPr lang="en-US" sz="1400" b="0" i="0" kern="1200" dirty="0">
              <a:solidFill>
                <a:schemeClr val="tx1"/>
              </a:solidFill>
            </a:rPr>
            <a:t>Track the number of users who download and use the app</a:t>
          </a:r>
          <a:r>
            <a:rPr lang="en-US" sz="1100" b="0" i="0" kern="1200" dirty="0">
              <a:solidFill>
                <a:schemeClr val="tx1"/>
              </a:solidFill>
            </a:rPr>
            <a:t>.</a:t>
          </a:r>
          <a:endParaRPr lang="en-IN" sz="1100" kern="1200" dirty="0">
            <a:solidFill>
              <a:schemeClr val="tx1"/>
            </a:solidFill>
          </a:endParaRPr>
        </a:p>
      </dsp:txBody>
      <dsp:txXfrm>
        <a:off x="1879345" y="24539"/>
        <a:ext cx="7024624" cy="985518"/>
      </dsp:txXfrm>
    </dsp:sp>
    <dsp:sp modelId="{7C8A1B64-5AF2-45B4-B39E-3050E2EFC3A8}">
      <dsp:nvSpPr>
        <dsp:cNvPr id="0" name=""/>
        <dsp:cNvSpPr/>
      </dsp:nvSpPr>
      <dsp:spPr>
        <a:xfrm>
          <a:off x="98551" y="98551"/>
          <a:ext cx="1780794" cy="788414"/>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82E710-BAF9-4E89-8C3B-F4D5D3379F5C}">
      <dsp:nvSpPr>
        <dsp:cNvPr id="0" name=""/>
        <dsp:cNvSpPr/>
      </dsp:nvSpPr>
      <dsp:spPr>
        <a:xfrm>
          <a:off x="0" y="1084069"/>
          <a:ext cx="8903970" cy="985518"/>
        </a:xfrm>
        <a:prstGeom prst="roundRect">
          <a:avLst>
            <a:gd name="adj" fmla="val 10000"/>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1" kern="1200" dirty="0">
              <a:solidFill>
                <a:schemeClr val="tx1"/>
              </a:solidFill>
            </a:rPr>
            <a:t>USER ENGAGEMENT</a:t>
          </a:r>
        </a:p>
        <a:p>
          <a:pPr marL="114300" lvl="1" indent="-114300" algn="l" defTabSz="622300">
            <a:lnSpc>
              <a:spcPct val="90000"/>
            </a:lnSpc>
            <a:spcBef>
              <a:spcPct val="0"/>
            </a:spcBef>
            <a:spcAft>
              <a:spcPct val="15000"/>
            </a:spcAft>
            <a:buNone/>
          </a:pPr>
          <a:r>
            <a:rPr lang="en-US" sz="1400" b="0" i="0" kern="1200" dirty="0">
              <a:solidFill>
                <a:schemeClr val="tx1"/>
              </a:solidFill>
            </a:rPr>
            <a:t>Monitor user engagement metrics such as ride bookings, user retention, and app usage</a:t>
          </a:r>
          <a:r>
            <a:rPr lang="en-US" sz="1800" b="0" i="0" kern="1200" dirty="0">
              <a:solidFill>
                <a:schemeClr val="tx1"/>
              </a:solidFill>
            </a:rPr>
            <a:t>.</a:t>
          </a:r>
          <a:endParaRPr lang="en-IN" sz="1800" kern="1200" dirty="0">
            <a:solidFill>
              <a:schemeClr val="tx1"/>
            </a:solidFill>
          </a:endParaRPr>
        </a:p>
      </dsp:txBody>
      <dsp:txXfrm>
        <a:off x="1879345" y="1084069"/>
        <a:ext cx="7024624" cy="985518"/>
      </dsp:txXfrm>
    </dsp:sp>
    <dsp:sp modelId="{26F83E1F-20AA-4911-AF91-1286E9022C98}">
      <dsp:nvSpPr>
        <dsp:cNvPr id="0" name=""/>
        <dsp:cNvSpPr/>
      </dsp:nvSpPr>
      <dsp:spPr>
        <a:xfrm>
          <a:off x="98551" y="1182621"/>
          <a:ext cx="1780794" cy="78841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63000" b="-63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33C099-E57B-4B9C-B724-D33F8FBDB484}">
      <dsp:nvSpPr>
        <dsp:cNvPr id="0" name=""/>
        <dsp:cNvSpPr/>
      </dsp:nvSpPr>
      <dsp:spPr>
        <a:xfrm>
          <a:off x="0" y="2168139"/>
          <a:ext cx="8903970" cy="985518"/>
        </a:xfrm>
        <a:prstGeom prst="roundRect">
          <a:avLst>
            <a:gd name="adj" fmla="val 10000"/>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1" kern="1200" dirty="0">
              <a:solidFill>
                <a:schemeClr val="tx1"/>
              </a:solidFill>
            </a:rPr>
            <a:t>REVENUE GROWTH</a:t>
          </a:r>
        </a:p>
        <a:p>
          <a:pPr marL="114300" lvl="1" indent="-114300" algn="l" defTabSz="622300">
            <a:lnSpc>
              <a:spcPct val="90000"/>
            </a:lnSpc>
            <a:spcBef>
              <a:spcPct val="0"/>
            </a:spcBef>
            <a:spcAft>
              <a:spcPct val="15000"/>
            </a:spcAft>
            <a:buNone/>
          </a:pPr>
          <a:r>
            <a:rPr lang="en-US" sz="1400" b="0" i="0" kern="1200" dirty="0">
              <a:solidFill>
                <a:schemeClr val="tx1"/>
              </a:solidFill>
            </a:rPr>
            <a:t>Track revenue growth and the impact of the app on the elderly population</a:t>
          </a:r>
          <a:r>
            <a:rPr lang="en-US" sz="1100" b="0" i="0" kern="1200" dirty="0">
              <a:solidFill>
                <a:schemeClr val="tx1"/>
              </a:solidFill>
            </a:rPr>
            <a:t>.</a:t>
          </a:r>
          <a:endParaRPr lang="en-IN" sz="1100" kern="1200" dirty="0">
            <a:solidFill>
              <a:schemeClr val="tx1"/>
            </a:solidFill>
          </a:endParaRPr>
        </a:p>
      </dsp:txBody>
      <dsp:txXfrm>
        <a:off x="1879345" y="2168139"/>
        <a:ext cx="7024624" cy="985518"/>
      </dsp:txXfrm>
    </dsp:sp>
    <dsp:sp modelId="{F880F217-B046-46AA-A3A6-782CB48B3FAC}">
      <dsp:nvSpPr>
        <dsp:cNvPr id="0" name=""/>
        <dsp:cNvSpPr/>
      </dsp:nvSpPr>
      <dsp:spPr>
        <a:xfrm>
          <a:off x="98551" y="2269947"/>
          <a:ext cx="1780794" cy="781902"/>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62000" b="-6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CAC6E6-E7E8-48A6-94F2-F921098A12E3}">
      <dsp:nvSpPr>
        <dsp:cNvPr id="0" name=""/>
        <dsp:cNvSpPr/>
      </dsp:nvSpPr>
      <dsp:spPr>
        <a:xfrm>
          <a:off x="0" y="3252209"/>
          <a:ext cx="8903970" cy="985518"/>
        </a:xfrm>
        <a:prstGeom prst="roundRect">
          <a:avLst>
            <a:gd name="adj" fmla="val 10000"/>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solidFill>
                <a:schemeClr val="tx1"/>
              </a:solidFill>
            </a:rPr>
            <a:t>PARTNERSHIP DEVELOPMENT</a:t>
          </a:r>
        </a:p>
        <a:p>
          <a:pPr marL="0" lvl="0" indent="0" algn="l" defTabSz="1244600">
            <a:lnSpc>
              <a:spcPct val="90000"/>
            </a:lnSpc>
            <a:spcBef>
              <a:spcPct val="0"/>
            </a:spcBef>
            <a:spcAft>
              <a:spcPct val="35000"/>
            </a:spcAft>
            <a:buNone/>
          </a:pPr>
          <a:r>
            <a:rPr lang="en-US" sz="1400" b="0" i="0" kern="1200" dirty="0">
              <a:solidFill>
                <a:schemeClr val="tx1"/>
              </a:solidFill>
            </a:rPr>
            <a:t>Monitor the development of partnerships with healthcare providers and other organizations.</a:t>
          </a:r>
          <a:endParaRPr lang="en-IN" sz="1400" kern="1200" dirty="0">
            <a:solidFill>
              <a:schemeClr val="tx1"/>
            </a:solidFill>
          </a:endParaRPr>
        </a:p>
        <a:p>
          <a:pPr marL="0" lvl="0" indent="0" algn="l" defTabSz="1244600">
            <a:lnSpc>
              <a:spcPct val="90000"/>
            </a:lnSpc>
            <a:spcBef>
              <a:spcPct val="0"/>
            </a:spcBef>
            <a:spcAft>
              <a:spcPct val="35000"/>
            </a:spcAft>
            <a:buNone/>
          </a:pPr>
          <a:endParaRPr lang="en-IN" sz="1400" kern="1200" dirty="0"/>
        </a:p>
      </dsp:txBody>
      <dsp:txXfrm>
        <a:off x="1879345" y="3252209"/>
        <a:ext cx="7024624" cy="985518"/>
      </dsp:txXfrm>
    </dsp:sp>
    <dsp:sp modelId="{178FC086-4DD7-4D6F-BD1D-2B8C38EED0C2}">
      <dsp:nvSpPr>
        <dsp:cNvPr id="0" name=""/>
        <dsp:cNvSpPr/>
      </dsp:nvSpPr>
      <dsp:spPr>
        <a:xfrm>
          <a:off x="98551" y="3350761"/>
          <a:ext cx="1780794" cy="788414"/>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63000" b="-63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77B3B-380B-4BFC-BD82-6F8499763227}">
      <dsp:nvSpPr>
        <dsp:cNvPr id="0" name=""/>
        <dsp:cNvSpPr/>
      </dsp:nvSpPr>
      <dsp:spPr>
        <a:xfrm rot="16200000">
          <a:off x="254638" y="-254638"/>
          <a:ext cx="1812704" cy="2321980"/>
        </a:xfrm>
        <a:prstGeom prst="round1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endParaRPr lang="en-IN" sz="2400" kern="1200" dirty="0">
            <a:solidFill>
              <a:schemeClr val="tx1"/>
            </a:solidFill>
          </a:endParaRPr>
        </a:p>
        <a:p>
          <a:pPr marL="0" lvl="0" indent="0" algn="ctr" defTabSz="1066800">
            <a:lnSpc>
              <a:spcPct val="90000"/>
            </a:lnSpc>
            <a:spcBef>
              <a:spcPct val="0"/>
            </a:spcBef>
            <a:spcAft>
              <a:spcPct val="35000"/>
            </a:spcAft>
            <a:buNone/>
          </a:pPr>
          <a:endParaRPr lang="en-IN" sz="2400" kern="1200" dirty="0">
            <a:solidFill>
              <a:schemeClr val="tx1"/>
            </a:solidFill>
          </a:endParaRPr>
        </a:p>
        <a:p>
          <a:pPr marL="0" lvl="0" indent="0" algn="ctr" defTabSz="1066800">
            <a:lnSpc>
              <a:spcPct val="90000"/>
            </a:lnSpc>
            <a:spcBef>
              <a:spcPct val="0"/>
            </a:spcBef>
            <a:spcAft>
              <a:spcPct val="35000"/>
            </a:spcAft>
            <a:buNone/>
          </a:pPr>
          <a:r>
            <a:rPr lang="en-IN" sz="2400" kern="1200" dirty="0">
              <a:solidFill>
                <a:schemeClr val="tx1"/>
              </a:solidFill>
            </a:rPr>
            <a:t>Complex user interface </a:t>
          </a:r>
          <a:r>
            <a:rPr lang="en-IN" sz="2300" kern="1200" dirty="0"/>
            <a:t>	</a:t>
          </a:r>
        </a:p>
      </dsp:txBody>
      <dsp:txXfrm rot="5400000">
        <a:off x="0" y="0"/>
        <a:ext cx="2321980" cy="1359528"/>
      </dsp:txXfrm>
    </dsp:sp>
    <dsp:sp modelId="{18B50FF9-7DC5-411D-A4C8-096B6384C8A0}">
      <dsp:nvSpPr>
        <dsp:cNvPr id="0" name=""/>
        <dsp:cNvSpPr/>
      </dsp:nvSpPr>
      <dsp:spPr>
        <a:xfrm>
          <a:off x="2321980" y="0"/>
          <a:ext cx="2321980" cy="1812704"/>
        </a:xfrm>
        <a:prstGeom prst="round1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endParaRPr lang="en-IN" sz="2400" kern="1200" dirty="0">
            <a:solidFill>
              <a:schemeClr val="tx1"/>
            </a:solidFill>
          </a:endParaRPr>
        </a:p>
        <a:p>
          <a:pPr marL="0" lvl="0" indent="0" algn="ctr" defTabSz="1066800">
            <a:lnSpc>
              <a:spcPct val="90000"/>
            </a:lnSpc>
            <a:spcBef>
              <a:spcPct val="0"/>
            </a:spcBef>
            <a:spcAft>
              <a:spcPct val="35000"/>
            </a:spcAft>
            <a:buNone/>
          </a:pPr>
          <a:r>
            <a:rPr lang="en-IN" sz="2400" kern="1200" dirty="0">
              <a:solidFill>
                <a:schemeClr val="tx1"/>
              </a:solidFill>
            </a:rPr>
            <a:t>Difficulty in Communication </a:t>
          </a:r>
        </a:p>
      </dsp:txBody>
      <dsp:txXfrm>
        <a:off x="2321980" y="0"/>
        <a:ext cx="2321980" cy="1359528"/>
      </dsp:txXfrm>
    </dsp:sp>
    <dsp:sp modelId="{F289E11F-DAD7-480F-BF44-4CC19D242952}">
      <dsp:nvSpPr>
        <dsp:cNvPr id="0" name=""/>
        <dsp:cNvSpPr/>
      </dsp:nvSpPr>
      <dsp:spPr>
        <a:xfrm rot="10800000">
          <a:off x="0" y="1812704"/>
          <a:ext cx="2321980" cy="1812704"/>
        </a:xfrm>
        <a:prstGeom prst="round1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Safety Concerns </a:t>
          </a:r>
          <a:r>
            <a:rPr lang="en-IN" sz="2300" kern="1200" dirty="0"/>
            <a:t>	</a:t>
          </a:r>
        </a:p>
      </dsp:txBody>
      <dsp:txXfrm rot="10800000">
        <a:off x="0" y="2265880"/>
        <a:ext cx="2321980" cy="1359528"/>
      </dsp:txXfrm>
    </dsp:sp>
    <dsp:sp modelId="{83FDC7F8-CE6C-4741-9C73-D16035F5AB5C}">
      <dsp:nvSpPr>
        <dsp:cNvPr id="0" name=""/>
        <dsp:cNvSpPr/>
      </dsp:nvSpPr>
      <dsp:spPr>
        <a:xfrm rot="5400000">
          <a:off x="2576618" y="1558066"/>
          <a:ext cx="1812704" cy="2321980"/>
        </a:xfrm>
        <a:prstGeom prst="round1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Physical Limitations</a:t>
          </a:r>
        </a:p>
      </dsp:txBody>
      <dsp:txXfrm rot="-5400000">
        <a:off x="2321980" y="2265880"/>
        <a:ext cx="2321980" cy="1359528"/>
      </dsp:txXfrm>
    </dsp:sp>
    <dsp:sp modelId="{5F710128-7D97-40EE-82A4-D8D19A03A301}">
      <dsp:nvSpPr>
        <dsp:cNvPr id="0" name=""/>
        <dsp:cNvSpPr/>
      </dsp:nvSpPr>
      <dsp:spPr>
        <a:xfrm>
          <a:off x="1625386" y="1359528"/>
          <a:ext cx="1393188" cy="906352"/>
        </a:xfrm>
        <a:prstGeom prst="roundRect">
          <a:avLst/>
        </a:prstGeom>
        <a:solidFill>
          <a:schemeClr val="bg1">
            <a:lumMod val="6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t>Pain Points</a:t>
          </a:r>
        </a:p>
      </dsp:txBody>
      <dsp:txXfrm>
        <a:off x="1669630" y="1403772"/>
        <a:ext cx="1304700" cy="8178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77B3B-380B-4BFC-BD82-6F8499763227}">
      <dsp:nvSpPr>
        <dsp:cNvPr id="0" name=""/>
        <dsp:cNvSpPr/>
      </dsp:nvSpPr>
      <dsp:spPr>
        <a:xfrm rot="16200000">
          <a:off x="254638" y="-254638"/>
          <a:ext cx="1812704" cy="2321980"/>
        </a:xfrm>
        <a:prstGeom prst="round1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endParaRPr lang="en-IN" sz="2400" kern="1200" dirty="0">
            <a:solidFill>
              <a:schemeClr val="tx1"/>
            </a:solidFill>
          </a:endParaRPr>
        </a:p>
        <a:p>
          <a:pPr marL="0" lvl="0" indent="0" algn="ctr" defTabSz="1066800">
            <a:lnSpc>
              <a:spcPct val="90000"/>
            </a:lnSpc>
            <a:spcBef>
              <a:spcPct val="0"/>
            </a:spcBef>
            <a:spcAft>
              <a:spcPct val="35000"/>
            </a:spcAft>
            <a:buNone/>
          </a:pPr>
          <a:endParaRPr lang="en-IN" sz="2400" kern="1200" dirty="0">
            <a:solidFill>
              <a:schemeClr val="tx1"/>
            </a:solidFill>
          </a:endParaRPr>
        </a:p>
        <a:p>
          <a:pPr marL="0" lvl="0" indent="0" algn="ctr" defTabSz="1066800">
            <a:lnSpc>
              <a:spcPct val="90000"/>
            </a:lnSpc>
            <a:spcBef>
              <a:spcPct val="0"/>
            </a:spcBef>
            <a:spcAft>
              <a:spcPct val="35000"/>
            </a:spcAft>
            <a:buNone/>
          </a:pPr>
          <a:r>
            <a:rPr lang="en-IN" sz="2400" kern="1200" dirty="0">
              <a:solidFill>
                <a:schemeClr val="tx1"/>
              </a:solidFill>
            </a:rPr>
            <a:t>In app Navigation and Instructions </a:t>
          </a:r>
          <a:r>
            <a:rPr lang="en-IN" sz="2200" kern="1200" dirty="0"/>
            <a:t>	 	</a:t>
          </a:r>
        </a:p>
      </dsp:txBody>
      <dsp:txXfrm rot="5400000">
        <a:off x="0" y="0"/>
        <a:ext cx="2321980" cy="1359528"/>
      </dsp:txXfrm>
    </dsp:sp>
    <dsp:sp modelId="{18B50FF9-7DC5-411D-A4C8-096B6384C8A0}">
      <dsp:nvSpPr>
        <dsp:cNvPr id="0" name=""/>
        <dsp:cNvSpPr/>
      </dsp:nvSpPr>
      <dsp:spPr>
        <a:xfrm>
          <a:off x="2321980" y="0"/>
          <a:ext cx="2321980" cy="1812704"/>
        </a:xfrm>
        <a:prstGeom prst="round1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Health Related Needs </a:t>
          </a:r>
        </a:p>
      </dsp:txBody>
      <dsp:txXfrm>
        <a:off x="2321980" y="0"/>
        <a:ext cx="2321980" cy="1359528"/>
      </dsp:txXfrm>
    </dsp:sp>
    <dsp:sp modelId="{F289E11F-DAD7-480F-BF44-4CC19D242952}">
      <dsp:nvSpPr>
        <dsp:cNvPr id="0" name=""/>
        <dsp:cNvSpPr/>
      </dsp:nvSpPr>
      <dsp:spPr>
        <a:xfrm rot="10800000">
          <a:off x="0" y="1812704"/>
          <a:ext cx="2321980" cy="1812704"/>
        </a:xfrm>
        <a:prstGeom prst="round1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endParaRPr lang="en-IN" sz="2400" kern="1200" dirty="0">
            <a:solidFill>
              <a:schemeClr val="tx1"/>
            </a:solidFill>
          </a:endParaRPr>
        </a:p>
        <a:p>
          <a:pPr marL="0" lvl="0" indent="0" algn="ctr" defTabSz="1066800">
            <a:lnSpc>
              <a:spcPct val="90000"/>
            </a:lnSpc>
            <a:spcBef>
              <a:spcPct val="0"/>
            </a:spcBef>
            <a:spcAft>
              <a:spcPct val="35000"/>
            </a:spcAft>
            <a:buNone/>
          </a:pPr>
          <a:r>
            <a:rPr lang="en-IN" sz="2400" kern="1200" dirty="0">
              <a:solidFill>
                <a:schemeClr val="tx1"/>
              </a:solidFill>
            </a:rPr>
            <a:t>Financial Concerns  </a:t>
          </a:r>
          <a:r>
            <a:rPr lang="en-IN" sz="2300" kern="1200" dirty="0"/>
            <a:t>	</a:t>
          </a:r>
        </a:p>
      </dsp:txBody>
      <dsp:txXfrm rot="10800000">
        <a:off x="0" y="2265880"/>
        <a:ext cx="2321980" cy="1359528"/>
      </dsp:txXfrm>
    </dsp:sp>
    <dsp:sp modelId="{83FDC7F8-CE6C-4741-9C73-D16035F5AB5C}">
      <dsp:nvSpPr>
        <dsp:cNvPr id="0" name=""/>
        <dsp:cNvSpPr/>
      </dsp:nvSpPr>
      <dsp:spPr>
        <a:xfrm rot="5400000">
          <a:off x="2576618" y="1558066"/>
          <a:ext cx="1812704" cy="2321980"/>
        </a:xfrm>
        <a:prstGeom prst="round1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Scheduling and Coordination </a:t>
          </a:r>
        </a:p>
      </dsp:txBody>
      <dsp:txXfrm rot="-5400000">
        <a:off x="2321980" y="2265880"/>
        <a:ext cx="2321980" cy="1359528"/>
      </dsp:txXfrm>
    </dsp:sp>
    <dsp:sp modelId="{5F710128-7D97-40EE-82A4-D8D19A03A301}">
      <dsp:nvSpPr>
        <dsp:cNvPr id="0" name=""/>
        <dsp:cNvSpPr/>
      </dsp:nvSpPr>
      <dsp:spPr>
        <a:xfrm>
          <a:off x="1625386" y="1359528"/>
          <a:ext cx="1393188" cy="906352"/>
        </a:xfrm>
        <a:prstGeom prst="roundRect">
          <a:avLst/>
        </a:prstGeom>
        <a:solidFill>
          <a:schemeClr val="bg1">
            <a:lumMod val="6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t>Pain Points</a:t>
          </a:r>
        </a:p>
      </dsp:txBody>
      <dsp:txXfrm>
        <a:off x="1669630" y="1403772"/>
        <a:ext cx="1304700" cy="8178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77B3B-380B-4BFC-BD82-6F8499763227}">
      <dsp:nvSpPr>
        <dsp:cNvPr id="0" name=""/>
        <dsp:cNvSpPr/>
      </dsp:nvSpPr>
      <dsp:spPr>
        <a:xfrm rot="16200000">
          <a:off x="254638" y="-254638"/>
          <a:ext cx="1812704" cy="2321980"/>
        </a:xfrm>
        <a:prstGeom prst="round1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endParaRPr lang="en-IN" sz="2400" kern="1200" dirty="0"/>
        </a:p>
        <a:p>
          <a:pPr marL="0" lvl="0" indent="0" algn="ctr" defTabSz="1066800">
            <a:lnSpc>
              <a:spcPct val="90000"/>
            </a:lnSpc>
            <a:spcBef>
              <a:spcPct val="0"/>
            </a:spcBef>
            <a:spcAft>
              <a:spcPct val="35000"/>
            </a:spcAft>
            <a:buNone/>
          </a:pPr>
          <a:r>
            <a:rPr lang="en-IN" sz="2400" kern="1200" dirty="0">
              <a:solidFill>
                <a:schemeClr val="tx1"/>
              </a:solidFill>
            </a:rPr>
            <a:t>Simplified User Interface</a:t>
          </a:r>
          <a:r>
            <a:rPr lang="en-IN" sz="2300" kern="1200" dirty="0"/>
            <a:t>	</a:t>
          </a:r>
        </a:p>
      </dsp:txBody>
      <dsp:txXfrm rot="5400000">
        <a:off x="0" y="0"/>
        <a:ext cx="2321980" cy="1359528"/>
      </dsp:txXfrm>
    </dsp:sp>
    <dsp:sp modelId="{18B50FF9-7DC5-411D-A4C8-096B6384C8A0}">
      <dsp:nvSpPr>
        <dsp:cNvPr id="0" name=""/>
        <dsp:cNvSpPr/>
      </dsp:nvSpPr>
      <dsp:spPr>
        <a:xfrm>
          <a:off x="2321980" y="0"/>
          <a:ext cx="2321980" cy="1812704"/>
        </a:xfrm>
        <a:prstGeom prst="round1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Voice feature</a:t>
          </a:r>
        </a:p>
      </dsp:txBody>
      <dsp:txXfrm>
        <a:off x="2321980" y="0"/>
        <a:ext cx="2321980" cy="1359528"/>
      </dsp:txXfrm>
    </dsp:sp>
    <dsp:sp modelId="{F289E11F-DAD7-480F-BF44-4CC19D242952}">
      <dsp:nvSpPr>
        <dsp:cNvPr id="0" name=""/>
        <dsp:cNvSpPr/>
      </dsp:nvSpPr>
      <dsp:spPr>
        <a:xfrm rot="10800000">
          <a:off x="0" y="1812704"/>
          <a:ext cx="2321980" cy="1812704"/>
        </a:xfrm>
        <a:prstGeom prst="round1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Enhanced Safety with real time tracking</a:t>
          </a:r>
          <a:r>
            <a:rPr lang="en-IN" sz="2400" kern="1200" dirty="0"/>
            <a:t>	</a:t>
          </a:r>
        </a:p>
      </dsp:txBody>
      <dsp:txXfrm rot="10800000">
        <a:off x="0" y="2265880"/>
        <a:ext cx="2321980" cy="1359528"/>
      </dsp:txXfrm>
    </dsp:sp>
    <dsp:sp modelId="{83FDC7F8-CE6C-4741-9C73-D16035F5AB5C}">
      <dsp:nvSpPr>
        <dsp:cNvPr id="0" name=""/>
        <dsp:cNvSpPr/>
      </dsp:nvSpPr>
      <dsp:spPr>
        <a:xfrm rot="5400000">
          <a:off x="2576618" y="1558066"/>
          <a:ext cx="1812704" cy="2321980"/>
        </a:xfrm>
        <a:prstGeom prst="round1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Simplified booking process</a:t>
          </a:r>
        </a:p>
      </dsp:txBody>
      <dsp:txXfrm rot="-5400000">
        <a:off x="2321980" y="2265880"/>
        <a:ext cx="2321980" cy="1359528"/>
      </dsp:txXfrm>
    </dsp:sp>
    <dsp:sp modelId="{5F710128-7D97-40EE-82A4-D8D19A03A301}">
      <dsp:nvSpPr>
        <dsp:cNvPr id="0" name=""/>
        <dsp:cNvSpPr/>
      </dsp:nvSpPr>
      <dsp:spPr>
        <a:xfrm>
          <a:off x="1625386" y="1359528"/>
          <a:ext cx="1393188" cy="906352"/>
        </a:xfrm>
        <a:prstGeom prst="roundRect">
          <a:avLst/>
        </a:prstGeom>
        <a:solidFill>
          <a:schemeClr val="bg1">
            <a:lumMod val="6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Needs</a:t>
          </a:r>
          <a:r>
            <a:rPr lang="en-IN" sz="3200" b="1" kern="1200" dirty="0"/>
            <a:t> </a:t>
          </a:r>
        </a:p>
      </dsp:txBody>
      <dsp:txXfrm>
        <a:off x="1669630" y="1403772"/>
        <a:ext cx="1304700" cy="8178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77B3B-380B-4BFC-BD82-6F8499763227}">
      <dsp:nvSpPr>
        <dsp:cNvPr id="0" name=""/>
        <dsp:cNvSpPr/>
      </dsp:nvSpPr>
      <dsp:spPr>
        <a:xfrm rot="16200000">
          <a:off x="254638" y="-254638"/>
          <a:ext cx="1812704" cy="2321980"/>
        </a:xfrm>
        <a:prstGeom prst="round1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Vehicles that are easy to access </a:t>
          </a:r>
          <a:r>
            <a:rPr lang="en-IN" sz="2400" kern="1200" dirty="0"/>
            <a:t>	</a:t>
          </a:r>
          <a:r>
            <a:rPr lang="en-IN" sz="1900" kern="1200" dirty="0"/>
            <a:t> 	</a:t>
          </a:r>
        </a:p>
      </dsp:txBody>
      <dsp:txXfrm rot="5400000">
        <a:off x="0" y="0"/>
        <a:ext cx="2321980" cy="1359528"/>
      </dsp:txXfrm>
    </dsp:sp>
    <dsp:sp modelId="{18B50FF9-7DC5-411D-A4C8-096B6384C8A0}">
      <dsp:nvSpPr>
        <dsp:cNvPr id="0" name=""/>
        <dsp:cNvSpPr/>
      </dsp:nvSpPr>
      <dsp:spPr>
        <a:xfrm>
          <a:off x="2321980" y="0"/>
          <a:ext cx="2321980" cy="1812704"/>
        </a:xfrm>
        <a:prstGeom prst="round1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Minimal Waiting time</a:t>
          </a:r>
        </a:p>
      </dsp:txBody>
      <dsp:txXfrm>
        <a:off x="2321980" y="0"/>
        <a:ext cx="2321980" cy="1359528"/>
      </dsp:txXfrm>
    </dsp:sp>
    <dsp:sp modelId="{F289E11F-DAD7-480F-BF44-4CC19D242952}">
      <dsp:nvSpPr>
        <dsp:cNvPr id="0" name=""/>
        <dsp:cNvSpPr/>
      </dsp:nvSpPr>
      <dsp:spPr>
        <a:xfrm rot="10800000">
          <a:off x="0" y="1812704"/>
          <a:ext cx="2321980" cy="1812704"/>
        </a:xfrm>
        <a:prstGeom prst="round1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Special accommodations for health conditions</a:t>
          </a:r>
          <a:r>
            <a:rPr lang="en-IN" sz="1900" kern="1200" dirty="0"/>
            <a:t>	</a:t>
          </a:r>
        </a:p>
      </dsp:txBody>
      <dsp:txXfrm rot="10800000">
        <a:off x="0" y="2265880"/>
        <a:ext cx="2321980" cy="1359528"/>
      </dsp:txXfrm>
    </dsp:sp>
    <dsp:sp modelId="{83FDC7F8-CE6C-4741-9C73-D16035F5AB5C}">
      <dsp:nvSpPr>
        <dsp:cNvPr id="0" name=""/>
        <dsp:cNvSpPr/>
      </dsp:nvSpPr>
      <dsp:spPr>
        <a:xfrm rot="5400000">
          <a:off x="2576618" y="1558066"/>
          <a:ext cx="1812704" cy="2321980"/>
        </a:xfrm>
        <a:prstGeom prst="round1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Discount and subsidized rates</a:t>
          </a:r>
        </a:p>
      </dsp:txBody>
      <dsp:txXfrm rot="-5400000">
        <a:off x="2321980" y="2265880"/>
        <a:ext cx="2321980" cy="1359528"/>
      </dsp:txXfrm>
    </dsp:sp>
    <dsp:sp modelId="{5F710128-7D97-40EE-82A4-D8D19A03A301}">
      <dsp:nvSpPr>
        <dsp:cNvPr id="0" name=""/>
        <dsp:cNvSpPr/>
      </dsp:nvSpPr>
      <dsp:spPr>
        <a:xfrm>
          <a:off x="1625386" y="1359528"/>
          <a:ext cx="1393188" cy="906352"/>
        </a:xfrm>
        <a:prstGeom prst="roundRect">
          <a:avLst/>
        </a:prstGeom>
        <a:solidFill>
          <a:schemeClr val="bg1">
            <a:lumMod val="6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Needs </a:t>
          </a:r>
        </a:p>
      </dsp:txBody>
      <dsp:txXfrm>
        <a:off x="1669630" y="1403772"/>
        <a:ext cx="1304700" cy="8178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6107E-1DFF-47C2-B3CA-DD960DAD5A19}">
      <dsp:nvSpPr>
        <dsp:cNvPr id="0" name=""/>
        <dsp:cNvSpPr/>
      </dsp:nvSpPr>
      <dsp:spPr>
        <a:xfrm>
          <a:off x="0" y="0"/>
          <a:ext cx="3035299" cy="3642360"/>
        </a:xfrm>
        <a:prstGeom prst="roundRect">
          <a:avLst>
            <a:gd name="adj" fmla="val 5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16586" rIns="151130" bIns="0" numCol="1" spcCol="1270" anchor="t" anchorCtr="0">
          <a:noAutofit/>
        </a:bodyPr>
        <a:lstStyle/>
        <a:p>
          <a:pPr marL="0" lvl="0" indent="0" algn="r" defTabSz="1511300">
            <a:lnSpc>
              <a:spcPct val="90000"/>
            </a:lnSpc>
            <a:spcBef>
              <a:spcPct val="0"/>
            </a:spcBef>
            <a:spcAft>
              <a:spcPct val="35000"/>
            </a:spcAft>
            <a:buNone/>
          </a:pPr>
          <a:r>
            <a:rPr lang="en-IN" sz="3400" kern="1200" dirty="0">
              <a:solidFill>
                <a:schemeClr val="tx1"/>
              </a:solidFill>
            </a:rPr>
            <a:t>OBJECTIVES</a:t>
          </a:r>
        </a:p>
      </dsp:txBody>
      <dsp:txXfrm rot="16200000">
        <a:off x="-1189837" y="1189837"/>
        <a:ext cx="2986735" cy="607059"/>
      </dsp:txXfrm>
    </dsp:sp>
    <dsp:sp modelId="{3C9673B2-FEED-44A4-A419-AD4A76B6A827}">
      <dsp:nvSpPr>
        <dsp:cNvPr id="0" name=""/>
        <dsp:cNvSpPr/>
      </dsp:nvSpPr>
      <dsp:spPr>
        <a:xfrm>
          <a:off x="607059" y="0"/>
          <a:ext cx="2261298" cy="3642360"/>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b="0" i="0" kern="1200" dirty="0">
              <a:solidFill>
                <a:schemeClr val="tx1"/>
              </a:solidFill>
            </a:rPr>
            <a:t>Design a user-friendly and accessible Uber app for elderly users, focusing on simplifying the user interface and improving the overall user experience</a:t>
          </a:r>
          <a:endParaRPr lang="en-IN" sz="1800" kern="1200" dirty="0">
            <a:solidFill>
              <a:schemeClr val="tx1"/>
            </a:solidFill>
          </a:endParaRPr>
        </a:p>
      </dsp:txBody>
      <dsp:txXfrm>
        <a:off x="607059" y="0"/>
        <a:ext cx="2261298" cy="36423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D8B97-1250-4240-8EE2-ED7D2194FA97}">
      <dsp:nvSpPr>
        <dsp:cNvPr id="0" name=""/>
        <dsp:cNvSpPr/>
      </dsp:nvSpPr>
      <dsp:spPr>
        <a:xfrm rot="5400000">
          <a:off x="3315364" y="900083"/>
          <a:ext cx="1411762" cy="169986"/>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C6198D9-BC51-4CC1-AD78-9A465886666F}">
      <dsp:nvSpPr>
        <dsp:cNvPr id="0" name=""/>
        <dsp:cNvSpPr/>
      </dsp:nvSpPr>
      <dsp:spPr>
        <a:xfrm>
          <a:off x="3641103" y="538"/>
          <a:ext cx="1888736" cy="1133242"/>
        </a:xfrm>
        <a:prstGeom prst="roundRect">
          <a:avLst>
            <a:gd name="adj" fmla="val 10000"/>
          </a:avLst>
        </a:prstGeom>
        <a:solidFill>
          <a:schemeClr val="bg1">
            <a:lumMod val="9500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dirty="0"/>
            <a:t>Intro 	</a:t>
          </a:r>
        </a:p>
      </dsp:txBody>
      <dsp:txXfrm>
        <a:off x="3674295" y="33730"/>
        <a:ext cx="1822352" cy="1066858"/>
      </dsp:txXfrm>
    </dsp:sp>
    <dsp:sp modelId="{F8C67881-7A19-4878-8157-260DEF05088A}">
      <dsp:nvSpPr>
        <dsp:cNvPr id="0" name=""/>
        <dsp:cNvSpPr/>
      </dsp:nvSpPr>
      <dsp:spPr>
        <a:xfrm rot="5400000">
          <a:off x="3315364" y="2316635"/>
          <a:ext cx="1411762" cy="169986"/>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F82320-987B-45A8-9B7A-031CE69B6400}">
      <dsp:nvSpPr>
        <dsp:cNvPr id="0" name=""/>
        <dsp:cNvSpPr/>
      </dsp:nvSpPr>
      <dsp:spPr>
        <a:xfrm>
          <a:off x="3641103" y="1417090"/>
          <a:ext cx="1888736" cy="1133242"/>
        </a:xfrm>
        <a:prstGeom prst="roundRect">
          <a:avLst>
            <a:gd name="adj" fmla="val 10000"/>
          </a:avLst>
        </a:prstGeom>
        <a:solidFill>
          <a:schemeClr val="bg1">
            <a:lumMod val="9500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dirty="0"/>
            <a:t>select voice command option		</a:t>
          </a:r>
        </a:p>
      </dsp:txBody>
      <dsp:txXfrm>
        <a:off x="3674295" y="1450282"/>
        <a:ext cx="1822352" cy="1066858"/>
      </dsp:txXfrm>
    </dsp:sp>
    <dsp:sp modelId="{17D3A715-FA83-4D65-92B9-301B58BED957}">
      <dsp:nvSpPr>
        <dsp:cNvPr id="0" name=""/>
        <dsp:cNvSpPr/>
      </dsp:nvSpPr>
      <dsp:spPr>
        <a:xfrm>
          <a:off x="4023640" y="3024912"/>
          <a:ext cx="2507229" cy="169986"/>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84D88DD-3F2F-4D2D-8AE4-631C3AF7F13F}">
      <dsp:nvSpPr>
        <dsp:cNvPr id="0" name=""/>
        <dsp:cNvSpPr/>
      </dsp:nvSpPr>
      <dsp:spPr>
        <a:xfrm>
          <a:off x="3641103" y="2833643"/>
          <a:ext cx="1888736" cy="1133242"/>
        </a:xfrm>
        <a:prstGeom prst="roundRect">
          <a:avLst>
            <a:gd name="adj" fmla="val 10000"/>
          </a:avLst>
        </a:prstGeom>
        <a:solidFill>
          <a:schemeClr val="bg1">
            <a:lumMod val="9500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dirty="0"/>
            <a:t>Tell your    destination 	</a:t>
          </a:r>
        </a:p>
      </dsp:txBody>
      <dsp:txXfrm>
        <a:off x="3674295" y="2866835"/>
        <a:ext cx="1822352" cy="1066858"/>
      </dsp:txXfrm>
    </dsp:sp>
    <dsp:sp modelId="{FE681F7B-CD2E-4AF3-8592-2FA3855263C8}">
      <dsp:nvSpPr>
        <dsp:cNvPr id="0" name=""/>
        <dsp:cNvSpPr/>
      </dsp:nvSpPr>
      <dsp:spPr>
        <a:xfrm rot="16200000">
          <a:off x="5827384" y="2316635"/>
          <a:ext cx="1411762" cy="169986"/>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44A529-1C2D-4013-AE6A-2A039122E98B}">
      <dsp:nvSpPr>
        <dsp:cNvPr id="0" name=""/>
        <dsp:cNvSpPr/>
      </dsp:nvSpPr>
      <dsp:spPr>
        <a:xfrm>
          <a:off x="6153123" y="2833643"/>
          <a:ext cx="1888736" cy="1133242"/>
        </a:xfrm>
        <a:prstGeom prst="roundRect">
          <a:avLst>
            <a:gd name="adj" fmla="val 10000"/>
          </a:avLst>
        </a:prstGeom>
        <a:solidFill>
          <a:schemeClr val="bg1">
            <a:lumMod val="9500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dirty="0"/>
            <a:t>Select taxi according to your convenience </a:t>
          </a:r>
        </a:p>
      </dsp:txBody>
      <dsp:txXfrm>
        <a:off x="6186315" y="2866835"/>
        <a:ext cx="1822352" cy="1066858"/>
      </dsp:txXfrm>
    </dsp:sp>
    <dsp:sp modelId="{5B32767B-3E98-4A00-99E2-AB31C8C69500}">
      <dsp:nvSpPr>
        <dsp:cNvPr id="0" name=""/>
        <dsp:cNvSpPr/>
      </dsp:nvSpPr>
      <dsp:spPr>
        <a:xfrm rot="16200000">
          <a:off x="5827384" y="900083"/>
          <a:ext cx="1411762" cy="169986"/>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D5DD14-7BEF-4BF0-918A-5F7BD00ABB36}">
      <dsp:nvSpPr>
        <dsp:cNvPr id="0" name=""/>
        <dsp:cNvSpPr/>
      </dsp:nvSpPr>
      <dsp:spPr>
        <a:xfrm>
          <a:off x="6153123" y="1417090"/>
          <a:ext cx="1888736" cy="1133242"/>
        </a:xfrm>
        <a:prstGeom prst="roundRect">
          <a:avLst>
            <a:gd name="adj" fmla="val 10000"/>
          </a:avLst>
        </a:prstGeom>
        <a:solidFill>
          <a:schemeClr val="bg1">
            <a:lumMod val="9500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dirty="0"/>
            <a:t>Taxi going to arrive within 2 minutes </a:t>
          </a:r>
        </a:p>
      </dsp:txBody>
      <dsp:txXfrm>
        <a:off x="6186315" y="1450282"/>
        <a:ext cx="1822352" cy="1066858"/>
      </dsp:txXfrm>
    </dsp:sp>
    <dsp:sp modelId="{D2E805A9-9C23-46FA-8F73-6AAB3EC983EE}">
      <dsp:nvSpPr>
        <dsp:cNvPr id="0" name=""/>
        <dsp:cNvSpPr/>
      </dsp:nvSpPr>
      <dsp:spPr>
        <a:xfrm>
          <a:off x="6535660" y="191807"/>
          <a:ext cx="2507229" cy="169986"/>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062C85-46C6-4A18-9451-EA14EE98B2E4}">
      <dsp:nvSpPr>
        <dsp:cNvPr id="0" name=""/>
        <dsp:cNvSpPr/>
      </dsp:nvSpPr>
      <dsp:spPr>
        <a:xfrm>
          <a:off x="6153123" y="538"/>
          <a:ext cx="1888736" cy="1133242"/>
        </a:xfrm>
        <a:prstGeom prst="roundRect">
          <a:avLst>
            <a:gd name="adj" fmla="val 10000"/>
          </a:avLst>
        </a:prstGeom>
        <a:solidFill>
          <a:schemeClr val="bg1">
            <a:lumMod val="9500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dirty="0"/>
            <a:t>Ride is booked</a:t>
          </a:r>
        </a:p>
      </dsp:txBody>
      <dsp:txXfrm>
        <a:off x="6186315" y="33730"/>
        <a:ext cx="1822352" cy="1066858"/>
      </dsp:txXfrm>
    </dsp:sp>
    <dsp:sp modelId="{8AF06B73-1D8E-4E70-8A48-2964A2CC517A}">
      <dsp:nvSpPr>
        <dsp:cNvPr id="0" name=""/>
        <dsp:cNvSpPr/>
      </dsp:nvSpPr>
      <dsp:spPr>
        <a:xfrm rot="5400000">
          <a:off x="8339404" y="900083"/>
          <a:ext cx="1411762" cy="169986"/>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30E86E-2502-413E-AB3F-FC0A8834435D}">
      <dsp:nvSpPr>
        <dsp:cNvPr id="0" name=""/>
        <dsp:cNvSpPr/>
      </dsp:nvSpPr>
      <dsp:spPr>
        <a:xfrm>
          <a:off x="8665143" y="538"/>
          <a:ext cx="1888736" cy="1133242"/>
        </a:xfrm>
        <a:prstGeom prst="roundRect">
          <a:avLst>
            <a:gd name="adj" fmla="val 10000"/>
          </a:avLst>
        </a:prstGeom>
        <a:solidFill>
          <a:schemeClr val="bg1">
            <a:lumMod val="9500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dirty="0"/>
            <a:t>Enter phone number of your nominee with the help of voice command 	</a:t>
          </a:r>
        </a:p>
      </dsp:txBody>
      <dsp:txXfrm>
        <a:off x="8698335" y="33730"/>
        <a:ext cx="1822352" cy="1066858"/>
      </dsp:txXfrm>
    </dsp:sp>
    <dsp:sp modelId="{E483044B-9370-4D36-A422-01CF4129F2B2}">
      <dsp:nvSpPr>
        <dsp:cNvPr id="0" name=""/>
        <dsp:cNvSpPr/>
      </dsp:nvSpPr>
      <dsp:spPr>
        <a:xfrm rot="5400000">
          <a:off x="8339404" y="2316635"/>
          <a:ext cx="1411762" cy="169986"/>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1602E3-61EB-4C90-9DE2-98B2D771E3A6}">
      <dsp:nvSpPr>
        <dsp:cNvPr id="0" name=""/>
        <dsp:cNvSpPr/>
      </dsp:nvSpPr>
      <dsp:spPr>
        <a:xfrm>
          <a:off x="8665143" y="1417090"/>
          <a:ext cx="1888736" cy="1133242"/>
        </a:xfrm>
        <a:prstGeom prst="roundRect">
          <a:avLst>
            <a:gd name="adj" fmla="val 10000"/>
          </a:avLst>
        </a:prstGeom>
        <a:solidFill>
          <a:schemeClr val="bg1">
            <a:lumMod val="9500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dirty="0"/>
            <a:t>Live tracking is on </a:t>
          </a:r>
        </a:p>
      </dsp:txBody>
      <dsp:txXfrm>
        <a:off x="8698335" y="1450282"/>
        <a:ext cx="1822352" cy="1066858"/>
      </dsp:txXfrm>
    </dsp:sp>
    <dsp:sp modelId="{620230E5-AB62-4084-8C70-B0289890427D}">
      <dsp:nvSpPr>
        <dsp:cNvPr id="0" name=""/>
        <dsp:cNvSpPr/>
      </dsp:nvSpPr>
      <dsp:spPr>
        <a:xfrm>
          <a:off x="8665143" y="2833643"/>
          <a:ext cx="1888736" cy="1133242"/>
        </a:xfrm>
        <a:prstGeom prst="roundRect">
          <a:avLst>
            <a:gd name="adj" fmla="val 10000"/>
          </a:avLst>
        </a:prstGeom>
        <a:solidFill>
          <a:schemeClr val="bg1">
            <a:lumMod val="9500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dirty="0"/>
            <a:t>Enjoy discounts after the ride and a pay later option if you are out of money you can pay later and same notification goes to your nominee so that they can pay bill for you </a:t>
          </a:r>
        </a:p>
      </dsp:txBody>
      <dsp:txXfrm>
        <a:off x="8698335" y="2866835"/>
        <a:ext cx="1822352" cy="10668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F72A91-68A4-4F7B-BF79-E3CD49903188}">
      <dsp:nvSpPr>
        <dsp:cNvPr id="0" name=""/>
        <dsp:cNvSpPr/>
      </dsp:nvSpPr>
      <dsp:spPr>
        <a:xfrm>
          <a:off x="680530" y="697898"/>
          <a:ext cx="2701656" cy="2361587"/>
        </a:xfrm>
        <a:prstGeom prst="rightArrow">
          <a:avLst>
            <a:gd name="adj1" fmla="val 70000"/>
            <a:gd name="adj2" fmla="val 50000"/>
          </a:avLst>
        </a:prstGeom>
        <a:solidFill>
          <a:schemeClr val="lt1">
            <a:alpha val="90000"/>
            <a:tint val="40000"/>
            <a:hueOff val="0"/>
            <a:satOff val="0"/>
            <a:lumOff val="0"/>
            <a:alphaOff val="0"/>
          </a:schemeClr>
        </a:solidFill>
        <a:ln w="15875"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en-IN" sz="1200" kern="1200" dirty="0"/>
            <a:t>Review design deliverables and development requirement</a:t>
          </a:r>
        </a:p>
      </dsp:txBody>
      <dsp:txXfrm>
        <a:off x="1355944" y="1052136"/>
        <a:ext cx="1317057" cy="1653111"/>
      </dsp:txXfrm>
    </dsp:sp>
    <dsp:sp modelId="{B0304E9C-FD2D-4FE9-89DE-8479C3F061BA}">
      <dsp:nvSpPr>
        <dsp:cNvPr id="0" name=""/>
        <dsp:cNvSpPr/>
      </dsp:nvSpPr>
      <dsp:spPr>
        <a:xfrm>
          <a:off x="5116" y="1203277"/>
          <a:ext cx="1350828" cy="1350828"/>
        </a:xfrm>
        <a:prstGeom prst="ellips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Development kick-off</a:t>
          </a:r>
        </a:p>
      </dsp:txBody>
      <dsp:txXfrm>
        <a:off x="202940" y="1401101"/>
        <a:ext cx="955180" cy="955180"/>
      </dsp:txXfrm>
    </dsp:sp>
    <dsp:sp modelId="{0026D4E4-3E5F-4B63-B394-2CDB59E75A4E}">
      <dsp:nvSpPr>
        <dsp:cNvPr id="0" name=""/>
        <dsp:cNvSpPr/>
      </dsp:nvSpPr>
      <dsp:spPr>
        <a:xfrm>
          <a:off x="4226454" y="697898"/>
          <a:ext cx="2701656" cy="2361587"/>
        </a:xfrm>
        <a:prstGeom prst="rightArrow">
          <a:avLst>
            <a:gd name="adj1" fmla="val 70000"/>
            <a:gd name="adj2" fmla="val 50000"/>
          </a:avLst>
        </a:prstGeom>
        <a:solidFill>
          <a:schemeClr val="lt1">
            <a:alpha val="90000"/>
            <a:tint val="40000"/>
            <a:hueOff val="0"/>
            <a:satOff val="0"/>
            <a:lumOff val="0"/>
            <a:alphaOff val="0"/>
          </a:schemeClr>
        </a:solidFill>
        <a:ln w="15875"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114300" lvl="1" indent="-114300" algn="l" defTabSz="533400">
            <a:lnSpc>
              <a:spcPct val="90000"/>
            </a:lnSpc>
            <a:spcBef>
              <a:spcPct val="0"/>
            </a:spcBef>
            <a:spcAft>
              <a:spcPct val="15000"/>
            </a:spcAft>
            <a:buChar char="•"/>
          </a:pPr>
          <a:r>
            <a:rPr lang="en-IN" sz="1200" kern="1200" dirty="0"/>
            <a:t>Translate UI designs into HTML, CSS and JavaScript code</a:t>
          </a:r>
        </a:p>
        <a:p>
          <a:pPr marL="114300" lvl="1" indent="-114300" algn="l" defTabSz="533400">
            <a:lnSpc>
              <a:spcPct val="90000"/>
            </a:lnSpc>
            <a:spcBef>
              <a:spcPct val="0"/>
            </a:spcBef>
            <a:spcAft>
              <a:spcPct val="15000"/>
            </a:spcAft>
            <a:buChar char="•"/>
          </a:pPr>
          <a:r>
            <a:rPr lang="en-IN" sz="1200" kern="1200" dirty="0"/>
            <a:t>Implement responsive layout simple design and user interface</a:t>
          </a:r>
        </a:p>
      </dsp:txBody>
      <dsp:txXfrm>
        <a:off x="4901868" y="1052136"/>
        <a:ext cx="1317057" cy="1653111"/>
      </dsp:txXfrm>
    </dsp:sp>
    <dsp:sp modelId="{234529DB-4AD6-4661-A7B9-D9420090E9A5}">
      <dsp:nvSpPr>
        <dsp:cNvPr id="0" name=""/>
        <dsp:cNvSpPr/>
      </dsp:nvSpPr>
      <dsp:spPr>
        <a:xfrm>
          <a:off x="3551040" y="1203277"/>
          <a:ext cx="1350828" cy="1350828"/>
        </a:xfrm>
        <a:prstGeom prst="ellips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Front end development 	</a:t>
          </a:r>
        </a:p>
      </dsp:txBody>
      <dsp:txXfrm>
        <a:off x="3748864" y="1401101"/>
        <a:ext cx="955180" cy="955180"/>
      </dsp:txXfrm>
    </dsp:sp>
    <dsp:sp modelId="{AC758EEB-EBE2-4BDB-83D7-D1EF49B0AC38}">
      <dsp:nvSpPr>
        <dsp:cNvPr id="0" name=""/>
        <dsp:cNvSpPr/>
      </dsp:nvSpPr>
      <dsp:spPr>
        <a:xfrm>
          <a:off x="7772378" y="697898"/>
          <a:ext cx="2701656" cy="2361587"/>
        </a:xfrm>
        <a:prstGeom prst="rightArrow">
          <a:avLst>
            <a:gd name="adj1" fmla="val 70000"/>
            <a:gd name="adj2" fmla="val 50000"/>
          </a:avLst>
        </a:prstGeom>
        <a:solidFill>
          <a:schemeClr val="lt1">
            <a:alpha val="90000"/>
            <a:tint val="40000"/>
            <a:hueOff val="0"/>
            <a:satOff val="0"/>
            <a:lumOff val="0"/>
            <a:alphaOff val="0"/>
          </a:schemeClr>
        </a:solidFill>
        <a:ln w="15875"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114300" lvl="1" indent="-114300" algn="l" defTabSz="533400">
            <a:lnSpc>
              <a:spcPct val="90000"/>
            </a:lnSpc>
            <a:spcBef>
              <a:spcPct val="0"/>
            </a:spcBef>
            <a:spcAft>
              <a:spcPct val="15000"/>
            </a:spcAft>
            <a:buChar char="•"/>
          </a:pPr>
          <a:r>
            <a:rPr lang="en-IN" sz="1200" kern="1200" dirty="0"/>
            <a:t>Set up server side infrastructure</a:t>
          </a:r>
        </a:p>
        <a:p>
          <a:pPr marL="114300" lvl="1" indent="-114300" algn="l" defTabSz="533400">
            <a:lnSpc>
              <a:spcPct val="90000"/>
            </a:lnSpc>
            <a:spcBef>
              <a:spcPct val="0"/>
            </a:spcBef>
            <a:spcAft>
              <a:spcPct val="15000"/>
            </a:spcAft>
            <a:buChar char="•"/>
          </a:pPr>
          <a:r>
            <a:rPr lang="en-IN" sz="1200" kern="1200" dirty="0"/>
            <a:t>Develop Apis for communication between frontend and backend </a:t>
          </a:r>
        </a:p>
        <a:p>
          <a:pPr marL="114300" lvl="1" indent="-114300" algn="l" defTabSz="533400">
            <a:lnSpc>
              <a:spcPct val="90000"/>
            </a:lnSpc>
            <a:spcBef>
              <a:spcPct val="0"/>
            </a:spcBef>
            <a:spcAft>
              <a:spcPct val="15000"/>
            </a:spcAft>
            <a:buChar char="•"/>
          </a:pPr>
          <a:r>
            <a:rPr lang="en-IN" sz="1200" kern="1200" dirty="0"/>
            <a:t>Optimize performance</a:t>
          </a:r>
        </a:p>
      </dsp:txBody>
      <dsp:txXfrm>
        <a:off x="8447792" y="1052136"/>
        <a:ext cx="1317057" cy="1653111"/>
      </dsp:txXfrm>
    </dsp:sp>
    <dsp:sp modelId="{0983286D-BC5B-4412-AE38-FE32E5067562}">
      <dsp:nvSpPr>
        <dsp:cNvPr id="0" name=""/>
        <dsp:cNvSpPr/>
      </dsp:nvSpPr>
      <dsp:spPr>
        <a:xfrm>
          <a:off x="7096964" y="1203277"/>
          <a:ext cx="1350828" cy="1350828"/>
        </a:xfrm>
        <a:prstGeom prst="ellips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Backend development</a:t>
          </a:r>
        </a:p>
      </dsp:txBody>
      <dsp:txXfrm>
        <a:off x="7294788" y="1401101"/>
        <a:ext cx="955180" cy="95518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7.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F762E0-3168-471B-B265-41532A296704}"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15056-E3F9-442A-96FD-F1476DB6A9D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86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762E0-3168-471B-B265-41532A296704}"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2939342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762E0-3168-471B-B265-41532A296704}"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3668655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48F762E0-3168-471B-B265-41532A296704}" type="datetimeFigureOut">
              <a:rPr lang="en-IN" smtClean="0"/>
              <a:t>04-06-2024</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6D15056-E3F9-442A-96FD-F1476DB6A9D2}"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32279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762E0-3168-471B-B265-41532A296704}"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2676378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F762E0-3168-471B-B265-41532A296704}"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3512428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F762E0-3168-471B-B265-41532A296704}"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3768035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F762E0-3168-471B-B265-41532A296704}" type="datetimeFigureOut">
              <a:rPr lang="en-IN" smtClean="0"/>
              <a:t>04-06-2024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750312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F762E0-3168-471B-B265-41532A296704}" type="datetimeFigureOut">
              <a:rPr lang="en-IN" smtClean="0"/>
              <a:t>04-06-2024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2905651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F762E0-3168-471B-B265-41532A296704}" type="datetimeFigureOut">
              <a:rPr lang="en-IN" smtClean="0"/>
              <a:t>04-06-2024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744412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F762E0-3168-471B-B265-41532A296704}"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328165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762E0-3168-471B-B265-41532A296704}"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14202005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F762E0-3168-471B-B265-41532A296704}"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2373722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F762E0-3168-471B-B265-41532A296704}"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144259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F762E0-3168-471B-B265-41532A296704}"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27718389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F762E0-3168-471B-B265-41532A296704}"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15056-E3F9-442A-96FD-F1476DB6A9D2}"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974060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F762E0-3168-471B-B265-41532A296704}"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30751383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F762E0-3168-471B-B265-41532A296704}" type="datetimeFigureOut">
              <a:rPr lang="en-IN" smtClean="0"/>
              <a:t>04-06-2024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35831322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F762E0-3168-471B-B265-41532A296704}" type="datetimeFigureOut">
              <a:rPr lang="en-IN" smtClean="0"/>
              <a:t>04-06-2024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23419255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762E0-3168-471B-B265-41532A296704}"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17829185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762E0-3168-471B-B265-41532A296704}"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3224015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762E0-3168-471B-B265-41532A296704}"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127126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F762E0-3168-471B-B265-41532A296704}"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15056-E3F9-442A-96FD-F1476DB6A9D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5245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0D86-0603-B5B6-E3EC-82AB628C31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7D8F92-DA30-1247-56F8-E7C483F3B8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F8B1E2-40DC-A4FF-4107-7D77BFD3DD09}"/>
              </a:ext>
            </a:extLst>
          </p:cNvPr>
          <p:cNvSpPr>
            <a:spLocks noGrp="1"/>
          </p:cNvSpPr>
          <p:nvPr>
            <p:ph type="dt" sz="half" idx="10"/>
          </p:nvPr>
        </p:nvSpPr>
        <p:spPr/>
        <p:txBody>
          <a:bodyPr/>
          <a:lstStyle/>
          <a:p>
            <a:fld id="{48F762E0-3168-471B-B265-41532A296704}" type="datetimeFigureOut">
              <a:rPr lang="en-IN" smtClean="0"/>
              <a:t>04-06-2024</a:t>
            </a:fld>
            <a:endParaRPr lang="en-IN"/>
          </a:p>
        </p:txBody>
      </p:sp>
      <p:sp>
        <p:nvSpPr>
          <p:cNvPr id="5" name="Footer Placeholder 4">
            <a:extLst>
              <a:ext uri="{FF2B5EF4-FFF2-40B4-BE49-F238E27FC236}">
                <a16:creationId xmlns:a16="http://schemas.microsoft.com/office/drawing/2014/main" id="{CB9EB53B-FEAC-35E3-F405-F7783A54B7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209B10-6668-FABF-E5F9-9A7A1044E43A}"/>
              </a:ext>
            </a:extLst>
          </p:cNvPr>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5650690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032E8-E21D-197E-3A0D-75F8AF24F0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F57D48-78A2-E718-2E1C-42B7CCF299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9C0476-F37F-756D-43F2-DDB00489005F}"/>
              </a:ext>
            </a:extLst>
          </p:cNvPr>
          <p:cNvSpPr>
            <a:spLocks noGrp="1"/>
          </p:cNvSpPr>
          <p:nvPr>
            <p:ph type="dt" sz="half" idx="10"/>
          </p:nvPr>
        </p:nvSpPr>
        <p:spPr/>
        <p:txBody>
          <a:bodyPr/>
          <a:lstStyle/>
          <a:p>
            <a:fld id="{48F762E0-3168-471B-B265-41532A296704}" type="datetimeFigureOut">
              <a:rPr lang="en-IN" smtClean="0"/>
              <a:t>04-06-2024</a:t>
            </a:fld>
            <a:endParaRPr lang="en-IN"/>
          </a:p>
        </p:txBody>
      </p:sp>
      <p:sp>
        <p:nvSpPr>
          <p:cNvPr id="5" name="Footer Placeholder 4">
            <a:extLst>
              <a:ext uri="{FF2B5EF4-FFF2-40B4-BE49-F238E27FC236}">
                <a16:creationId xmlns:a16="http://schemas.microsoft.com/office/drawing/2014/main" id="{A35E06B3-2CF4-6BE2-2BD2-298820382D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1AE614-6C4F-B5E4-8E73-383FECE44082}"/>
              </a:ext>
            </a:extLst>
          </p:cNvPr>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15693560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54CE6-B7C8-29D1-F3AB-903E57AAF5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E616EC-EC00-78FE-CB4D-A8EB9D2304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4EA78B-E352-3BEB-1A58-8D91E3077069}"/>
              </a:ext>
            </a:extLst>
          </p:cNvPr>
          <p:cNvSpPr>
            <a:spLocks noGrp="1"/>
          </p:cNvSpPr>
          <p:nvPr>
            <p:ph type="dt" sz="half" idx="10"/>
          </p:nvPr>
        </p:nvSpPr>
        <p:spPr/>
        <p:txBody>
          <a:bodyPr/>
          <a:lstStyle/>
          <a:p>
            <a:fld id="{48F762E0-3168-471B-B265-41532A296704}" type="datetimeFigureOut">
              <a:rPr lang="en-IN" smtClean="0"/>
              <a:t>04-06-2024</a:t>
            </a:fld>
            <a:endParaRPr lang="en-IN"/>
          </a:p>
        </p:txBody>
      </p:sp>
      <p:sp>
        <p:nvSpPr>
          <p:cNvPr id="5" name="Footer Placeholder 4">
            <a:extLst>
              <a:ext uri="{FF2B5EF4-FFF2-40B4-BE49-F238E27FC236}">
                <a16:creationId xmlns:a16="http://schemas.microsoft.com/office/drawing/2014/main" id="{EF18145F-B2E6-5A69-2F1C-117B40FD54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0A940-7769-E3FF-7A7C-1B327B31126B}"/>
              </a:ext>
            </a:extLst>
          </p:cNvPr>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10309901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003E-5D62-0081-CE12-90A83A9FED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CFD128-FC47-9BA5-5C25-BD71D07F21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0C4F31-AEA2-F21B-C83E-48553C98BB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4AF925-D9B0-EAF0-0818-68162733D2A2}"/>
              </a:ext>
            </a:extLst>
          </p:cNvPr>
          <p:cNvSpPr>
            <a:spLocks noGrp="1"/>
          </p:cNvSpPr>
          <p:nvPr>
            <p:ph type="dt" sz="half" idx="10"/>
          </p:nvPr>
        </p:nvSpPr>
        <p:spPr/>
        <p:txBody>
          <a:bodyPr/>
          <a:lstStyle/>
          <a:p>
            <a:fld id="{48F762E0-3168-471B-B265-41532A296704}" type="datetimeFigureOut">
              <a:rPr lang="en-IN" smtClean="0"/>
              <a:t>04-06-2024</a:t>
            </a:fld>
            <a:endParaRPr lang="en-IN"/>
          </a:p>
        </p:txBody>
      </p:sp>
      <p:sp>
        <p:nvSpPr>
          <p:cNvPr id="6" name="Footer Placeholder 5">
            <a:extLst>
              <a:ext uri="{FF2B5EF4-FFF2-40B4-BE49-F238E27FC236}">
                <a16:creationId xmlns:a16="http://schemas.microsoft.com/office/drawing/2014/main" id="{9EFA3508-695B-3634-1087-12B76E7000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C93017-B8B0-F744-B3D5-62E1C100586C}"/>
              </a:ext>
            </a:extLst>
          </p:cNvPr>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13562996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0196-FF75-7AFD-BED8-75524DA207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A0CA77-D1FF-FC11-63C2-93F3F0035B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FBDF5C-58EA-908B-AB60-B14D526597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1E2F1A-DE81-ADF2-2BAF-7B02FDEB3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8878AC-8E03-25D6-09C3-6D4D24FF27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766DE8-4079-A1E5-1CB0-EBB2AD8DECB3}"/>
              </a:ext>
            </a:extLst>
          </p:cNvPr>
          <p:cNvSpPr>
            <a:spLocks noGrp="1"/>
          </p:cNvSpPr>
          <p:nvPr>
            <p:ph type="dt" sz="half" idx="10"/>
          </p:nvPr>
        </p:nvSpPr>
        <p:spPr/>
        <p:txBody>
          <a:bodyPr/>
          <a:lstStyle/>
          <a:p>
            <a:fld id="{48F762E0-3168-471B-B265-41532A296704}" type="datetimeFigureOut">
              <a:rPr lang="en-IN" smtClean="0"/>
              <a:t>04-06-2024</a:t>
            </a:fld>
            <a:endParaRPr lang="en-IN"/>
          </a:p>
        </p:txBody>
      </p:sp>
      <p:sp>
        <p:nvSpPr>
          <p:cNvPr id="8" name="Footer Placeholder 7">
            <a:extLst>
              <a:ext uri="{FF2B5EF4-FFF2-40B4-BE49-F238E27FC236}">
                <a16:creationId xmlns:a16="http://schemas.microsoft.com/office/drawing/2014/main" id="{BC2320A1-D6DE-78B1-D6D8-CBB17DFF8E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6D1A5B-F3F0-B31D-F85F-159BC3823D5C}"/>
              </a:ext>
            </a:extLst>
          </p:cNvPr>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2546566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B3398-D622-979A-B14D-545EFC09A2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A59BC9-5A33-B562-1C63-E9AB0F05A119}"/>
              </a:ext>
            </a:extLst>
          </p:cNvPr>
          <p:cNvSpPr>
            <a:spLocks noGrp="1"/>
          </p:cNvSpPr>
          <p:nvPr>
            <p:ph type="dt" sz="half" idx="10"/>
          </p:nvPr>
        </p:nvSpPr>
        <p:spPr/>
        <p:txBody>
          <a:bodyPr/>
          <a:lstStyle/>
          <a:p>
            <a:fld id="{48F762E0-3168-471B-B265-41532A296704}" type="datetimeFigureOut">
              <a:rPr lang="en-IN" smtClean="0"/>
              <a:t>04-06-2024</a:t>
            </a:fld>
            <a:endParaRPr lang="en-IN"/>
          </a:p>
        </p:txBody>
      </p:sp>
      <p:sp>
        <p:nvSpPr>
          <p:cNvPr id="4" name="Footer Placeholder 3">
            <a:extLst>
              <a:ext uri="{FF2B5EF4-FFF2-40B4-BE49-F238E27FC236}">
                <a16:creationId xmlns:a16="http://schemas.microsoft.com/office/drawing/2014/main" id="{E0728A2F-595B-784A-503C-72A58C63E0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972242-5DC7-8AE9-1DC6-DDAD5ABE9F6D}"/>
              </a:ext>
            </a:extLst>
          </p:cNvPr>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15189655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CEF59B-ED40-B818-E787-73D4552B2D87}"/>
              </a:ext>
            </a:extLst>
          </p:cNvPr>
          <p:cNvSpPr>
            <a:spLocks noGrp="1"/>
          </p:cNvSpPr>
          <p:nvPr>
            <p:ph type="dt" sz="half" idx="10"/>
          </p:nvPr>
        </p:nvSpPr>
        <p:spPr/>
        <p:txBody>
          <a:bodyPr/>
          <a:lstStyle/>
          <a:p>
            <a:fld id="{48F762E0-3168-471B-B265-41532A296704}" type="datetimeFigureOut">
              <a:rPr lang="en-IN" smtClean="0"/>
              <a:t>04-06-2024</a:t>
            </a:fld>
            <a:endParaRPr lang="en-IN"/>
          </a:p>
        </p:txBody>
      </p:sp>
      <p:sp>
        <p:nvSpPr>
          <p:cNvPr id="3" name="Footer Placeholder 2">
            <a:extLst>
              <a:ext uri="{FF2B5EF4-FFF2-40B4-BE49-F238E27FC236}">
                <a16:creationId xmlns:a16="http://schemas.microsoft.com/office/drawing/2014/main" id="{411EBD86-77A0-D56A-1C5A-7A1288C7AD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70E3C5-0AF5-5120-466A-19368EDFDB98}"/>
              </a:ext>
            </a:extLst>
          </p:cNvPr>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22919436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E168-BEAB-6BF3-29C4-069BE7F618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ACDD1F-D811-3DDE-2BCA-4E7625CB05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3E9565-EBA4-40E4-E70C-E8DFCF382C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435CB4-7072-BF63-30BF-37F9A90B5E67}"/>
              </a:ext>
            </a:extLst>
          </p:cNvPr>
          <p:cNvSpPr>
            <a:spLocks noGrp="1"/>
          </p:cNvSpPr>
          <p:nvPr>
            <p:ph type="dt" sz="half" idx="10"/>
          </p:nvPr>
        </p:nvSpPr>
        <p:spPr/>
        <p:txBody>
          <a:bodyPr/>
          <a:lstStyle/>
          <a:p>
            <a:fld id="{48F762E0-3168-471B-B265-41532A296704}" type="datetimeFigureOut">
              <a:rPr lang="en-IN" smtClean="0"/>
              <a:t>04-06-2024</a:t>
            </a:fld>
            <a:endParaRPr lang="en-IN"/>
          </a:p>
        </p:txBody>
      </p:sp>
      <p:sp>
        <p:nvSpPr>
          <p:cNvPr id="6" name="Footer Placeholder 5">
            <a:extLst>
              <a:ext uri="{FF2B5EF4-FFF2-40B4-BE49-F238E27FC236}">
                <a16:creationId xmlns:a16="http://schemas.microsoft.com/office/drawing/2014/main" id="{B83E0524-412D-152A-8503-BD78DDC82C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188F4D-5684-6852-B3F1-02669FA43AC2}"/>
              </a:ext>
            </a:extLst>
          </p:cNvPr>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30479763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7B81-217E-6CE5-C43A-410C45AB77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F7486A-855B-5512-F8DF-2DDC449319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D0D5C5-02F7-8913-5A1C-5595D8900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F5E622-E3B0-EF99-CE1D-D6484AEB0C05}"/>
              </a:ext>
            </a:extLst>
          </p:cNvPr>
          <p:cNvSpPr>
            <a:spLocks noGrp="1"/>
          </p:cNvSpPr>
          <p:nvPr>
            <p:ph type="dt" sz="half" idx="10"/>
          </p:nvPr>
        </p:nvSpPr>
        <p:spPr/>
        <p:txBody>
          <a:bodyPr/>
          <a:lstStyle/>
          <a:p>
            <a:fld id="{48F762E0-3168-471B-B265-41532A296704}" type="datetimeFigureOut">
              <a:rPr lang="en-IN" smtClean="0"/>
              <a:t>04-06-2024</a:t>
            </a:fld>
            <a:endParaRPr lang="en-IN"/>
          </a:p>
        </p:txBody>
      </p:sp>
      <p:sp>
        <p:nvSpPr>
          <p:cNvPr id="6" name="Footer Placeholder 5">
            <a:extLst>
              <a:ext uri="{FF2B5EF4-FFF2-40B4-BE49-F238E27FC236}">
                <a16:creationId xmlns:a16="http://schemas.microsoft.com/office/drawing/2014/main" id="{1907EDA3-7372-A297-5E72-FF8BD72BCF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94C494-3555-7660-2023-81FA5FC3FDB3}"/>
              </a:ext>
            </a:extLst>
          </p:cNvPr>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35950224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3811-C681-C5D2-F1CE-64A0821446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D04F2A-3D3A-B139-8896-627D66917C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4CBF81-CF0C-69AA-4F08-E9F798945FA1}"/>
              </a:ext>
            </a:extLst>
          </p:cNvPr>
          <p:cNvSpPr>
            <a:spLocks noGrp="1"/>
          </p:cNvSpPr>
          <p:nvPr>
            <p:ph type="dt" sz="half" idx="10"/>
          </p:nvPr>
        </p:nvSpPr>
        <p:spPr/>
        <p:txBody>
          <a:bodyPr/>
          <a:lstStyle/>
          <a:p>
            <a:fld id="{48F762E0-3168-471B-B265-41532A296704}" type="datetimeFigureOut">
              <a:rPr lang="en-IN" smtClean="0"/>
              <a:t>04-06-2024</a:t>
            </a:fld>
            <a:endParaRPr lang="en-IN"/>
          </a:p>
        </p:txBody>
      </p:sp>
      <p:sp>
        <p:nvSpPr>
          <p:cNvPr id="5" name="Footer Placeholder 4">
            <a:extLst>
              <a:ext uri="{FF2B5EF4-FFF2-40B4-BE49-F238E27FC236}">
                <a16:creationId xmlns:a16="http://schemas.microsoft.com/office/drawing/2014/main" id="{2260E5E3-BB80-F177-A1F5-A61557B7F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871760-9F28-D692-8DC8-9E3465DE6728}"/>
              </a:ext>
            </a:extLst>
          </p:cNvPr>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410758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F762E0-3168-471B-B265-41532A296704}"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11337964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B48C38-3641-8DD4-04F1-5A8513C65B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2B192C-344F-1449-9237-3B7C453C3B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57C9EA-4A7F-9743-E8AD-9C251123BA3B}"/>
              </a:ext>
            </a:extLst>
          </p:cNvPr>
          <p:cNvSpPr>
            <a:spLocks noGrp="1"/>
          </p:cNvSpPr>
          <p:nvPr>
            <p:ph type="dt" sz="half" idx="10"/>
          </p:nvPr>
        </p:nvSpPr>
        <p:spPr/>
        <p:txBody>
          <a:bodyPr/>
          <a:lstStyle/>
          <a:p>
            <a:fld id="{48F762E0-3168-471B-B265-41532A296704}" type="datetimeFigureOut">
              <a:rPr lang="en-IN" smtClean="0"/>
              <a:t>04-06-2024</a:t>
            </a:fld>
            <a:endParaRPr lang="en-IN"/>
          </a:p>
        </p:txBody>
      </p:sp>
      <p:sp>
        <p:nvSpPr>
          <p:cNvPr id="5" name="Footer Placeholder 4">
            <a:extLst>
              <a:ext uri="{FF2B5EF4-FFF2-40B4-BE49-F238E27FC236}">
                <a16:creationId xmlns:a16="http://schemas.microsoft.com/office/drawing/2014/main" id="{825D1EF6-DB9E-9881-D118-47A72207CD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58E569-D3C3-5BA5-9ABD-A69F8A694A03}"/>
              </a:ext>
            </a:extLst>
          </p:cNvPr>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301415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F762E0-3168-471B-B265-41532A296704}" type="datetimeFigureOut">
              <a:rPr lang="en-IN" smtClean="0"/>
              <a:t>04-06-2024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2440309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F762E0-3168-471B-B265-41532A296704}" type="datetimeFigureOut">
              <a:rPr lang="en-IN" smtClean="0"/>
              <a:t>04-06-2024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1630421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F762E0-3168-471B-B265-41532A296704}" type="datetimeFigureOut">
              <a:rPr lang="en-IN" smtClean="0"/>
              <a:t>04-06-2024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4141438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F762E0-3168-471B-B265-41532A296704}" type="datetimeFigureOut">
              <a:rPr lang="en-IN" smtClean="0"/>
              <a:t>04-06-2024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6D15056-E3F9-442A-96FD-F1476DB6A9D2}" type="slidenum">
              <a:rPr lang="en-IN" smtClean="0"/>
              <a:t>‹#›</a:t>
            </a:fld>
            <a:endParaRPr lang="en-IN"/>
          </a:p>
        </p:txBody>
      </p:sp>
    </p:spTree>
    <p:extLst>
      <p:ext uri="{BB962C8B-B14F-4D97-AF65-F5344CB8AC3E}">
        <p14:creationId xmlns:p14="http://schemas.microsoft.com/office/powerpoint/2010/main" val="536085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F762E0-3168-471B-B265-41532A296704}"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15056-E3F9-442A-96FD-F1476DB6A9D2}" type="slidenum">
              <a:rPr lang="en-IN" smtClean="0"/>
              <a:t>‹#›</a:t>
            </a:fld>
            <a:endParaRPr lang="en-IN"/>
          </a:p>
        </p:txBody>
      </p:sp>
    </p:spTree>
    <p:extLst>
      <p:ext uri="{BB962C8B-B14F-4D97-AF65-F5344CB8AC3E}">
        <p14:creationId xmlns:p14="http://schemas.microsoft.com/office/powerpoint/2010/main" val="667153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jp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F762E0-3168-471B-B265-41532A296704}" type="datetimeFigureOut">
              <a:rPr lang="en-IN" smtClean="0"/>
              <a:t>04-06-2024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6D15056-E3F9-442A-96FD-F1476DB6A9D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87664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48F762E0-3168-471B-B265-41532A296704}" type="datetimeFigureOut">
              <a:rPr lang="en-IN" smtClean="0"/>
              <a:t>04-06-2024</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6D15056-E3F9-442A-96FD-F1476DB6A9D2}" type="slidenum">
              <a:rPr lang="en-IN" smtClean="0"/>
              <a:t>‹#›</a:t>
            </a:fld>
            <a:endParaRPr lang="en-IN"/>
          </a:p>
        </p:txBody>
      </p:sp>
    </p:spTree>
    <p:extLst>
      <p:ext uri="{BB962C8B-B14F-4D97-AF65-F5344CB8AC3E}">
        <p14:creationId xmlns:p14="http://schemas.microsoft.com/office/powerpoint/2010/main" val="299590254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6" r:id="rId17"/>
    <p:sldLayoutId id="2147483847"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3C1CB2-DD28-7142-F7F7-23A0F4785A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BD4EB4-3737-0EE5-8206-632134AC6F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520318-6E1E-B07D-E494-55AC51EE56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762E0-3168-471B-B265-41532A296704}" type="datetimeFigureOut">
              <a:rPr lang="en-IN" smtClean="0"/>
              <a:t>04-06-2024</a:t>
            </a:fld>
            <a:endParaRPr lang="en-IN"/>
          </a:p>
        </p:txBody>
      </p:sp>
      <p:sp>
        <p:nvSpPr>
          <p:cNvPr id="5" name="Footer Placeholder 4">
            <a:extLst>
              <a:ext uri="{FF2B5EF4-FFF2-40B4-BE49-F238E27FC236}">
                <a16:creationId xmlns:a16="http://schemas.microsoft.com/office/drawing/2014/main" id="{DC132484-F361-C4A3-DF79-83B02D17B1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7E64E4-45FE-5F4F-8D8B-3FD74B5CF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D15056-E3F9-442A-96FD-F1476DB6A9D2}" type="slidenum">
              <a:rPr lang="en-IN" smtClean="0"/>
              <a:t>‹#›</a:t>
            </a:fld>
            <a:endParaRPr lang="en-IN"/>
          </a:p>
        </p:txBody>
      </p:sp>
    </p:spTree>
    <p:extLst>
      <p:ext uri="{BB962C8B-B14F-4D97-AF65-F5344CB8AC3E}">
        <p14:creationId xmlns:p14="http://schemas.microsoft.com/office/powerpoint/2010/main" val="1718991754"/>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30.xml"/><Relationship Id="rId6" Type="http://schemas.openxmlformats.org/officeDocument/2006/relationships/image" Target="../media/image10.png"/><Relationship Id="rId11" Type="http://schemas.openxmlformats.org/officeDocument/2006/relationships/image" Target="../media/image18.png"/><Relationship Id="rId5" Type="http://schemas.openxmlformats.org/officeDocument/2006/relationships/image" Target="../media/image11.png"/><Relationship Id="rId10" Type="http://schemas.openxmlformats.org/officeDocument/2006/relationships/image" Target="../media/image17.png"/><Relationship Id="rId4" Type="http://schemas.openxmlformats.org/officeDocument/2006/relationships/image" Target="../media/image9.jpe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5.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5.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5.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5.png"/><Relationship Id="rId1" Type="http://schemas.openxmlformats.org/officeDocument/2006/relationships/slideLayout" Target="../slideLayouts/slideLayout29.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19.xml"/><Relationship Id="rId3" Type="http://schemas.openxmlformats.org/officeDocument/2006/relationships/diagramLayout" Target="../diagrams/layout18.xml"/><Relationship Id="rId7" Type="http://schemas.openxmlformats.org/officeDocument/2006/relationships/image" Target="../media/image5.png"/><Relationship Id="rId12" Type="http://schemas.microsoft.com/office/2007/relationships/diagramDrawing" Target="../diagrams/drawing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openxmlformats.org/officeDocument/2006/relationships/diagramColors" Target="../diagrams/colors19.xml"/><Relationship Id="rId5" Type="http://schemas.openxmlformats.org/officeDocument/2006/relationships/diagramColors" Target="../diagrams/colors18.xml"/><Relationship Id="rId10" Type="http://schemas.openxmlformats.org/officeDocument/2006/relationships/diagramQuickStyle" Target="../diagrams/quickStyle19.xml"/><Relationship Id="rId4" Type="http://schemas.openxmlformats.org/officeDocument/2006/relationships/diagramQuickStyle" Target="../diagrams/quickStyle18.xml"/><Relationship Id="rId9" Type="http://schemas.openxmlformats.org/officeDocument/2006/relationships/diagramLayout" Target="../diagrams/layout19.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Layout" Target="../diagrams/layout20.xml"/><Relationship Id="rId7" Type="http://schemas.openxmlformats.org/officeDocument/2006/relationships/image" Target="../media/image5.png"/><Relationship Id="rId12" Type="http://schemas.microsoft.com/office/2007/relationships/diagramDrawing" Target="../diagrams/drawing21.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11" Type="http://schemas.openxmlformats.org/officeDocument/2006/relationships/diagramColors" Target="../diagrams/colors21.xml"/><Relationship Id="rId5" Type="http://schemas.openxmlformats.org/officeDocument/2006/relationships/diagramColors" Target="../diagrams/colors20.xml"/><Relationship Id="rId10" Type="http://schemas.openxmlformats.org/officeDocument/2006/relationships/diagramQuickStyle" Target="../diagrams/quickStyle21.xml"/><Relationship Id="rId4" Type="http://schemas.openxmlformats.org/officeDocument/2006/relationships/diagramQuickStyle" Target="../diagrams/quickStyle20.xml"/><Relationship Id="rId9" Type="http://schemas.openxmlformats.org/officeDocument/2006/relationships/diagramLayout" Target="../diagrams/layout2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image" Target="../media/image5.png"/><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3.xml"/><Relationship Id="rId7" Type="http://schemas.openxmlformats.org/officeDocument/2006/relationships/image" Target="../media/image5.png"/><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jpeg"/><Relationship Id="rId7"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30.xml"/><Relationship Id="rId6" Type="http://schemas.openxmlformats.org/officeDocument/2006/relationships/image" Target="../media/image5.png"/><Relationship Id="rId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99D6-510C-5086-8DF5-CF3587338F4F}"/>
              </a:ext>
            </a:extLst>
          </p:cNvPr>
          <p:cNvSpPr>
            <a:spLocks noGrp="1"/>
          </p:cNvSpPr>
          <p:nvPr>
            <p:ph type="ctrTitle"/>
          </p:nvPr>
        </p:nvSpPr>
        <p:spPr>
          <a:xfrm>
            <a:off x="1097280" y="758952"/>
            <a:ext cx="10485120" cy="3566160"/>
          </a:xfrm>
        </p:spPr>
        <p:txBody>
          <a:bodyPr/>
          <a:lstStyle/>
          <a:p>
            <a:r>
              <a:rPr lang="en-IN" b="1" dirty="0">
                <a:latin typeface="+mn-lt"/>
              </a:rPr>
              <a:t>UBER CARE FOR ELDERLY</a:t>
            </a:r>
          </a:p>
        </p:txBody>
      </p:sp>
      <p:sp>
        <p:nvSpPr>
          <p:cNvPr id="3" name="Subtitle 2">
            <a:extLst>
              <a:ext uri="{FF2B5EF4-FFF2-40B4-BE49-F238E27FC236}">
                <a16:creationId xmlns:a16="http://schemas.microsoft.com/office/drawing/2014/main" id="{222C00EE-84E0-0C7A-68DC-364FCB0D3C09}"/>
              </a:ext>
            </a:extLst>
          </p:cNvPr>
          <p:cNvSpPr>
            <a:spLocks noGrp="1"/>
          </p:cNvSpPr>
          <p:nvPr>
            <p:ph type="subTitle" idx="1"/>
          </p:nvPr>
        </p:nvSpPr>
        <p:spPr/>
        <p:txBody>
          <a:bodyPr/>
          <a:lstStyle/>
          <a:p>
            <a:r>
              <a:rPr lang="en-IN" dirty="0"/>
              <a:t>Product roadmap and launch strategy</a:t>
            </a:r>
          </a:p>
        </p:txBody>
      </p:sp>
      <p:pic>
        <p:nvPicPr>
          <p:cNvPr id="4" name="Content Placeholder 3">
            <a:extLst>
              <a:ext uri="{FF2B5EF4-FFF2-40B4-BE49-F238E27FC236}">
                <a16:creationId xmlns:a16="http://schemas.microsoft.com/office/drawing/2014/main" id="{C8576005-F32F-1FDA-B756-EB9AE0D6341A}"/>
              </a:ext>
            </a:extLst>
          </p:cNvPr>
          <p:cNvPicPr>
            <a:picLocks noChangeAspect="1"/>
          </p:cNvPicPr>
          <p:nvPr/>
        </p:nvPicPr>
        <p:blipFill>
          <a:blip r:embed="rId2"/>
          <a:stretch>
            <a:fillRect/>
          </a:stretch>
        </p:blipFill>
        <p:spPr>
          <a:xfrm>
            <a:off x="1171574" y="758952"/>
            <a:ext cx="6296026" cy="1609030"/>
          </a:xfrm>
          <a:prstGeom prst="rect">
            <a:avLst/>
          </a:prstGeom>
        </p:spPr>
      </p:pic>
    </p:spTree>
    <p:extLst>
      <p:ext uri="{BB962C8B-B14F-4D97-AF65-F5344CB8AC3E}">
        <p14:creationId xmlns:p14="http://schemas.microsoft.com/office/powerpoint/2010/main" val="3345750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02A7B754-CFBF-15BF-05A6-297C6CFAF54B}"/>
              </a:ext>
            </a:extLst>
          </p:cNvPr>
          <p:cNvPicPr>
            <a:picLocks noChangeAspect="1"/>
          </p:cNvPicPr>
          <p:nvPr/>
        </p:nvPicPr>
        <p:blipFill>
          <a:blip r:embed="rId2"/>
          <a:stretch>
            <a:fillRect/>
          </a:stretch>
        </p:blipFill>
        <p:spPr>
          <a:xfrm>
            <a:off x="489239" y="42432"/>
            <a:ext cx="3505689" cy="6601746"/>
          </a:xfrm>
          <a:prstGeom prst="rect">
            <a:avLst/>
          </a:prstGeom>
        </p:spPr>
      </p:pic>
      <p:pic>
        <p:nvPicPr>
          <p:cNvPr id="28" name="Picture 27">
            <a:extLst>
              <a:ext uri="{FF2B5EF4-FFF2-40B4-BE49-F238E27FC236}">
                <a16:creationId xmlns:a16="http://schemas.microsoft.com/office/drawing/2014/main" id="{A499ED60-8A1A-07B2-9B6E-801B91B076AB}"/>
              </a:ext>
            </a:extLst>
          </p:cNvPr>
          <p:cNvPicPr>
            <a:picLocks noChangeAspect="1"/>
          </p:cNvPicPr>
          <p:nvPr/>
        </p:nvPicPr>
        <p:blipFill>
          <a:blip r:embed="rId2"/>
          <a:stretch>
            <a:fillRect/>
          </a:stretch>
        </p:blipFill>
        <p:spPr>
          <a:xfrm>
            <a:off x="8059746" y="3310"/>
            <a:ext cx="3505689" cy="6601746"/>
          </a:xfrm>
          <a:prstGeom prst="rect">
            <a:avLst/>
          </a:prstGeom>
        </p:spPr>
      </p:pic>
      <p:sp>
        <p:nvSpPr>
          <p:cNvPr id="29" name="TextBox 28">
            <a:extLst>
              <a:ext uri="{FF2B5EF4-FFF2-40B4-BE49-F238E27FC236}">
                <a16:creationId xmlns:a16="http://schemas.microsoft.com/office/drawing/2014/main" id="{FF8CDF8E-73F6-B876-F766-7AFB73A3910F}"/>
              </a:ext>
            </a:extLst>
          </p:cNvPr>
          <p:cNvSpPr txBox="1"/>
          <p:nvPr/>
        </p:nvSpPr>
        <p:spPr>
          <a:xfrm>
            <a:off x="956578" y="561861"/>
            <a:ext cx="910699" cy="307777"/>
          </a:xfrm>
          <a:prstGeom prst="rect">
            <a:avLst/>
          </a:prstGeom>
          <a:noFill/>
        </p:spPr>
        <p:txBody>
          <a:bodyPr wrap="none" rtlCol="0">
            <a:spAutoFit/>
          </a:bodyPr>
          <a:lstStyle/>
          <a:p>
            <a:r>
              <a:rPr lang="en-IN" sz="1400" dirty="0"/>
              <a:t>Sector 15 </a:t>
            </a:r>
          </a:p>
        </p:txBody>
      </p:sp>
      <p:sp>
        <p:nvSpPr>
          <p:cNvPr id="30" name="Rectangle: Rounded Corners 29">
            <a:extLst>
              <a:ext uri="{FF2B5EF4-FFF2-40B4-BE49-F238E27FC236}">
                <a16:creationId xmlns:a16="http://schemas.microsoft.com/office/drawing/2014/main" id="{2A5F0789-8E30-381E-F7A4-B158C5B0F145}"/>
              </a:ext>
            </a:extLst>
          </p:cNvPr>
          <p:cNvSpPr/>
          <p:nvPr/>
        </p:nvSpPr>
        <p:spPr>
          <a:xfrm>
            <a:off x="824143" y="860506"/>
            <a:ext cx="2636380" cy="99603"/>
          </a:xfrm>
          <a:prstGeom prst="roundRect">
            <a:avLst/>
          </a:prstGeom>
          <a:solidFill>
            <a:schemeClr val="bg1">
              <a:lumMod val="85000"/>
            </a:schemeClr>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35" name="Picture 12" descr="Voice Control Icon. Trendy Voice ...">
            <a:extLst>
              <a:ext uri="{FF2B5EF4-FFF2-40B4-BE49-F238E27FC236}">
                <a16:creationId xmlns:a16="http://schemas.microsoft.com/office/drawing/2014/main" id="{8C6866E5-3B3B-AC98-56ED-A9910A3958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731" y="470927"/>
            <a:ext cx="370886" cy="39592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User Icon Stock Illustrations – 503,154 ...">
            <a:extLst>
              <a:ext uri="{FF2B5EF4-FFF2-40B4-BE49-F238E27FC236}">
                <a16:creationId xmlns:a16="http://schemas.microsoft.com/office/drawing/2014/main" id="{7A7F97DC-DC24-B3FE-F81C-F597B9DB72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947" y="422500"/>
            <a:ext cx="424206" cy="41477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Drop-Down Icons - Free SVG &amp; PNG Drop-Down Images - Noun Project">
            <a:extLst>
              <a:ext uri="{FF2B5EF4-FFF2-40B4-BE49-F238E27FC236}">
                <a16:creationId xmlns:a16="http://schemas.microsoft.com/office/drawing/2014/main" id="{66689B93-7D5C-46E6-EE3F-467C4ED1B4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6763" y="728594"/>
            <a:ext cx="216816" cy="6738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Free: Logo Location Vector Png - nohat.cc">
            <a:extLst>
              <a:ext uri="{FF2B5EF4-FFF2-40B4-BE49-F238E27FC236}">
                <a16:creationId xmlns:a16="http://schemas.microsoft.com/office/drawing/2014/main" id="{8D93FAB8-6320-92DA-0472-D3D552EA91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634" y="546681"/>
            <a:ext cx="229187" cy="313044"/>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Rounded Corners 38">
            <a:extLst>
              <a:ext uri="{FF2B5EF4-FFF2-40B4-BE49-F238E27FC236}">
                <a16:creationId xmlns:a16="http://schemas.microsoft.com/office/drawing/2014/main" id="{716EA526-C149-CB20-E33C-897A20B4B2AF}"/>
              </a:ext>
            </a:extLst>
          </p:cNvPr>
          <p:cNvSpPr/>
          <p:nvPr/>
        </p:nvSpPr>
        <p:spPr>
          <a:xfrm>
            <a:off x="824143" y="1008942"/>
            <a:ext cx="2872050" cy="5360614"/>
          </a:xfrm>
          <a:prstGeom prst="roundRect">
            <a:avLst>
              <a:gd name="adj" fmla="val 5338"/>
            </a:avLst>
          </a:prstGeom>
          <a:ln/>
        </p:spPr>
        <p:style>
          <a:lnRef idx="2">
            <a:schemeClr val="dk1"/>
          </a:lnRef>
          <a:fillRef idx="1">
            <a:schemeClr val="lt1"/>
          </a:fillRef>
          <a:effectRef idx="0">
            <a:schemeClr val="dk1"/>
          </a:effectRef>
          <a:fontRef idx="minor">
            <a:schemeClr val="dk1"/>
          </a:fontRef>
        </p:style>
        <p:txBody>
          <a:bodyPr rtlCol="0" anchor="ctr"/>
          <a:lstStyle/>
          <a:p>
            <a:endParaRPr lang="en-IN" dirty="0"/>
          </a:p>
        </p:txBody>
      </p:sp>
      <p:pic>
        <p:nvPicPr>
          <p:cNvPr id="2062" name="Picture 14" descr="Gold Crown symbol Clip Art Free PNG ...">
            <a:extLst>
              <a:ext uri="{FF2B5EF4-FFF2-40B4-BE49-F238E27FC236}">
                <a16:creationId xmlns:a16="http://schemas.microsoft.com/office/drawing/2014/main" id="{EE7A88C1-72BD-F08D-E0E3-43EC3A28F1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4080" y="492588"/>
            <a:ext cx="297950" cy="374265"/>
          </a:xfrm>
          <a:prstGeom prst="rect">
            <a:avLst/>
          </a:prstGeom>
          <a:noFill/>
          <a:extLst>
            <a:ext uri="{909E8E84-426E-40DD-AFC4-6F175D3DCCD1}">
              <a14:hiddenFill xmlns:a14="http://schemas.microsoft.com/office/drawing/2010/main">
                <a:solidFill>
                  <a:srgbClr val="FFFFFF"/>
                </a:solidFill>
              </a14:hiddenFill>
            </a:ext>
          </a:extLst>
        </p:spPr>
      </p:pic>
      <p:sp>
        <p:nvSpPr>
          <p:cNvPr id="2061" name="TextBox 2060">
            <a:extLst>
              <a:ext uri="{FF2B5EF4-FFF2-40B4-BE49-F238E27FC236}">
                <a16:creationId xmlns:a16="http://schemas.microsoft.com/office/drawing/2014/main" id="{892A839A-7456-B674-9F9C-0E528DE2D716}"/>
              </a:ext>
            </a:extLst>
          </p:cNvPr>
          <p:cNvSpPr txBox="1"/>
          <p:nvPr/>
        </p:nvSpPr>
        <p:spPr>
          <a:xfrm>
            <a:off x="8524961" y="477964"/>
            <a:ext cx="910699" cy="307777"/>
          </a:xfrm>
          <a:prstGeom prst="rect">
            <a:avLst/>
          </a:prstGeom>
          <a:noFill/>
        </p:spPr>
        <p:txBody>
          <a:bodyPr wrap="none" rtlCol="0">
            <a:spAutoFit/>
          </a:bodyPr>
          <a:lstStyle/>
          <a:p>
            <a:r>
              <a:rPr lang="en-IN" sz="1400" dirty="0"/>
              <a:t>Sector 15 </a:t>
            </a:r>
          </a:p>
        </p:txBody>
      </p:sp>
      <p:pic>
        <p:nvPicPr>
          <p:cNvPr id="2063" name="Picture 8" descr="Free: Logo Location Vector Png - nohat.cc">
            <a:extLst>
              <a:ext uri="{FF2B5EF4-FFF2-40B4-BE49-F238E27FC236}">
                <a16:creationId xmlns:a16="http://schemas.microsoft.com/office/drawing/2014/main" id="{4BC05765-37F6-CE3B-81B3-9E967FB736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44888" y="470633"/>
            <a:ext cx="229187" cy="313044"/>
          </a:xfrm>
          <a:prstGeom prst="rect">
            <a:avLst/>
          </a:prstGeom>
          <a:noFill/>
          <a:extLst>
            <a:ext uri="{909E8E84-426E-40DD-AFC4-6F175D3DCCD1}">
              <a14:hiddenFill xmlns:a14="http://schemas.microsoft.com/office/drawing/2010/main">
                <a:solidFill>
                  <a:srgbClr val="FFFFFF"/>
                </a:solidFill>
              </a14:hiddenFill>
            </a:ext>
          </a:extLst>
        </p:spPr>
      </p:pic>
      <p:sp>
        <p:nvSpPr>
          <p:cNvPr id="2064" name="TextBox 2063">
            <a:extLst>
              <a:ext uri="{FF2B5EF4-FFF2-40B4-BE49-F238E27FC236}">
                <a16:creationId xmlns:a16="http://schemas.microsoft.com/office/drawing/2014/main" id="{E8A7E74E-C135-10BD-EB6A-1DD3043AE01D}"/>
              </a:ext>
            </a:extLst>
          </p:cNvPr>
          <p:cNvSpPr txBox="1"/>
          <p:nvPr/>
        </p:nvSpPr>
        <p:spPr>
          <a:xfrm>
            <a:off x="8522520" y="468569"/>
            <a:ext cx="910699" cy="307777"/>
          </a:xfrm>
          <a:prstGeom prst="rect">
            <a:avLst/>
          </a:prstGeom>
          <a:noFill/>
        </p:spPr>
        <p:txBody>
          <a:bodyPr wrap="none" rtlCol="0">
            <a:spAutoFit/>
          </a:bodyPr>
          <a:lstStyle/>
          <a:p>
            <a:r>
              <a:rPr lang="en-IN" sz="1400" dirty="0"/>
              <a:t>Sector 15 </a:t>
            </a:r>
          </a:p>
        </p:txBody>
      </p:sp>
      <p:pic>
        <p:nvPicPr>
          <p:cNvPr id="2065" name="Picture 10" descr="Drop-Down Icons - Free SVG &amp; PNG Drop-Down Images - Noun Project">
            <a:extLst>
              <a:ext uri="{FF2B5EF4-FFF2-40B4-BE49-F238E27FC236}">
                <a16:creationId xmlns:a16="http://schemas.microsoft.com/office/drawing/2014/main" id="{CCE471A0-7630-E754-9FED-FA9BF5B4AF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9551" y="648361"/>
            <a:ext cx="216816" cy="67389"/>
          </a:xfrm>
          <a:prstGeom prst="rect">
            <a:avLst/>
          </a:prstGeom>
          <a:noFill/>
          <a:extLst>
            <a:ext uri="{909E8E84-426E-40DD-AFC4-6F175D3DCCD1}">
              <a14:hiddenFill xmlns:a14="http://schemas.microsoft.com/office/drawing/2010/main">
                <a:solidFill>
                  <a:srgbClr val="FFFFFF"/>
                </a:solidFill>
              </a14:hiddenFill>
            </a:ext>
          </a:extLst>
        </p:spPr>
      </p:pic>
      <p:sp>
        <p:nvSpPr>
          <p:cNvPr id="2066" name="Rectangle: Rounded Corners 2065">
            <a:extLst>
              <a:ext uri="{FF2B5EF4-FFF2-40B4-BE49-F238E27FC236}">
                <a16:creationId xmlns:a16="http://schemas.microsoft.com/office/drawing/2014/main" id="{019E7454-BE9E-03FA-5BD8-5F89D5E9C515}"/>
              </a:ext>
            </a:extLst>
          </p:cNvPr>
          <p:cNvSpPr/>
          <p:nvPr/>
        </p:nvSpPr>
        <p:spPr>
          <a:xfrm>
            <a:off x="8407454" y="810705"/>
            <a:ext cx="2636380" cy="99603"/>
          </a:xfrm>
          <a:prstGeom prst="roundRect">
            <a:avLst/>
          </a:prstGeom>
          <a:solidFill>
            <a:schemeClr val="bg1">
              <a:lumMod val="85000"/>
            </a:schemeClr>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2067" name="Picture 14" descr="Gold Crown symbol Clip Art Free PNG ...">
            <a:extLst>
              <a:ext uri="{FF2B5EF4-FFF2-40B4-BE49-F238E27FC236}">
                <a16:creationId xmlns:a16="http://schemas.microsoft.com/office/drawing/2014/main" id="{6ADD431B-1C90-A181-5955-1C8EDDFAEC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17272" y="424494"/>
            <a:ext cx="297950" cy="374265"/>
          </a:xfrm>
          <a:prstGeom prst="rect">
            <a:avLst/>
          </a:prstGeom>
          <a:noFill/>
          <a:extLst>
            <a:ext uri="{909E8E84-426E-40DD-AFC4-6F175D3DCCD1}">
              <a14:hiddenFill xmlns:a14="http://schemas.microsoft.com/office/drawing/2010/main">
                <a:solidFill>
                  <a:srgbClr val="FFFFFF"/>
                </a:solidFill>
              </a14:hiddenFill>
            </a:ext>
          </a:extLst>
        </p:spPr>
      </p:pic>
      <p:pic>
        <p:nvPicPr>
          <p:cNvPr id="2069" name="Picture 6" descr="User Icon Stock Illustrations – 503,154 ...">
            <a:extLst>
              <a:ext uri="{FF2B5EF4-FFF2-40B4-BE49-F238E27FC236}">
                <a16:creationId xmlns:a16="http://schemas.microsoft.com/office/drawing/2014/main" id="{0D64B5A0-5FD0-A6FD-77FE-EE008CB8DC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1731" y="300972"/>
            <a:ext cx="424206" cy="414778"/>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12" descr="Voice Control Icon. Trendy Voice ...">
            <a:extLst>
              <a:ext uri="{FF2B5EF4-FFF2-40B4-BE49-F238E27FC236}">
                <a16:creationId xmlns:a16="http://schemas.microsoft.com/office/drawing/2014/main" id="{4C3E6B90-7F5B-54D3-0776-896EFA1A2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537" y="424494"/>
            <a:ext cx="370886" cy="395926"/>
          </a:xfrm>
          <a:prstGeom prst="rect">
            <a:avLst/>
          </a:prstGeom>
          <a:noFill/>
          <a:extLst>
            <a:ext uri="{909E8E84-426E-40DD-AFC4-6F175D3DCCD1}">
              <a14:hiddenFill xmlns:a14="http://schemas.microsoft.com/office/drawing/2010/main">
                <a:solidFill>
                  <a:srgbClr val="FFFFFF"/>
                </a:solidFill>
              </a14:hiddenFill>
            </a:ext>
          </a:extLst>
        </p:spPr>
      </p:pic>
      <p:sp>
        <p:nvSpPr>
          <p:cNvPr id="2072" name="Rectangle: Rounded Corners 2071">
            <a:extLst>
              <a:ext uri="{FF2B5EF4-FFF2-40B4-BE49-F238E27FC236}">
                <a16:creationId xmlns:a16="http://schemas.microsoft.com/office/drawing/2014/main" id="{7E873AEE-A7C7-6A48-80F0-A583CCF5BD34}"/>
              </a:ext>
            </a:extLst>
          </p:cNvPr>
          <p:cNvSpPr/>
          <p:nvPr/>
        </p:nvSpPr>
        <p:spPr>
          <a:xfrm>
            <a:off x="8407454" y="1008942"/>
            <a:ext cx="2872050" cy="5360614"/>
          </a:xfrm>
          <a:prstGeom prst="roundRect">
            <a:avLst>
              <a:gd name="adj" fmla="val 5338"/>
            </a:avLst>
          </a:prstGeom>
          <a:ln/>
        </p:spPr>
        <p:style>
          <a:lnRef idx="2">
            <a:schemeClr val="dk1"/>
          </a:lnRef>
          <a:fillRef idx="1">
            <a:schemeClr val="lt1"/>
          </a:fillRef>
          <a:effectRef idx="0">
            <a:schemeClr val="dk1"/>
          </a:effectRef>
          <a:fontRef idx="minor">
            <a:schemeClr val="dk1"/>
          </a:fontRef>
        </p:style>
        <p:txBody>
          <a:bodyPr rtlCol="0" anchor="ctr"/>
          <a:lstStyle/>
          <a:p>
            <a:endParaRPr lang="en-IN" dirty="0"/>
          </a:p>
        </p:txBody>
      </p:sp>
      <p:pic>
        <p:nvPicPr>
          <p:cNvPr id="2073" name="Picture 2072">
            <a:extLst>
              <a:ext uri="{FF2B5EF4-FFF2-40B4-BE49-F238E27FC236}">
                <a16:creationId xmlns:a16="http://schemas.microsoft.com/office/drawing/2014/main" id="{E1AD5872-267B-72E5-08B8-CA7983B64715}"/>
              </a:ext>
            </a:extLst>
          </p:cNvPr>
          <p:cNvPicPr>
            <a:picLocks noChangeAspect="1"/>
          </p:cNvPicPr>
          <p:nvPr/>
        </p:nvPicPr>
        <p:blipFill>
          <a:blip r:embed="rId8"/>
          <a:stretch>
            <a:fillRect/>
          </a:stretch>
        </p:blipFill>
        <p:spPr>
          <a:xfrm>
            <a:off x="8521311" y="1120702"/>
            <a:ext cx="2644336" cy="616051"/>
          </a:xfrm>
          <a:prstGeom prst="rect">
            <a:avLst/>
          </a:prstGeom>
        </p:spPr>
      </p:pic>
      <p:sp>
        <p:nvSpPr>
          <p:cNvPr id="2084" name="Rectangle: Rounded Corners 2083">
            <a:extLst>
              <a:ext uri="{FF2B5EF4-FFF2-40B4-BE49-F238E27FC236}">
                <a16:creationId xmlns:a16="http://schemas.microsoft.com/office/drawing/2014/main" id="{992EE1CF-2B7A-52FA-C0CF-EC04554FB9F7}"/>
              </a:ext>
            </a:extLst>
          </p:cNvPr>
          <p:cNvSpPr/>
          <p:nvPr/>
        </p:nvSpPr>
        <p:spPr>
          <a:xfrm>
            <a:off x="8521313" y="1834395"/>
            <a:ext cx="2644334" cy="903907"/>
          </a:xfrm>
          <a:prstGeom prst="roundRect">
            <a:avLst>
              <a:gd name="adj" fmla="val 9465"/>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b="1" dirty="0">
                <a:solidFill>
                  <a:srgbClr val="FF0000"/>
                </a:solidFill>
              </a:rPr>
              <a:t>Thank you for travelling with us!</a:t>
            </a:r>
            <a:br>
              <a:rPr lang="en-IN" sz="1400" b="1" dirty="0">
                <a:solidFill>
                  <a:srgbClr val="FF0000"/>
                </a:solidFill>
              </a:rPr>
            </a:br>
            <a:r>
              <a:rPr lang="en-IN" sz="1400" b="1" dirty="0">
                <a:solidFill>
                  <a:srgbClr val="FF0000"/>
                </a:solidFill>
              </a:rPr>
              <a:t>Please rate your experience your feedback is necessary</a:t>
            </a:r>
            <a:endParaRPr lang="en-IN" sz="1400" dirty="0">
              <a:solidFill>
                <a:srgbClr val="FF0000"/>
              </a:solidFill>
            </a:endParaRPr>
          </a:p>
        </p:txBody>
      </p:sp>
      <p:pic>
        <p:nvPicPr>
          <p:cNvPr id="4" name="Picture 3">
            <a:extLst>
              <a:ext uri="{FF2B5EF4-FFF2-40B4-BE49-F238E27FC236}">
                <a16:creationId xmlns:a16="http://schemas.microsoft.com/office/drawing/2014/main" id="{8A84796F-F88C-0B41-750F-186940B62519}"/>
              </a:ext>
            </a:extLst>
          </p:cNvPr>
          <p:cNvPicPr>
            <a:picLocks noChangeAspect="1"/>
          </p:cNvPicPr>
          <p:nvPr/>
        </p:nvPicPr>
        <p:blipFill>
          <a:blip r:embed="rId8"/>
          <a:stretch>
            <a:fillRect/>
          </a:stretch>
        </p:blipFill>
        <p:spPr>
          <a:xfrm>
            <a:off x="929370" y="1107929"/>
            <a:ext cx="2644336" cy="616051"/>
          </a:xfrm>
          <a:prstGeom prst="rect">
            <a:avLst/>
          </a:prstGeom>
        </p:spPr>
      </p:pic>
      <p:pic>
        <p:nvPicPr>
          <p:cNvPr id="6" name="Picture 5">
            <a:extLst>
              <a:ext uri="{FF2B5EF4-FFF2-40B4-BE49-F238E27FC236}">
                <a16:creationId xmlns:a16="http://schemas.microsoft.com/office/drawing/2014/main" id="{16C3D970-6149-F37C-98FD-029FA2243967}"/>
              </a:ext>
            </a:extLst>
          </p:cNvPr>
          <p:cNvPicPr>
            <a:picLocks noChangeAspect="1"/>
          </p:cNvPicPr>
          <p:nvPr/>
        </p:nvPicPr>
        <p:blipFill>
          <a:blip r:embed="rId9"/>
          <a:stretch>
            <a:fillRect/>
          </a:stretch>
        </p:blipFill>
        <p:spPr>
          <a:xfrm>
            <a:off x="912497" y="3886200"/>
            <a:ext cx="2661209" cy="2425119"/>
          </a:xfrm>
          <a:prstGeom prst="rect">
            <a:avLst/>
          </a:prstGeom>
        </p:spPr>
      </p:pic>
      <p:pic>
        <p:nvPicPr>
          <p:cNvPr id="8" name="Picture 7">
            <a:extLst>
              <a:ext uri="{FF2B5EF4-FFF2-40B4-BE49-F238E27FC236}">
                <a16:creationId xmlns:a16="http://schemas.microsoft.com/office/drawing/2014/main" id="{94910D36-01CD-756B-7F40-FEFBFCBE8960}"/>
              </a:ext>
            </a:extLst>
          </p:cNvPr>
          <p:cNvPicPr>
            <a:picLocks noChangeAspect="1"/>
          </p:cNvPicPr>
          <p:nvPr/>
        </p:nvPicPr>
        <p:blipFill>
          <a:blip r:embed="rId10"/>
          <a:stretch>
            <a:fillRect/>
          </a:stretch>
        </p:blipFill>
        <p:spPr>
          <a:xfrm>
            <a:off x="999999" y="2056992"/>
            <a:ext cx="933580" cy="781159"/>
          </a:xfrm>
          <a:prstGeom prst="rect">
            <a:avLst/>
          </a:prstGeom>
        </p:spPr>
      </p:pic>
      <p:cxnSp>
        <p:nvCxnSpPr>
          <p:cNvPr id="10" name="Straight Arrow Connector 9">
            <a:extLst>
              <a:ext uri="{FF2B5EF4-FFF2-40B4-BE49-F238E27FC236}">
                <a16:creationId xmlns:a16="http://schemas.microsoft.com/office/drawing/2014/main" id="{168B9AFC-F74A-21F8-8B63-234400BDE503}"/>
              </a:ext>
            </a:extLst>
          </p:cNvPr>
          <p:cNvCxnSpPr>
            <a:endCxn id="35" idx="2"/>
          </p:cNvCxnSpPr>
          <p:nvPr/>
        </p:nvCxnSpPr>
        <p:spPr>
          <a:xfrm flipV="1">
            <a:off x="1571625" y="866853"/>
            <a:ext cx="852549" cy="139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D3A084-5FCF-FE8A-220C-765C79327A22}"/>
              </a:ext>
            </a:extLst>
          </p:cNvPr>
          <p:cNvSpPr txBox="1"/>
          <p:nvPr/>
        </p:nvSpPr>
        <p:spPr>
          <a:xfrm>
            <a:off x="4005155" y="2371725"/>
            <a:ext cx="4044363" cy="1200329"/>
          </a:xfrm>
          <a:prstGeom prst="rect">
            <a:avLst/>
          </a:prstGeom>
          <a:noFill/>
        </p:spPr>
        <p:txBody>
          <a:bodyPr wrap="square" rtlCol="0">
            <a:spAutoFit/>
          </a:bodyPr>
          <a:lstStyle/>
          <a:p>
            <a:r>
              <a:rPr lang="en-IN" dirty="0"/>
              <a:t>Select which taxi you want to choose using the same voice command button like by saying “select car with low base and driver having 4.4* above”.</a:t>
            </a:r>
          </a:p>
        </p:txBody>
      </p:sp>
      <p:cxnSp>
        <p:nvCxnSpPr>
          <p:cNvPr id="21" name="Straight Arrow Connector 20">
            <a:extLst>
              <a:ext uri="{FF2B5EF4-FFF2-40B4-BE49-F238E27FC236}">
                <a16:creationId xmlns:a16="http://schemas.microsoft.com/office/drawing/2014/main" id="{20C3BDD6-4FBF-E1A5-9480-66B0034E09F4}"/>
              </a:ext>
            </a:extLst>
          </p:cNvPr>
          <p:cNvCxnSpPr/>
          <p:nvPr/>
        </p:nvCxnSpPr>
        <p:spPr>
          <a:xfrm flipH="1" flipV="1">
            <a:off x="2533650" y="762288"/>
            <a:ext cx="1828800" cy="1685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957525D7-6DA5-CC27-5091-EA370B405E32}"/>
              </a:ext>
            </a:extLst>
          </p:cNvPr>
          <p:cNvSpPr/>
          <p:nvPr/>
        </p:nvSpPr>
        <p:spPr>
          <a:xfrm>
            <a:off x="8522985" y="3100426"/>
            <a:ext cx="2644334" cy="903907"/>
          </a:xfrm>
          <a:prstGeom prst="roundRect">
            <a:avLst>
              <a:gd name="adj" fmla="val 9465"/>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b="1" dirty="0">
                <a:solidFill>
                  <a:srgbClr val="FF0000"/>
                </a:solidFill>
              </a:rPr>
              <a:t>Enjoy! Discounts on next ride exclusively only for elder people and pay later option</a:t>
            </a:r>
            <a:endParaRPr lang="en-IN" sz="1400" dirty="0">
              <a:solidFill>
                <a:srgbClr val="FF0000"/>
              </a:solidFill>
            </a:endParaRPr>
          </a:p>
        </p:txBody>
      </p:sp>
      <p:pic>
        <p:nvPicPr>
          <p:cNvPr id="25" name="Picture 24">
            <a:extLst>
              <a:ext uri="{FF2B5EF4-FFF2-40B4-BE49-F238E27FC236}">
                <a16:creationId xmlns:a16="http://schemas.microsoft.com/office/drawing/2014/main" id="{2B6C52E3-30CD-D0AC-9A5B-09D2ED1027FA}"/>
              </a:ext>
            </a:extLst>
          </p:cNvPr>
          <p:cNvPicPr>
            <a:picLocks noChangeAspect="1"/>
          </p:cNvPicPr>
          <p:nvPr/>
        </p:nvPicPr>
        <p:blipFill>
          <a:blip r:embed="rId11"/>
          <a:stretch>
            <a:fillRect/>
          </a:stretch>
        </p:blipFill>
        <p:spPr>
          <a:xfrm flipV="1">
            <a:off x="2941974" y="458361"/>
            <a:ext cx="295275" cy="400050"/>
          </a:xfrm>
          <a:prstGeom prst="rect">
            <a:avLst/>
          </a:prstGeom>
        </p:spPr>
      </p:pic>
      <p:cxnSp>
        <p:nvCxnSpPr>
          <p:cNvPr id="31" name="Straight Arrow Connector 30">
            <a:extLst>
              <a:ext uri="{FF2B5EF4-FFF2-40B4-BE49-F238E27FC236}">
                <a16:creationId xmlns:a16="http://schemas.microsoft.com/office/drawing/2014/main" id="{422C7F76-CADD-EF5E-D02E-324A9B3D2D96}"/>
              </a:ext>
            </a:extLst>
          </p:cNvPr>
          <p:cNvCxnSpPr>
            <a:cxnSpLocks/>
            <a:stCxn id="25" idx="3"/>
          </p:cNvCxnSpPr>
          <p:nvPr/>
        </p:nvCxnSpPr>
        <p:spPr>
          <a:xfrm>
            <a:off x="3237249" y="658386"/>
            <a:ext cx="978712" cy="50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4D2967A-6029-0F07-F3D0-697B383AA26E}"/>
              </a:ext>
            </a:extLst>
          </p:cNvPr>
          <p:cNvSpPr txBox="1"/>
          <p:nvPr/>
        </p:nvSpPr>
        <p:spPr>
          <a:xfrm>
            <a:off x="4073268" y="1120702"/>
            <a:ext cx="3908138" cy="646331"/>
          </a:xfrm>
          <a:prstGeom prst="rect">
            <a:avLst/>
          </a:prstGeom>
          <a:noFill/>
        </p:spPr>
        <p:txBody>
          <a:bodyPr wrap="square" rtlCol="0">
            <a:spAutoFit/>
          </a:bodyPr>
          <a:lstStyle/>
          <a:p>
            <a:r>
              <a:rPr lang="en-IN" dirty="0"/>
              <a:t>Wallet to check your payment history and pending payments </a:t>
            </a:r>
          </a:p>
        </p:txBody>
      </p:sp>
    </p:spTree>
    <p:extLst>
      <p:ext uri="{BB962C8B-B14F-4D97-AF65-F5344CB8AC3E}">
        <p14:creationId xmlns:p14="http://schemas.microsoft.com/office/powerpoint/2010/main" val="5621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A95F-BCF2-607B-C7D0-30B744BBA2F6}"/>
              </a:ext>
            </a:extLst>
          </p:cNvPr>
          <p:cNvSpPr>
            <a:spLocks noGrp="1"/>
          </p:cNvSpPr>
          <p:nvPr>
            <p:ph type="title"/>
          </p:nvPr>
        </p:nvSpPr>
        <p:spPr/>
        <p:txBody>
          <a:bodyPr>
            <a:normAutofit/>
          </a:bodyPr>
          <a:lstStyle/>
          <a:p>
            <a:r>
              <a:rPr lang="en-IN" sz="3600" b="1" dirty="0">
                <a:latin typeface="+mn-lt"/>
              </a:rPr>
              <a:t>DEVELOPMENT PHASE </a:t>
            </a:r>
          </a:p>
        </p:txBody>
      </p:sp>
      <p:graphicFrame>
        <p:nvGraphicFramePr>
          <p:cNvPr id="4" name="Content Placeholder 3">
            <a:extLst>
              <a:ext uri="{FF2B5EF4-FFF2-40B4-BE49-F238E27FC236}">
                <a16:creationId xmlns:a16="http://schemas.microsoft.com/office/drawing/2014/main" id="{550847C7-C09B-9EA3-892F-2C37F01D75FA}"/>
              </a:ext>
            </a:extLst>
          </p:cNvPr>
          <p:cNvGraphicFramePr>
            <a:graphicFrameLocks noGrp="1"/>
          </p:cNvGraphicFramePr>
          <p:nvPr>
            <p:ph idx="1"/>
            <p:extLst>
              <p:ext uri="{D42A27DB-BD31-4B8C-83A1-F6EECF244321}">
                <p14:modId xmlns:p14="http://schemas.microsoft.com/office/powerpoint/2010/main" val="2715838532"/>
              </p:ext>
            </p:extLst>
          </p:nvPr>
        </p:nvGraphicFramePr>
        <p:xfrm>
          <a:off x="1097280" y="1941921"/>
          <a:ext cx="10479152" cy="3757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143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A95F-BCF2-607B-C7D0-30B744BBA2F6}"/>
              </a:ext>
            </a:extLst>
          </p:cNvPr>
          <p:cNvSpPr>
            <a:spLocks noGrp="1"/>
          </p:cNvSpPr>
          <p:nvPr>
            <p:ph type="title"/>
          </p:nvPr>
        </p:nvSpPr>
        <p:spPr/>
        <p:txBody>
          <a:bodyPr>
            <a:normAutofit/>
          </a:bodyPr>
          <a:lstStyle/>
          <a:p>
            <a:r>
              <a:rPr lang="en-IN" sz="3600" b="1" dirty="0">
                <a:solidFill>
                  <a:schemeClr val="accent2">
                    <a:lumMod val="75000"/>
                  </a:schemeClr>
                </a:solidFill>
                <a:latin typeface="+mn-lt"/>
              </a:rPr>
              <a:t>TESTING PHASE</a:t>
            </a:r>
            <a:r>
              <a:rPr lang="en-IN" sz="3600" b="1" dirty="0">
                <a:latin typeface="+mn-lt"/>
              </a:rPr>
              <a:t>				 </a:t>
            </a:r>
          </a:p>
        </p:txBody>
      </p:sp>
      <p:graphicFrame>
        <p:nvGraphicFramePr>
          <p:cNvPr id="10" name="Content Placeholder 9">
            <a:extLst>
              <a:ext uri="{FF2B5EF4-FFF2-40B4-BE49-F238E27FC236}">
                <a16:creationId xmlns:a16="http://schemas.microsoft.com/office/drawing/2014/main" id="{BC2AE22B-E23D-8FE7-D68D-D89C1E825B0B}"/>
              </a:ext>
            </a:extLst>
          </p:cNvPr>
          <p:cNvGraphicFramePr>
            <a:graphicFrameLocks noGrp="1"/>
          </p:cNvGraphicFramePr>
          <p:nvPr>
            <p:ph idx="1"/>
            <p:extLst>
              <p:ext uri="{D42A27DB-BD31-4B8C-83A1-F6EECF244321}">
                <p14:modId xmlns:p14="http://schemas.microsoft.com/office/powerpoint/2010/main" val="14921381"/>
              </p:ext>
            </p:extLst>
          </p:nvPr>
        </p:nvGraphicFramePr>
        <p:xfrm>
          <a:off x="1096963" y="1846263"/>
          <a:ext cx="4065346"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2">
            <a:extLst>
              <a:ext uri="{FF2B5EF4-FFF2-40B4-BE49-F238E27FC236}">
                <a16:creationId xmlns:a16="http://schemas.microsoft.com/office/drawing/2014/main" id="{45ABD179-7A99-A53C-672F-0D7C7DEFC92C}"/>
              </a:ext>
            </a:extLst>
          </p:cNvPr>
          <p:cNvPicPr>
            <a:picLocks noChangeAspect="1"/>
          </p:cNvPicPr>
          <p:nvPr/>
        </p:nvPicPr>
        <p:blipFill>
          <a:blip r:embed="rId7"/>
          <a:stretch>
            <a:fillRect/>
          </a:stretch>
        </p:blipFill>
        <p:spPr>
          <a:xfrm>
            <a:off x="5372100" y="1846263"/>
            <a:ext cx="5947941" cy="1773237"/>
          </a:xfrm>
          <a:prstGeom prst="rect">
            <a:avLst/>
          </a:prstGeom>
        </p:spPr>
      </p:pic>
    </p:spTree>
    <p:extLst>
      <p:ext uri="{BB962C8B-B14F-4D97-AF65-F5344CB8AC3E}">
        <p14:creationId xmlns:p14="http://schemas.microsoft.com/office/powerpoint/2010/main" val="1853745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A95F-BCF2-607B-C7D0-30B744BBA2F6}"/>
              </a:ext>
            </a:extLst>
          </p:cNvPr>
          <p:cNvSpPr>
            <a:spLocks noGrp="1"/>
          </p:cNvSpPr>
          <p:nvPr>
            <p:ph type="title"/>
          </p:nvPr>
        </p:nvSpPr>
        <p:spPr/>
        <p:txBody>
          <a:bodyPr>
            <a:normAutofit/>
          </a:bodyPr>
          <a:lstStyle/>
          <a:p>
            <a:r>
              <a:rPr lang="en-IN" sz="3600" b="1" dirty="0">
                <a:latin typeface="+mn-lt"/>
              </a:rPr>
              <a:t>TESTING PHASE				 </a:t>
            </a:r>
          </a:p>
        </p:txBody>
      </p:sp>
      <p:graphicFrame>
        <p:nvGraphicFramePr>
          <p:cNvPr id="10" name="Content Placeholder 9">
            <a:extLst>
              <a:ext uri="{FF2B5EF4-FFF2-40B4-BE49-F238E27FC236}">
                <a16:creationId xmlns:a16="http://schemas.microsoft.com/office/drawing/2014/main" id="{BC2AE22B-E23D-8FE7-D68D-D89C1E825B0B}"/>
              </a:ext>
            </a:extLst>
          </p:cNvPr>
          <p:cNvGraphicFramePr>
            <a:graphicFrameLocks noGrp="1"/>
          </p:cNvGraphicFramePr>
          <p:nvPr>
            <p:ph idx="1"/>
            <p:extLst>
              <p:ext uri="{D42A27DB-BD31-4B8C-83A1-F6EECF244321}">
                <p14:modId xmlns:p14="http://schemas.microsoft.com/office/powerpoint/2010/main" val="1164103264"/>
              </p:ext>
            </p:extLst>
          </p:nvPr>
        </p:nvGraphicFramePr>
        <p:xfrm>
          <a:off x="1096963" y="1846263"/>
          <a:ext cx="4065346"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10EF75DC-4B8F-614B-11E3-90BB42A4B2E9}"/>
              </a:ext>
            </a:extLst>
          </p:cNvPr>
          <p:cNvGraphicFramePr/>
          <p:nvPr>
            <p:extLst>
              <p:ext uri="{D42A27DB-BD31-4B8C-83A1-F6EECF244321}">
                <p14:modId xmlns:p14="http://schemas.microsoft.com/office/powerpoint/2010/main" val="1799366690"/>
              </p:ext>
            </p:extLst>
          </p:nvPr>
        </p:nvGraphicFramePr>
        <p:xfrm>
          <a:off x="1129045" y="286603"/>
          <a:ext cx="9933909" cy="72716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89123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A95F-BCF2-607B-C7D0-30B744BBA2F6}"/>
              </a:ext>
            </a:extLst>
          </p:cNvPr>
          <p:cNvSpPr>
            <a:spLocks noGrp="1"/>
          </p:cNvSpPr>
          <p:nvPr>
            <p:ph type="title"/>
          </p:nvPr>
        </p:nvSpPr>
        <p:spPr/>
        <p:txBody>
          <a:bodyPr>
            <a:normAutofit/>
          </a:bodyPr>
          <a:lstStyle/>
          <a:p>
            <a:r>
              <a:rPr lang="en-IN" sz="3600" b="1" dirty="0">
                <a:latin typeface="+mn-lt"/>
              </a:rPr>
              <a:t>DEPLOYMENT PHASE				 </a:t>
            </a:r>
          </a:p>
        </p:txBody>
      </p:sp>
      <p:graphicFrame>
        <p:nvGraphicFramePr>
          <p:cNvPr id="10" name="Content Placeholder 9">
            <a:extLst>
              <a:ext uri="{FF2B5EF4-FFF2-40B4-BE49-F238E27FC236}">
                <a16:creationId xmlns:a16="http://schemas.microsoft.com/office/drawing/2014/main" id="{BC2AE22B-E23D-8FE7-D68D-D89C1E825B0B}"/>
              </a:ext>
            </a:extLst>
          </p:cNvPr>
          <p:cNvGraphicFramePr>
            <a:graphicFrameLocks noGrp="1"/>
          </p:cNvGraphicFramePr>
          <p:nvPr>
            <p:ph idx="1"/>
            <p:extLst>
              <p:ext uri="{D42A27DB-BD31-4B8C-83A1-F6EECF244321}">
                <p14:modId xmlns:p14="http://schemas.microsoft.com/office/powerpoint/2010/main" val="4004700213"/>
              </p:ext>
            </p:extLst>
          </p:nvPr>
        </p:nvGraphicFramePr>
        <p:xfrm>
          <a:off x="1096963" y="1846263"/>
          <a:ext cx="4065346"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2">
            <a:extLst>
              <a:ext uri="{FF2B5EF4-FFF2-40B4-BE49-F238E27FC236}">
                <a16:creationId xmlns:a16="http://schemas.microsoft.com/office/drawing/2014/main" id="{45ABD179-7A99-A53C-672F-0D7C7DEFC92C}"/>
              </a:ext>
            </a:extLst>
          </p:cNvPr>
          <p:cNvPicPr>
            <a:picLocks noChangeAspect="1"/>
          </p:cNvPicPr>
          <p:nvPr/>
        </p:nvPicPr>
        <p:blipFill>
          <a:blip r:embed="rId7"/>
          <a:stretch>
            <a:fillRect/>
          </a:stretch>
        </p:blipFill>
        <p:spPr>
          <a:xfrm>
            <a:off x="5457826" y="1846263"/>
            <a:ext cx="5862216" cy="1794159"/>
          </a:xfrm>
          <a:prstGeom prst="rect">
            <a:avLst/>
          </a:prstGeom>
        </p:spPr>
      </p:pic>
    </p:spTree>
    <p:extLst>
      <p:ext uri="{BB962C8B-B14F-4D97-AF65-F5344CB8AC3E}">
        <p14:creationId xmlns:p14="http://schemas.microsoft.com/office/powerpoint/2010/main" val="944765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A95F-BCF2-607B-C7D0-30B744BBA2F6}"/>
              </a:ext>
            </a:extLst>
          </p:cNvPr>
          <p:cNvSpPr>
            <a:spLocks noGrp="1"/>
          </p:cNvSpPr>
          <p:nvPr>
            <p:ph type="title"/>
          </p:nvPr>
        </p:nvSpPr>
        <p:spPr/>
        <p:txBody>
          <a:bodyPr>
            <a:normAutofit/>
          </a:bodyPr>
          <a:lstStyle/>
          <a:p>
            <a:r>
              <a:rPr lang="en-IN" sz="3600" b="1" dirty="0">
                <a:latin typeface="+mn-lt"/>
              </a:rPr>
              <a:t>DEPLOYMENT PHASE				 </a:t>
            </a:r>
          </a:p>
        </p:txBody>
      </p:sp>
      <p:graphicFrame>
        <p:nvGraphicFramePr>
          <p:cNvPr id="10" name="Content Placeholder 9">
            <a:extLst>
              <a:ext uri="{FF2B5EF4-FFF2-40B4-BE49-F238E27FC236}">
                <a16:creationId xmlns:a16="http://schemas.microsoft.com/office/drawing/2014/main" id="{BC2AE22B-E23D-8FE7-D68D-D89C1E825B0B}"/>
              </a:ext>
            </a:extLst>
          </p:cNvPr>
          <p:cNvGraphicFramePr>
            <a:graphicFrameLocks noGrp="1"/>
          </p:cNvGraphicFramePr>
          <p:nvPr>
            <p:ph idx="1"/>
          </p:nvPr>
        </p:nvGraphicFramePr>
        <p:xfrm>
          <a:off x="1096963" y="1846263"/>
          <a:ext cx="4065346"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10EF75DC-4B8F-614B-11E3-90BB42A4B2E9}"/>
              </a:ext>
            </a:extLst>
          </p:cNvPr>
          <p:cNvGraphicFramePr/>
          <p:nvPr>
            <p:extLst>
              <p:ext uri="{D42A27DB-BD31-4B8C-83A1-F6EECF244321}">
                <p14:modId xmlns:p14="http://schemas.microsoft.com/office/powerpoint/2010/main" val="3695710489"/>
              </p:ext>
            </p:extLst>
          </p:nvPr>
        </p:nvGraphicFramePr>
        <p:xfrm>
          <a:off x="1159525" y="1126241"/>
          <a:ext cx="10058400" cy="54627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27498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99D6-510C-5086-8DF5-CF3587338F4F}"/>
              </a:ext>
            </a:extLst>
          </p:cNvPr>
          <p:cNvSpPr>
            <a:spLocks noGrp="1"/>
          </p:cNvSpPr>
          <p:nvPr>
            <p:ph type="ctrTitle"/>
          </p:nvPr>
        </p:nvSpPr>
        <p:spPr>
          <a:xfrm>
            <a:off x="1097280" y="758952"/>
            <a:ext cx="10485120" cy="3566160"/>
          </a:xfrm>
        </p:spPr>
        <p:txBody>
          <a:bodyPr/>
          <a:lstStyle/>
          <a:p>
            <a:r>
              <a:rPr lang="en-IN" b="1" dirty="0">
                <a:latin typeface="+mn-lt"/>
              </a:rPr>
              <a:t>FEATURE PRIORITIZATION</a:t>
            </a:r>
          </a:p>
        </p:txBody>
      </p:sp>
      <p:pic>
        <p:nvPicPr>
          <p:cNvPr id="4" name="Content Placeholder 3">
            <a:extLst>
              <a:ext uri="{FF2B5EF4-FFF2-40B4-BE49-F238E27FC236}">
                <a16:creationId xmlns:a16="http://schemas.microsoft.com/office/drawing/2014/main" id="{F123C0FD-355E-16B8-131B-07A41CD95C8B}"/>
              </a:ext>
            </a:extLst>
          </p:cNvPr>
          <p:cNvPicPr>
            <a:picLocks noChangeAspect="1"/>
          </p:cNvPicPr>
          <p:nvPr/>
        </p:nvPicPr>
        <p:blipFill>
          <a:blip r:embed="rId2"/>
          <a:stretch>
            <a:fillRect/>
          </a:stretch>
        </p:blipFill>
        <p:spPr>
          <a:xfrm>
            <a:off x="1033549" y="4429125"/>
            <a:ext cx="6205451" cy="1609030"/>
          </a:xfrm>
          <a:prstGeom prst="rect">
            <a:avLst/>
          </a:prstGeom>
        </p:spPr>
      </p:pic>
    </p:spTree>
    <p:extLst>
      <p:ext uri="{BB962C8B-B14F-4D97-AF65-F5344CB8AC3E}">
        <p14:creationId xmlns:p14="http://schemas.microsoft.com/office/powerpoint/2010/main" val="14245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72A0-C53D-7727-BC89-84E54274878C}"/>
              </a:ext>
            </a:extLst>
          </p:cNvPr>
          <p:cNvSpPr>
            <a:spLocks noGrp="1"/>
          </p:cNvSpPr>
          <p:nvPr>
            <p:ph type="title"/>
          </p:nvPr>
        </p:nvSpPr>
        <p:spPr/>
        <p:txBody>
          <a:bodyPr>
            <a:normAutofit/>
          </a:bodyPr>
          <a:lstStyle/>
          <a:p>
            <a:r>
              <a:rPr lang="en-IN" sz="3600" b="1" dirty="0">
                <a:latin typeface="+mn-lt"/>
              </a:rPr>
              <a:t>PRIORITIZE FEATURES</a:t>
            </a:r>
          </a:p>
        </p:txBody>
      </p:sp>
      <p:graphicFrame>
        <p:nvGraphicFramePr>
          <p:cNvPr id="4" name="Content Placeholder 3">
            <a:extLst>
              <a:ext uri="{FF2B5EF4-FFF2-40B4-BE49-F238E27FC236}">
                <a16:creationId xmlns:a16="http://schemas.microsoft.com/office/drawing/2014/main" id="{417D1BA3-B92A-B21E-BD49-153434ED5893}"/>
              </a:ext>
            </a:extLst>
          </p:cNvPr>
          <p:cNvGraphicFramePr>
            <a:graphicFrameLocks noGrp="1"/>
          </p:cNvGraphicFramePr>
          <p:nvPr>
            <p:ph idx="1"/>
            <p:extLst>
              <p:ext uri="{D42A27DB-BD31-4B8C-83A1-F6EECF244321}">
                <p14:modId xmlns:p14="http://schemas.microsoft.com/office/powerpoint/2010/main" val="291225161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3">
            <a:extLst>
              <a:ext uri="{FF2B5EF4-FFF2-40B4-BE49-F238E27FC236}">
                <a16:creationId xmlns:a16="http://schemas.microsoft.com/office/drawing/2014/main" id="{915C226D-D356-AE96-B276-17AB2DD26B4B}"/>
              </a:ext>
            </a:extLst>
          </p:cNvPr>
          <p:cNvPicPr>
            <a:picLocks noChangeAspect="1"/>
          </p:cNvPicPr>
          <p:nvPr/>
        </p:nvPicPr>
        <p:blipFill>
          <a:blip r:embed="rId7"/>
          <a:stretch>
            <a:fillRect/>
          </a:stretch>
        </p:blipFill>
        <p:spPr>
          <a:xfrm>
            <a:off x="1190626" y="177700"/>
            <a:ext cx="4524374" cy="1052563"/>
          </a:xfrm>
          <a:prstGeom prst="rect">
            <a:avLst/>
          </a:prstGeom>
        </p:spPr>
      </p:pic>
      <p:sp>
        <p:nvSpPr>
          <p:cNvPr id="6" name="TextBox 5">
            <a:extLst>
              <a:ext uri="{FF2B5EF4-FFF2-40B4-BE49-F238E27FC236}">
                <a16:creationId xmlns:a16="http://schemas.microsoft.com/office/drawing/2014/main" id="{199459F1-821B-6E07-54EE-BAB212E33A59}"/>
              </a:ext>
            </a:extLst>
          </p:cNvPr>
          <p:cNvSpPr txBox="1"/>
          <p:nvPr/>
        </p:nvSpPr>
        <p:spPr>
          <a:xfrm>
            <a:off x="9180030" y="2435087"/>
            <a:ext cx="2113790" cy="2462213"/>
          </a:xfrm>
          <a:prstGeom prst="rect">
            <a:avLst/>
          </a:prstGeom>
          <a:noFill/>
        </p:spPr>
        <p:txBody>
          <a:bodyPr wrap="square" rtlCol="0">
            <a:spAutoFit/>
          </a:bodyPr>
          <a:lstStyle/>
          <a:p>
            <a:r>
              <a:rPr lang="en-IN" sz="2200" dirty="0"/>
              <a:t>Allowing elder people to directly tell their destination and adding contact number of their nominee </a:t>
            </a:r>
          </a:p>
        </p:txBody>
      </p:sp>
    </p:spTree>
    <p:extLst>
      <p:ext uri="{BB962C8B-B14F-4D97-AF65-F5344CB8AC3E}">
        <p14:creationId xmlns:p14="http://schemas.microsoft.com/office/powerpoint/2010/main" val="2398275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99D6-510C-5086-8DF5-CF3587338F4F}"/>
              </a:ext>
            </a:extLst>
          </p:cNvPr>
          <p:cNvSpPr>
            <a:spLocks noGrp="1"/>
          </p:cNvSpPr>
          <p:nvPr>
            <p:ph type="ctrTitle"/>
          </p:nvPr>
        </p:nvSpPr>
        <p:spPr>
          <a:xfrm>
            <a:off x="1097280" y="758952"/>
            <a:ext cx="10485120" cy="3566160"/>
          </a:xfrm>
        </p:spPr>
        <p:txBody>
          <a:bodyPr/>
          <a:lstStyle/>
          <a:p>
            <a:r>
              <a:rPr lang="en-IN" b="1" dirty="0">
                <a:latin typeface="+mn-lt"/>
              </a:rPr>
              <a:t>LAUNCH STRATEGY</a:t>
            </a:r>
          </a:p>
        </p:txBody>
      </p:sp>
      <p:pic>
        <p:nvPicPr>
          <p:cNvPr id="3" name="Content Placeholder 3">
            <a:extLst>
              <a:ext uri="{FF2B5EF4-FFF2-40B4-BE49-F238E27FC236}">
                <a16:creationId xmlns:a16="http://schemas.microsoft.com/office/drawing/2014/main" id="{3128A343-9661-DA6E-F573-51C8B30FF317}"/>
              </a:ext>
            </a:extLst>
          </p:cNvPr>
          <p:cNvPicPr>
            <a:picLocks noChangeAspect="1"/>
          </p:cNvPicPr>
          <p:nvPr/>
        </p:nvPicPr>
        <p:blipFill>
          <a:blip r:embed="rId2"/>
          <a:stretch>
            <a:fillRect/>
          </a:stretch>
        </p:blipFill>
        <p:spPr>
          <a:xfrm>
            <a:off x="1209674" y="4490018"/>
            <a:ext cx="6086475" cy="1609030"/>
          </a:xfrm>
          <a:prstGeom prst="rect">
            <a:avLst/>
          </a:prstGeom>
        </p:spPr>
      </p:pic>
    </p:spTree>
    <p:extLst>
      <p:ext uri="{BB962C8B-B14F-4D97-AF65-F5344CB8AC3E}">
        <p14:creationId xmlns:p14="http://schemas.microsoft.com/office/powerpoint/2010/main" val="623288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1E61B9C-2BA0-843B-38B2-4294158E857A}"/>
              </a:ext>
            </a:extLst>
          </p:cNvPr>
          <p:cNvPicPr>
            <a:picLocks noGrp="1" noChangeAspect="1"/>
          </p:cNvPicPr>
          <p:nvPr>
            <p:ph idx="1"/>
          </p:nvPr>
        </p:nvPicPr>
        <p:blipFill>
          <a:blip r:embed="rId2"/>
          <a:stretch>
            <a:fillRect/>
          </a:stretch>
        </p:blipFill>
        <p:spPr>
          <a:xfrm>
            <a:off x="85724" y="1819970"/>
            <a:ext cx="6086475" cy="1609030"/>
          </a:xfrm>
          <a:prstGeom prst="rect">
            <a:avLst/>
          </a:prstGeom>
        </p:spPr>
      </p:pic>
      <p:graphicFrame>
        <p:nvGraphicFramePr>
          <p:cNvPr id="6" name="Diagram 5">
            <a:extLst>
              <a:ext uri="{FF2B5EF4-FFF2-40B4-BE49-F238E27FC236}">
                <a16:creationId xmlns:a16="http://schemas.microsoft.com/office/drawing/2014/main" id="{5622DEE3-9F1E-746F-746E-D4588996F24D}"/>
              </a:ext>
            </a:extLst>
          </p:cNvPr>
          <p:cNvGraphicFramePr/>
          <p:nvPr>
            <p:extLst>
              <p:ext uri="{D42A27DB-BD31-4B8C-83A1-F6EECF244321}">
                <p14:modId xmlns:p14="http://schemas.microsoft.com/office/powerpoint/2010/main" val="2933849067"/>
              </p:ext>
            </p:extLst>
          </p:nvPr>
        </p:nvGraphicFramePr>
        <p:xfrm>
          <a:off x="5934074" y="114301"/>
          <a:ext cx="5581651"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8" descr="Free: Logo Location Vector Png - nohat.cc">
            <a:extLst>
              <a:ext uri="{FF2B5EF4-FFF2-40B4-BE49-F238E27FC236}">
                <a16:creationId xmlns:a16="http://schemas.microsoft.com/office/drawing/2014/main" id="{29E36FCC-A8A5-B2BA-510F-B652B38150A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199" y="737180"/>
            <a:ext cx="944966" cy="882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009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99D6-510C-5086-8DF5-CF3587338F4F}"/>
              </a:ext>
            </a:extLst>
          </p:cNvPr>
          <p:cNvSpPr>
            <a:spLocks noGrp="1"/>
          </p:cNvSpPr>
          <p:nvPr>
            <p:ph type="ctrTitle"/>
          </p:nvPr>
        </p:nvSpPr>
        <p:spPr>
          <a:xfrm>
            <a:off x="1097280" y="758952"/>
            <a:ext cx="10485120" cy="3566160"/>
          </a:xfrm>
        </p:spPr>
        <p:txBody>
          <a:bodyPr/>
          <a:lstStyle/>
          <a:p>
            <a:r>
              <a:rPr lang="en-IN" b="1" dirty="0">
                <a:latin typeface="+mn-lt"/>
              </a:rPr>
              <a:t>HARSH VARDHAN</a:t>
            </a:r>
          </a:p>
        </p:txBody>
      </p:sp>
      <p:sp>
        <p:nvSpPr>
          <p:cNvPr id="3" name="Subtitle 2">
            <a:extLst>
              <a:ext uri="{FF2B5EF4-FFF2-40B4-BE49-F238E27FC236}">
                <a16:creationId xmlns:a16="http://schemas.microsoft.com/office/drawing/2014/main" id="{222C00EE-84E0-0C7A-68DC-364FCB0D3C09}"/>
              </a:ext>
            </a:extLst>
          </p:cNvPr>
          <p:cNvSpPr>
            <a:spLocks noGrp="1"/>
          </p:cNvSpPr>
          <p:nvPr>
            <p:ph type="subTitle" idx="1"/>
          </p:nvPr>
        </p:nvSpPr>
        <p:spPr/>
        <p:txBody>
          <a:bodyPr/>
          <a:lstStyle/>
          <a:p>
            <a:r>
              <a:rPr lang="en-IN" dirty="0"/>
              <a:t>2020UIC3550</a:t>
            </a:r>
          </a:p>
        </p:txBody>
      </p:sp>
    </p:spTree>
    <p:extLst>
      <p:ext uri="{BB962C8B-B14F-4D97-AF65-F5344CB8AC3E}">
        <p14:creationId xmlns:p14="http://schemas.microsoft.com/office/powerpoint/2010/main" val="1051799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A95F-BCF2-607B-C7D0-30B744BBA2F6}"/>
              </a:ext>
            </a:extLst>
          </p:cNvPr>
          <p:cNvSpPr>
            <a:spLocks noGrp="1"/>
          </p:cNvSpPr>
          <p:nvPr>
            <p:ph type="title"/>
          </p:nvPr>
        </p:nvSpPr>
        <p:spPr/>
        <p:txBody>
          <a:bodyPr>
            <a:normAutofit/>
          </a:bodyPr>
          <a:lstStyle/>
          <a:p>
            <a:r>
              <a:rPr lang="en-IN" sz="3600" b="1" dirty="0">
                <a:latin typeface="+mn-lt"/>
              </a:rPr>
              <a:t>TARGET MARKET			 </a:t>
            </a:r>
          </a:p>
        </p:txBody>
      </p:sp>
      <p:graphicFrame>
        <p:nvGraphicFramePr>
          <p:cNvPr id="10" name="Content Placeholder 9">
            <a:extLst>
              <a:ext uri="{FF2B5EF4-FFF2-40B4-BE49-F238E27FC236}">
                <a16:creationId xmlns:a16="http://schemas.microsoft.com/office/drawing/2014/main" id="{BC2AE22B-E23D-8FE7-D68D-D89C1E825B0B}"/>
              </a:ext>
            </a:extLst>
          </p:cNvPr>
          <p:cNvGraphicFramePr>
            <a:graphicFrameLocks noGrp="1"/>
          </p:cNvGraphicFramePr>
          <p:nvPr>
            <p:ph idx="1"/>
            <p:extLst>
              <p:ext uri="{D42A27DB-BD31-4B8C-83A1-F6EECF244321}">
                <p14:modId xmlns:p14="http://schemas.microsoft.com/office/powerpoint/2010/main" val="728038428"/>
              </p:ext>
            </p:extLst>
          </p:nvPr>
        </p:nvGraphicFramePr>
        <p:xfrm>
          <a:off x="1096963" y="1846263"/>
          <a:ext cx="4065346"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2">
            <a:extLst>
              <a:ext uri="{FF2B5EF4-FFF2-40B4-BE49-F238E27FC236}">
                <a16:creationId xmlns:a16="http://schemas.microsoft.com/office/drawing/2014/main" id="{45ABD179-7A99-A53C-672F-0D7C7DEFC92C}"/>
              </a:ext>
            </a:extLst>
          </p:cNvPr>
          <p:cNvPicPr>
            <a:picLocks noChangeAspect="1"/>
          </p:cNvPicPr>
          <p:nvPr/>
        </p:nvPicPr>
        <p:blipFill>
          <a:blip r:embed="rId7"/>
          <a:stretch>
            <a:fillRect/>
          </a:stretch>
        </p:blipFill>
        <p:spPr>
          <a:xfrm>
            <a:off x="948400" y="1989138"/>
            <a:ext cx="6236205" cy="1754187"/>
          </a:xfrm>
          <a:prstGeom prst="rect">
            <a:avLst/>
          </a:prstGeom>
        </p:spPr>
      </p:pic>
      <p:graphicFrame>
        <p:nvGraphicFramePr>
          <p:cNvPr id="3" name="Diagram 2">
            <a:extLst>
              <a:ext uri="{FF2B5EF4-FFF2-40B4-BE49-F238E27FC236}">
                <a16:creationId xmlns:a16="http://schemas.microsoft.com/office/drawing/2014/main" id="{301B4D0A-8C4C-CA04-4B66-DA12CB2AC112}"/>
              </a:ext>
            </a:extLst>
          </p:cNvPr>
          <p:cNvGraphicFramePr/>
          <p:nvPr>
            <p:extLst>
              <p:ext uri="{D42A27DB-BD31-4B8C-83A1-F6EECF244321}">
                <p14:modId xmlns:p14="http://schemas.microsoft.com/office/powerpoint/2010/main" val="1291595805"/>
              </p:ext>
            </p:extLst>
          </p:nvPr>
        </p:nvGraphicFramePr>
        <p:xfrm>
          <a:off x="7184606" y="1989138"/>
          <a:ext cx="3550070" cy="41163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82714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A95F-BCF2-607B-C7D0-30B744BBA2F6}"/>
              </a:ext>
            </a:extLst>
          </p:cNvPr>
          <p:cNvSpPr>
            <a:spLocks noGrp="1"/>
          </p:cNvSpPr>
          <p:nvPr>
            <p:ph type="title"/>
          </p:nvPr>
        </p:nvSpPr>
        <p:spPr/>
        <p:txBody>
          <a:bodyPr>
            <a:normAutofit/>
          </a:bodyPr>
          <a:lstStyle/>
          <a:p>
            <a:r>
              <a:rPr lang="en-IN" sz="3600" b="1" dirty="0">
                <a:latin typeface="+mn-lt"/>
              </a:rPr>
              <a:t>MARKETING CHANNELS 			 </a:t>
            </a:r>
          </a:p>
        </p:txBody>
      </p:sp>
      <p:graphicFrame>
        <p:nvGraphicFramePr>
          <p:cNvPr id="10" name="Content Placeholder 9">
            <a:extLst>
              <a:ext uri="{FF2B5EF4-FFF2-40B4-BE49-F238E27FC236}">
                <a16:creationId xmlns:a16="http://schemas.microsoft.com/office/drawing/2014/main" id="{BC2AE22B-E23D-8FE7-D68D-D89C1E825B0B}"/>
              </a:ext>
            </a:extLst>
          </p:cNvPr>
          <p:cNvGraphicFramePr>
            <a:graphicFrameLocks noGrp="1"/>
          </p:cNvGraphicFramePr>
          <p:nvPr>
            <p:ph idx="1"/>
          </p:nvPr>
        </p:nvGraphicFramePr>
        <p:xfrm>
          <a:off x="1096963" y="1846263"/>
          <a:ext cx="4065346"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2">
            <a:extLst>
              <a:ext uri="{FF2B5EF4-FFF2-40B4-BE49-F238E27FC236}">
                <a16:creationId xmlns:a16="http://schemas.microsoft.com/office/drawing/2014/main" id="{45ABD179-7A99-A53C-672F-0D7C7DEFC92C}"/>
              </a:ext>
            </a:extLst>
          </p:cNvPr>
          <p:cNvPicPr>
            <a:picLocks noChangeAspect="1"/>
          </p:cNvPicPr>
          <p:nvPr/>
        </p:nvPicPr>
        <p:blipFill>
          <a:blip r:embed="rId7"/>
          <a:stretch>
            <a:fillRect/>
          </a:stretch>
        </p:blipFill>
        <p:spPr>
          <a:xfrm>
            <a:off x="1036320" y="286603"/>
            <a:ext cx="3556925" cy="906462"/>
          </a:xfrm>
          <a:prstGeom prst="rect">
            <a:avLst/>
          </a:prstGeom>
        </p:spPr>
      </p:pic>
      <p:graphicFrame>
        <p:nvGraphicFramePr>
          <p:cNvPr id="15" name="Diagram 14">
            <a:extLst>
              <a:ext uri="{FF2B5EF4-FFF2-40B4-BE49-F238E27FC236}">
                <a16:creationId xmlns:a16="http://schemas.microsoft.com/office/drawing/2014/main" id="{B63834F6-4383-3695-E41A-CD9DEB4874DF}"/>
              </a:ext>
            </a:extLst>
          </p:cNvPr>
          <p:cNvGraphicFramePr/>
          <p:nvPr>
            <p:extLst>
              <p:ext uri="{D42A27DB-BD31-4B8C-83A1-F6EECF244321}">
                <p14:modId xmlns:p14="http://schemas.microsoft.com/office/powerpoint/2010/main" val="1511737198"/>
              </p:ext>
            </p:extLst>
          </p:nvPr>
        </p:nvGraphicFramePr>
        <p:xfrm>
          <a:off x="1036320" y="1846263"/>
          <a:ext cx="9612630" cy="43926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99864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8640-3AD2-693A-CE59-BAFFDFAB7377}"/>
              </a:ext>
            </a:extLst>
          </p:cNvPr>
          <p:cNvSpPr>
            <a:spLocks noGrp="1"/>
          </p:cNvSpPr>
          <p:nvPr>
            <p:ph type="title"/>
          </p:nvPr>
        </p:nvSpPr>
        <p:spPr/>
        <p:txBody>
          <a:bodyPr>
            <a:normAutofit/>
          </a:bodyPr>
          <a:lstStyle/>
          <a:p>
            <a:r>
              <a:rPr lang="en-IN" sz="3600" b="1" dirty="0">
                <a:latin typeface="+mn-lt"/>
              </a:rPr>
              <a:t>TACTICS</a:t>
            </a:r>
          </a:p>
        </p:txBody>
      </p:sp>
      <p:graphicFrame>
        <p:nvGraphicFramePr>
          <p:cNvPr id="4" name="Content Placeholder 3">
            <a:extLst>
              <a:ext uri="{FF2B5EF4-FFF2-40B4-BE49-F238E27FC236}">
                <a16:creationId xmlns:a16="http://schemas.microsoft.com/office/drawing/2014/main" id="{F6D86BDB-43D5-985E-830F-B61CD22547AB}"/>
              </a:ext>
            </a:extLst>
          </p:cNvPr>
          <p:cNvGraphicFramePr>
            <a:graphicFrameLocks noGrp="1"/>
          </p:cNvGraphicFramePr>
          <p:nvPr>
            <p:ph idx="1"/>
            <p:extLst>
              <p:ext uri="{D42A27DB-BD31-4B8C-83A1-F6EECF244321}">
                <p14:modId xmlns:p14="http://schemas.microsoft.com/office/powerpoint/2010/main" val="296002594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412B293E-E79F-23BD-29DE-584200058AC3}"/>
              </a:ext>
            </a:extLst>
          </p:cNvPr>
          <p:cNvPicPr>
            <a:picLocks noChangeAspect="1"/>
          </p:cNvPicPr>
          <p:nvPr/>
        </p:nvPicPr>
        <p:blipFill>
          <a:blip r:embed="rId7"/>
          <a:stretch>
            <a:fillRect/>
          </a:stretch>
        </p:blipFill>
        <p:spPr>
          <a:xfrm>
            <a:off x="1036320" y="305653"/>
            <a:ext cx="3556925" cy="906462"/>
          </a:xfrm>
          <a:prstGeom prst="rect">
            <a:avLst/>
          </a:prstGeom>
        </p:spPr>
      </p:pic>
    </p:spTree>
    <p:extLst>
      <p:ext uri="{BB962C8B-B14F-4D97-AF65-F5344CB8AC3E}">
        <p14:creationId xmlns:p14="http://schemas.microsoft.com/office/powerpoint/2010/main" val="920863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38446-0CD6-1AE7-4541-D74F5543E790}"/>
              </a:ext>
            </a:extLst>
          </p:cNvPr>
          <p:cNvSpPr>
            <a:spLocks noGrp="1"/>
          </p:cNvSpPr>
          <p:nvPr>
            <p:ph type="title"/>
          </p:nvPr>
        </p:nvSpPr>
        <p:spPr/>
        <p:txBody>
          <a:bodyPr>
            <a:normAutofit/>
          </a:bodyPr>
          <a:lstStyle/>
          <a:p>
            <a:r>
              <a:rPr lang="en-IN" sz="3600" b="1" dirty="0">
                <a:latin typeface="+mn-lt"/>
              </a:rPr>
              <a:t>BUDGET ALLOWANCE</a:t>
            </a:r>
          </a:p>
        </p:txBody>
      </p:sp>
      <p:sp>
        <p:nvSpPr>
          <p:cNvPr id="3" name="Content Placeholder 2">
            <a:extLst>
              <a:ext uri="{FF2B5EF4-FFF2-40B4-BE49-F238E27FC236}">
                <a16:creationId xmlns:a16="http://schemas.microsoft.com/office/drawing/2014/main" id="{7042B873-6F5A-14D2-899F-4D08C021C13D}"/>
              </a:ext>
            </a:extLst>
          </p:cNvPr>
          <p:cNvSpPr>
            <a:spLocks noGrp="1"/>
          </p:cNvSpPr>
          <p:nvPr>
            <p:ph idx="1"/>
          </p:nvPr>
        </p:nvSpPr>
        <p:spPr>
          <a:xfrm>
            <a:off x="1097280" y="1845734"/>
            <a:ext cx="10058400" cy="4725664"/>
          </a:xfrm>
        </p:spPr>
        <p:txBody>
          <a:bodyPr>
            <a:normAutofit fontScale="55000" lnSpcReduction="20000"/>
          </a:bodyPr>
          <a:lstStyle/>
          <a:p>
            <a:pPr marL="457200" indent="-457200">
              <a:buFont typeface="+mj-lt"/>
              <a:buAutoNum type="arabicPeriod"/>
            </a:pPr>
            <a:r>
              <a:rPr lang="en-US" sz="2900" b="1" dirty="0"/>
              <a:t>Social Media</a:t>
            </a:r>
            <a:r>
              <a:rPr lang="en-US" sz="2900" dirty="0"/>
              <a:t>: 30% - Highest percentage among all as it is important to reach out to the senior population through social media. Creating engaging content and ads is vital for this demographic.</a:t>
            </a:r>
          </a:p>
          <a:p>
            <a:pPr marL="457200" indent="-457200">
              <a:buFont typeface="+mj-lt"/>
              <a:buAutoNum type="arabicPeriod"/>
            </a:pPr>
            <a:r>
              <a:rPr lang="en-US" sz="2900" b="1" dirty="0"/>
              <a:t>Influencer Marketing</a:t>
            </a:r>
            <a:r>
              <a:rPr lang="en-US" sz="2900" dirty="0"/>
              <a:t>: 20% - Influencers greatly influence the senior population. Collaborating with influencers who target this population will help boost brand awareness and trust.</a:t>
            </a:r>
          </a:p>
          <a:p>
            <a:pPr marL="457200" indent="-457200">
              <a:buFont typeface="+mj-lt"/>
              <a:buAutoNum type="arabicPeriod"/>
            </a:pPr>
            <a:r>
              <a:rPr lang="en-US" sz="2900" b="1" dirty="0"/>
              <a:t>Online Advertising</a:t>
            </a:r>
            <a:r>
              <a:rPr lang="en-US" sz="2900" dirty="0"/>
              <a:t>: 20% - Online advertising is another important medium to reach the senior population. Targeted advertising on search engines and websites related to senior population will boost brand awareness and drive traffic to the app.</a:t>
            </a:r>
          </a:p>
          <a:p>
            <a:pPr marL="457200" indent="-457200">
              <a:buFont typeface="+mj-lt"/>
              <a:buAutoNum type="arabicPeriod"/>
            </a:pPr>
            <a:r>
              <a:rPr lang="en-US" sz="2900" b="1" dirty="0"/>
              <a:t>Content Marketing</a:t>
            </a:r>
            <a:r>
              <a:rPr lang="en-US" sz="2900" dirty="0"/>
              <a:t>: 15% - Content marketing will involve creating informative content such as blog posts, tweets, etc. that addresses the problems and concerns of the senior population. Creating engaging content for both caregivers and seniors is vital.</a:t>
            </a:r>
          </a:p>
          <a:p>
            <a:pPr marL="457200" indent="-457200">
              <a:buFont typeface="+mj-lt"/>
              <a:buAutoNum type="arabicPeriod"/>
            </a:pPr>
            <a:r>
              <a:rPr lang="en-US" sz="2900" b="1" dirty="0"/>
              <a:t>Public Relations</a:t>
            </a:r>
            <a:r>
              <a:rPr lang="en-US" sz="2900" dirty="0"/>
              <a:t>: 10% - Public relations will play a key role in building relationships with healthcare providers, senior centers and other eldercare organizations.</a:t>
            </a:r>
          </a:p>
          <a:p>
            <a:pPr marL="457200" indent="-457200">
              <a:buFont typeface="+mj-lt"/>
              <a:buAutoNum type="arabicPeriod"/>
            </a:pPr>
            <a:r>
              <a:rPr lang="en-US" sz="2900" b="1" dirty="0"/>
              <a:t>Event Marketing</a:t>
            </a:r>
            <a:r>
              <a:rPr lang="en-US" sz="2900" dirty="0"/>
              <a:t>: 5% - Event marketing will be necessary to host events and webinars to educate caregivers and healthcare professionals on the app and its utility.</a:t>
            </a:r>
          </a:p>
          <a:p>
            <a:pPr marL="457200" indent="-457200">
              <a:buFont typeface="+mj-lt"/>
              <a:buAutoNum type="arabicPeriod"/>
            </a:pPr>
            <a:r>
              <a:rPr lang="en-US" sz="2900" b="1" dirty="0"/>
              <a:t>Referral Program</a:t>
            </a:r>
            <a:r>
              <a:rPr lang="en-US" sz="2900" dirty="0"/>
              <a:t>: 5% - A referral program will incentivize early adopters to bring their friends and family on board.</a:t>
            </a:r>
          </a:p>
          <a:p>
            <a:pPr marL="457200" indent="-457200">
              <a:buFont typeface="+mj-lt"/>
              <a:buAutoNum type="arabicPeriod"/>
            </a:pPr>
            <a:r>
              <a:rPr lang="en-US" sz="2900" b="1" dirty="0"/>
              <a:t>Social Media Contests</a:t>
            </a:r>
            <a:r>
              <a:rPr lang="en-US" sz="2900" dirty="0"/>
              <a:t>: 5% - Contests on social media will create buzz and encourage engagement amongst the elderly.</a:t>
            </a:r>
          </a:p>
          <a:p>
            <a:endParaRPr lang="en-IN" dirty="0"/>
          </a:p>
        </p:txBody>
      </p:sp>
      <p:pic>
        <p:nvPicPr>
          <p:cNvPr id="6" name="Picture 5">
            <a:extLst>
              <a:ext uri="{FF2B5EF4-FFF2-40B4-BE49-F238E27FC236}">
                <a16:creationId xmlns:a16="http://schemas.microsoft.com/office/drawing/2014/main" id="{0288BAB9-11F2-968C-D871-DA0F86FD9837}"/>
              </a:ext>
            </a:extLst>
          </p:cNvPr>
          <p:cNvPicPr>
            <a:picLocks noChangeAspect="1"/>
          </p:cNvPicPr>
          <p:nvPr/>
        </p:nvPicPr>
        <p:blipFill>
          <a:blip r:embed="rId2"/>
          <a:stretch>
            <a:fillRect/>
          </a:stretch>
        </p:blipFill>
        <p:spPr>
          <a:xfrm>
            <a:off x="1179195" y="286603"/>
            <a:ext cx="3556925" cy="906462"/>
          </a:xfrm>
          <a:prstGeom prst="rect">
            <a:avLst/>
          </a:prstGeom>
        </p:spPr>
      </p:pic>
    </p:spTree>
    <p:extLst>
      <p:ext uri="{BB962C8B-B14F-4D97-AF65-F5344CB8AC3E}">
        <p14:creationId xmlns:p14="http://schemas.microsoft.com/office/powerpoint/2010/main" val="211193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7E66-36B6-5F59-127F-40E6333E24DF}"/>
              </a:ext>
            </a:extLst>
          </p:cNvPr>
          <p:cNvSpPr>
            <a:spLocks noGrp="1"/>
          </p:cNvSpPr>
          <p:nvPr>
            <p:ph type="title"/>
          </p:nvPr>
        </p:nvSpPr>
        <p:spPr/>
        <p:txBody>
          <a:bodyPr>
            <a:normAutofit/>
          </a:bodyPr>
          <a:lstStyle/>
          <a:p>
            <a:r>
              <a:rPr lang="en-IN" sz="3600" b="1" dirty="0">
                <a:latin typeface="+mn-lt"/>
              </a:rPr>
              <a:t>KEY POINT INDICATORS (KPIs)</a:t>
            </a:r>
          </a:p>
        </p:txBody>
      </p:sp>
      <p:graphicFrame>
        <p:nvGraphicFramePr>
          <p:cNvPr id="4" name="Content Placeholder 3">
            <a:extLst>
              <a:ext uri="{FF2B5EF4-FFF2-40B4-BE49-F238E27FC236}">
                <a16:creationId xmlns:a16="http://schemas.microsoft.com/office/drawing/2014/main" id="{4AC2DBF7-C1F3-6105-DFD0-2EB1FA7B688F}"/>
              </a:ext>
            </a:extLst>
          </p:cNvPr>
          <p:cNvGraphicFramePr>
            <a:graphicFrameLocks noGrp="1"/>
          </p:cNvGraphicFramePr>
          <p:nvPr>
            <p:ph idx="1"/>
            <p:extLst>
              <p:ext uri="{D42A27DB-BD31-4B8C-83A1-F6EECF244321}">
                <p14:modId xmlns:p14="http://schemas.microsoft.com/office/powerpoint/2010/main" val="3174146163"/>
              </p:ext>
            </p:extLst>
          </p:nvPr>
        </p:nvGraphicFramePr>
        <p:xfrm>
          <a:off x="1097280" y="1931988"/>
          <a:ext cx="8903970" cy="4240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8FD7D06-DA3A-E1A4-54E7-E705563ADE29}"/>
              </a:ext>
            </a:extLst>
          </p:cNvPr>
          <p:cNvPicPr>
            <a:picLocks noChangeAspect="1"/>
          </p:cNvPicPr>
          <p:nvPr/>
        </p:nvPicPr>
        <p:blipFill>
          <a:blip r:embed="rId7"/>
          <a:stretch>
            <a:fillRect/>
          </a:stretch>
        </p:blipFill>
        <p:spPr>
          <a:xfrm>
            <a:off x="1217295" y="286603"/>
            <a:ext cx="3556925" cy="906462"/>
          </a:xfrm>
          <a:prstGeom prst="rect">
            <a:avLst/>
          </a:prstGeom>
        </p:spPr>
      </p:pic>
    </p:spTree>
    <p:extLst>
      <p:ext uri="{BB962C8B-B14F-4D97-AF65-F5344CB8AC3E}">
        <p14:creationId xmlns:p14="http://schemas.microsoft.com/office/powerpoint/2010/main" val="2752572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1414-4B66-A106-EF99-D5E9D7FA82E6}"/>
              </a:ext>
            </a:extLst>
          </p:cNvPr>
          <p:cNvSpPr>
            <a:spLocks noGrp="1"/>
          </p:cNvSpPr>
          <p:nvPr>
            <p:ph type="title"/>
          </p:nvPr>
        </p:nvSpPr>
        <p:spPr/>
        <p:txBody>
          <a:bodyPr>
            <a:normAutofit/>
          </a:bodyPr>
          <a:lstStyle/>
          <a:p>
            <a:r>
              <a:rPr lang="en-IN" sz="3600" b="1" dirty="0">
                <a:latin typeface="+mn-lt"/>
              </a:rPr>
              <a:t>PRODUCT ROADMAP</a:t>
            </a:r>
          </a:p>
        </p:txBody>
      </p:sp>
      <p:graphicFrame>
        <p:nvGraphicFramePr>
          <p:cNvPr id="12" name="Content Placeholder 11">
            <a:extLst>
              <a:ext uri="{FF2B5EF4-FFF2-40B4-BE49-F238E27FC236}">
                <a16:creationId xmlns:a16="http://schemas.microsoft.com/office/drawing/2014/main" id="{EC1FD2B3-AF7F-822C-B27F-EF6CB84DD417}"/>
              </a:ext>
            </a:extLst>
          </p:cNvPr>
          <p:cNvGraphicFramePr>
            <a:graphicFrameLocks noGrp="1"/>
          </p:cNvGraphicFramePr>
          <p:nvPr>
            <p:ph idx="1"/>
            <p:extLst>
              <p:ext uri="{D42A27DB-BD31-4B8C-83A1-F6EECF244321}">
                <p14:modId xmlns:p14="http://schemas.microsoft.com/office/powerpoint/2010/main" val="1381310042"/>
              </p:ext>
            </p:extLst>
          </p:nvPr>
        </p:nvGraphicFramePr>
        <p:xfrm>
          <a:off x="1096964" y="1574276"/>
          <a:ext cx="10271762" cy="4294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54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B35B-5D05-8251-8977-34CDFB066551}"/>
              </a:ext>
            </a:extLst>
          </p:cNvPr>
          <p:cNvSpPr>
            <a:spLocks noGrp="1"/>
          </p:cNvSpPr>
          <p:nvPr>
            <p:ph type="title"/>
          </p:nvPr>
        </p:nvSpPr>
        <p:spPr/>
        <p:txBody>
          <a:bodyPr>
            <a:normAutofit/>
          </a:bodyPr>
          <a:lstStyle/>
          <a:p>
            <a:r>
              <a:rPr lang="en-IN" sz="3600" b="1" dirty="0">
                <a:latin typeface="+mn-lt"/>
              </a:rPr>
              <a:t>RESEARCH PHASE</a:t>
            </a:r>
          </a:p>
        </p:txBody>
      </p:sp>
      <p:sp>
        <p:nvSpPr>
          <p:cNvPr id="5" name="Rectangle 1">
            <a:extLst>
              <a:ext uri="{FF2B5EF4-FFF2-40B4-BE49-F238E27FC236}">
                <a16:creationId xmlns:a16="http://schemas.microsoft.com/office/drawing/2014/main" id="{6E15E279-2282-DC60-CB9E-0B8715BBA15A}"/>
              </a:ext>
            </a:extLst>
          </p:cNvPr>
          <p:cNvSpPr>
            <a:spLocks noChangeArrowheads="1"/>
          </p:cNvSpPr>
          <p:nvPr/>
        </p:nvSpPr>
        <p:spPr bwMode="auto">
          <a:xfrm>
            <a:off x="0" y="-184666"/>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7" name="TextBox 6">
            <a:extLst>
              <a:ext uri="{FF2B5EF4-FFF2-40B4-BE49-F238E27FC236}">
                <a16:creationId xmlns:a16="http://schemas.microsoft.com/office/drawing/2014/main" id="{EC83EB1F-50F3-50BD-C10D-0D0799376D06}"/>
              </a:ext>
            </a:extLst>
          </p:cNvPr>
          <p:cNvSpPr txBox="1"/>
          <p:nvPr/>
        </p:nvSpPr>
        <p:spPr>
          <a:xfrm>
            <a:off x="4702172" y="1691168"/>
            <a:ext cx="7141581" cy="707886"/>
          </a:xfrm>
          <a:prstGeom prst="rect">
            <a:avLst/>
          </a:prstGeom>
          <a:noFill/>
        </p:spPr>
        <p:txBody>
          <a:bodyPr wrap="square" rtlCol="0">
            <a:spAutoFit/>
          </a:bodyPr>
          <a:lstStyle/>
          <a:p>
            <a:r>
              <a:rPr lang="en-IN" sz="2000" b="1" dirty="0"/>
              <a:t>Insights from Research and user Interview (Based on local survey from google)</a:t>
            </a:r>
          </a:p>
        </p:txBody>
      </p:sp>
      <p:graphicFrame>
        <p:nvGraphicFramePr>
          <p:cNvPr id="9" name="Diagram 8">
            <a:extLst>
              <a:ext uri="{FF2B5EF4-FFF2-40B4-BE49-F238E27FC236}">
                <a16:creationId xmlns:a16="http://schemas.microsoft.com/office/drawing/2014/main" id="{4695EFD4-B508-E6E1-0A86-B79AC566B380}"/>
              </a:ext>
            </a:extLst>
          </p:cNvPr>
          <p:cNvGraphicFramePr/>
          <p:nvPr>
            <p:extLst>
              <p:ext uri="{D42A27DB-BD31-4B8C-83A1-F6EECF244321}">
                <p14:modId xmlns:p14="http://schemas.microsoft.com/office/powerpoint/2010/main" val="1087789589"/>
              </p:ext>
            </p:extLst>
          </p:nvPr>
        </p:nvGraphicFramePr>
        <p:xfrm>
          <a:off x="4977353" y="2244488"/>
          <a:ext cx="7418894" cy="389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Rounded Corners 9">
            <a:extLst>
              <a:ext uri="{FF2B5EF4-FFF2-40B4-BE49-F238E27FC236}">
                <a16:creationId xmlns:a16="http://schemas.microsoft.com/office/drawing/2014/main" id="{F1FFB6E5-5372-BC4E-ED7F-08ACE1147B87}"/>
              </a:ext>
            </a:extLst>
          </p:cNvPr>
          <p:cNvSpPr/>
          <p:nvPr/>
        </p:nvSpPr>
        <p:spPr>
          <a:xfrm>
            <a:off x="1097280" y="4961478"/>
            <a:ext cx="2032418" cy="1252855"/>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err="1">
                <a:solidFill>
                  <a:schemeClr val="tx1"/>
                </a:solidFill>
              </a:rPr>
              <a:t>ElderEase</a:t>
            </a:r>
            <a:endParaRPr lang="en-IN" dirty="0">
              <a:solidFill>
                <a:schemeClr val="tx1"/>
              </a:solidFill>
            </a:endParaRPr>
          </a:p>
          <a:p>
            <a:r>
              <a:rPr lang="en-IN" dirty="0" err="1">
                <a:solidFill>
                  <a:schemeClr val="tx1"/>
                </a:solidFill>
              </a:rPr>
              <a:t>Jugnoo</a:t>
            </a:r>
            <a:br>
              <a:rPr lang="en-IN" dirty="0">
                <a:solidFill>
                  <a:schemeClr val="tx1"/>
                </a:solidFill>
              </a:rPr>
            </a:br>
            <a:r>
              <a:rPr lang="en-IN" dirty="0" err="1">
                <a:solidFill>
                  <a:schemeClr val="tx1"/>
                </a:solidFill>
              </a:rPr>
              <a:t>Savaari</a:t>
            </a:r>
            <a:br>
              <a:rPr lang="en-IN" dirty="0">
                <a:solidFill>
                  <a:schemeClr val="tx1"/>
                </a:solidFill>
              </a:rPr>
            </a:br>
            <a:r>
              <a:rPr lang="en-IN" dirty="0">
                <a:solidFill>
                  <a:schemeClr val="tx1"/>
                </a:solidFill>
              </a:rPr>
              <a:t>Meru Cabs</a:t>
            </a:r>
          </a:p>
        </p:txBody>
      </p:sp>
      <p:sp>
        <p:nvSpPr>
          <p:cNvPr id="11" name="TextBox 10">
            <a:extLst>
              <a:ext uri="{FF2B5EF4-FFF2-40B4-BE49-F238E27FC236}">
                <a16:creationId xmlns:a16="http://schemas.microsoft.com/office/drawing/2014/main" id="{A63DEA45-4AAC-A0E9-9361-C36ACA94D0FD}"/>
              </a:ext>
            </a:extLst>
          </p:cNvPr>
          <p:cNvSpPr txBox="1"/>
          <p:nvPr/>
        </p:nvSpPr>
        <p:spPr>
          <a:xfrm>
            <a:off x="1074152" y="4545143"/>
            <a:ext cx="1405128" cy="369332"/>
          </a:xfrm>
          <a:prstGeom prst="rect">
            <a:avLst/>
          </a:prstGeom>
          <a:noFill/>
        </p:spPr>
        <p:txBody>
          <a:bodyPr wrap="none" rtlCol="0">
            <a:spAutoFit/>
          </a:bodyPr>
          <a:lstStyle/>
          <a:p>
            <a:r>
              <a:rPr lang="en-IN" dirty="0"/>
              <a:t>Competitors:</a:t>
            </a:r>
          </a:p>
        </p:txBody>
      </p:sp>
      <p:grpSp>
        <p:nvGrpSpPr>
          <p:cNvPr id="4" name="Group 3">
            <a:extLst>
              <a:ext uri="{FF2B5EF4-FFF2-40B4-BE49-F238E27FC236}">
                <a16:creationId xmlns:a16="http://schemas.microsoft.com/office/drawing/2014/main" id="{7E557F50-111E-E815-1D49-D739AF90FFF4}"/>
              </a:ext>
            </a:extLst>
          </p:cNvPr>
          <p:cNvGrpSpPr/>
          <p:nvPr/>
        </p:nvGrpSpPr>
        <p:grpSpPr>
          <a:xfrm>
            <a:off x="1004644" y="1845734"/>
            <a:ext cx="2901541" cy="2675907"/>
            <a:chOff x="0" y="0"/>
            <a:chExt cx="4201438" cy="4154493"/>
          </a:xfrm>
        </p:grpSpPr>
        <p:sp>
          <p:nvSpPr>
            <p:cNvPr id="8" name="Rectangle: Rounded Corners 7">
              <a:extLst>
                <a:ext uri="{FF2B5EF4-FFF2-40B4-BE49-F238E27FC236}">
                  <a16:creationId xmlns:a16="http://schemas.microsoft.com/office/drawing/2014/main" id="{8F3A39D8-1566-F7BA-BD6A-DBD4F315DBC4}"/>
                </a:ext>
              </a:extLst>
            </p:cNvPr>
            <p:cNvSpPr/>
            <p:nvPr/>
          </p:nvSpPr>
          <p:spPr>
            <a:xfrm>
              <a:off x="136092" y="131768"/>
              <a:ext cx="4065346" cy="4022725"/>
            </a:xfrm>
            <a:prstGeom prst="roundRect">
              <a:avLst>
                <a:gd name="adj" fmla="val 5000"/>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dirty="0"/>
            </a:p>
          </p:txBody>
        </p:sp>
        <p:sp>
          <p:nvSpPr>
            <p:cNvPr id="12" name="Rectangle: Rounded Corners 4">
              <a:extLst>
                <a:ext uri="{FF2B5EF4-FFF2-40B4-BE49-F238E27FC236}">
                  <a16:creationId xmlns:a16="http://schemas.microsoft.com/office/drawing/2014/main" id="{827FEC2E-9FC4-EB9D-A26D-661459566943}"/>
                </a:ext>
              </a:extLst>
            </p:cNvPr>
            <p:cNvSpPr txBox="1"/>
            <p:nvPr/>
          </p:nvSpPr>
          <p:spPr>
            <a:xfrm rot="16200000">
              <a:off x="-1242782" y="1242782"/>
              <a:ext cx="3298634" cy="8130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157734" rIns="204470" bIns="0" numCol="1" spcCol="1270" anchor="t" anchorCtr="0">
              <a:noAutofit/>
            </a:bodyPr>
            <a:lstStyle/>
            <a:p>
              <a:pPr marL="0" lvl="0" indent="0" algn="r" defTabSz="2044700">
                <a:lnSpc>
                  <a:spcPct val="90000"/>
                </a:lnSpc>
                <a:spcBef>
                  <a:spcPct val="0"/>
                </a:spcBef>
                <a:spcAft>
                  <a:spcPct val="35000"/>
                </a:spcAft>
                <a:buNone/>
              </a:pPr>
              <a:r>
                <a:rPr lang="en-IN" sz="2400" kern="1200" dirty="0">
                  <a:solidFill>
                    <a:schemeClr val="tx1"/>
                  </a:solidFill>
                </a:rPr>
                <a:t>OBJECTIVE</a:t>
              </a:r>
            </a:p>
          </p:txBody>
        </p:sp>
      </p:grpSp>
      <p:sp>
        <p:nvSpPr>
          <p:cNvPr id="14" name="TextBox 13">
            <a:extLst>
              <a:ext uri="{FF2B5EF4-FFF2-40B4-BE49-F238E27FC236}">
                <a16:creationId xmlns:a16="http://schemas.microsoft.com/office/drawing/2014/main" id="{6C1EEABE-E8DF-1CBB-B136-AA0B0B964324}"/>
              </a:ext>
            </a:extLst>
          </p:cNvPr>
          <p:cNvSpPr txBox="1"/>
          <p:nvPr/>
        </p:nvSpPr>
        <p:spPr>
          <a:xfrm>
            <a:off x="1447187" y="2032570"/>
            <a:ext cx="2458998" cy="2031325"/>
          </a:xfrm>
          <a:prstGeom prst="rect">
            <a:avLst/>
          </a:prstGeom>
          <a:noFill/>
        </p:spPr>
        <p:txBody>
          <a:bodyPr wrap="square">
            <a:spAutoFit/>
          </a:bodyPr>
          <a:lstStyle/>
          <a:p>
            <a:pPr marL="457200" indent="-457200" eaLnBrk="0" fontAlgn="base" hangingPunct="0">
              <a:lnSpc>
                <a:spcPct val="100000"/>
              </a:lnSpc>
              <a:spcBef>
                <a:spcPct val="0"/>
              </a:spcBef>
              <a:spcAft>
                <a:spcPct val="0"/>
              </a:spcAft>
              <a:buClrTx/>
              <a:buSzTx/>
              <a:buFont typeface="+mj-lt"/>
              <a:buAutoNum type="arabicPeriod"/>
            </a:pPr>
            <a:r>
              <a:rPr kumimoji="0" lang="en-US" altLang="en-US" sz="1400" i="0" u="none" strike="noStrike" cap="none" normalizeH="0" baseline="0" dirty="0">
                <a:ln>
                  <a:noFill/>
                </a:ln>
                <a:solidFill>
                  <a:schemeClr val="tx1"/>
                </a:solidFill>
                <a:effectLst/>
              </a:rPr>
              <a:t>Understand the transportation needs and challenges of elderly users.</a:t>
            </a:r>
          </a:p>
          <a:p>
            <a:pPr marL="457200" indent="-457200" eaLnBrk="0" fontAlgn="base" hangingPunct="0">
              <a:lnSpc>
                <a:spcPct val="100000"/>
              </a:lnSpc>
              <a:spcBef>
                <a:spcPct val="0"/>
              </a:spcBef>
              <a:spcAft>
                <a:spcPct val="0"/>
              </a:spcAft>
              <a:buClrTx/>
              <a:buSzTx/>
              <a:buFont typeface="+mj-lt"/>
              <a:buAutoNum type="arabicPeriod"/>
            </a:pPr>
            <a:r>
              <a:rPr kumimoji="0" lang="en-US" altLang="en-US" sz="1400" i="0" u="none" strike="noStrike" cap="none" normalizeH="0" baseline="0" dirty="0">
                <a:ln>
                  <a:noFill/>
                </a:ln>
                <a:solidFill>
                  <a:schemeClr val="tx1"/>
                </a:solidFill>
                <a:effectLst/>
              </a:rPr>
              <a:t>Analyze the current market and identify gaps.</a:t>
            </a:r>
          </a:p>
          <a:p>
            <a:pPr marL="457200" indent="-457200" eaLnBrk="0" fontAlgn="base" hangingPunct="0">
              <a:lnSpc>
                <a:spcPct val="100000"/>
              </a:lnSpc>
              <a:spcBef>
                <a:spcPct val="0"/>
              </a:spcBef>
              <a:spcAft>
                <a:spcPct val="0"/>
              </a:spcAft>
              <a:buClrTx/>
              <a:buSzTx/>
              <a:buFont typeface="+mj-lt"/>
              <a:buAutoNum type="arabicPeriod"/>
            </a:pPr>
            <a:r>
              <a:rPr kumimoji="0" lang="en-US" altLang="en-US" sz="1400" i="0" u="none" strike="noStrike" cap="none" normalizeH="0" baseline="0" dirty="0">
                <a:ln>
                  <a:noFill/>
                </a:ln>
                <a:solidFill>
                  <a:schemeClr val="tx1"/>
                </a:solidFill>
                <a:effectLst/>
              </a:rPr>
              <a:t>Develop user personas and journey maps</a:t>
            </a:r>
            <a:endParaRPr lang="en-IN" sz="1400" dirty="0">
              <a:solidFill>
                <a:schemeClr val="tx1"/>
              </a:solidFill>
            </a:endParaRPr>
          </a:p>
        </p:txBody>
      </p:sp>
    </p:spTree>
    <p:extLst>
      <p:ext uri="{BB962C8B-B14F-4D97-AF65-F5344CB8AC3E}">
        <p14:creationId xmlns:p14="http://schemas.microsoft.com/office/powerpoint/2010/main" val="28190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2A8C4-5A98-15A4-814D-98FDC03AEAEA}"/>
              </a:ext>
            </a:extLst>
          </p:cNvPr>
          <p:cNvSpPr>
            <a:spLocks noGrp="1"/>
          </p:cNvSpPr>
          <p:nvPr>
            <p:ph type="title"/>
          </p:nvPr>
        </p:nvSpPr>
        <p:spPr/>
        <p:txBody>
          <a:bodyPr>
            <a:normAutofit/>
          </a:bodyPr>
          <a:lstStyle/>
          <a:p>
            <a:r>
              <a:rPr lang="en-IN" sz="3600" b="1" dirty="0">
                <a:latin typeface="+mn-lt"/>
              </a:rPr>
              <a:t>RESEARCH PHASE </a:t>
            </a:r>
          </a:p>
        </p:txBody>
      </p:sp>
      <p:graphicFrame>
        <p:nvGraphicFramePr>
          <p:cNvPr id="5" name="Content Placeholder 4">
            <a:extLst>
              <a:ext uri="{FF2B5EF4-FFF2-40B4-BE49-F238E27FC236}">
                <a16:creationId xmlns:a16="http://schemas.microsoft.com/office/drawing/2014/main" id="{D1F890D0-A9DE-EE8E-AE50-98D8FE50F9F5}"/>
              </a:ext>
            </a:extLst>
          </p:cNvPr>
          <p:cNvGraphicFramePr>
            <a:graphicFrameLocks noGrp="1"/>
          </p:cNvGraphicFramePr>
          <p:nvPr>
            <p:ph idx="1"/>
            <p:extLst>
              <p:ext uri="{D42A27DB-BD31-4B8C-83A1-F6EECF244321}">
                <p14:modId xmlns:p14="http://schemas.microsoft.com/office/powerpoint/2010/main" val="3364666963"/>
              </p:ext>
            </p:extLst>
          </p:nvPr>
        </p:nvGraphicFramePr>
        <p:xfrm>
          <a:off x="1097280" y="1960775"/>
          <a:ext cx="4643961" cy="3625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10E20212-C412-69D2-568A-1A187A609376}"/>
              </a:ext>
            </a:extLst>
          </p:cNvPr>
          <p:cNvSpPr txBox="1">
            <a:spLocks/>
          </p:cNvSpPr>
          <p:nvPr/>
        </p:nvSpPr>
        <p:spPr>
          <a:xfrm>
            <a:off x="6096000" y="2866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IN" sz="3600" b="1" dirty="0">
              <a:latin typeface="+mn-lt"/>
            </a:endParaRPr>
          </a:p>
        </p:txBody>
      </p:sp>
      <p:graphicFrame>
        <p:nvGraphicFramePr>
          <p:cNvPr id="7" name="Content Placeholder 4">
            <a:extLst>
              <a:ext uri="{FF2B5EF4-FFF2-40B4-BE49-F238E27FC236}">
                <a16:creationId xmlns:a16="http://schemas.microsoft.com/office/drawing/2014/main" id="{0E80C2DF-D321-B698-C78F-8EC34CAC5567}"/>
              </a:ext>
            </a:extLst>
          </p:cNvPr>
          <p:cNvGraphicFramePr>
            <a:graphicFrameLocks/>
          </p:cNvGraphicFramePr>
          <p:nvPr>
            <p:extLst>
              <p:ext uri="{D42A27DB-BD31-4B8C-83A1-F6EECF244321}">
                <p14:modId xmlns:p14="http://schemas.microsoft.com/office/powerpoint/2010/main" val="2143363692"/>
              </p:ext>
            </p:extLst>
          </p:nvPr>
        </p:nvGraphicFramePr>
        <p:xfrm>
          <a:off x="6096000" y="1960775"/>
          <a:ext cx="4643961" cy="36254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2165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2A8C4-5A98-15A4-814D-98FDC03AEAEA}"/>
              </a:ext>
            </a:extLst>
          </p:cNvPr>
          <p:cNvSpPr>
            <a:spLocks noGrp="1"/>
          </p:cNvSpPr>
          <p:nvPr>
            <p:ph type="title"/>
          </p:nvPr>
        </p:nvSpPr>
        <p:spPr/>
        <p:txBody>
          <a:bodyPr>
            <a:normAutofit/>
          </a:bodyPr>
          <a:lstStyle/>
          <a:p>
            <a:r>
              <a:rPr lang="en-IN" sz="3600" b="1" dirty="0">
                <a:latin typeface="+mn-lt"/>
              </a:rPr>
              <a:t>RESEARCH PHASE </a:t>
            </a:r>
          </a:p>
        </p:txBody>
      </p:sp>
      <p:graphicFrame>
        <p:nvGraphicFramePr>
          <p:cNvPr id="5" name="Content Placeholder 4">
            <a:extLst>
              <a:ext uri="{FF2B5EF4-FFF2-40B4-BE49-F238E27FC236}">
                <a16:creationId xmlns:a16="http://schemas.microsoft.com/office/drawing/2014/main" id="{D1F890D0-A9DE-EE8E-AE50-98D8FE50F9F5}"/>
              </a:ext>
            </a:extLst>
          </p:cNvPr>
          <p:cNvGraphicFramePr>
            <a:graphicFrameLocks noGrp="1"/>
          </p:cNvGraphicFramePr>
          <p:nvPr>
            <p:ph idx="1"/>
            <p:extLst>
              <p:ext uri="{D42A27DB-BD31-4B8C-83A1-F6EECF244321}">
                <p14:modId xmlns:p14="http://schemas.microsoft.com/office/powerpoint/2010/main" val="2978465544"/>
              </p:ext>
            </p:extLst>
          </p:nvPr>
        </p:nvGraphicFramePr>
        <p:xfrm>
          <a:off x="1097280" y="1960775"/>
          <a:ext cx="4643961" cy="3625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10E20212-C412-69D2-568A-1A187A609376}"/>
              </a:ext>
            </a:extLst>
          </p:cNvPr>
          <p:cNvSpPr txBox="1">
            <a:spLocks/>
          </p:cNvSpPr>
          <p:nvPr/>
        </p:nvSpPr>
        <p:spPr>
          <a:xfrm>
            <a:off x="6096000" y="2866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IN" sz="3600" b="1" dirty="0">
              <a:latin typeface="+mn-lt"/>
            </a:endParaRPr>
          </a:p>
        </p:txBody>
      </p:sp>
      <p:graphicFrame>
        <p:nvGraphicFramePr>
          <p:cNvPr id="7" name="Content Placeholder 4">
            <a:extLst>
              <a:ext uri="{FF2B5EF4-FFF2-40B4-BE49-F238E27FC236}">
                <a16:creationId xmlns:a16="http://schemas.microsoft.com/office/drawing/2014/main" id="{0E80C2DF-D321-B698-C78F-8EC34CAC5567}"/>
              </a:ext>
            </a:extLst>
          </p:cNvPr>
          <p:cNvGraphicFramePr>
            <a:graphicFrameLocks/>
          </p:cNvGraphicFramePr>
          <p:nvPr>
            <p:extLst>
              <p:ext uri="{D42A27DB-BD31-4B8C-83A1-F6EECF244321}">
                <p14:modId xmlns:p14="http://schemas.microsoft.com/office/powerpoint/2010/main" val="977421860"/>
              </p:ext>
            </p:extLst>
          </p:nvPr>
        </p:nvGraphicFramePr>
        <p:xfrm>
          <a:off x="6096000" y="1960775"/>
          <a:ext cx="4643961" cy="36254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81473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740D-4A87-6AE0-926C-E0D8191B1CFC}"/>
              </a:ext>
            </a:extLst>
          </p:cNvPr>
          <p:cNvSpPr>
            <a:spLocks noGrp="1"/>
          </p:cNvSpPr>
          <p:nvPr>
            <p:ph type="title"/>
          </p:nvPr>
        </p:nvSpPr>
        <p:spPr/>
        <p:txBody>
          <a:bodyPr>
            <a:normAutofit/>
          </a:bodyPr>
          <a:lstStyle/>
          <a:p>
            <a:r>
              <a:rPr lang="en-IN" sz="3600" b="1" dirty="0">
                <a:latin typeface="+mn-lt"/>
              </a:rPr>
              <a:t>DESIGN PHASE</a:t>
            </a:r>
          </a:p>
        </p:txBody>
      </p:sp>
      <p:graphicFrame>
        <p:nvGraphicFramePr>
          <p:cNvPr id="3" name="Diagram 2">
            <a:extLst>
              <a:ext uri="{FF2B5EF4-FFF2-40B4-BE49-F238E27FC236}">
                <a16:creationId xmlns:a16="http://schemas.microsoft.com/office/drawing/2014/main" id="{E4ADB38F-78A6-54F4-5854-3832C3455959}"/>
              </a:ext>
            </a:extLst>
          </p:cNvPr>
          <p:cNvGraphicFramePr/>
          <p:nvPr>
            <p:extLst>
              <p:ext uri="{D42A27DB-BD31-4B8C-83A1-F6EECF244321}">
                <p14:modId xmlns:p14="http://schemas.microsoft.com/office/powerpoint/2010/main" val="539111644"/>
              </p:ext>
            </p:extLst>
          </p:nvPr>
        </p:nvGraphicFramePr>
        <p:xfrm>
          <a:off x="1097280" y="2136147"/>
          <a:ext cx="3035300" cy="37329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8C3C65A7-97F0-8C81-A6C5-6DF630785C7C}"/>
              </a:ext>
            </a:extLst>
          </p:cNvPr>
          <p:cNvGrpSpPr/>
          <p:nvPr/>
        </p:nvGrpSpPr>
        <p:grpSpPr>
          <a:xfrm>
            <a:off x="7302500" y="2173393"/>
            <a:ext cx="3035299" cy="3642361"/>
            <a:chOff x="0" y="-1"/>
            <a:chExt cx="3035299" cy="3642361"/>
          </a:xfrm>
        </p:grpSpPr>
        <p:sp>
          <p:nvSpPr>
            <p:cNvPr id="6" name="Rectangle: Rounded Corners 5">
              <a:extLst>
                <a:ext uri="{FF2B5EF4-FFF2-40B4-BE49-F238E27FC236}">
                  <a16:creationId xmlns:a16="http://schemas.microsoft.com/office/drawing/2014/main" id="{7C0E7B01-7509-5BD7-3FF9-927BEA3A744A}"/>
                </a:ext>
              </a:extLst>
            </p:cNvPr>
            <p:cNvSpPr/>
            <p:nvPr/>
          </p:nvSpPr>
          <p:spPr>
            <a:xfrm>
              <a:off x="0" y="0"/>
              <a:ext cx="3035299" cy="3642360"/>
            </a:xfrm>
            <a:prstGeom prst="roundRect">
              <a:avLst>
                <a:gd name="adj" fmla="val 5000"/>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r>
                <a:rPr lang="en-IN" dirty="0"/>
                <a:t>           </a:t>
              </a:r>
            </a:p>
          </p:txBody>
        </p:sp>
        <p:sp>
          <p:nvSpPr>
            <p:cNvPr id="7" name="Rectangle: Rounded Corners 4">
              <a:extLst>
                <a:ext uri="{FF2B5EF4-FFF2-40B4-BE49-F238E27FC236}">
                  <a16:creationId xmlns:a16="http://schemas.microsoft.com/office/drawing/2014/main" id="{CC759DD4-5AEB-A43F-7DF1-EF283EB01F15}"/>
                </a:ext>
              </a:extLst>
            </p:cNvPr>
            <p:cNvSpPr txBox="1"/>
            <p:nvPr/>
          </p:nvSpPr>
          <p:spPr>
            <a:xfrm rot="16200000">
              <a:off x="-1189837" y="1189837"/>
              <a:ext cx="2986735" cy="607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116586" rIns="151130" bIns="0" numCol="1" spcCol="1270" anchor="t" anchorCtr="0">
              <a:noAutofit/>
            </a:bodyPr>
            <a:lstStyle/>
            <a:p>
              <a:pPr marL="0" lvl="0" indent="0" algn="r" defTabSz="1511300">
                <a:lnSpc>
                  <a:spcPct val="90000"/>
                </a:lnSpc>
                <a:spcBef>
                  <a:spcPct val="0"/>
                </a:spcBef>
                <a:spcAft>
                  <a:spcPct val="35000"/>
                </a:spcAft>
                <a:buNone/>
              </a:pPr>
              <a:r>
                <a:rPr lang="en-IN" sz="3400" kern="1200" dirty="0">
                  <a:solidFill>
                    <a:schemeClr val="tx1"/>
                  </a:solidFill>
                </a:rPr>
                <a:t>MILESTONES</a:t>
              </a:r>
            </a:p>
          </p:txBody>
        </p:sp>
      </p:grpSp>
      <p:sp>
        <p:nvSpPr>
          <p:cNvPr id="8" name="TextBox 7">
            <a:extLst>
              <a:ext uri="{FF2B5EF4-FFF2-40B4-BE49-F238E27FC236}">
                <a16:creationId xmlns:a16="http://schemas.microsoft.com/office/drawing/2014/main" id="{BECF39D8-CECE-DCFB-17C1-17CCB78543E2}"/>
              </a:ext>
            </a:extLst>
          </p:cNvPr>
          <p:cNvSpPr txBox="1"/>
          <p:nvPr/>
        </p:nvSpPr>
        <p:spPr>
          <a:xfrm>
            <a:off x="7909560" y="2173392"/>
            <a:ext cx="2253615" cy="3970318"/>
          </a:xfrm>
          <a:prstGeom prst="rect">
            <a:avLst/>
          </a:prstGeom>
          <a:noFill/>
        </p:spPr>
        <p:txBody>
          <a:bodyPr wrap="square" rtlCol="0">
            <a:spAutoFit/>
          </a:bodyPr>
          <a:lstStyle/>
          <a:p>
            <a:r>
              <a:rPr lang="en-IN" dirty="0">
                <a:solidFill>
                  <a:schemeClr val="tx1"/>
                </a:solidFill>
              </a:rPr>
              <a:t>Building chat to text      </a:t>
            </a:r>
          </a:p>
          <a:p>
            <a:r>
              <a:rPr lang="en-IN" dirty="0">
                <a:solidFill>
                  <a:schemeClr val="tx1"/>
                </a:solidFill>
              </a:rPr>
              <a:t>assistant with hight accuracy</a:t>
            </a:r>
          </a:p>
          <a:p>
            <a:endParaRPr lang="en-IN" dirty="0"/>
          </a:p>
          <a:p>
            <a:r>
              <a:rPr lang="en-IN" dirty="0"/>
              <a:t>Option for easily accessible vehicle to avoid any physical limitation</a:t>
            </a:r>
          </a:p>
          <a:p>
            <a:endParaRPr lang="en-IN" dirty="0"/>
          </a:p>
          <a:p>
            <a:r>
              <a:rPr lang="en-IN" dirty="0"/>
              <a:t>Live tracking system so that you loved ones can track you anytime</a:t>
            </a:r>
          </a:p>
          <a:p>
            <a:endParaRPr lang="en-IN" dirty="0"/>
          </a:p>
        </p:txBody>
      </p:sp>
    </p:spTree>
    <p:extLst>
      <p:ext uri="{BB962C8B-B14F-4D97-AF65-F5344CB8AC3E}">
        <p14:creationId xmlns:p14="http://schemas.microsoft.com/office/powerpoint/2010/main" val="1930032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740D-4A87-6AE0-926C-E0D8191B1CFC}"/>
              </a:ext>
            </a:extLst>
          </p:cNvPr>
          <p:cNvSpPr>
            <a:spLocks noGrp="1"/>
          </p:cNvSpPr>
          <p:nvPr>
            <p:ph type="title"/>
          </p:nvPr>
        </p:nvSpPr>
        <p:spPr/>
        <p:txBody>
          <a:bodyPr>
            <a:normAutofit/>
          </a:bodyPr>
          <a:lstStyle/>
          <a:p>
            <a:r>
              <a:rPr lang="en-IN" sz="3600" b="1" dirty="0">
                <a:latin typeface="+mn-lt"/>
              </a:rPr>
              <a:t>USER FLOW </a:t>
            </a:r>
          </a:p>
        </p:txBody>
      </p:sp>
      <p:graphicFrame>
        <p:nvGraphicFramePr>
          <p:cNvPr id="4" name="Content Placeholder 3">
            <a:extLst>
              <a:ext uri="{FF2B5EF4-FFF2-40B4-BE49-F238E27FC236}">
                <a16:creationId xmlns:a16="http://schemas.microsoft.com/office/drawing/2014/main" id="{BF03ABF4-C655-5140-138C-9937F4760379}"/>
              </a:ext>
            </a:extLst>
          </p:cNvPr>
          <p:cNvGraphicFramePr>
            <a:graphicFrameLocks noGrp="1"/>
          </p:cNvGraphicFramePr>
          <p:nvPr>
            <p:ph idx="1"/>
            <p:extLst>
              <p:ext uri="{D42A27DB-BD31-4B8C-83A1-F6EECF244321}">
                <p14:modId xmlns:p14="http://schemas.microsoft.com/office/powerpoint/2010/main" val="2407916679"/>
              </p:ext>
            </p:extLst>
          </p:nvPr>
        </p:nvGraphicFramePr>
        <p:xfrm>
          <a:off x="-2450658" y="2176201"/>
          <a:ext cx="14194983" cy="3967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8507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nload iPhone Mobile PNG free | Phone template, Iphone ...">
            <a:extLst>
              <a:ext uri="{FF2B5EF4-FFF2-40B4-BE49-F238E27FC236}">
                <a16:creationId xmlns:a16="http://schemas.microsoft.com/office/drawing/2014/main" id="{E3984267-4B9B-2FA6-619F-9C2E861E30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852" y="-1"/>
            <a:ext cx="4735317" cy="685800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82D780F5-1A0F-EC58-6729-15CCD010CEC1}"/>
              </a:ext>
            </a:extLst>
          </p:cNvPr>
          <p:cNvSpPr/>
          <p:nvPr/>
        </p:nvSpPr>
        <p:spPr>
          <a:xfrm>
            <a:off x="1388865" y="827632"/>
            <a:ext cx="2636380" cy="99603"/>
          </a:xfrm>
          <a:prstGeom prst="roundRect">
            <a:avLst/>
          </a:prstGeom>
          <a:solidFill>
            <a:schemeClr val="bg1">
              <a:lumMod val="85000"/>
            </a:schemeClr>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2054" name="Picture 6" descr="User Icon Stock Illustrations – 503,154 ...">
            <a:extLst>
              <a:ext uri="{FF2B5EF4-FFF2-40B4-BE49-F238E27FC236}">
                <a16:creationId xmlns:a16="http://schemas.microsoft.com/office/drawing/2014/main" id="{A0C0C0B1-6ED5-55CB-95DF-B5DABF46B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6709" y="339292"/>
            <a:ext cx="424206" cy="4147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142CD0F-8181-637A-0673-31E0D2820E15}"/>
              </a:ext>
            </a:extLst>
          </p:cNvPr>
          <p:cNvSpPr txBox="1"/>
          <p:nvPr/>
        </p:nvSpPr>
        <p:spPr>
          <a:xfrm>
            <a:off x="1571585" y="502928"/>
            <a:ext cx="910699" cy="307777"/>
          </a:xfrm>
          <a:prstGeom prst="rect">
            <a:avLst/>
          </a:prstGeom>
          <a:noFill/>
        </p:spPr>
        <p:txBody>
          <a:bodyPr wrap="none" rtlCol="0">
            <a:spAutoFit/>
          </a:bodyPr>
          <a:lstStyle/>
          <a:p>
            <a:r>
              <a:rPr lang="en-IN" sz="1400" dirty="0"/>
              <a:t>Sector 15 </a:t>
            </a:r>
          </a:p>
        </p:txBody>
      </p:sp>
      <p:pic>
        <p:nvPicPr>
          <p:cNvPr id="2056" name="Picture 8" descr="Free: Logo Location Vector Png - nohat.cc">
            <a:extLst>
              <a:ext uri="{FF2B5EF4-FFF2-40B4-BE49-F238E27FC236}">
                <a16:creationId xmlns:a16="http://schemas.microsoft.com/office/drawing/2014/main" id="{0F3E8A31-55DF-75C3-CBD9-23C878B890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8865" y="470633"/>
            <a:ext cx="229187" cy="31304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rop-Down Icons - Free SVG &amp; PNG Drop-Down Images - Noun Project">
            <a:extLst>
              <a:ext uri="{FF2B5EF4-FFF2-40B4-BE49-F238E27FC236}">
                <a16:creationId xmlns:a16="http://schemas.microsoft.com/office/drawing/2014/main" id="{061457EC-38F7-8918-27EA-F7644EC8C5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7434" y="686681"/>
            <a:ext cx="216816" cy="6738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Rounded Corners 13">
            <a:extLst>
              <a:ext uri="{FF2B5EF4-FFF2-40B4-BE49-F238E27FC236}">
                <a16:creationId xmlns:a16="http://schemas.microsoft.com/office/drawing/2014/main" id="{E915E19A-4E2B-AEAE-8723-7381F78E1CEC}"/>
              </a:ext>
            </a:extLst>
          </p:cNvPr>
          <p:cNvSpPr/>
          <p:nvPr/>
        </p:nvSpPr>
        <p:spPr>
          <a:xfrm>
            <a:off x="1388865" y="994458"/>
            <a:ext cx="2872050" cy="5360614"/>
          </a:xfrm>
          <a:prstGeom prst="roundRect">
            <a:avLst>
              <a:gd name="adj" fmla="val 5338"/>
            </a:avLst>
          </a:prstGeom>
          <a:ln/>
        </p:spPr>
        <p:style>
          <a:lnRef idx="2">
            <a:schemeClr val="dk1"/>
          </a:lnRef>
          <a:fillRef idx="1">
            <a:schemeClr val="lt1"/>
          </a:fillRef>
          <a:effectRef idx="0">
            <a:schemeClr val="dk1"/>
          </a:effectRef>
          <a:fontRef idx="minor">
            <a:schemeClr val="dk1"/>
          </a:fontRef>
        </p:style>
        <p:txBody>
          <a:bodyPr rtlCol="0" anchor="ctr"/>
          <a:lstStyle/>
          <a:p>
            <a:endParaRPr lang="en-IN" dirty="0"/>
          </a:p>
        </p:txBody>
      </p:sp>
      <p:pic>
        <p:nvPicPr>
          <p:cNvPr id="16" name="Picture 15">
            <a:extLst>
              <a:ext uri="{FF2B5EF4-FFF2-40B4-BE49-F238E27FC236}">
                <a16:creationId xmlns:a16="http://schemas.microsoft.com/office/drawing/2014/main" id="{10F998A9-8C91-9DDE-D75B-566FCA6AC760}"/>
              </a:ext>
            </a:extLst>
          </p:cNvPr>
          <p:cNvPicPr>
            <a:picLocks noChangeAspect="1"/>
          </p:cNvPicPr>
          <p:nvPr/>
        </p:nvPicPr>
        <p:blipFill>
          <a:blip r:embed="rId6"/>
          <a:stretch>
            <a:fillRect/>
          </a:stretch>
        </p:blipFill>
        <p:spPr>
          <a:xfrm>
            <a:off x="1503458" y="1041639"/>
            <a:ext cx="2644336" cy="616051"/>
          </a:xfrm>
          <a:prstGeom prst="rect">
            <a:avLst/>
          </a:prstGeom>
        </p:spPr>
      </p:pic>
      <p:sp>
        <p:nvSpPr>
          <p:cNvPr id="17" name="Rectangle: Rounded Corners 16">
            <a:extLst>
              <a:ext uri="{FF2B5EF4-FFF2-40B4-BE49-F238E27FC236}">
                <a16:creationId xmlns:a16="http://schemas.microsoft.com/office/drawing/2014/main" id="{25D82679-99E7-BB20-64E3-468B65FC9DD8}"/>
              </a:ext>
            </a:extLst>
          </p:cNvPr>
          <p:cNvSpPr/>
          <p:nvPr/>
        </p:nvSpPr>
        <p:spPr>
          <a:xfrm>
            <a:off x="1502721" y="1704871"/>
            <a:ext cx="2644336" cy="796251"/>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b="1" dirty="0">
                <a:solidFill>
                  <a:schemeClr val="tx1"/>
                </a:solidFill>
              </a:rPr>
              <a:t>Step1: Directly insert you number no need to signup, just insert your number and get started </a:t>
            </a:r>
            <a:endParaRPr lang="en-IN" sz="1400" dirty="0">
              <a:solidFill>
                <a:schemeClr val="tx1"/>
              </a:solidFill>
            </a:endParaRPr>
          </a:p>
        </p:txBody>
      </p:sp>
      <p:sp>
        <p:nvSpPr>
          <p:cNvPr id="18" name="Rectangle: Rounded Corners 17">
            <a:extLst>
              <a:ext uri="{FF2B5EF4-FFF2-40B4-BE49-F238E27FC236}">
                <a16:creationId xmlns:a16="http://schemas.microsoft.com/office/drawing/2014/main" id="{86F93703-90E5-2ECF-1A51-F72B4F3841B7}"/>
              </a:ext>
            </a:extLst>
          </p:cNvPr>
          <p:cNvSpPr/>
          <p:nvPr/>
        </p:nvSpPr>
        <p:spPr>
          <a:xfrm>
            <a:off x="1502721" y="2501122"/>
            <a:ext cx="2644336" cy="788331"/>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b="1" dirty="0">
                <a:solidFill>
                  <a:schemeClr val="tx1"/>
                </a:solidFill>
              </a:rPr>
              <a:t>Step2: select voice command provided with enlarged button and </a:t>
            </a:r>
            <a:r>
              <a:rPr lang="en-IN" sz="1400" dirty="0">
                <a:solidFill>
                  <a:schemeClr val="tx1"/>
                </a:solidFill>
              </a:rPr>
              <a:t>tell your destination </a:t>
            </a:r>
          </a:p>
        </p:txBody>
      </p:sp>
      <p:sp>
        <p:nvSpPr>
          <p:cNvPr id="19" name="Rectangle: Rounded Corners 18">
            <a:extLst>
              <a:ext uri="{FF2B5EF4-FFF2-40B4-BE49-F238E27FC236}">
                <a16:creationId xmlns:a16="http://schemas.microsoft.com/office/drawing/2014/main" id="{3E2F2F20-2728-BC77-9A12-C39B19E21F0E}"/>
              </a:ext>
            </a:extLst>
          </p:cNvPr>
          <p:cNvSpPr/>
          <p:nvPr/>
        </p:nvSpPr>
        <p:spPr>
          <a:xfrm>
            <a:off x="1502722" y="3429000"/>
            <a:ext cx="2644335" cy="789496"/>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b="1" dirty="0">
                <a:solidFill>
                  <a:schemeClr val="tx1"/>
                </a:solidFill>
              </a:rPr>
              <a:t>Step3: </a:t>
            </a:r>
            <a:r>
              <a:rPr lang="en-IN" sz="1400" dirty="0">
                <a:solidFill>
                  <a:schemeClr val="tx1"/>
                </a:solidFill>
              </a:rPr>
              <a:t>Select easily accessible vehicles, easy to get in </a:t>
            </a:r>
          </a:p>
        </p:txBody>
      </p:sp>
      <p:sp>
        <p:nvSpPr>
          <p:cNvPr id="20" name="Rectangle: Rounded Corners 19">
            <a:extLst>
              <a:ext uri="{FF2B5EF4-FFF2-40B4-BE49-F238E27FC236}">
                <a16:creationId xmlns:a16="http://schemas.microsoft.com/office/drawing/2014/main" id="{9A2FB9A7-FF30-B409-88C6-DECAF42DBC62}"/>
              </a:ext>
            </a:extLst>
          </p:cNvPr>
          <p:cNvSpPr/>
          <p:nvPr/>
        </p:nvSpPr>
        <p:spPr>
          <a:xfrm>
            <a:off x="1502721" y="4348615"/>
            <a:ext cx="2644334" cy="903907"/>
          </a:xfrm>
          <a:prstGeom prst="roundRect">
            <a:avLst>
              <a:gd name="adj" fmla="val 9465"/>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b="1" dirty="0">
                <a:solidFill>
                  <a:schemeClr val="tx1"/>
                </a:solidFill>
              </a:rPr>
              <a:t>Step4: </a:t>
            </a:r>
            <a:r>
              <a:rPr lang="en-IN" sz="1400" dirty="0">
                <a:solidFill>
                  <a:schemeClr val="tx1"/>
                </a:solidFill>
              </a:rPr>
              <a:t>insert phone number of any of your well wisher in the app they can track your live location</a:t>
            </a:r>
          </a:p>
        </p:txBody>
      </p:sp>
      <p:sp>
        <p:nvSpPr>
          <p:cNvPr id="23" name="Rectangle: Rounded Corners 22">
            <a:extLst>
              <a:ext uri="{FF2B5EF4-FFF2-40B4-BE49-F238E27FC236}">
                <a16:creationId xmlns:a16="http://schemas.microsoft.com/office/drawing/2014/main" id="{ABD575AC-00BA-3FE3-3CE6-FD4FE974F4E5}"/>
              </a:ext>
            </a:extLst>
          </p:cNvPr>
          <p:cNvSpPr/>
          <p:nvPr/>
        </p:nvSpPr>
        <p:spPr>
          <a:xfrm>
            <a:off x="1502720" y="5456299"/>
            <a:ext cx="2644335" cy="616051"/>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b="1" dirty="0">
                <a:solidFill>
                  <a:schemeClr val="tx1"/>
                </a:solidFill>
              </a:rPr>
              <a:t>Enjoy 10-15% discounts at the end of your ride</a:t>
            </a:r>
            <a:endParaRPr lang="en-IN" sz="1400" dirty="0">
              <a:solidFill>
                <a:schemeClr val="tx1"/>
              </a:solidFill>
            </a:endParaRPr>
          </a:p>
        </p:txBody>
      </p:sp>
      <p:pic>
        <p:nvPicPr>
          <p:cNvPr id="26" name="Picture 25">
            <a:extLst>
              <a:ext uri="{FF2B5EF4-FFF2-40B4-BE49-F238E27FC236}">
                <a16:creationId xmlns:a16="http://schemas.microsoft.com/office/drawing/2014/main" id="{02A7B754-CFBF-15BF-05A6-297C6CFAF54B}"/>
              </a:ext>
            </a:extLst>
          </p:cNvPr>
          <p:cNvPicPr>
            <a:picLocks noChangeAspect="1"/>
          </p:cNvPicPr>
          <p:nvPr/>
        </p:nvPicPr>
        <p:blipFill>
          <a:blip r:embed="rId7"/>
          <a:stretch>
            <a:fillRect/>
          </a:stretch>
        </p:blipFill>
        <p:spPr>
          <a:xfrm>
            <a:off x="4521038" y="2048"/>
            <a:ext cx="3505689" cy="6601746"/>
          </a:xfrm>
          <a:prstGeom prst="rect">
            <a:avLst/>
          </a:prstGeom>
        </p:spPr>
      </p:pic>
      <p:pic>
        <p:nvPicPr>
          <p:cNvPr id="28" name="Picture 27">
            <a:extLst>
              <a:ext uri="{FF2B5EF4-FFF2-40B4-BE49-F238E27FC236}">
                <a16:creationId xmlns:a16="http://schemas.microsoft.com/office/drawing/2014/main" id="{A499ED60-8A1A-07B2-9B6E-801B91B076AB}"/>
              </a:ext>
            </a:extLst>
          </p:cNvPr>
          <p:cNvPicPr>
            <a:picLocks noChangeAspect="1"/>
          </p:cNvPicPr>
          <p:nvPr/>
        </p:nvPicPr>
        <p:blipFill>
          <a:blip r:embed="rId7"/>
          <a:stretch>
            <a:fillRect/>
          </a:stretch>
        </p:blipFill>
        <p:spPr>
          <a:xfrm>
            <a:off x="8059746" y="3310"/>
            <a:ext cx="3505689" cy="6601746"/>
          </a:xfrm>
          <a:prstGeom prst="rect">
            <a:avLst/>
          </a:prstGeom>
        </p:spPr>
      </p:pic>
      <p:sp>
        <p:nvSpPr>
          <p:cNvPr id="29" name="TextBox 28">
            <a:extLst>
              <a:ext uri="{FF2B5EF4-FFF2-40B4-BE49-F238E27FC236}">
                <a16:creationId xmlns:a16="http://schemas.microsoft.com/office/drawing/2014/main" id="{FF8CDF8E-73F6-B876-F766-7AFB73A3910F}"/>
              </a:ext>
            </a:extLst>
          </p:cNvPr>
          <p:cNvSpPr txBox="1"/>
          <p:nvPr/>
        </p:nvSpPr>
        <p:spPr>
          <a:xfrm>
            <a:off x="4970062" y="506889"/>
            <a:ext cx="910699" cy="307777"/>
          </a:xfrm>
          <a:prstGeom prst="rect">
            <a:avLst/>
          </a:prstGeom>
          <a:noFill/>
        </p:spPr>
        <p:txBody>
          <a:bodyPr wrap="none" rtlCol="0">
            <a:spAutoFit/>
          </a:bodyPr>
          <a:lstStyle/>
          <a:p>
            <a:r>
              <a:rPr lang="en-IN" sz="1400" dirty="0"/>
              <a:t>Sector 15 </a:t>
            </a:r>
          </a:p>
        </p:txBody>
      </p:sp>
      <p:sp>
        <p:nvSpPr>
          <p:cNvPr id="30" name="Rectangle: Rounded Corners 29">
            <a:extLst>
              <a:ext uri="{FF2B5EF4-FFF2-40B4-BE49-F238E27FC236}">
                <a16:creationId xmlns:a16="http://schemas.microsoft.com/office/drawing/2014/main" id="{2A5F0789-8E30-381E-F7A4-B158C5B0F145}"/>
              </a:ext>
            </a:extLst>
          </p:cNvPr>
          <p:cNvSpPr/>
          <p:nvPr/>
        </p:nvSpPr>
        <p:spPr>
          <a:xfrm>
            <a:off x="4901765" y="847877"/>
            <a:ext cx="2636380" cy="99603"/>
          </a:xfrm>
          <a:prstGeom prst="roundRect">
            <a:avLst/>
          </a:prstGeom>
          <a:solidFill>
            <a:schemeClr val="bg1">
              <a:lumMod val="85000"/>
            </a:schemeClr>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35" name="Picture 12" descr="Voice Control Icon. Trendy Voice ...">
            <a:extLst>
              <a:ext uri="{FF2B5EF4-FFF2-40B4-BE49-F238E27FC236}">
                <a16:creationId xmlns:a16="http://schemas.microsoft.com/office/drawing/2014/main" id="{8C6866E5-3B3B-AC98-56ED-A9910A3958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7627" y="431706"/>
            <a:ext cx="370886" cy="39592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User Icon Stock Illustrations – 503,154 ...">
            <a:extLst>
              <a:ext uri="{FF2B5EF4-FFF2-40B4-BE49-F238E27FC236}">
                <a16:creationId xmlns:a16="http://schemas.microsoft.com/office/drawing/2014/main" id="{7A7F97DC-DC24-B3FE-F81C-F597B9DB7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517" y="339292"/>
            <a:ext cx="424206" cy="41477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Drop-Down Icons - Free SVG &amp; PNG Drop-Down Images - Noun Project">
            <a:extLst>
              <a:ext uri="{FF2B5EF4-FFF2-40B4-BE49-F238E27FC236}">
                <a16:creationId xmlns:a16="http://schemas.microsoft.com/office/drawing/2014/main" id="{66689B93-7D5C-46E6-EE3F-467C4ED1B4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7093" y="686681"/>
            <a:ext cx="216816" cy="6738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Free: Logo Location Vector Png - nohat.cc">
            <a:extLst>
              <a:ext uri="{FF2B5EF4-FFF2-40B4-BE49-F238E27FC236}">
                <a16:creationId xmlns:a16="http://schemas.microsoft.com/office/drawing/2014/main" id="{8D93FAB8-6320-92DA-0472-D3D552EA91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0664" y="497661"/>
            <a:ext cx="229187" cy="313044"/>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Rounded Corners 38">
            <a:extLst>
              <a:ext uri="{FF2B5EF4-FFF2-40B4-BE49-F238E27FC236}">
                <a16:creationId xmlns:a16="http://schemas.microsoft.com/office/drawing/2014/main" id="{716EA526-C149-CB20-E33C-897A20B4B2AF}"/>
              </a:ext>
            </a:extLst>
          </p:cNvPr>
          <p:cNvSpPr/>
          <p:nvPr/>
        </p:nvSpPr>
        <p:spPr>
          <a:xfrm>
            <a:off x="4840664" y="984652"/>
            <a:ext cx="2872050" cy="5360614"/>
          </a:xfrm>
          <a:prstGeom prst="roundRect">
            <a:avLst>
              <a:gd name="adj" fmla="val 5338"/>
            </a:avLst>
          </a:prstGeom>
          <a:ln/>
        </p:spPr>
        <p:style>
          <a:lnRef idx="2">
            <a:schemeClr val="dk1"/>
          </a:lnRef>
          <a:fillRef idx="1">
            <a:schemeClr val="lt1"/>
          </a:fillRef>
          <a:effectRef idx="0">
            <a:schemeClr val="dk1"/>
          </a:effectRef>
          <a:fontRef idx="minor">
            <a:schemeClr val="dk1"/>
          </a:fontRef>
        </p:style>
        <p:txBody>
          <a:bodyPr rtlCol="0" anchor="ctr"/>
          <a:lstStyle/>
          <a:p>
            <a:endParaRPr lang="en-IN" dirty="0"/>
          </a:p>
        </p:txBody>
      </p:sp>
      <p:pic>
        <p:nvPicPr>
          <p:cNvPr id="40" name="Picture 39">
            <a:extLst>
              <a:ext uri="{FF2B5EF4-FFF2-40B4-BE49-F238E27FC236}">
                <a16:creationId xmlns:a16="http://schemas.microsoft.com/office/drawing/2014/main" id="{83BC0023-2AD2-37F0-BC88-661046FA224A}"/>
              </a:ext>
            </a:extLst>
          </p:cNvPr>
          <p:cNvPicPr>
            <a:picLocks noChangeAspect="1"/>
          </p:cNvPicPr>
          <p:nvPr/>
        </p:nvPicPr>
        <p:blipFill>
          <a:blip r:embed="rId6"/>
          <a:stretch>
            <a:fillRect/>
          </a:stretch>
        </p:blipFill>
        <p:spPr>
          <a:xfrm>
            <a:off x="5014753" y="1090498"/>
            <a:ext cx="2644336" cy="616051"/>
          </a:xfrm>
          <a:prstGeom prst="rect">
            <a:avLst/>
          </a:prstGeom>
        </p:spPr>
      </p:pic>
      <p:sp>
        <p:nvSpPr>
          <p:cNvPr id="41" name="Rectangle: Rounded Corners 40">
            <a:extLst>
              <a:ext uri="{FF2B5EF4-FFF2-40B4-BE49-F238E27FC236}">
                <a16:creationId xmlns:a16="http://schemas.microsoft.com/office/drawing/2014/main" id="{7572EAC4-A946-8E45-F442-3293DD7F1CAC}"/>
              </a:ext>
            </a:extLst>
          </p:cNvPr>
          <p:cNvSpPr/>
          <p:nvPr/>
        </p:nvSpPr>
        <p:spPr>
          <a:xfrm>
            <a:off x="4955257" y="1792136"/>
            <a:ext cx="2644336" cy="1172609"/>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b="1" dirty="0">
                <a:solidFill>
                  <a:schemeClr val="tx1"/>
                </a:solidFill>
              </a:rPr>
              <a:t>Premium Member, Purchase at a much cheaper rate of </a:t>
            </a:r>
            <a:r>
              <a:rPr lang="en-IN" sz="1400" b="0" i="0" dirty="0">
                <a:solidFill>
                  <a:srgbClr val="BDC1C6"/>
                </a:solidFill>
                <a:effectLst/>
                <a:highlight>
                  <a:srgbClr val="1F1F1F"/>
                </a:highlight>
                <a:latin typeface="arial" panose="020B0604020202020204" pitchFamily="34" charset="0"/>
              </a:rPr>
              <a:t>₹ 20/ month  to avail real time tracking pay later and discounts on every ride</a:t>
            </a:r>
          </a:p>
          <a:p>
            <a:endParaRPr lang="en-IN" sz="1400" dirty="0">
              <a:solidFill>
                <a:schemeClr val="tx1"/>
              </a:solidFill>
            </a:endParaRPr>
          </a:p>
        </p:txBody>
      </p:sp>
      <p:pic>
        <p:nvPicPr>
          <p:cNvPr id="2062" name="Picture 14" descr="Gold Crown symbol Clip Art Free PNG ...">
            <a:extLst>
              <a:ext uri="{FF2B5EF4-FFF2-40B4-BE49-F238E27FC236}">
                <a16:creationId xmlns:a16="http://schemas.microsoft.com/office/drawing/2014/main" id="{EE7A88C1-72BD-F08D-E0E3-43EC3A28F1D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62014" y="388024"/>
            <a:ext cx="297950" cy="37426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D4EDC34C-0D64-D655-87C0-E0DBB21E6347}"/>
              </a:ext>
            </a:extLst>
          </p:cNvPr>
          <p:cNvPicPr>
            <a:picLocks noChangeAspect="1"/>
          </p:cNvPicPr>
          <p:nvPr/>
        </p:nvPicPr>
        <p:blipFill>
          <a:blip r:embed="rId10"/>
          <a:stretch>
            <a:fillRect/>
          </a:stretch>
        </p:blipFill>
        <p:spPr>
          <a:xfrm>
            <a:off x="3464449" y="444615"/>
            <a:ext cx="339241" cy="314406"/>
          </a:xfrm>
          <a:prstGeom prst="rect">
            <a:avLst/>
          </a:prstGeom>
        </p:spPr>
      </p:pic>
      <p:cxnSp>
        <p:nvCxnSpPr>
          <p:cNvPr id="45" name="Straight Arrow Connector 44">
            <a:extLst>
              <a:ext uri="{FF2B5EF4-FFF2-40B4-BE49-F238E27FC236}">
                <a16:creationId xmlns:a16="http://schemas.microsoft.com/office/drawing/2014/main" id="{7967BCDF-6B3C-EC7F-DB65-86689374DF55}"/>
              </a:ext>
            </a:extLst>
          </p:cNvPr>
          <p:cNvCxnSpPr/>
          <p:nvPr/>
        </p:nvCxnSpPr>
        <p:spPr>
          <a:xfrm flipV="1">
            <a:off x="5757093" y="771517"/>
            <a:ext cx="1304921" cy="1165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2DE265E-2164-34CC-CEEB-ED492235D480}"/>
              </a:ext>
            </a:extLst>
          </p:cNvPr>
          <p:cNvCxnSpPr/>
          <p:nvPr/>
        </p:nvCxnSpPr>
        <p:spPr>
          <a:xfrm>
            <a:off x="6743700" y="754070"/>
            <a:ext cx="0" cy="214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AD9FB1B3-1FCD-3F0F-3C74-718E69037634}"/>
              </a:ext>
            </a:extLst>
          </p:cNvPr>
          <p:cNvSpPr/>
          <p:nvPr/>
        </p:nvSpPr>
        <p:spPr>
          <a:xfrm>
            <a:off x="4941123" y="2904514"/>
            <a:ext cx="2644335" cy="2141217"/>
          </a:xfrm>
          <a:prstGeom prst="roundRect">
            <a:avLst>
              <a:gd name="adj" fmla="val 5546"/>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400" dirty="0">
              <a:solidFill>
                <a:schemeClr val="tx1"/>
              </a:solidFill>
            </a:endParaRPr>
          </a:p>
        </p:txBody>
      </p:sp>
      <p:cxnSp>
        <p:nvCxnSpPr>
          <p:cNvPr id="61" name="Straight Connector 60">
            <a:extLst>
              <a:ext uri="{FF2B5EF4-FFF2-40B4-BE49-F238E27FC236}">
                <a16:creationId xmlns:a16="http://schemas.microsoft.com/office/drawing/2014/main" id="{6920986C-A025-8494-7ED2-D1B1BB4666E0}"/>
              </a:ext>
            </a:extLst>
          </p:cNvPr>
          <p:cNvCxnSpPr>
            <a:cxnSpLocks/>
          </p:cNvCxnSpPr>
          <p:nvPr/>
        </p:nvCxnSpPr>
        <p:spPr>
          <a:xfrm>
            <a:off x="4970062" y="3289453"/>
            <a:ext cx="2615395"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4EC99E3-ED3A-D0B9-7D91-FE34FD8E1B0C}"/>
              </a:ext>
            </a:extLst>
          </p:cNvPr>
          <p:cNvSpPr txBox="1"/>
          <p:nvPr/>
        </p:nvSpPr>
        <p:spPr>
          <a:xfrm>
            <a:off x="4966360" y="2973973"/>
            <a:ext cx="2095653" cy="369332"/>
          </a:xfrm>
          <a:prstGeom prst="rect">
            <a:avLst/>
          </a:prstGeom>
          <a:noFill/>
        </p:spPr>
        <p:txBody>
          <a:bodyPr wrap="square" rtlCol="0">
            <a:spAutoFit/>
          </a:bodyPr>
          <a:lstStyle/>
          <a:p>
            <a:r>
              <a:rPr lang="en-IN" dirty="0"/>
              <a:t>Rajouri Garden</a:t>
            </a:r>
          </a:p>
        </p:txBody>
      </p:sp>
      <p:sp>
        <p:nvSpPr>
          <p:cNvPr id="2048" name="TextBox 2047">
            <a:extLst>
              <a:ext uri="{FF2B5EF4-FFF2-40B4-BE49-F238E27FC236}">
                <a16:creationId xmlns:a16="http://schemas.microsoft.com/office/drawing/2014/main" id="{19DBFE01-D7B0-BAC7-4C19-6DC3AA0332E4}"/>
              </a:ext>
            </a:extLst>
          </p:cNvPr>
          <p:cNvSpPr txBox="1"/>
          <p:nvPr/>
        </p:nvSpPr>
        <p:spPr>
          <a:xfrm>
            <a:off x="4934699" y="3276705"/>
            <a:ext cx="1894429" cy="369332"/>
          </a:xfrm>
          <a:prstGeom prst="rect">
            <a:avLst/>
          </a:prstGeom>
          <a:noFill/>
        </p:spPr>
        <p:txBody>
          <a:bodyPr wrap="none" rtlCol="0">
            <a:spAutoFit/>
          </a:bodyPr>
          <a:lstStyle/>
          <a:p>
            <a:r>
              <a:rPr lang="en-IN" dirty="0"/>
              <a:t>recommendations</a:t>
            </a:r>
          </a:p>
        </p:txBody>
      </p:sp>
      <p:cxnSp>
        <p:nvCxnSpPr>
          <p:cNvPr id="2051" name="Straight Connector 2050">
            <a:extLst>
              <a:ext uri="{FF2B5EF4-FFF2-40B4-BE49-F238E27FC236}">
                <a16:creationId xmlns:a16="http://schemas.microsoft.com/office/drawing/2014/main" id="{9FC6D0A4-65C4-9571-9995-2CBE94748643}"/>
              </a:ext>
            </a:extLst>
          </p:cNvPr>
          <p:cNvCxnSpPr/>
          <p:nvPr/>
        </p:nvCxnSpPr>
        <p:spPr>
          <a:xfrm>
            <a:off x="4966360" y="3674765"/>
            <a:ext cx="2619097" cy="0"/>
          </a:xfrm>
          <a:prstGeom prst="line">
            <a:avLst/>
          </a:prstGeom>
        </p:spPr>
        <p:style>
          <a:lnRef idx="1">
            <a:schemeClr val="accent1"/>
          </a:lnRef>
          <a:fillRef idx="0">
            <a:schemeClr val="accent1"/>
          </a:fillRef>
          <a:effectRef idx="0">
            <a:schemeClr val="accent1"/>
          </a:effectRef>
          <a:fontRef idx="minor">
            <a:schemeClr val="tx1"/>
          </a:fontRef>
        </p:style>
      </p:cxnSp>
      <p:sp>
        <p:nvSpPr>
          <p:cNvPr id="2055" name="TextBox 2054">
            <a:extLst>
              <a:ext uri="{FF2B5EF4-FFF2-40B4-BE49-F238E27FC236}">
                <a16:creationId xmlns:a16="http://schemas.microsoft.com/office/drawing/2014/main" id="{FF6EA2EE-3759-14FB-32FD-0091C3544C03}"/>
              </a:ext>
            </a:extLst>
          </p:cNvPr>
          <p:cNvSpPr txBox="1"/>
          <p:nvPr/>
        </p:nvSpPr>
        <p:spPr>
          <a:xfrm>
            <a:off x="4963941" y="3782347"/>
            <a:ext cx="2162551" cy="769441"/>
          </a:xfrm>
          <a:prstGeom prst="rect">
            <a:avLst/>
          </a:prstGeom>
          <a:noFill/>
        </p:spPr>
        <p:txBody>
          <a:bodyPr wrap="square" rtlCol="0">
            <a:spAutoFit/>
          </a:bodyPr>
          <a:lstStyle/>
          <a:p>
            <a:r>
              <a:rPr lang="en-IN" sz="1100" dirty="0"/>
              <a:t>J4XF+H4C, Rajouri Garden, Najafgarh Rd, Shivaji Place, Vishal Enclave, Tagore Garden Extension, New Delhi, Delhi 110018</a:t>
            </a:r>
          </a:p>
        </p:txBody>
      </p:sp>
      <p:sp>
        <p:nvSpPr>
          <p:cNvPr id="2061" name="TextBox 2060">
            <a:extLst>
              <a:ext uri="{FF2B5EF4-FFF2-40B4-BE49-F238E27FC236}">
                <a16:creationId xmlns:a16="http://schemas.microsoft.com/office/drawing/2014/main" id="{892A839A-7456-B674-9F9C-0E528DE2D716}"/>
              </a:ext>
            </a:extLst>
          </p:cNvPr>
          <p:cNvSpPr txBox="1"/>
          <p:nvPr/>
        </p:nvSpPr>
        <p:spPr>
          <a:xfrm>
            <a:off x="8524961" y="477964"/>
            <a:ext cx="910699" cy="307777"/>
          </a:xfrm>
          <a:prstGeom prst="rect">
            <a:avLst/>
          </a:prstGeom>
          <a:noFill/>
        </p:spPr>
        <p:txBody>
          <a:bodyPr wrap="none" rtlCol="0">
            <a:spAutoFit/>
          </a:bodyPr>
          <a:lstStyle/>
          <a:p>
            <a:r>
              <a:rPr lang="en-IN" sz="1400" dirty="0"/>
              <a:t>Sector 15 </a:t>
            </a:r>
          </a:p>
        </p:txBody>
      </p:sp>
      <p:pic>
        <p:nvPicPr>
          <p:cNvPr id="2063" name="Picture 8" descr="Free: Logo Location Vector Png - nohat.cc">
            <a:extLst>
              <a:ext uri="{FF2B5EF4-FFF2-40B4-BE49-F238E27FC236}">
                <a16:creationId xmlns:a16="http://schemas.microsoft.com/office/drawing/2014/main" id="{4BC05765-37F6-CE3B-81B3-9E967FB736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4888" y="470633"/>
            <a:ext cx="229187" cy="313044"/>
          </a:xfrm>
          <a:prstGeom prst="rect">
            <a:avLst/>
          </a:prstGeom>
          <a:noFill/>
          <a:extLst>
            <a:ext uri="{909E8E84-426E-40DD-AFC4-6F175D3DCCD1}">
              <a14:hiddenFill xmlns:a14="http://schemas.microsoft.com/office/drawing/2010/main">
                <a:solidFill>
                  <a:srgbClr val="FFFFFF"/>
                </a:solidFill>
              </a14:hiddenFill>
            </a:ext>
          </a:extLst>
        </p:spPr>
      </p:pic>
      <p:sp>
        <p:nvSpPr>
          <p:cNvPr id="2064" name="TextBox 2063">
            <a:extLst>
              <a:ext uri="{FF2B5EF4-FFF2-40B4-BE49-F238E27FC236}">
                <a16:creationId xmlns:a16="http://schemas.microsoft.com/office/drawing/2014/main" id="{E8A7E74E-C135-10BD-EB6A-1DD3043AE01D}"/>
              </a:ext>
            </a:extLst>
          </p:cNvPr>
          <p:cNvSpPr txBox="1"/>
          <p:nvPr/>
        </p:nvSpPr>
        <p:spPr>
          <a:xfrm>
            <a:off x="8522520" y="468569"/>
            <a:ext cx="910699" cy="307777"/>
          </a:xfrm>
          <a:prstGeom prst="rect">
            <a:avLst/>
          </a:prstGeom>
          <a:noFill/>
        </p:spPr>
        <p:txBody>
          <a:bodyPr wrap="none" rtlCol="0">
            <a:spAutoFit/>
          </a:bodyPr>
          <a:lstStyle/>
          <a:p>
            <a:r>
              <a:rPr lang="en-IN" sz="1400" dirty="0"/>
              <a:t>Sector 15 </a:t>
            </a:r>
          </a:p>
        </p:txBody>
      </p:sp>
      <p:pic>
        <p:nvPicPr>
          <p:cNvPr id="2065" name="Picture 10" descr="Drop-Down Icons - Free SVG &amp; PNG Drop-Down Images - Noun Project">
            <a:extLst>
              <a:ext uri="{FF2B5EF4-FFF2-40B4-BE49-F238E27FC236}">
                <a16:creationId xmlns:a16="http://schemas.microsoft.com/office/drawing/2014/main" id="{CCE471A0-7630-E754-9FED-FA9BF5B4AF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9551" y="648361"/>
            <a:ext cx="216816" cy="67389"/>
          </a:xfrm>
          <a:prstGeom prst="rect">
            <a:avLst/>
          </a:prstGeom>
          <a:noFill/>
          <a:extLst>
            <a:ext uri="{909E8E84-426E-40DD-AFC4-6F175D3DCCD1}">
              <a14:hiddenFill xmlns:a14="http://schemas.microsoft.com/office/drawing/2010/main">
                <a:solidFill>
                  <a:srgbClr val="FFFFFF"/>
                </a:solidFill>
              </a14:hiddenFill>
            </a:ext>
          </a:extLst>
        </p:spPr>
      </p:pic>
      <p:sp>
        <p:nvSpPr>
          <p:cNvPr id="2066" name="Rectangle: Rounded Corners 2065">
            <a:extLst>
              <a:ext uri="{FF2B5EF4-FFF2-40B4-BE49-F238E27FC236}">
                <a16:creationId xmlns:a16="http://schemas.microsoft.com/office/drawing/2014/main" id="{019E7454-BE9E-03FA-5BD8-5F89D5E9C515}"/>
              </a:ext>
            </a:extLst>
          </p:cNvPr>
          <p:cNvSpPr/>
          <p:nvPr/>
        </p:nvSpPr>
        <p:spPr>
          <a:xfrm>
            <a:off x="8407454" y="810705"/>
            <a:ext cx="2636380" cy="99603"/>
          </a:xfrm>
          <a:prstGeom prst="roundRect">
            <a:avLst/>
          </a:prstGeom>
          <a:solidFill>
            <a:schemeClr val="bg1">
              <a:lumMod val="85000"/>
            </a:schemeClr>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2067" name="Picture 14" descr="Gold Crown symbol Clip Art Free PNG ...">
            <a:extLst>
              <a:ext uri="{FF2B5EF4-FFF2-40B4-BE49-F238E27FC236}">
                <a16:creationId xmlns:a16="http://schemas.microsoft.com/office/drawing/2014/main" id="{6ADD431B-1C90-A181-5955-1C8EDDFAEC1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17272" y="424494"/>
            <a:ext cx="297950" cy="374265"/>
          </a:xfrm>
          <a:prstGeom prst="rect">
            <a:avLst/>
          </a:prstGeom>
          <a:noFill/>
          <a:extLst>
            <a:ext uri="{909E8E84-426E-40DD-AFC4-6F175D3DCCD1}">
              <a14:hiddenFill xmlns:a14="http://schemas.microsoft.com/office/drawing/2010/main">
                <a:solidFill>
                  <a:srgbClr val="FFFFFF"/>
                </a:solidFill>
              </a14:hiddenFill>
            </a:ext>
          </a:extLst>
        </p:spPr>
      </p:pic>
      <p:pic>
        <p:nvPicPr>
          <p:cNvPr id="2069" name="Picture 6" descr="User Icon Stock Illustrations – 503,154 ...">
            <a:extLst>
              <a:ext uri="{FF2B5EF4-FFF2-40B4-BE49-F238E27FC236}">
                <a16:creationId xmlns:a16="http://schemas.microsoft.com/office/drawing/2014/main" id="{0D64B5A0-5FD0-A6FD-77FE-EE008CB8D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1731" y="300972"/>
            <a:ext cx="424206" cy="414778"/>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12" descr="Voice Control Icon. Trendy Voice ...">
            <a:extLst>
              <a:ext uri="{FF2B5EF4-FFF2-40B4-BE49-F238E27FC236}">
                <a16:creationId xmlns:a16="http://schemas.microsoft.com/office/drawing/2014/main" id="{4C3E6B90-7F5B-54D3-0776-896EFA1A27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12537" y="424494"/>
            <a:ext cx="370886" cy="395926"/>
          </a:xfrm>
          <a:prstGeom prst="rect">
            <a:avLst/>
          </a:prstGeom>
          <a:noFill/>
          <a:extLst>
            <a:ext uri="{909E8E84-426E-40DD-AFC4-6F175D3DCCD1}">
              <a14:hiddenFill xmlns:a14="http://schemas.microsoft.com/office/drawing/2010/main">
                <a:solidFill>
                  <a:srgbClr val="FFFFFF"/>
                </a:solidFill>
              </a14:hiddenFill>
            </a:ext>
          </a:extLst>
        </p:spPr>
      </p:pic>
      <p:sp>
        <p:nvSpPr>
          <p:cNvPr id="2072" name="Rectangle: Rounded Corners 2071">
            <a:extLst>
              <a:ext uri="{FF2B5EF4-FFF2-40B4-BE49-F238E27FC236}">
                <a16:creationId xmlns:a16="http://schemas.microsoft.com/office/drawing/2014/main" id="{7E873AEE-A7C7-6A48-80F0-A583CCF5BD34}"/>
              </a:ext>
            </a:extLst>
          </p:cNvPr>
          <p:cNvSpPr/>
          <p:nvPr/>
        </p:nvSpPr>
        <p:spPr>
          <a:xfrm>
            <a:off x="8407454" y="1008942"/>
            <a:ext cx="2872050" cy="5360614"/>
          </a:xfrm>
          <a:prstGeom prst="roundRect">
            <a:avLst>
              <a:gd name="adj" fmla="val 5338"/>
            </a:avLst>
          </a:prstGeom>
          <a:ln/>
        </p:spPr>
        <p:style>
          <a:lnRef idx="2">
            <a:schemeClr val="dk1"/>
          </a:lnRef>
          <a:fillRef idx="1">
            <a:schemeClr val="lt1"/>
          </a:fillRef>
          <a:effectRef idx="0">
            <a:schemeClr val="dk1"/>
          </a:effectRef>
          <a:fontRef idx="minor">
            <a:schemeClr val="dk1"/>
          </a:fontRef>
        </p:style>
        <p:txBody>
          <a:bodyPr rtlCol="0" anchor="ctr"/>
          <a:lstStyle/>
          <a:p>
            <a:endParaRPr lang="en-IN" dirty="0"/>
          </a:p>
        </p:txBody>
      </p:sp>
      <p:pic>
        <p:nvPicPr>
          <p:cNvPr id="2073" name="Picture 2072">
            <a:extLst>
              <a:ext uri="{FF2B5EF4-FFF2-40B4-BE49-F238E27FC236}">
                <a16:creationId xmlns:a16="http://schemas.microsoft.com/office/drawing/2014/main" id="{E1AD5872-267B-72E5-08B8-CA7983B64715}"/>
              </a:ext>
            </a:extLst>
          </p:cNvPr>
          <p:cNvPicPr>
            <a:picLocks noChangeAspect="1"/>
          </p:cNvPicPr>
          <p:nvPr/>
        </p:nvPicPr>
        <p:blipFill>
          <a:blip r:embed="rId6"/>
          <a:stretch>
            <a:fillRect/>
          </a:stretch>
        </p:blipFill>
        <p:spPr>
          <a:xfrm>
            <a:off x="8521311" y="1120702"/>
            <a:ext cx="2644336" cy="616051"/>
          </a:xfrm>
          <a:prstGeom prst="rect">
            <a:avLst/>
          </a:prstGeom>
        </p:spPr>
      </p:pic>
      <p:sp>
        <p:nvSpPr>
          <p:cNvPr id="2074" name="Rectangle: Rounded Corners 2073">
            <a:extLst>
              <a:ext uri="{FF2B5EF4-FFF2-40B4-BE49-F238E27FC236}">
                <a16:creationId xmlns:a16="http://schemas.microsoft.com/office/drawing/2014/main" id="{436F0397-9A1E-1DCE-1BA7-A06D0950FD36}"/>
              </a:ext>
            </a:extLst>
          </p:cNvPr>
          <p:cNvSpPr/>
          <p:nvPr/>
        </p:nvSpPr>
        <p:spPr>
          <a:xfrm>
            <a:off x="8521312" y="1907220"/>
            <a:ext cx="2644335" cy="1178879"/>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b="1" dirty="0">
                <a:solidFill>
                  <a:schemeClr val="tx1"/>
                </a:solidFill>
              </a:rPr>
              <a:t>Wheel chair accessible taxi</a:t>
            </a:r>
            <a:br>
              <a:rPr lang="en-IN" sz="1400" b="1" dirty="0">
                <a:solidFill>
                  <a:schemeClr val="tx1"/>
                </a:solidFill>
              </a:rPr>
            </a:br>
            <a:r>
              <a:rPr lang="en-IN" sz="1400" b="1" dirty="0">
                <a:solidFill>
                  <a:schemeClr val="tx1"/>
                </a:solidFill>
              </a:rPr>
              <a:t>Low floor taxi easy to get in</a:t>
            </a:r>
            <a:br>
              <a:rPr lang="en-IN" sz="1400" b="1" dirty="0">
                <a:solidFill>
                  <a:schemeClr val="tx1"/>
                </a:solidFill>
              </a:rPr>
            </a:br>
            <a:r>
              <a:rPr lang="en-IN" sz="1400" b="1" dirty="0">
                <a:solidFill>
                  <a:schemeClr val="tx1"/>
                </a:solidFill>
              </a:rPr>
              <a:t>large foot space taxi </a:t>
            </a:r>
            <a:endParaRPr lang="en-IN" sz="1400" dirty="0">
              <a:solidFill>
                <a:schemeClr val="tx1"/>
              </a:solidFill>
            </a:endParaRPr>
          </a:p>
        </p:txBody>
      </p:sp>
      <p:cxnSp>
        <p:nvCxnSpPr>
          <p:cNvPr id="2076" name="Straight Connector 2075">
            <a:extLst>
              <a:ext uri="{FF2B5EF4-FFF2-40B4-BE49-F238E27FC236}">
                <a16:creationId xmlns:a16="http://schemas.microsoft.com/office/drawing/2014/main" id="{7922E587-8769-CE2C-2A8F-B25084177478}"/>
              </a:ext>
            </a:extLst>
          </p:cNvPr>
          <p:cNvCxnSpPr/>
          <p:nvPr/>
        </p:nvCxnSpPr>
        <p:spPr>
          <a:xfrm>
            <a:off x="8490422" y="2362200"/>
            <a:ext cx="26443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4D395A0E-3AC9-84D2-04A6-BAB74BBE733F}"/>
              </a:ext>
            </a:extLst>
          </p:cNvPr>
          <p:cNvCxnSpPr>
            <a:cxnSpLocks/>
          </p:cNvCxnSpPr>
          <p:nvPr/>
        </p:nvCxnSpPr>
        <p:spPr>
          <a:xfrm>
            <a:off x="8521311" y="2580610"/>
            <a:ext cx="26443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3B4EFE3A-6232-6C70-EBC7-B936D50924B8}"/>
              </a:ext>
            </a:extLst>
          </p:cNvPr>
          <p:cNvCxnSpPr/>
          <p:nvPr/>
        </p:nvCxnSpPr>
        <p:spPr>
          <a:xfrm>
            <a:off x="8490422" y="2800350"/>
            <a:ext cx="2644336" cy="0"/>
          </a:xfrm>
          <a:prstGeom prst="line">
            <a:avLst/>
          </a:prstGeom>
        </p:spPr>
        <p:style>
          <a:lnRef idx="1">
            <a:schemeClr val="accent1"/>
          </a:lnRef>
          <a:fillRef idx="0">
            <a:schemeClr val="accent1"/>
          </a:fillRef>
          <a:effectRef idx="0">
            <a:schemeClr val="accent1"/>
          </a:effectRef>
          <a:fontRef idx="minor">
            <a:schemeClr val="tx1"/>
          </a:fontRef>
        </p:style>
      </p:cxnSp>
      <p:sp>
        <p:nvSpPr>
          <p:cNvPr id="2084" name="Rectangle: Rounded Corners 2083">
            <a:extLst>
              <a:ext uri="{FF2B5EF4-FFF2-40B4-BE49-F238E27FC236}">
                <a16:creationId xmlns:a16="http://schemas.microsoft.com/office/drawing/2014/main" id="{992EE1CF-2B7A-52FA-C0CF-EC04554FB9F7}"/>
              </a:ext>
            </a:extLst>
          </p:cNvPr>
          <p:cNvSpPr/>
          <p:nvPr/>
        </p:nvSpPr>
        <p:spPr>
          <a:xfrm>
            <a:off x="8521313" y="3263525"/>
            <a:ext cx="2644334" cy="903907"/>
          </a:xfrm>
          <a:prstGeom prst="roundRect">
            <a:avLst>
              <a:gd name="adj" fmla="val 9465"/>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b="1" dirty="0">
                <a:solidFill>
                  <a:srgbClr val="FF0000"/>
                </a:solidFill>
              </a:rPr>
              <a:t>Reminder: please enter phone number of your nominee</a:t>
            </a:r>
            <a:endParaRPr lang="en-IN" sz="1400" dirty="0">
              <a:solidFill>
                <a:srgbClr val="FF0000"/>
              </a:solidFill>
            </a:endParaRPr>
          </a:p>
        </p:txBody>
      </p:sp>
    </p:spTree>
    <p:extLst>
      <p:ext uri="{BB962C8B-B14F-4D97-AF65-F5344CB8AC3E}">
        <p14:creationId xmlns:p14="http://schemas.microsoft.com/office/powerpoint/2010/main" val="2973817729"/>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711</TotalTime>
  <Words>1676</Words>
  <Application>Microsoft Office PowerPoint</Application>
  <PresentationFormat>Widescreen</PresentationFormat>
  <Paragraphs>207</Paragraphs>
  <Slides>24</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24</vt:i4>
      </vt:variant>
    </vt:vector>
  </HeadingPairs>
  <TitlesOfParts>
    <vt:vector size="35" baseType="lpstr">
      <vt:lpstr>Arial</vt:lpstr>
      <vt:lpstr>Arial</vt:lpstr>
      <vt:lpstr>Bahnschrift Light</vt:lpstr>
      <vt:lpstr>Calibri</vt:lpstr>
      <vt:lpstr>Calibri Light</vt:lpstr>
      <vt:lpstr>Courier New</vt:lpstr>
      <vt:lpstr>Impact</vt:lpstr>
      <vt:lpstr>Wingdings</vt:lpstr>
      <vt:lpstr>Retrospect</vt:lpstr>
      <vt:lpstr>Main Event</vt:lpstr>
      <vt:lpstr>Office Theme</vt:lpstr>
      <vt:lpstr>UBER CARE FOR ELDERLY</vt:lpstr>
      <vt:lpstr>HARSH VARDHAN</vt:lpstr>
      <vt:lpstr>PRODUCT ROADMAP</vt:lpstr>
      <vt:lpstr>RESEARCH PHASE</vt:lpstr>
      <vt:lpstr>RESEARCH PHASE </vt:lpstr>
      <vt:lpstr>RESEARCH PHASE </vt:lpstr>
      <vt:lpstr>DESIGN PHASE</vt:lpstr>
      <vt:lpstr>USER FLOW </vt:lpstr>
      <vt:lpstr>PowerPoint Presentation</vt:lpstr>
      <vt:lpstr>PowerPoint Presentation</vt:lpstr>
      <vt:lpstr>DEVELOPMENT PHASE </vt:lpstr>
      <vt:lpstr>TESTING PHASE     </vt:lpstr>
      <vt:lpstr>TESTING PHASE     </vt:lpstr>
      <vt:lpstr>DEPLOYMENT PHASE     </vt:lpstr>
      <vt:lpstr>DEPLOYMENT PHASE     </vt:lpstr>
      <vt:lpstr>FEATURE PRIORITIZATION</vt:lpstr>
      <vt:lpstr>PRIORITIZE FEATURES</vt:lpstr>
      <vt:lpstr>LAUNCH STRATEGY</vt:lpstr>
      <vt:lpstr>PowerPoint Presentation</vt:lpstr>
      <vt:lpstr>TARGET MARKET    </vt:lpstr>
      <vt:lpstr>MARKETING CHANNELS     </vt:lpstr>
      <vt:lpstr>TACTICS</vt:lpstr>
      <vt:lpstr>BUDGET ALLOWANCE</vt:lpstr>
      <vt:lpstr>KEY POINT INDICATORS (KPIs)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 vardhan</dc:creator>
  <cp:lastModifiedBy>harsh vardhan</cp:lastModifiedBy>
  <cp:revision>156</cp:revision>
  <dcterms:created xsi:type="dcterms:W3CDTF">2024-06-03T16:44:01Z</dcterms:created>
  <dcterms:modified xsi:type="dcterms:W3CDTF">2024-06-04T13:46:21Z</dcterms:modified>
</cp:coreProperties>
</file>