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1" r:id="rId2"/>
    <p:sldId id="301" r:id="rId3"/>
    <p:sldId id="290" r:id="rId4"/>
    <p:sldId id="298" r:id="rId5"/>
    <p:sldId id="299" r:id="rId6"/>
    <p:sldId id="269" r:id="rId7"/>
    <p:sldId id="268" r:id="rId8"/>
    <p:sldId id="279" r:id="rId9"/>
    <p:sldId id="278" r:id="rId10"/>
    <p:sldId id="258" r:id="rId11"/>
    <p:sldId id="293" r:id="rId12"/>
    <p:sldId id="288" r:id="rId13"/>
    <p:sldId id="270" r:id="rId14"/>
    <p:sldId id="294" r:id="rId15"/>
    <p:sldId id="295" r:id="rId16"/>
    <p:sldId id="271" r:id="rId17"/>
    <p:sldId id="287" r:id="rId18"/>
    <p:sldId id="272" r:id="rId19"/>
    <p:sldId id="273" r:id="rId20"/>
    <p:sldId id="300" r:id="rId21"/>
    <p:sldId id="274" r:id="rId22"/>
    <p:sldId id="275" r:id="rId23"/>
    <p:sldId id="276" r:id="rId24"/>
    <p:sldId id="277" r:id="rId25"/>
    <p:sldId id="285" r:id="rId26"/>
    <p:sldId id="286" r:id="rId27"/>
    <p:sldId id="292" r:id="rId28"/>
    <p:sldId id="289" r:id="rId29"/>
    <p:sldId id="280" r:id="rId30"/>
    <p:sldId id="281" r:id="rId31"/>
    <p:sldId id="282" r:id="rId32"/>
    <p:sldId id="283" r:id="rId33"/>
    <p:sldId id="28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05C16AD-5395-40DD-AB2C-4E920A65809B}" type="datetimeFigureOut">
              <a:rPr lang="en-US" smtClean="0"/>
              <a:t>10/30/2020</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52ADD3C-C93D-466F-AD92-BAD68289A62E}"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5C16AD-5395-40DD-AB2C-4E920A65809B}"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ADD3C-C93D-466F-AD92-BAD68289A6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5C16AD-5395-40DD-AB2C-4E920A65809B}"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ADD3C-C93D-466F-AD92-BAD68289A6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C16AD-5395-40DD-AB2C-4E920A65809B}"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ADD3C-C93D-466F-AD92-BAD68289A6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C16AD-5395-40DD-AB2C-4E920A65809B}"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ADD3C-C93D-466F-AD92-BAD68289A6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05C16AD-5395-40DD-AB2C-4E920A65809B}" type="datetimeFigureOut">
              <a:rPr lang="en-US" smtClean="0"/>
              <a:t>10/30/2020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ADD3C-C93D-466F-AD92-BAD68289A62E}"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C16AD-5395-40DD-AB2C-4E920A65809B}" type="datetimeFigureOut">
              <a:rPr lang="en-US" smtClean="0"/>
              <a:t>10/30/2020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ADD3C-C93D-466F-AD92-BAD68289A6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5C16AD-5395-40DD-AB2C-4E920A65809B}" type="datetimeFigureOut">
              <a:rPr lang="en-US" smtClean="0"/>
              <a:t>10/30/2020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ADD3C-C93D-466F-AD92-BAD68289A6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C16AD-5395-40DD-AB2C-4E920A65809B}" type="datetimeFigureOut">
              <a:rPr lang="en-US" smtClean="0"/>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ADD3C-C93D-466F-AD92-BAD68289A6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05C16AD-5395-40DD-AB2C-4E920A65809B}" type="datetimeFigureOut">
              <a:rPr lang="en-US" smtClean="0"/>
              <a:t>10/30/2020</a:t>
            </a:fld>
            <a:endParaRPr lang="en-US"/>
          </a:p>
        </p:txBody>
      </p:sp>
      <p:sp>
        <p:nvSpPr>
          <p:cNvPr id="7" name="Slide Number Placeholder 6"/>
          <p:cNvSpPr>
            <a:spLocks noGrp="1"/>
          </p:cNvSpPr>
          <p:nvPr>
            <p:ph type="sldNum" sz="quarter" idx="12"/>
          </p:nvPr>
        </p:nvSpPr>
        <p:spPr/>
        <p:txBody>
          <a:bodyPr/>
          <a:lstStyle/>
          <a:p>
            <a:fld id="{E52ADD3C-C93D-466F-AD92-BAD68289A62E}"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C16AD-5395-40DD-AB2C-4E920A65809B}" type="datetimeFigureOut">
              <a:rPr lang="en-US" smtClean="0"/>
              <a:t>10/30/2020</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E52ADD3C-C93D-466F-AD92-BAD68289A62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05C16AD-5395-40DD-AB2C-4E920A65809B}" type="datetimeFigureOut">
              <a:rPr lang="en-US" smtClean="0"/>
              <a:t>10/30/2020</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52ADD3C-C93D-466F-AD92-BAD68289A6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vahan.nic.in/nrservices/faces/user/login.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762000" y="914400"/>
            <a:ext cx="7391400" cy="5562600"/>
          </a:xfrm>
        </p:spPr>
      </p:pic>
    </p:spTree>
    <p:extLst>
      <p:ext uri="{BB962C8B-B14F-4D97-AF65-F5344CB8AC3E}">
        <p14:creationId xmlns:p14="http://schemas.microsoft.com/office/powerpoint/2010/main" val="204127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login</a:t>
            </a:r>
          </a:p>
        </p:txBody>
      </p:sp>
      <p:sp>
        <p:nvSpPr>
          <p:cNvPr id="3" name="Content Placeholder 2"/>
          <p:cNvSpPr>
            <a:spLocks noGrp="1"/>
          </p:cNvSpPr>
          <p:nvPr>
            <p:ph idx="1"/>
          </p:nvPr>
        </p:nvSpPr>
        <p:spPr/>
        <p:txBody>
          <a:bodyPr>
            <a:normAutofit/>
          </a:bodyPr>
          <a:lstStyle/>
          <a:p>
            <a:r>
              <a:rPr lang="en-US" dirty="0"/>
              <a:t>First fill email id and  password then enter in this system.</a:t>
            </a:r>
          </a:p>
          <a:p>
            <a:r>
              <a:rPr lang="en-US" dirty="0"/>
              <a:t>Important both  email and password for enter this system.                                                                                                          </a:t>
            </a:r>
          </a:p>
          <a:p>
            <a:endParaRPr lang="en-US" dirty="0"/>
          </a:p>
          <a:p>
            <a:r>
              <a:rPr lang="en-US" dirty="0"/>
              <a:t>Every network user can have their own username and password to log in to the interface</a:t>
            </a:r>
          </a:p>
          <a:p>
            <a:endParaRPr lang="en-US" dirty="0"/>
          </a:p>
        </p:txBody>
      </p:sp>
    </p:spTree>
    <p:extLst>
      <p:ext uri="{BB962C8B-B14F-4D97-AF65-F5344CB8AC3E}">
        <p14:creationId xmlns:p14="http://schemas.microsoft.com/office/powerpoint/2010/main" val="173260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Login</a:t>
            </a:r>
          </a:p>
        </p:txBody>
      </p:sp>
      <p:sp>
        <p:nvSpPr>
          <p:cNvPr id="3" name="Content Placeholder 2"/>
          <p:cNvSpPr>
            <a:spLocks noGrp="1"/>
          </p:cNvSpPr>
          <p:nvPr>
            <p:ph idx="1"/>
          </p:nvPr>
        </p:nvSpPr>
        <p:spPr/>
        <p:txBody>
          <a:bodyPr/>
          <a:lstStyle/>
          <a:p>
            <a:r>
              <a:rPr lang="en-US" dirty="0"/>
              <a:t>To login into the Online Car Selling application we need two properties, Username and Password. </a:t>
            </a:r>
          </a:p>
          <a:p>
            <a:r>
              <a:rPr lang="en-US" dirty="0"/>
              <a:t>When connected to the background management platform that is to URL then the administrator login page will be displayed and will ask the username and password, according to the administrator views on the management page. </a:t>
            </a:r>
          </a:p>
        </p:txBody>
      </p:sp>
    </p:spTree>
    <p:extLst>
      <p:ext uri="{BB962C8B-B14F-4D97-AF65-F5344CB8AC3E}">
        <p14:creationId xmlns:p14="http://schemas.microsoft.com/office/powerpoint/2010/main" val="294399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from GUI</a:t>
            </a:r>
          </a:p>
        </p:txBody>
      </p:sp>
      <p:sp>
        <p:nvSpPr>
          <p:cNvPr id="3" name="Content Placeholder 2"/>
          <p:cNvSpPr>
            <a:spLocks noGrp="1"/>
          </p:cNvSpPr>
          <p:nvPr>
            <p:ph idx="1"/>
          </p:nvPr>
        </p:nvSpPr>
        <p:spPr/>
        <p:txBody>
          <a:bodyPr>
            <a:normAutofit lnSpcReduction="10000"/>
          </a:bodyPr>
          <a:lstStyle/>
          <a:p>
            <a:r>
              <a:rPr lang="en-US" dirty="0"/>
              <a:t>The login page was designed in ASP.NET which is linked with the SQL Server Database via a .</a:t>
            </a:r>
            <a:r>
              <a:rPr lang="en-US" dirty="0" err="1"/>
              <a:t>mdf</a:t>
            </a:r>
            <a:r>
              <a:rPr lang="en-US" dirty="0"/>
              <a:t> file or driver manager.</a:t>
            </a:r>
          </a:p>
          <a:p>
            <a:r>
              <a:rPr lang="en-US" dirty="0"/>
              <a:t>To login every client needs to put the username and password that were used during registration.</a:t>
            </a:r>
          </a:p>
          <a:p>
            <a:r>
              <a:rPr lang="en-US" dirty="0"/>
              <a:t>So login page, Login1.aspx is connected with the SQL via driver manager. </a:t>
            </a:r>
          </a:p>
        </p:txBody>
      </p:sp>
    </p:spTree>
    <p:extLst>
      <p:ext uri="{BB962C8B-B14F-4D97-AF65-F5344CB8AC3E}">
        <p14:creationId xmlns:p14="http://schemas.microsoft.com/office/powerpoint/2010/main" val="384461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login system</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312951" y="2324100"/>
            <a:ext cx="6237111" cy="3508375"/>
          </a:xfrm>
        </p:spPr>
      </p:pic>
    </p:spTree>
    <p:extLst>
      <p:ext uri="{BB962C8B-B14F-4D97-AF65-F5344CB8AC3E}">
        <p14:creationId xmlns:p14="http://schemas.microsoft.com/office/powerpoint/2010/main" val="278835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account</a:t>
            </a:r>
          </a:p>
        </p:txBody>
      </p:sp>
      <p:sp>
        <p:nvSpPr>
          <p:cNvPr id="3" name="Content Placeholder 2"/>
          <p:cNvSpPr>
            <a:spLocks noGrp="1"/>
          </p:cNvSpPr>
          <p:nvPr>
            <p:ph idx="1"/>
          </p:nvPr>
        </p:nvSpPr>
        <p:spPr/>
        <p:txBody>
          <a:bodyPr>
            <a:normAutofit/>
          </a:bodyPr>
          <a:lstStyle/>
          <a:p>
            <a:r>
              <a:rPr lang="en-US" dirty="0"/>
              <a:t>A user account allows or does not allow a user to connect to a network, another computer, or other shares.</a:t>
            </a:r>
          </a:p>
          <a:p>
            <a:r>
              <a:rPr lang="en-US" dirty="0"/>
              <a:t>. Any network that has multiple users requires user accounts. </a:t>
            </a:r>
          </a:p>
          <a:p>
            <a:r>
              <a:rPr lang="en-US" dirty="0"/>
              <a:t> A good example of a user account is an Internet or your e-mail account.</a:t>
            </a:r>
            <a:br>
              <a:rPr lang="en-US" dirty="0"/>
            </a:br>
            <a:endParaRPr lang="en-US" dirty="0"/>
          </a:p>
        </p:txBody>
      </p:sp>
    </p:spTree>
    <p:extLst>
      <p:ext uri="{BB962C8B-B14F-4D97-AF65-F5344CB8AC3E}">
        <p14:creationId xmlns:p14="http://schemas.microsoft.com/office/powerpoint/2010/main" val="242031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account page</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312951" y="2324100"/>
            <a:ext cx="6237111" cy="3508375"/>
          </a:xfrm>
        </p:spPr>
      </p:pic>
    </p:spTree>
    <p:extLst>
      <p:ext uri="{BB962C8B-B14F-4D97-AF65-F5344CB8AC3E}">
        <p14:creationId xmlns:p14="http://schemas.microsoft.com/office/powerpoint/2010/main" val="1503377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registration</a:t>
            </a:r>
          </a:p>
        </p:txBody>
      </p:sp>
      <p:sp>
        <p:nvSpPr>
          <p:cNvPr id="3" name="Content Placeholder 2"/>
          <p:cNvSpPr>
            <a:spLocks noGrp="1"/>
          </p:cNvSpPr>
          <p:nvPr>
            <p:ph idx="1"/>
          </p:nvPr>
        </p:nvSpPr>
        <p:spPr/>
        <p:txBody>
          <a:bodyPr/>
          <a:lstStyle/>
          <a:p>
            <a:r>
              <a:rPr lang="en-US" dirty="0"/>
              <a:t>User Registration plugin provides you with an easy way to create frontend user registration form and login form.</a:t>
            </a:r>
          </a:p>
          <a:p>
            <a:r>
              <a:rPr lang="en-US" dirty="0"/>
              <a:t>The plugin is lightweight, extendible, and can be used to create any type of registration form.</a:t>
            </a:r>
          </a:p>
        </p:txBody>
      </p:sp>
    </p:spTree>
    <p:extLst>
      <p:ext uri="{BB962C8B-B14F-4D97-AF65-F5344CB8AC3E}">
        <p14:creationId xmlns:p14="http://schemas.microsoft.com/office/powerpoint/2010/main" val="1295912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 </a:t>
            </a:r>
            <a:r>
              <a:rPr lang="en-US" dirty="0" err="1"/>
              <a:t>fromGUI</a:t>
            </a:r>
            <a:endParaRPr lang="en-US" dirty="0"/>
          </a:p>
        </p:txBody>
      </p:sp>
      <p:sp>
        <p:nvSpPr>
          <p:cNvPr id="3" name="Content Placeholder 2"/>
          <p:cNvSpPr>
            <a:spLocks noGrp="1"/>
          </p:cNvSpPr>
          <p:nvPr>
            <p:ph idx="1"/>
          </p:nvPr>
        </p:nvSpPr>
        <p:spPr/>
        <p:txBody>
          <a:bodyPr>
            <a:normAutofit lnSpcReduction="10000"/>
          </a:bodyPr>
          <a:lstStyle/>
          <a:p>
            <a:r>
              <a:rPr lang="en-US" dirty="0"/>
              <a:t>The registration page was designed in ASP.NET which is linked with the SQL Server Database via a .</a:t>
            </a:r>
            <a:r>
              <a:rPr lang="en-US" dirty="0" err="1"/>
              <a:t>mdf</a:t>
            </a:r>
            <a:r>
              <a:rPr lang="en-US" dirty="0"/>
              <a:t> file or driver manager</a:t>
            </a:r>
          </a:p>
          <a:p>
            <a:r>
              <a:rPr lang="en-US" dirty="0"/>
              <a:t>Every field offers the user to put personal information.</a:t>
            </a:r>
          </a:p>
          <a:p>
            <a:r>
              <a:rPr lang="en-US" dirty="0"/>
              <a:t>So the registration page Registration.aspx is connected with the SQL via driver manager</a:t>
            </a:r>
          </a:p>
        </p:txBody>
      </p:sp>
    </p:spTree>
    <p:extLst>
      <p:ext uri="{BB962C8B-B14F-4D97-AF65-F5344CB8AC3E}">
        <p14:creationId xmlns:p14="http://schemas.microsoft.com/office/powerpoint/2010/main" val="513797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registration</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312951" y="2324100"/>
            <a:ext cx="6237111" cy="3508375"/>
          </a:xfrm>
        </p:spPr>
      </p:pic>
    </p:spTree>
    <p:extLst>
      <p:ext uri="{BB962C8B-B14F-4D97-AF65-F5344CB8AC3E}">
        <p14:creationId xmlns:p14="http://schemas.microsoft.com/office/powerpoint/2010/main" val="1951577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vehicle </a:t>
            </a:r>
          </a:p>
        </p:txBody>
      </p:sp>
      <p:sp>
        <p:nvSpPr>
          <p:cNvPr id="3" name="Content Placeholder 2"/>
          <p:cNvSpPr>
            <a:spLocks noGrp="1"/>
          </p:cNvSpPr>
          <p:nvPr>
            <p:ph idx="1"/>
          </p:nvPr>
        </p:nvSpPr>
        <p:spPr/>
        <p:txBody>
          <a:bodyPr>
            <a:normAutofit fontScale="85000" lnSpcReduction="20000"/>
          </a:bodyPr>
          <a:lstStyle/>
          <a:p>
            <a:r>
              <a:rPr lang="en-US" dirty="0"/>
              <a:t>Search box in write any car name.</a:t>
            </a:r>
          </a:p>
          <a:p>
            <a:endParaRPr lang="en-US" dirty="0"/>
          </a:p>
          <a:p>
            <a:r>
              <a:rPr lang="en-US" dirty="0"/>
              <a:t> car details are visible front of you.</a:t>
            </a:r>
          </a:p>
          <a:p>
            <a:endParaRPr lang="en-US" dirty="0"/>
          </a:p>
          <a:p>
            <a:r>
              <a:rPr lang="en-US" dirty="0"/>
              <a:t>You need the car number plate details to get the required information.</a:t>
            </a:r>
          </a:p>
          <a:p>
            <a:endParaRPr lang="en-US" dirty="0"/>
          </a:p>
          <a:p>
            <a:r>
              <a:rPr lang="en-US" dirty="0"/>
              <a:t>Visit the official website of </a:t>
            </a:r>
            <a:r>
              <a:rPr lang="en-US" dirty="0">
                <a:hlinkClick r:id="rId2"/>
              </a:rPr>
              <a:t>VAHAN</a:t>
            </a:r>
            <a:r>
              <a:rPr lang="en-US" dirty="0"/>
              <a:t> and click on 'Know Your Vehicle Details' and enter the required details to get your car registration certificate details.</a:t>
            </a:r>
            <a:br>
              <a:rPr lang="en-US" dirty="0"/>
            </a:br>
            <a:endParaRPr lang="en-US" dirty="0"/>
          </a:p>
        </p:txBody>
      </p:sp>
    </p:spTree>
    <p:extLst>
      <p:ext uri="{BB962C8B-B14F-4D97-AF65-F5344CB8AC3E}">
        <p14:creationId xmlns:p14="http://schemas.microsoft.com/office/powerpoint/2010/main" val="317086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Project no –65</a:t>
            </a:r>
            <a:br>
              <a:rPr lang="en-US" dirty="0" smtClean="0"/>
            </a:br>
            <a:r>
              <a:rPr lang="en-US" dirty="0" smtClean="0"/>
              <a:t>       Group no  _06 </a:t>
            </a:r>
            <a:endParaRPr lang="en-US" dirty="0"/>
          </a:p>
        </p:txBody>
      </p:sp>
      <p:sp>
        <p:nvSpPr>
          <p:cNvPr id="3" name="Content Placeholder 2"/>
          <p:cNvSpPr>
            <a:spLocks noGrp="1"/>
          </p:cNvSpPr>
          <p:nvPr>
            <p:ph idx="1"/>
          </p:nvPr>
        </p:nvSpPr>
        <p:spPr/>
        <p:txBody>
          <a:bodyPr/>
          <a:lstStyle/>
          <a:p>
            <a:r>
              <a:rPr lang="en-US" dirty="0" smtClean="0"/>
              <a:t>NAME                         </a:t>
            </a:r>
            <a:r>
              <a:rPr lang="en-US" dirty="0" smtClean="0"/>
              <a:t>R0LL </a:t>
            </a:r>
            <a:r>
              <a:rPr lang="en-US" dirty="0" smtClean="0"/>
              <a:t>NO</a:t>
            </a:r>
          </a:p>
          <a:p>
            <a:r>
              <a:rPr lang="en-US" dirty="0" smtClean="0"/>
              <a:t>VIPUL PAL --------------- 04</a:t>
            </a:r>
          </a:p>
          <a:p>
            <a:r>
              <a:rPr lang="en-US" dirty="0" smtClean="0"/>
              <a:t>SUMIT SINGH ----------- 05</a:t>
            </a:r>
          </a:p>
          <a:p>
            <a:r>
              <a:rPr lang="en-US" dirty="0" smtClean="0"/>
              <a:t>HARSH PANDAY ------ 15</a:t>
            </a:r>
          </a:p>
          <a:p>
            <a:endParaRPr lang="en-US" dirty="0"/>
          </a:p>
          <a:p>
            <a:r>
              <a:rPr lang="en-US" dirty="0" smtClean="0"/>
              <a:t>SUBJECT TEACHER ---- DR. </a:t>
            </a:r>
            <a:r>
              <a:rPr lang="en-US" sz="4000" dirty="0" smtClean="0"/>
              <a:t>DHANPRATAP</a:t>
            </a:r>
            <a:r>
              <a:rPr lang="en-US" dirty="0" smtClean="0"/>
              <a:t> SINGH</a:t>
            </a:r>
            <a:endParaRPr lang="en-US" dirty="0"/>
          </a:p>
        </p:txBody>
      </p:sp>
    </p:spTree>
    <p:extLst>
      <p:ext uri="{BB962C8B-B14F-4D97-AF65-F5344CB8AC3E}">
        <p14:creationId xmlns:p14="http://schemas.microsoft.com/office/powerpoint/2010/main" val="2261735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 vehicle by category</a:t>
            </a:r>
          </a:p>
        </p:txBody>
      </p:sp>
      <p:sp>
        <p:nvSpPr>
          <p:cNvPr id="3" name="Content Placeholder 2"/>
          <p:cNvSpPr>
            <a:spLocks noGrp="1"/>
          </p:cNvSpPr>
          <p:nvPr>
            <p:ph idx="1"/>
          </p:nvPr>
        </p:nvSpPr>
        <p:spPr/>
        <p:txBody>
          <a:bodyPr/>
          <a:lstStyle/>
          <a:p>
            <a:r>
              <a:rPr lang="en-US" dirty="0"/>
              <a:t>The project is categorized into various categories for each type of vehicle like car  where sellers can post their second hand vehicle ads for sale in respective category.</a:t>
            </a:r>
          </a:p>
          <a:p>
            <a:r>
              <a:rPr lang="en-US" dirty="0"/>
              <a:t>Search vehicle by car id and car number and then by car details car will be seen on front of you.</a:t>
            </a:r>
          </a:p>
          <a:p>
            <a:endParaRPr lang="en-US" dirty="0"/>
          </a:p>
          <a:p>
            <a:pPr algn="ctr"/>
            <a:endParaRPr lang="en-US" dirty="0"/>
          </a:p>
        </p:txBody>
      </p:sp>
    </p:spTree>
    <p:extLst>
      <p:ext uri="{BB962C8B-B14F-4D97-AF65-F5344CB8AC3E}">
        <p14:creationId xmlns:p14="http://schemas.microsoft.com/office/powerpoint/2010/main" val="41790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vehicle</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312951" y="2324100"/>
            <a:ext cx="6237111" cy="3508375"/>
          </a:xfrm>
        </p:spPr>
      </p:pic>
    </p:spTree>
    <p:extLst>
      <p:ext uri="{BB962C8B-B14F-4D97-AF65-F5344CB8AC3E}">
        <p14:creationId xmlns:p14="http://schemas.microsoft.com/office/powerpoint/2010/main" val="445910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us </a:t>
            </a:r>
          </a:p>
        </p:txBody>
      </p:sp>
      <p:sp>
        <p:nvSpPr>
          <p:cNvPr id="3" name="Content Placeholder 2"/>
          <p:cNvSpPr>
            <a:spLocks noGrp="1"/>
          </p:cNvSpPr>
          <p:nvPr>
            <p:ph idx="1"/>
          </p:nvPr>
        </p:nvSpPr>
        <p:spPr/>
        <p:txBody>
          <a:bodyPr/>
          <a:lstStyle/>
          <a:p>
            <a:r>
              <a:rPr lang="en-US" dirty="0"/>
              <a:t>For contact us in three option are required email, username ,phone no ,description.</a:t>
            </a:r>
          </a:p>
          <a:p>
            <a:r>
              <a:rPr lang="en-US" dirty="0"/>
              <a:t>Description in describe his comments(talk).</a:t>
            </a:r>
          </a:p>
        </p:txBody>
      </p:sp>
    </p:spTree>
    <p:extLst>
      <p:ext uri="{BB962C8B-B14F-4D97-AF65-F5344CB8AC3E}">
        <p14:creationId xmlns:p14="http://schemas.microsoft.com/office/powerpoint/2010/main" val="2465241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us page</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312951" y="2324100"/>
            <a:ext cx="6237111" cy="3508375"/>
          </a:xfrm>
        </p:spPr>
      </p:pic>
    </p:spTree>
    <p:extLst>
      <p:ext uri="{BB962C8B-B14F-4D97-AF65-F5344CB8AC3E}">
        <p14:creationId xmlns:p14="http://schemas.microsoft.com/office/powerpoint/2010/main" val="60933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Admin(car portion)</a:t>
            </a:r>
          </a:p>
        </p:txBody>
      </p:sp>
      <p:sp>
        <p:nvSpPr>
          <p:cNvPr id="3" name="Content Placeholder 2"/>
          <p:cNvSpPr>
            <a:spLocks noGrp="1"/>
          </p:cNvSpPr>
          <p:nvPr>
            <p:ph idx="1"/>
          </p:nvPr>
        </p:nvSpPr>
        <p:spPr/>
        <p:txBody>
          <a:bodyPr/>
          <a:lstStyle/>
          <a:p>
            <a:r>
              <a:rPr lang="en-US" dirty="0"/>
              <a:t>Admin control the car details modal  car id, car name, car mileage, car price car company , car engine , car transmission , car capacity and car color , also important talk about car related.</a:t>
            </a:r>
          </a:p>
          <a:p>
            <a:endParaRPr lang="en-US" dirty="0"/>
          </a:p>
        </p:txBody>
      </p:sp>
    </p:spTree>
    <p:extLst>
      <p:ext uri="{BB962C8B-B14F-4D97-AF65-F5344CB8AC3E}">
        <p14:creationId xmlns:p14="http://schemas.microsoft.com/office/powerpoint/2010/main" val="1278407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control</a:t>
            </a:r>
          </a:p>
        </p:txBody>
      </p:sp>
      <p:sp>
        <p:nvSpPr>
          <p:cNvPr id="3" name="Content Placeholder 2"/>
          <p:cNvSpPr>
            <a:spLocks noGrp="1"/>
          </p:cNvSpPr>
          <p:nvPr>
            <p:ph idx="1"/>
          </p:nvPr>
        </p:nvSpPr>
        <p:spPr/>
        <p:txBody>
          <a:bodyPr>
            <a:normAutofit fontScale="92500"/>
          </a:bodyPr>
          <a:lstStyle/>
          <a:p>
            <a:r>
              <a:rPr lang="en-US" dirty="0"/>
              <a:t>1-There are three properties in the Car Control section named add car, update car, delete car which are controlled by the administrator.</a:t>
            </a:r>
          </a:p>
          <a:p>
            <a:r>
              <a:rPr lang="en-US" dirty="0"/>
              <a:t>2-After logging the car option is clicked and then it will be possible to see the list of car information. </a:t>
            </a:r>
          </a:p>
          <a:p>
            <a:r>
              <a:rPr lang="en-US" dirty="0"/>
              <a:t>3-After logging the car option is clicked and then it will be possible to see the list of car information. </a:t>
            </a:r>
          </a:p>
        </p:txBody>
      </p:sp>
    </p:spTree>
    <p:extLst>
      <p:ext uri="{BB962C8B-B14F-4D97-AF65-F5344CB8AC3E}">
        <p14:creationId xmlns:p14="http://schemas.microsoft.com/office/powerpoint/2010/main" val="2287788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control</a:t>
            </a:r>
          </a:p>
        </p:txBody>
      </p:sp>
      <p:sp>
        <p:nvSpPr>
          <p:cNvPr id="3" name="Content Placeholder 2"/>
          <p:cNvSpPr>
            <a:spLocks noGrp="1"/>
          </p:cNvSpPr>
          <p:nvPr>
            <p:ph idx="1"/>
          </p:nvPr>
        </p:nvSpPr>
        <p:spPr/>
        <p:txBody>
          <a:bodyPr/>
          <a:lstStyle/>
          <a:p>
            <a:r>
              <a:rPr lang="en-US" dirty="0"/>
              <a:t>4-There are two links named edit and delete options. </a:t>
            </a:r>
          </a:p>
          <a:p>
            <a:r>
              <a:rPr lang="en-US" dirty="0"/>
              <a:t>5-By clicking on those links we can update the car information page.</a:t>
            </a:r>
          </a:p>
          <a:p>
            <a:r>
              <a:rPr lang="en-US" dirty="0"/>
              <a:t>To complete this task the user must be admin</a:t>
            </a:r>
          </a:p>
        </p:txBody>
      </p:sp>
    </p:spTree>
    <p:extLst>
      <p:ext uri="{BB962C8B-B14F-4D97-AF65-F5344CB8AC3E}">
        <p14:creationId xmlns:p14="http://schemas.microsoft.com/office/powerpoint/2010/main" val="3595924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or view car</a:t>
            </a:r>
          </a:p>
        </p:txBody>
      </p:sp>
      <p:sp>
        <p:nvSpPr>
          <p:cNvPr id="3" name="Content Placeholder 2"/>
          <p:cNvSpPr>
            <a:spLocks noGrp="1"/>
          </p:cNvSpPr>
          <p:nvPr>
            <p:ph idx="1"/>
          </p:nvPr>
        </p:nvSpPr>
        <p:spPr/>
        <p:txBody>
          <a:bodyPr/>
          <a:lstStyle/>
          <a:p>
            <a:r>
              <a:rPr lang="en-US" dirty="0"/>
              <a:t>Without registering anybody can visit the Online Car Selling Application because of accessing free. In our application there is a link button named car.</a:t>
            </a:r>
          </a:p>
          <a:p>
            <a:r>
              <a:rPr lang="en-US" dirty="0"/>
              <a:t>In the car catalog 18 contains car name, model, engine size, price, warranty, country, mileage, number of cars, product id and preview. From this page customer can choose their preference. </a:t>
            </a:r>
          </a:p>
        </p:txBody>
      </p:sp>
    </p:spTree>
    <p:extLst>
      <p:ext uri="{BB962C8B-B14F-4D97-AF65-F5344CB8AC3E}">
        <p14:creationId xmlns:p14="http://schemas.microsoft.com/office/powerpoint/2010/main" val="4170817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details</a:t>
            </a:r>
          </a:p>
        </p:txBody>
      </p:sp>
      <p:sp>
        <p:nvSpPr>
          <p:cNvPr id="3" name="Content Placeholder 2"/>
          <p:cNvSpPr>
            <a:spLocks noGrp="1"/>
          </p:cNvSpPr>
          <p:nvPr>
            <p:ph idx="1"/>
          </p:nvPr>
        </p:nvSpPr>
        <p:spPr/>
        <p:txBody>
          <a:bodyPr/>
          <a:lstStyle/>
          <a:p>
            <a:r>
              <a:rPr lang="en-US" dirty="0"/>
              <a:t>By clicking the Car option in the Online Car Selling Application everybody will be able to see all information about the car. </a:t>
            </a:r>
          </a:p>
          <a:p>
            <a:r>
              <a:rPr lang="en-US" dirty="0"/>
              <a:t>The Car.aspx page is connected with the SQL database; as a result all information is stored in my project database. </a:t>
            </a:r>
          </a:p>
          <a:p>
            <a:r>
              <a:rPr lang="en-US" dirty="0"/>
              <a:t>From the car page we can select a product by selecting a car model.</a:t>
            </a:r>
          </a:p>
        </p:txBody>
      </p:sp>
    </p:spTree>
    <p:extLst>
      <p:ext uri="{BB962C8B-B14F-4D97-AF65-F5344CB8AC3E}">
        <p14:creationId xmlns:p14="http://schemas.microsoft.com/office/powerpoint/2010/main" val="2516589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(car portion)</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312951" y="2324100"/>
            <a:ext cx="6237111" cy="3508375"/>
          </a:xfrm>
        </p:spPr>
      </p:pic>
    </p:spTree>
    <p:extLst>
      <p:ext uri="{BB962C8B-B14F-4D97-AF65-F5344CB8AC3E}">
        <p14:creationId xmlns:p14="http://schemas.microsoft.com/office/powerpoint/2010/main" val="399521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 recommendation system</a:t>
            </a:r>
          </a:p>
        </p:txBody>
      </p:sp>
      <p:sp>
        <p:nvSpPr>
          <p:cNvPr id="3" name="Content Placeholder 2"/>
          <p:cNvSpPr>
            <a:spLocks noGrp="1"/>
          </p:cNvSpPr>
          <p:nvPr>
            <p:ph idx="1"/>
          </p:nvPr>
        </p:nvSpPr>
        <p:spPr/>
        <p:txBody>
          <a:bodyPr>
            <a:normAutofit lnSpcReduction="10000"/>
          </a:bodyPr>
          <a:lstStyle/>
          <a:p>
            <a:r>
              <a:rPr lang="en-US" dirty="0"/>
              <a:t>Home </a:t>
            </a:r>
          </a:p>
          <a:p>
            <a:r>
              <a:rPr lang="en-US" dirty="0"/>
              <a:t>About us </a:t>
            </a:r>
          </a:p>
          <a:p>
            <a:r>
              <a:rPr lang="en-US" dirty="0"/>
              <a:t>Search vehicle</a:t>
            </a:r>
          </a:p>
          <a:p>
            <a:r>
              <a:rPr lang="en-US" dirty="0"/>
              <a:t>Login</a:t>
            </a:r>
          </a:p>
          <a:p>
            <a:r>
              <a:rPr lang="en-US" dirty="0"/>
              <a:t>User account </a:t>
            </a:r>
          </a:p>
          <a:p>
            <a:r>
              <a:rPr lang="en-US" dirty="0"/>
              <a:t>Contact us </a:t>
            </a:r>
          </a:p>
          <a:p>
            <a:r>
              <a:rPr lang="en-US" dirty="0"/>
              <a:t>Admin (car portion)</a:t>
            </a:r>
          </a:p>
          <a:p>
            <a:r>
              <a:rPr lang="en-US" dirty="0"/>
              <a:t>Admin(user portion)</a:t>
            </a:r>
          </a:p>
          <a:p>
            <a:endParaRPr lang="en-US" dirty="0"/>
          </a:p>
        </p:txBody>
      </p:sp>
    </p:spTree>
    <p:extLst>
      <p:ext uri="{BB962C8B-B14F-4D97-AF65-F5344CB8AC3E}">
        <p14:creationId xmlns:p14="http://schemas.microsoft.com/office/powerpoint/2010/main" val="1560314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Admin(user portion)</a:t>
            </a:r>
          </a:p>
        </p:txBody>
      </p:sp>
      <p:sp>
        <p:nvSpPr>
          <p:cNvPr id="3" name="Content Placeholder 2"/>
          <p:cNvSpPr>
            <a:spLocks noGrp="1"/>
          </p:cNvSpPr>
          <p:nvPr>
            <p:ph idx="1"/>
          </p:nvPr>
        </p:nvSpPr>
        <p:spPr/>
        <p:txBody>
          <a:bodyPr/>
          <a:lstStyle/>
          <a:p>
            <a:r>
              <a:rPr lang="en-US" dirty="0"/>
              <a:t>Admin (user  option) handle the Handles many other users.</a:t>
            </a:r>
          </a:p>
          <a:p>
            <a:r>
              <a:rPr lang="en-US" dirty="0"/>
              <a:t>When connected to the background management platform that is to URL then the administrator login page will be displayed and will ask the username and password, according to the administrator views on the management page. </a:t>
            </a:r>
          </a:p>
          <a:p>
            <a:endParaRPr lang="en-US" dirty="0"/>
          </a:p>
        </p:txBody>
      </p:sp>
    </p:spTree>
    <p:extLst>
      <p:ext uri="{BB962C8B-B14F-4D97-AF65-F5344CB8AC3E}">
        <p14:creationId xmlns:p14="http://schemas.microsoft.com/office/powerpoint/2010/main" val="1933067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(user portion)</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312951" y="2324100"/>
            <a:ext cx="6237111" cy="3508375"/>
          </a:xfrm>
        </p:spPr>
      </p:pic>
    </p:spTree>
    <p:extLst>
      <p:ext uri="{BB962C8B-B14F-4D97-AF65-F5344CB8AC3E}">
        <p14:creationId xmlns:p14="http://schemas.microsoft.com/office/powerpoint/2010/main" val="2042164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control</a:t>
            </a:r>
          </a:p>
        </p:txBody>
      </p:sp>
      <p:sp>
        <p:nvSpPr>
          <p:cNvPr id="3" name="Content Placeholder 2"/>
          <p:cNvSpPr>
            <a:spLocks noGrp="1"/>
          </p:cNvSpPr>
          <p:nvPr>
            <p:ph idx="1"/>
          </p:nvPr>
        </p:nvSpPr>
        <p:spPr/>
        <p:txBody>
          <a:bodyPr>
            <a:normAutofit fontScale="85000" lnSpcReduction="10000"/>
          </a:bodyPr>
          <a:lstStyle/>
          <a:p>
            <a:r>
              <a:rPr lang="en-US" dirty="0"/>
              <a:t>There are two properties in the admin control named Username and Password.</a:t>
            </a:r>
          </a:p>
          <a:p>
            <a:r>
              <a:rPr lang="en-US" dirty="0"/>
              <a:t>Username = </a:t>
            </a:r>
            <a:r>
              <a:rPr lang="en-US" b="1" dirty="0"/>
              <a:t>admin2161</a:t>
            </a:r>
          </a:p>
          <a:p>
            <a:r>
              <a:rPr lang="en-US" dirty="0"/>
              <a:t>Password = </a:t>
            </a:r>
            <a:r>
              <a:rPr lang="en-US" b="1" dirty="0"/>
              <a:t>puma100crore</a:t>
            </a:r>
          </a:p>
          <a:p>
            <a:r>
              <a:rPr lang="en-US" dirty="0"/>
              <a:t>When the management option is clicked then you will be possible to see the admin interface. </a:t>
            </a:r>
          </a:p>
          <a:p>
            <a:r>
              <a:rPr lang="en-US" dirty="0"/>
              <a:t>In the admin control section the administrator plays an important role in the Online Car Selling Application for example by adding a car, deleting a customer, deleting a car and updating information.</a:t>
            </a:r>
          </a:p>
        </p:txBody>
      </p:sp>
    </p:spTree>
    <p:extLst>
      <p:ext uri="{BB962C8B-B14F-4D97-AF65-F5344CB8AC3E}">
        <p14:creationId xmlns:p14="http://schemas.microsoft.com/office/powerpoint/2010/main" val="3248352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990600" y="762000"/>
            <a:ext cx="7467600" cy="5562600"/>
          </a:xfrm>
        </p:spPr>
      </p:pic>
    </p:spTree>
    <p:extLst>
      <p:ext uri="{BB962C8B-B14F-4D97-AF65-F5344CB8AC3E}">
        <p14:creationId xmlns:p14="http://schemas.microsoft.com/office/powerpoint/2010/main" val="325899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sp>
        <p:nvSpPr>
          <p:cNvPr id="3" name="Content Placeholder 2"/>
          <p:cNvSpPr>
            <a:spLocks noGrp="1"/>
          </p:cNvSpPr>
          <p:nvPr>
            <p:ph idx="1"/>
          </p:nvPr>
        </p:nvSpPr>
        <p:spPr/>
        <p:txBody>
          <a:bodyPr/>
          <a:lstStyle/>
          <a:p>
            <a:r>
              <a:rPr lang="en-US" dirty="0"/>
              <a:t>1-We developed this project to book a car on rent at the fare charges.</a:t>
            </a:r>
          </a:p>
          <a:p>
            <a:r>
              <a:rPr lang="en-US" dirty="0"/>
              <a:t>2- In present system all booking work done manually and it takes very hard work to maintain the information of booking and cars.</a:t>
            </a:r>
          </a:p>
          <a:p>
            <a:r>
              <a:rPr lang="en-US" dirty="0"/>
              <a:t>3-It only makes the process more difficult and hard. </a:t>
            </a:r>
          </a:p>
        </p:txBody>
      </p:sp>
    </p:spTree>
    <p:extLst>
      <p:ext uri="{BB962C8B-B14F-4D97-AF65-F5344CB8AC3E}">
        <p14:creationId xmlns:p14="http://schemas.microsoft.com/office/powerpoint/2010/main" val="305666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sp>
        <p:nvSpPr>
          <p:cNvPr id="3" name="Content Placeholder 2"/>
          <p:cNvSpPr>
            <a:spLocks noGrp="1"/>
          </p:cNvSpPr>
          <p:nvPr>
            <p:ph idx="1"/>
          </p:nvPr>
        </p:nvSpPr>
        <p:spPr/>
        <p:txBody>
          <a:bodyPr>
            <a:normAutofit lnSpcReduction="10000"/>
          </a:bodyPr>
          <a:lstStyle/>
          <a:p>
            <a:r>
              <a:rPr lang="en-US" dirty="0"/>
              <a:t>4-This aim of the project is to automate the work performed in the car rental management system like generating daily bookings, records of car or cab available for booking, record of routes available, rental charges for cars for every rout, store record of the customer.</a:t>
            </a:r>
          </a:p>
          <a:p>
            <a:r>
              <a:rPr lang="en-US" dirty="0"/>
              <a:t>5-Based on this information you can take decision regarding your business development.</a:t>
            </a:r>
          </a:p>
        </p:txBody>
      </p:sp>
    </p:spTree>
    <p:extLst>
      <p:ext uri="{BB962C8B-B14F-4D97-AF65-F5344CB8AC3E}">
        <p14:creationId xmlns:p14="http://schemas.microsoft.com/office/powerpoint/2010/main" val="330789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car </a:t>
            </a:r>
            <a:r>
              <a:rPr lang="en-US" sz="2800" dirty="0"/>
              <a:t>RECOMMENDATION</a:t>
            </a:r>
            <a:r>
              <a:rPr lang="en-US" sz="3200" dirty="0"/>
              <a:t> SYSTEM</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33400" y="2438400"/>
            <a:ext cx="8077200" cy="4038600"/>
          </a:xfrm>
        </p:spPr>
      </p:pic>
    </p:spTree>
    <p:extLst>
      <p:ext uri="{BB962C8B-B14F-4D97-AF65-F5344CB8AC3E}">
        <p14:creationId xmlns:p14="http://schemas.microsoft.com/office/powerpoint/2010/main" val="424389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is  car recommendation system</a:t>
            </a:r>
          </a:p>
        </p:txBody>
      </p:sp>
      <p:sp>
        <p:nvSpPr>
          <p:cNvPr id="3" name="Content Placeholder 2"/>
          <p:cNvSpPr>
            <a:spLocks noGrp="1"/>
          </p:cNvSpPr>
          <p:nvPr>
            <p:ph idx="1"/>
          </p:nvPr>
        </p:nvSpPr>
        <p:spPr/>
        <p:txBody>
          <a:bodyPr/>
          <a:lstStyle/>
          <a:p>
            <a:r>
              <a:rPr lang="en-US" dirty="0"/>
              <a:t>Car recommendation system find the our dream car .</a:t>
            </a:r>
          </a:p>
          <a:p>
            <a:r>
              <a:rPr lang="en-US" dirty="0"/>
              <a:t> Car recommendation systems are taking more importance in online businesses.</a:t>
            </a:r>
          </a:p>
          <a:p>
            <a:r>
              <a:rPr lang="en-US" dirty="0"/>
              <a:t> The propose a new item or product that a user will like can increase sales substantially.</a:t>
            </a:r>
          </a:p>
        </p:txBody>
      </p:sp>
    </p:spTree>
    <p:extLst>
      <p:ext uri="{BB962C8B-B14F-4D97-AF65-F5344CB8AC3E}">
        <p14:creationId xmlns:p14="http://schemas.microsoft.com/office/powerpoint/2010/main" val="4252433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 </a:t>
            </a:r>
          </a:p>
        </p:txBody>
      </p:sp>
      <p:sp>
        <p:nvSpPr>
          <p:cNvPr id="3" name="Content Placeholder 2"/>
          <p:cNvSpPr>
            <a:spLocks noGrp="1"/>
          </p:cNvSpPr>
          <p:nvPr>
            <p:ph idx="1"/>
          </p:nvPr>
        </p:nvSpPr>
        <p:spPr/>
        <p:txBody>
          <a:bodyPr/>
          <a:lstStyle/>
          <a:p>
            <a:r>
              <a:rPr lang="en-US" dirty="0"/>
              <a:t>About us page give information what  is this project and why we chose this project in python subject.</a:t>
            </a:r>
          </a:p>
          <a:p>
            <a:r>
              <a:rPr lang="en-US" dirty="0"/>
              <a:t>In website given the admin information .</a:t>
            </a:r>
          </a:p>
          <a:p>
            <a:endParaRPr lang="en-US" dirty="0"/>
          </a:p>
          <a:p>
            <a:r>
              <a:rPr lang="en-US" dirty="0"/>
              <a:t>About us page introduced the website admin.</a:t>
            </a:r>
          </a:p>
        </p:txBody>
      </p:sp>
    </p:spTree>
    <p:extLst>
      <p:ext uri="{BB962C8B-B14F-4D97-AF65-F5344CB8AC3E}">
        <p14:creationId xmlns:p14="http://schemas.microsoft.com/office/powerpoint/2010/main" val="97879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 page </a:t>
            </a:r>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312951" y="2324100"/>
            <a:ext cx="6237111" cy="3508375"/>
          </a:xfrm>
        </p:spPr>
      </p:pic>
    </p:spTree>
    <p:extLst>
      <p:ext uri="{BB962C8B-B14F-4D97-AF65-F5344CB8AC3E}">
        <p14:creationId xmlns:p14="http://schemas.microsoft.com/office/powerpoint/2010/main" val="3888202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293</TotalTime>
  <Words>1038</Words>
  <Application>Microsoft Office PowerPoint</Application>
  <PresentationFormat>On-screen Show (4:3)</PresentationFormat>
  <Paragraphs>104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Austin</vt:lpstr>
      <vt:lpstr>PowerPoint Presentation</vt:lpstr>
      <vt:lpstr>      Project no –65        Group no  _06 </vt:lpstr>
      <vt:lpstr>Car recommendation system</vt:lpstr>
      <vt:lpstr>      INTRODUCTION</vt:lpstr>
      <vt:lpstr>    INTRODUCTION</vt:lpstr>
      <vt:lpstr>  car RECOMMENDATION SYSTEM</vt:lpstr>
      <vt:lpstr>What is  car recommendation system</vt:lpstr>
      <vt:lpstr>About us </vt:lpstr>
      <vt:lpstr>About us page </vt:lpstr>
      <vt:lpstr>user login</vt:lpstr>
      <vt:lpstr>Administrator Login</vt:lpstr>
      <vt:lpstr>Login from GUI</vt:lpstr>
      <vt:lpstr>User login system</vt:lpstr>
      <vt:lpstr>User account</vt:lpstr>
      <vt:lpstr>User account page</vt:lpstr>
      <vt:lpstr>User registration</vt:lpstr>
      <vt:lpstr>Registration fromGUI</vt:lpstr>
      <vt:lpstr>User registration</vt:lpstr>
      <vt:lpstr>Search vehicle </vt:lpstr>
      <vt:lpstr>Search vehicle by category</vt:lpstr>
      <vt:lpstr>Search vehicle</vt:lpstr>
      <vt:lpstr>Contact us </vt:lpstr>
      <vt:lpstr>Contact us page</vt:lpstr>
      <vt:lpstr>Admin(car portion)</vt:lpstr>
      <vt:lpstr>Car control</vt:lpstr>
      <vt:lpstr>Car control</vt:lpstr>
      <vt:lpstr>Car or view car</vt:lpstr>
      <vt:lpstr>Car details</vt:lpstr>
      <vt:lpstr>Admin (car portion)</vt:lpstr>
      <vt:lpstr>Admin(user portion)</vt:lpstr>
      <vt:lpstr>Admin (user portion)</vt:lpstr>
      <vt:lpstr>Admin control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recommander</dc:title>
  <dc:creator>Windows User</dc:creator>
  <cp:lastModifiedBy>Windows User</cp:lastModifiedBy>
  <cp:revision>27</cp:revision>
  <dcterms:created xsi:type="dcterms:W3CDTF">2020-10-29T10:49:30Z</dcterms:created>
  <dcterms:modified xsi:type="dcterms:W3CDTF">2020-10-30T02:52:21Z</dcterms:modified>
</cp:coreProperties>
</file>