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75" r:id="rId2"/>
    <p:sldId id="274" r:id="rId3"/>
    <p:sldId id="264" r:id="rId4"/>
    <p:sldId id="276" r:id="rId5"/>
    <p:sldId id="277" r:id="rId6"/>
    <p:sldId id="271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BB62D-EC00-4906-A786-2FFD88D81A2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947" y="526015"/>
            <a:ext cx="8572107" cy="1517142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We Care !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5688" y="2911747"/>
            <a:ext cx="6560625" cy="394625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ctr"/>
            <a:r>
              <a:rPr lang="en-US" dirty="0"/>
              <a:t>Karan </a:t>
            </a:r>
            <a:r>
              <a:rPr lang="en-US" dirty="0" err="1"/>
              <a:t>Sheth</a:t>
            </a:r>
            <a:endParaRPr lang="en-US" dirty="0"/>
          </a:p>
          <a:p>
            <a:pPr algn="ctr"/>
            <a:r>
              <a:rPr lang="en-US" dirty="0"/>
              <a:t>Manisha Sharma</a:t>
            </a:r>
          </a:p>
          <a:p>
            <a:pPr algn="ctr"/>
            <a:r>
              <a:rPr lang="en-US" dirty="0"/>
              <a:t>Jasmin </a:t>
            </a:r>
            <a:r>
              <a:rPr lang="en-US" dirty="0" err="1"/>
              <a:t>Valgotar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Jay </a:t>
            </a:r>
            <a:r>
              <a:rPr lang="en-US" dirty="0" err="1"/>
              <a:t>Tanna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Lakshya</a:t>
            </a:r>
            <a:r>
              <a:rPr lang="en-US" dirty="0"/>
              <a:t> Srivastava</a:t>
            </a:r>
          </a:p>
          <a:p>
            <a:pPr algn="ctr"/>
            <a:r>
              <a:rPr lang="en-US" dirty="0" err="1"/>
              <a:t>Divyarth</a:t>
            </a:r>
            <a:r>
              <a:rPr lang="en-US" dirty="0"/>
              <a:t> Singh </a:t>
            </a:r>
          </a:p>
          <a:p>
            <a:pPr algn="ctr"/>
            <a:r>
              <a:rPr lang="en-US" dirty="0" err="1"/>
              <a:t>Kalika</a:t>
            </a:r>
            <a:r>
              <a:rPr lang="en-US" dirty="0"/>
              <a:t> Vats </a:t>
            </a:r>
          </a:p>
          <a:p>
            <a:pPr algn="ctr"/>
            <a:r>
              <a:rPr lang="en-US" dirty="0" err="1"/>
              <a:t>Zeeshan</a:t>
            </a:r>
            <a:r>
              <a:rPr lang="en-US" dirty="0"/>
              <a:t> </a:t>
            </a:r>
            <a:r>
              <a:rPr lang="en-US" dirty="0" err="1"/>
              <a:t>Shiekh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4261" y="14709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8536" y="2283174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Hospital Management System</a:t>
            </a:r>
            <a:r>
              <a:rPr lang="en-US" sz="1600" b="1" dirty="0"/>
              <a:t> </a:t>
            </a:r>
          </a:p>
          <a:p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23" y="1597439"/>
            <a:ext cx="3769016" cy="47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9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PROJECT DESCRIPTION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89212" y="1649691"/>
            <a:ext cx="8915400" cy="4261531"/>
          </a:xfrm>
        </p:spPr>
        <p:txBody>
          <a:bodyPr>
            <a:normAutofit/>
          </a:bodyPr>
          <a:lstStyle/>
          <a:p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algn="just"/>
            <a:r>
              <a:rPr lang="en-US" sz="2400" dirty="0">
                <a:latin typeface="Century Gothic (Body)"/>
                <a:cs typeface="Aharoni" pitchFamily="2" charset="-79"/>
              </a:rPr>
              <a:t> We Care is Hospital Management system that maintains patient medical history, registers new patient into the system, schedule appointments with the doctor, takes care of the medicines and bill payments. </a:t>
            </a:r>
          </a:p>
        </p:txBody>
      </p:sp>
    </p:spTree>
    <p:extLst>
      <p:ext uri="{BB962C8B-B14F-4D97-AF65-F5344CB8AC3E}">
        <p14:creationId xmlns:p14="http://schemas.microsoft.com/office/powerpoint/2010/main" val="76242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533" y="466210"/>
            <a:ext cx="1029546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   USER STORIES COMPLETED FOR FINAL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8933" y="1532467"/>
            <a:ext cx="9320823" cy="469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Receptionist User Story</a:t>
            </a:r>
            <a:r>
              <a:rPr lang="en-US" sz="2400" dirty="0"/>
              <a:t>: [Kalika, Manisha and </a:t>
            </a:r>
            <a:r>
              <a:rPr lang="en-US" sz="2400" dirty="0" err="1"/>
              <a:t>Divyarth</a:t>
            </a:r>
            <a:r>
              <a:rPr lang="en-US" sz="2400" dirty="0"/>
              <a:t>]</a:t>
            </a:r>
          </a:p>
          <a:p>
            <a:r>
              <a:rPr lang="en-US" sz="2400" dirty="0"/>
              <a:t>Register new Patient. </a:t>
            </a:r>
          </a:p>
          <a:p>
            <a:r>
              <a:rPr lang="en-US" sz="2400" dirty="0"/>
              <a:t>Existing patient search and view.</a:t>
            </a:r>
          </a:p>
          <a:p>
            <a:r>
              <a:rPr lang="en-US" sz="2400" dirty="0"/>
              <a:t>View and book patient appointments</a:t>
            </a:r>
          </a:p>
          <a:p>
            <a:r>
              <a:rPr lang="en-US" sz="2400" dirty="0"/>
              <a:t>Edit or delete patient appointments</a:t>
            </a:r>
          </a:p>
          <a:p>
            <a:r>
              <a:rPr lang="en-US" sz="2400" dirty="0"/>
              <a:t>View Final Bill for Patient.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None/>
            </a:pPr>
            <a:br>
              <a:rPr lang="en-US" sz="2400" dirty="0"/>
            </a:br>
            <a:endParaRPr lang="en-US" sz="24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E6BB-05FA-46DD-92A1-E5E2DE1E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448" y="1163256"/>
            <a:ext cx="9149164" cy="4747966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Doctor User Story </a:t>
            </a:r>
            <a:r>
              <a:rPr lang="en-US" sz="2400" dirty="0"/>
              <a:t>:[ Zeeshan, Jasmin and </a:t>
            </a:r>
            <a:r>
              <a:rPr lang="en-US" sz="2400" dirty="0" err="1"/>
              <a:t>Lakshya</a:t>
            </a:r>
            <a:r>
              <a:rPr lang="en-US" sz="2400" dirty="0"/>
              <a:t>]</a:t>
            </a:r>
          </a:p>
          <a:p>
            <a:r>
              <a:rPr lang="en-US" dirty="0"/>
              <a:t>Doctor will be able to see Patient’s Que.</a:t>
            </a:r>
          </a:p>
          <a:p>
            <a:r>
              <a:rPr lang="en-US" dirty="0"/>
              <a:t> View Patient’s Medical History.</a:t>
            </a:r>
          </a:p>
          <a:p>
            <a:r>
              <a:rPr lang="en-US" dirty="0"/>
              <a:t>Comment Diagnosis on Patient Problems.</a:t>
            </a:r>
          </a:p>
          <a:p>
            <a:r>
              <a:rPr lang="en-US" dirty="0"/>
              <a:t>Select Medicine from inventory for patient prescription.</a:t>
            </a:r>
          </a:p>
          <a:p>
            <a:r>
              <a:rPr lang="en-US" dirty="0"/>
              <a:t>View Current appointments</a:t>
            </a:r>
          </a:p>
        </p:txBody>
      </p:sp>
    </p:spTree>
    <p:extLst>
      <p:ext uri="{BB962C8B-B14F-4D97-AF65-F5344CB8AC3E}">
        <p14:creationId xmlns:p14="http://schemas.microsoft.com/office/powerpoint/2010/main" val="87965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AD63-F023-410A-93EE-0B289D3E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765" y="1053296"/>
            <a:ext cx="9293847" cy="485792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Pharmacy User Stories:</a:t>
            </a:r>
            <a:r>
              <a:rPr lang="en-US" sz="2000" dirty="0"/>
              <a:t>[Jay and Karan]</a:t>
            </a:r>
            <a:endParaRPr lang="en-US" sz="2000" b="1" dirty="0"/>
          </a:p>
          <a:p>
            <a:r>
              <a:rPr lang="en-US" dirty="0"/>
              <a:t>Inventory Management </a:t>
            </a:r>
          </a:p>
          <a:p>
            <a:r>
              <a:rPr lang="en-US" dirty="0"/>
              <a:t>View Medicines List.</a:t>
            </a:r>
          </a:p>
          <a:p>
            <a:r>
              <a:rPr lang="en-US" dirty="0"/>
              <a:t>Enter Medicine Data</a:t>
            </a:r>
          </a:p>
          <a:p>
            <a:r>
              <a:rPr lang="en-US" dirty="0"/>
              <a:t>Edit inventory information (i.e. Medicine Batch, </a:t>
            </a:r>
            <a:r>
              <a:rPr lang="en-US" dirty="0" err="1"/>
              <a:t>SupplierDetails</a:t>
            </a:r>
            <a:r>
              <a:rPr lang="en-US" dirty="0"/>
              <a:t>).</a:t>
            </a:r>
          </a:p>
          <a:p>
            <a:r>
              <a:rPr lang="en-US" dirty="0"/>
              <a:t> Export Filtered data in PDF or Excel Form.</a:t>
            </a:r>
          </a:p>
          <a:p>
            <a:r>
              <a:rPr lang="en-US" dirty="0"/>
              <a:t>Design System Configured trigger to send notification to Supplier on event of Low Stock of “Medicine”. </a:t>
            </a:r>
          </a:p>
          <a:p>
            <a:r>
              <a:rPr lang="en-US" dirty="0"/>
              <a:t>Generate final bill for Patient.</a:t>
            </a:r>
          </a:p>
          <a:p>
            <a:r>
              <a:rPr lang="en-US" dirty="0"/>
              <a:t>Automatic email notification to supplier</a:t>
            </a:r>
          </a:p>
        </p:txBody>
      </p:sp>
    </p:spTree>
    <p:extLst>
      <p:ext uri="{BB962C8B-B14F-4D97-AF65-F5344CB8AC3E}">
        <p14:creationId xmlns:p14="http://schemas.microsoft.com/office/powerpoint/2010/main" val="135121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E3F2-B838-4B27-B2BB-2B0AC2CB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33695"/>
            <a:ext cx="8911687" cy="99302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78A8-B534-48F2-B349-F45855F5B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38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Kalika</a:t>
            </a:r>
            <a:r>
              <a:rPr lang="en-US" sz="2400" b="1" dirty="0"/>
              <a:t>, Manisha and </a:t>
            </a:r>
            <a:r>
              <a:rPr lang="en-US" sz="2400" b="1" dirty="0" err="1"/>
              <a:t>Divyarth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Worked on the Receptionist User stories.</a:t>
            </a:r>
          </a:p>
          <a:p>
            <a:pPr marL="0" indent="0">
              <a:buNone/>
            </a:pPr>
            <a:r>
              <a:rPr lang="en-US" sz="2400" b="1" dirty="0"/>
              <a:t>Karan, Jay:</a:t>
            </a:r>
          </a:p>
          <a:p>
            <a:pPr marL="0" indent="0">
              <a:buNone/>
            </a:pPr>
            <a:r>
              <a:rPr lang="en-US" sz="2400" dirty="0"/>
              <a:t>Worked on the Pharmacy User stories</a:t>
            </a:r>
          </a:p>
          <a:p>
            <a:pPr marL="0" indent="0">
              <a:buNone/>
            </a:pPr>
            <a:r>
              <a:rPr lang="en-US" sz="2400" b="1" err="1"/>
              <a:t>Jasmin</a:t>
            </a:r>
            <a:r>
              <a:rPr lang="en-US" sz="2400" b="1"/>
              <a:t>,zeeshan </a:t>
            </a:r>
            <a:r>
              <a:rPr lang="en-US" sz="2400" b="1" dirty="0"/>
              <a:t>and </a:t>
            </a:r>
            <a:r>
              <a:rPr lang="en-US" sz="2400" b="1" dirty="0" err="1"/>
              <a:t>Lakshya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dirty="0"/>
              <a:t>Worked on the </a:t>
            </a:r>
            <a:r>
              <a:rPr lang="en-US" sz="2400" dirty="0" err="1"/>
              <a:t>Docter</a:t>
            </a:r>
            <a:r>
              <a:rPr lang="en-US" sz="2400" dirty="0"/>
              <a:t> user stories.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6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F1C2C-10B1-4357-8D12-DD96A5DDA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26" y="954100"/>
            <a:ext cx="3967387" cy="4943785"/>
          </a:xfrm>
          <a:prstGeom prst="rect">
            <a:avLst/>
          </a:prstGeom>
        </p:spPr>
      </p:pic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93303-BD92-4485-A62C-E4906D93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solidFill>
                  <a:srgbClr val="FEFFFF"/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803967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1428</TotalTime>
  <Words>257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Arial</vt:lpstr>
      <vt:lpstr>Century Gothic</vt:lpstr>
      <vt:lpstr>Century Gothic (Body)</vt:lpstr>
      <vt:lpstr>Times New Roman</vt:lpstr>
      <vt:lpstr>Wingdings 3</vt:lpstr>
      <vt:lpstr>Wisp</vt:lpstr>
      <vt:lpstr>We Care !</vt:lpstr>
      <vt:lpstr>PROJECT DESCRIPTION </vt:lpstr>
      <vt:lpstr>   USER STORIES COMPLETED FOR FINAL  </vt:lpstr>
      <vt:lpstr>PowerPoint Presentation</vt:lpstr>
      <vt:lpstr>PowerPoint Presentation</vt:lpstr>
      <vt:lpstr>Work Distribution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Ordering for Cafeterias at SUNY Albany</dc:title>
  <dc:creator>Dheeraj</dc:creator>
  <cp:lastModifiedBy>msharma2794@outlook.com</cp:lastModifiedBy>
  <cp:revision>175</cp:revision>
  <dcterms:created xsi:type="dcterms:W3CDTF">2017-01-30T04:03:11Z</dcterms:created>
  <dcterms:modified xsi:type="dcterms:W3CDTF">2017-12-05T04:55:04Z</dcterms:modified>
</cp:coreProperties>
</file>