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75" r:id="rId2"/>
    <p:sldId id="274" r:id="rId3"/>
    <p:sldId id="264" r:id="rId4"/>
    <p:sldId id="271" r:id="rId5"/>
    <p:sldId id="272" r:id="rId6"/>
    <p:sldId id="273" r:id="rId7"/>
    <p:sldId id="270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B62D-EC00-4906-A786-2FFD88D81A2D}" type="datetimeFigureOut">
              <a:rPr lang="en-US" smtClean="0"/>
              <a:pPr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F3A3CC-7052-4886-9CCB-896E6B143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947" y="526015"/>
            <a:ext cx="8572107" cy="151714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We Care 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688" y="2911747"/>
            <a:ext cx="6560625" cy="394625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/>
              <a:t>Karan Sheth</a:t>
            </a:r>
          </a:p>
          <a:p>
            <a:pPr algn="ctr"/>
            <a:r>
              <a:rPr lang="en-US" dirty="0"/>
              <a:t>Manisha Sharma</a:t>
            </a:r>
          </a:p>
          <a:p>
            <a:pPr algn="ctr"/>
            <a:r>
              <a:rPr lang="en-US" dirty="0"/>
              <a:t>Jasmin </a:t>
            </a:r>
            <a:r>
              <a:rPr lang="en-US" dirty="0" err="1"/>
              <a:t>Valgotar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Jay </a:t>
            </a:r>
            <a:r>
              <a:rPr lang="en-US" dirty="0" err="1"/>
              <a:t>Tanna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Lakshya</a:t>
            </a:r>
            <a:r>
              <a:rPr lang="en-US" dirty="0"/>
              <a:t> Srivastava</a:t>
            </a:r>
          </a:p>
          <a:p>
            <a:pPr algn="ctr"/>
            <a:r>
              <a:rPr lang="en-US" dirty="0" err="1"/>
              <a:t>Divyarth</a:t>
            </a:r>
            <a:r>
              <a:rPr lang="en-US" dirty="0"/>
              <a:t> Singh </a:t>
            </a:r>
          </a:p>
          <a:p>
            <a:pPr algn="ctr"/>
            <a:r>
              <a:rPr lang="en-US" dirty="0" err="1"/>
              <a:t>Kalika</a:t>
            </a:r>
            <a:r>
              <a:rPr lang="en-US" dirty="0"/>
              <a:t> Vats </a:t>
            </a:r>
          </a:p>
          <a:p>
            <a:pPr algn="ctr"/>
            <a:r>
              <a:rPr lang="en-US" dirty="0" err="1"/>
              <a:t>Zeeshan</a:t>
            </a:r>
            <a:r>
              <a:rPr lang="en-US" dirty="0"/>
              <a:t> </a:t>
            </a:r>
            <a:r>
              <a:rPr lang="en-US" dirty="0" err="1"/>
              <a:t>Shiekh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4261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536" y="2311749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Hospital Management System</a:t>
            </a:r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3" y="1597439"/>
            <a:ext cx="3769016" cy="47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</a:t>
            </a:r>
            <a:r>
              <a:rPr lang="en-US" sz="4000" b="1" dirty="0" smtClean="0"/>
              <a:t>DESCRIPTION 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649691"/>
            <a:ext cx="8915400" cy="4261531"/>
          </a:xfrm>
        </p:spPr>
        <p:txBody>
          <a:bodyPr>
            <a:normAutofit/>
          </a:bodyPr>
          <a:lstStyle/>
          <a:p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400" dirty="0">
                <a:latin typeface="Century Gothic (Body)"/>
                <a:cs typeface="Aharoni" pitchFamily="2" charset="-79"/>
              </a:rPr>
              <a:t> We Care is Hospital Management system that maintains patient medical history, registers new patient into the system, schedule appointments with the doctor, takes care of the medicines and bill payments. </a:t>
            </a:r>
          </a:p>
        </p:txBody>
      </p:sp>
    </p:spTree>
    <p:extLst>
      <p:ext uri="{BB962C8B-B14F-4D97-AF65-F5344CB8AC3E}">
        <p14:creationId xmlns:p14="http://schemas.microsoft.com/office/powerpoint/2010/main" val="7624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466210"/>
            <a:ext cx="102954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   USER STORIES COMPLETED FOR SPRINT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8933" y="1532467"/>
            <a:ext cx="9320823" cy="4699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b="1" dirty="0"/>
              <a:t>Group Module</a:t>
            </a:r>
            <a:r>
              <a:rPr lang="en-US" sz="4000" dirty="0"/>
              <a:t>:</a:t>
            </a:r>
          </a:p>
          <a:p>
            <a:r>
              <a:rPr lang="en-US" sz="4000" dirty="0"/>
              <a:t>Central Login / Register Functionalities for Doctor &amp; Receptionist.</a:t>
            </a:r>
          </a:p>
          <a:p>
            <a:pPr marL="0" indent="0">
              <a:buNone/>
            </a:pPr>
            <a:endParaRPr lang="en-US" sz="4000" dirty="0"/>
          </a:p>
          <a:p>
            <a:pPr>
              <a:buNone/>
            </a:pPr>
            <a:r>
              <a:rPr lang="en-US" sz="4000" b="1" dirty="0"/>
              <a:t>Receptionist Module</a:t>
            </a:r>
            <a:r>
              <a:rPr lang="en-US" sz="4000" dirty="0"/>
              <a:t>:</a:t>
            </a:r>
          </a:p>
          <a:p>
            <a:r>
              <a:rPr lang="en-US" sz="4000" dirty="0"/>
              <a:t>Register new Patient. </a:t>
            </a:r>
          </a:p>
          <a:p>
            <a:r>
              <a:rPr lang="en-US" sz="4000" dirty="0"/>
              <a:t>Existing patient search and view. 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b="1" dirty="0"/>
              <a:t>Doctors Module:</a:t>
            </a:r>
          </a:p>
          <a:p>
            <a:r>
              <a:rPr lang="en-US" sz="4000" dirty="0"/>
              <a:t>Doctor will be able to see Patient’s Que.   </a:t>
            </a:r>
          </a:p>
          <a:p>
            <a:r>
              <a:rPr lang="en-US" sz="4000" dirty="0"/>
              <a:t>View Patient’s Medical History.</a:t>
            </a:r>
          </a:p>
          <a:p>
            <a:pPr>
              <a:buNone/>
            </a:pPr>
            <a:r>
              <a:rPr lang="en-US" sz="4000" b="1" dirty="0"/>
              <a:t>	</a:t>
            </a:r>
          </a:p>
          <a:p>
            <a:pPr>
              <a:buNone/>
            </a:pPr>
            <a:r>
              <a:rPr lang="en-US" sz="4000" b="1" dirty="0"/>
              <a:t>Pharmacist Module:</a:t>
            </a:r>
          </a:p>
          <a:p>
            <a:r>
              <a:rPr lang="en-US" sz="4000" dirty="0"/>
              <a:t>Inventory Management View </a:t>
            </a:r>
            <a:r>
              <a:rPr lang="en-US" sz="4000" dirty="0" smtClean="0"/>
              <a:t>Medicines List. 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2E3F2-B838-4B27-B2BB-2B0AC2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3695"/>
            <a:ext cx="8911687" cy="9930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Work Distribution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978A8-B534-48F2-B349-F45855F5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Karan:</a:t>
            </a:r>
          </a:p>
          <a:p>
            <a:r>
              <a:rPr lang="en-US" dirty="0"/>
              <a:t>Designed the Login page for the users.</a:t>
            </a:r>
          </a:p>
          <a:p>
            <a:r>
              <a:rPr lang="en-US" dirty="0"/>
              <a:t>Handled the Back end part of Login Page functionality.</a:t>
            </a:r>
          </a:p>
          <a:p>
            <a:r>
              <a:rPr lang="en-US" dirty="0"/>
              <a:t>Created APIs for backend.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Jay: </a:t>
            </a:r>
          </a:p>
          <a:p>
            <a:r>
              <a:rPr lang="en-US" dirty="0"/>
              <a:t>Designed database for the project. </a:t>
            </a:r>
          </a:p>
          <a:p>
            <a:r>
              <a:rPr lang="en-US" dirty="0"/>
              <a:t>Created Django framework models for database.</a:t>
            </a:r>
          </a:p>
          <a:p>
            <a:r>
              <a:rPr lang="en-US" dirty="0"/>
              <a:t>Integrated API with the front-end.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1E464-7D37-49FB-82D2-C52BFDB4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5733"/>
            <a:ext cx="8915400" cy="4065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Jasmin:</a:t>
            </a:r>
          </a:p>
          <a:p>
            <a:r>
              <a:rPr lang="en-US" sz="1900" dirty="0"/>
              <a:t>Created Django framework models for database.</a:t>
            </a:r>
          </a:p>
          <a:p>
            <a:r>
              <a:rPr lang="en-US" sz="1900" dirty="0"/>
              <a:t>Integrated API with the front-end.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1" dirty="0" err="1"/>
              <a:t>Kalika</a:t>
            </a:r>
            <a:r>
              <a:rPr lang="en-US" sz="1900" b="1" dirty="0"/>
              <a:t> and Manisha:</a:t>
            </a:r>
            <a:r>
              <a:rPr lang="en-US" sz="1900" dirty="0"/>
              <a:t> </a:t>
            </a:r>
          </a:p>
          <a:p>
            <a:r>
              <a:rPr lang="en-US" sz="1900" dirty="0"/>
              <a:t>Created the Receptionist dashboard. </a:t>
            </a:r>
          </a:p>
          <a:p>
            <a:r>
              <a:rPr lang="en-US" sz="1900" dirty="0"/>
              <a:t>Created the Patient Medical History Screen.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9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B52E3F2-B838-4B27-B2BB-2B0AC2CB951A}"/>
              </a:ext>
            </a:extLst>
          </p:cNvPr>
          <p:cNvSpPr txBox="1">
            <a:spLocks/>
          </p:cNvSpPr>
          <p:nvPr/>
        </p:nvSpPr>
        <p:spPr>
          <a:xfrm>
            <a:off x="2592925" y="933695"/>
            <a:ext cx="8911687" cy="993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/>
              <a:t>Work Distribution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03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388101-F143-4592-9FA7-E7C227DB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249" y="210531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 err="1"/>
              <a:t>Divyarth</a:t>
            </a:r>
            <a:r>
              <a:rPr lang="en-US" sz="1900" b="1" dirty="0"/>
              <a:t> and Zeeshan: </a:t>
            </a:r>
          </a:p>
          <a:p>
            <a:r>
              <a:rPr lang="en-US" sz="1900" dirty="0"/>
              <a:t>Designed the Doctor dashboard.</a:t>
            </a:r>
          </a:p>
          <a:p>
            <a:r>
              <a:rPr lang="en-US" sz="1900" dirty="0"/>
              <a:t>Created the Patient Medical History Screen.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 err="1"/>
              <a:t>Lakshya</a:t>
            </a:r>
            <a:r>
              <a:rPr lang="en-US" sz="1900" b="1" dirty="0"/>
              <a:t>: </a:t>
            </a:r>
          </a:p>
          <a:p>
            <a:pPr>
              <a:spcBef>
                <a:spcPct val="0"/>
              </a:spcBef>
            </a:pPr>
            <a:r>
              <a:rPr lang="en-US" sz="1900" dirty="0"/>
              <a:t>Created the pharmacist Dashboard. </a:t>
            </a:r>
            <a:endParaRPr lang="en-US" sz="19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900" dirty="0"/>
              <a:t>Created the Patient Medical History Screen. 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52E3F2-B838-4B27-B2BB-2B0AC2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3695"/>
            <a:ext cx="8911687" cy="9930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Work Distribution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700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C7B2C-970F-48DC-9287-F715FE32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1910"/>
            <a:ext cx="8911687" cy="1280890"/>
          </a:xfrm>
        </p:spPr>
        <p:txBody>
          <a:bodyPr/>
          <a:lstStyle/>
          <a:p>
            <a:r>
              <a:rPr lang="en-US" sz="4000" b="1" dirty="0"/>
              <a:t>Problem</a:t>
            </a:r>
            <a:r>
              <a:rPr lang="en-US" dirty="0"/>
              <a:t> </a:t>
            </a:r>
            <a:r>
              <a:rPr lang="en-US" sz="4000" b="1" dirty="0"/>
              <a:t>encountered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80B692-E8C9-4E6A-AE30-D4C8C6B5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361822"/>
          </a:xfrm>
        </p:spPr>
        <p:txBody>
          <a:bodyPr>
            <a:normAutofit/>
          </a:bodyPr>
          <a:lstStyle/>
          <a:p>
            <a:r>
              <a:rPr lang="en-US" sz="1900" dirty="0"/>
              <a:t>Trouble setting up resources for the entire team – Ajax.</a:t>
            </a:r>
          </a:p>
          <a:p>
            <a:r>
              <a:rPr lang="en-US" sz="1900" dirty="0"/>
              <a:t>Git branches.</a:t>
            </a:r>
          </a:p>
          <a:p>
            <a:r>
              <a:rPr lang="en-US" sz="1900" dirty="0" smtClean="0"/>
              <a:t>Setup Environment Setup problems</a:t>
            </a:r>
          </a:p>
          <a:p>
            <a:pPr lvl="2"/>
            <a:r>
              <a:rPr lang="en-US" sz="1500" dirty="0" smtClean="0"/>
              <a:t>Python Dependencies &amp; Libraries Setup</a:t>
            </a:r>
          </a:p>
          <a:p>
            <a:pPr lvl="2"/>
            <a:r>
              <a:rPr lang="en-US" sz="1500" dirty="0" smtClean="0"/>
              <a:t>Configuring Server System for Django </a:t>
            </a:r>
          </a:p>
          <a:p>
            <a:pPr lvl="2"/>
            <a:r>
              <a:rPr lang="en-US" sz="1500" dirty="0" smtClean="0"/>
              <a:t>Learning new Object Relation Mapping for Querying from database. </a:t>
            </a:r>
            <a:endParaRPr lang="en-US" sz="15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4131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9A1CE-F20C-41AF-A468-27B3D799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51758"/>
            <a:ext cx="9371012" cy="1168400"/>
          </a:xfrm>
        </p:spPr>
        <p:txBody>
          <a:bodyPr>
            <a:normAutofit/>
          </a:bodyPr>
          <a:lstStyle/>
          <a:p>
            <a:r>
              <a:rPr lang="en-US" sz="2800" b="1" dirty="0"/>
              <a:t>USER STORIES AND WORK ASSIGNMENTS FOR SPRINT 2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4BEE2-A9B3-49F6-AAB3-38344EAC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83267"/>
            <a:ext cx="8915400" cy="4327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Receptionist User Story</a:t>
            </a:r>
            <a:r>
              <a:rPr lang="en-US" sz="1900" dirty="0"/>
              <a:t>: (</a:t>
            </a:r>
            <a:r>
              <a:rPr lang="en-US" sz="1900" dirty="0" err="1"/>
              <a:t>Kalika</a:t>
            </a:r>
            <a:r>
              <a:rPr lang="en-US" sz="1900" dirty="0"/>
              <a:t>, Manisha and </a:t>
            </a:r>
            <a:r>
              <a:rPr lang="en-US" sz="1900" dirty="0" err="1"/>
              <a:t>Divyarth</a:t>
            </a:r>
            <a:r>
              <a:rPr lang="en-US" sz="1900" dirty="0"/>
              <a:t>)</a:t>
            </a:r>
          </a:p>
          <a:p>
            <a:r>
              <a:rPr lang="en-US" sz="1900" dirty="0"/>
              <a:t>View and book patient appointments</a:t>
            </a:r>
          </a:p>
          <a:p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Doctor User Story: </a:t>
            </a:r>
            <a:r>
              <a:rPr lang="en-US" sz="1900" dirty="0"/>
              <a:t>(Jasmin, </a:t>
            </a:r>
            <a:r>
              <a:rPr lang="en-US" sz="1900" dirty="0" err="1"/>
              <a:t>Lakshya</a:t>
            </a:r>
            <a:r>
              <a:rPr lang="en-US" sz="1900" dirty="0"/>
              <a:t> and Zeeshan)</a:t>
            </a:r>
          </a:p>
          <a:p>
            <a:r>
              <a:rPr lang="en-US" sz="1900" dirty="0"/>
              <a:t>Comment Diagnosis on Patient </a:t>
            </a:r>
            <a:r>
              <a:rPr lang="en-US" sz="1900" dirty="0" smtClean="0"/>
              <a:t>Problems. </a:t>
            </a:r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Pharmacist User Story: </a:t>
            </a:r>
            <a:r>
              <a:rPr lang="en-US" sz="1900" dirty="0"/>
              <a:t>(Karan, Jay)</a:t>
            </a:r>
          </a:p>
          <a:p>
            <a:r>
              <a:rPr lang="en-US" sz="1900" b="1" dirty="0"/>
              <a:t> </a:t>
            </a:r>
            <a:r>
              <a:rPr lang="en-US" sz="1900" dirty="0"/>
              <a:t>Enter Medicine Data </a:t>
            </a:r>
            <a:endParaRPr lang="en-US" sz="1900" b="1" dirty="0"/>
          </a:p>
          <a:p>
            <a:pPr marL="0" indent="0">
              <a:buNone/>
            </a:pPr>
            <a:endParaRPr lang="en-US" sz="2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4F1C2C-10B1-4357-8D12-DD96A5DDA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26" y="954100"/>
            <a:ext cx="3967387" cy="4943785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93303-BD92-4485-A62C-E4906D93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EFFFF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803967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1254</TotalTime>
  <Words>323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Century Gothic</vt:lpstr>
      <vt:lpstr>Century Gothic (Body)</vt:lpstr>
      <vt:lpstr>Times New Roman</vt:lpstr>
      <vt:lpstr>Wingdings 3</vt:lpstr>
      <vt:lpstr>Arial</vt:lpstr>
      <vt:lpstr>Wisp</vt:lpstr>
      <vt:lpstr>We Care !</vt:lpstr>
      <vt:lpstr>PROJECT DESCRIPTION </vt:lpstr>
      <vt:lpstr>   USER STORIES COMPLETED FOR SPRINT 1 </vt:lpstr>
      <vt:lpstr>Work Distribution</vt:lpstr>
      <vt:lpstr>PowerPoint Presentation</vt:lpstr>
      <vt:lpstr>Work Distribution</vt:lpstr>
      <vt:lpstr>Problem encountered: </vt:lpstr>
      <vt:lpstr>USER STORIES AND WORK ASSIGNMENTS FOR SPRINT 2</vt:lpstr>
      <vt:lpstr>Thank you!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for Cafeterias at SUNY Albany</dc:title>
  <dc:creator>Dheeraj</dc:creator>
  <cp:lastModifiedBy>Sheth, Karan B</cp:lastModifiedBy>
  <cp:revision>113</cp:revision>
  <dcterms:created xsi:type="dcterms:W3CDTF">2017-01-30T04:03:11Z</dcterms:created>
  <dcterms:modified xsi:type="dcterms:W3CDTF">2017-10-03T03:41:41Z</dcterms:modified>
</cp:coreProperties>
</file>