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75" r:id="rId2"/>
    <p:sldId id="274" r:id="rId3"/>
    <p:sldId id="264" r:id="rId4"/>
    <p:sldId id="271" r:id="rId5"/>
    <p:sldId id="270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62D-EC00-4906-A786-2FFD88D81A2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947" y="526015"/>
            <a:ext cx="8572107" cy="151714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We Care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688" y="2911747"/>
            <a:ext cx="6560625" cy="394625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/>
              <a:t>Karan Sheth</a:t>
            </a:r>
          </a:p>
          <a:p>
            <a:pPr algn="ctr"/>
            <a:r>
              <a:rPr lang="en-US" dirty="0"/>
              <a:t>Manisha Sharma</a:t>
            </a:r>
          </a:p>
          <a:p>
            <a:pPr algn="ctr"/>
            <a:r>
              <a:rPr lang="en-US" dirty="0"/>
              <a:t>Jasmin </a:t>
            </a:r>
            <a:r>
              <a:rPr lang="en-US" dirty="0" err="1"/>
              <a:t>Valgotar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Jay </a:t>
            </a:r>
            <a:r>
              <a:rPr lang="en-US" dirty="0" err="1"/>
              <a:t>Tanna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Lakshya</a:t>
            </a:r>
            <a:r>
              <a:rPr lang="en-US" dirty="0"/>
              <a:t> Srivastava</a:t>
            </a:r>
          </a:p>
          <a:p>
            <a:pPr algn="ctr"/>
            <a:r>
              <a:rPr lang="en-US" dirty="0" err="1"/>
              <a:t>Divyarth</a:t>
            </a:r>
            <a:r>
              <a:rPr lang="en-US" dirty="0"/>
              <a:t> Singh </a:t>
            </a:r>
          </a:p>
          <a:p>
            <a:pPr algn="ctr"/>
            <a:r>
              <a:rPr lang="en-US" dirty="0" err="1"/>
              <a:t>Kalika</a:t>
            </a:r>
            <a:r>
              <a:rPr lang="en-US" dirty="0"/>
              <a:t> Vats </a:t>
            </a:r>
          </a:p>
          <a:p>
            <a:pPr algn="ctr"/>
            <a:r>
              <a:rPr lang="en-US" dirty="0" err="1"/>
              <a:t>Zeeshan</a:t>
            </a:r>
            <a:r>
              <a:rPr lang="en-US" dirty="0"/>
              <a:t> </a:t>
            </a:r>
            <a:r>
              <a:rPr lang="en-US" dirty="0" err="1"/>
              <a:t>Shiekh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4261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536" y="2311749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Hospital Management System</a:t>
            </a:r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3" y="1597439"/>
            <a:ext cx="3769016" cy="47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DESCRIPTION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261531"/>
          </a:xfrm>
        </p:spPr>
        <p:txBody>
          <a:bodyPr>
            <a:normAutofit/>
          </a:bodyPr>
          <a:lstStyle/>
          <a:p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400" dirty="0">
                <a:latin typeface="Century Gothic (Body)"/>
                <a:cs typeface="Aharoni" pitchFamily="2" charset="-79"/>
              </a:rPr>
              <a:t> We Care is Hospital Management system that maintains patient medical history, registers new patient into the system, schedule appointments with the doctor, takes care of the medicines and bill payments. </a:t>
            </a:r>
          </a:p>
        </p:txBody>
      </p:sp>
    </p:spTree>
    <p:extLst>
      <p:ext uri="{BB962C8B-B14F-4D97-AF65-F5344CB8AC3E}">
        <p14:creationId xmlns:p14="http://schemas.microsoft.com/office/powerpoint/2010/main" val="7624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466210"/>
            <a:ext cx="10295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   USER STORIES COMPLETED FOR SPRINT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933" y="1532467"/>
            <a:ext cx="9320823" cy="4699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Receptionist Module</a:t>
            </a:r>
            <a:r>
              <a:rPr lang="en-US" sz="2400" dirty="0"/>
              <a:t>:</a:t>
            </a:r>
          </a:p>
          <a:p>
            <a:r>
              <a:rPr lang="en-US" sz="2400" dirty="0"/>
              <a:t>View and book patient appointments.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Doctors Module:</a:t>
            </a:r>
          </a:p>
          <a:p>
            <a:r>
              <a:rPr lang="en-US" sz="2400" dirty="0"/>
              <a:t>After treating the patient, doctor will be able to add diagnosis.</a:t>
            </a:r>
          </a:p>
          <a:p>
            <a:pPr>
              <a:buNone/>
            </a:pPr>
            <a:r>
              <a:rPr lang="en-US" sz="2400" b="1" dirty="0"/>
              <a:t>	</a:t>
            </a:r>
          </a:p>
          <a:p>
            <a:pPr>
              <a:buNone/>
            </a:pPr>
            <a:r>
              <a:rPr lang="en-US" sz="2400" b="1" dirty="0"/>
              <a:t>Pharmacist Module:</a:t>
            </a:r>
          </a:p>
          <a:p>
            <a:r>
              <a:rPr lang="en-US" sz="2400" dirty="0"/>
              <a:t>Pharmacist can view and add new batch of medicines into the inventory. 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3F2-B838-4B27-B2BB-2B0AC2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3695"/>
            <a:ext cx="8911687" cy="9930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78A8-B534-48F2-B349-F45855F5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8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Kalika</a:t>
            </a:r>
            <a:r>
              <a:rPr lang="en-US" sz="2400" b="1" dirty="0"/>
              <a:t>, Manisha and </a:t>
            </a:r>
            <a:r>
              <a:rPr lang="en-US" sz="2400" b="1" dirty="0" err="1"/>
              <a:t>Divyarth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r>
              <a:rPr lang="en-US" sz="2400" dirty="0"/>
              <a:t> View and book patient appointments.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Jasmin, </a:t>
            </a:r>
            <a:r>
              <a:rPr lang="en-US" sz="2400" b="1" dirty="0" err="1"/>
              <a:t>Lakshya</a:t>
            </a:r>
            <a:r>
              <a:rPr lang="en-US" sz="2400" b="1" dirty="0"/>
              <a:t> and Zeeshan:</a:t>
            </a:r>
          </a:p>
          <a:p>
            <a:r>
              <a:rPr lang="en-US" sz="2400" dirty="0"/>
              <a:t>After treating the patient, doctor will be able to add diagnosis.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Karan, Jay:</a:t>
            </a:r>
          </a:p>
          <a:p>
            <a:r>
              <a:rPr lang="en-US" sz="2400" dirty="0"/>
              <a:t>Pharmacist can view and add new batch of medicines into the inventory.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7B2C-970F-48DC-9287-F715FE32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1910"/>
            <a:ext cx="8911687" cy="1280890"/>
          </a:xfrm>
        </p:spPr>
        <p:txBody>
          <a:bodyPr/>
          <a:lstStyle/>
          <a:p>
            <a:r>
              <a:rPr lang="en-US" sz="4000" b="1" dirty="0"/>
              <a:t>Problem</a:t>
            </a:r>
            <a:r>
              <a:rPr lang="en-US" dirty="0"/>
              <a:t> </a:t>
            </a:r>
            <a:r>
              <a:rPr lang="en-US" sz="4000" b="1" dirty="0"/>
              <a:t>encountered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B692-E8C9-4E6A-AE30-D4C8C6B5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361822"/>
          </a:xfrm>
        </p:spPr>
        <p:txBody>
          <a:bodyPr>
            <a:normAutofit/>
          </a:bodyPr>
          <a:lstStyle/>
          <a:p>
            <a:r>
              <a:rPr lang="en-US" sz="2400" dirty="0"/>
              <a:t>Designing the patient appointment structure. </a:t>
            </a:r>
          </a:p>
          <a:p>
            <a:r>
              <a:rPr lang="en-US" sz="2400" dirty="0"/>
              <a:t>Conflict during project Integration.</a:t>
            </a:r>
          </a:p>
          <a:p>
            <a:r>
              <a:rPr lang="en-US" sz="2400" dirty="0"/>
              <a:t>Difference in prioritizing tasks. 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4131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CE-F20C-41AF-A468-27B3D799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51758"/>
            <a:ext cx="9371012" cy="1168400"/>
          </a:xfrm>
        </p:spPr>
        <p:txBody>
          <a:bodyPr>
            <a:normAutofit/>
          </a:bodyPr>
          <a:lstStyle/>
          <a:p>
            <a:r>
              <a:rPr lang="en-US" sz="2800" b="1" dirty="0"/>
              <a:t>USER STORIES AND WORK ASSIGNMENTS FOR SPRINT 3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BEE2-A9B3-49F6-AAB3-38344EAC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83267"/>
            <a:ext cx="8915400" cy="4327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Receptionist User Story</a:t>
            </a:r>
            <a:r>
              <a:rPr lang="en-US" sz="2400" dirty="0"/>
              <a:t>: (</a:t>
            </a:r>
            <a:r>
              <a:rPr lang="en-US" sz="2400" dirty="0" err="1"/>
              <a:t>Kalika</a:t>
            </a:r>
            <a:r>
              <a:rPr lang="en-US" sz="2400" dirty="0"/>
              <a:t>, Manisha and </a:t>
            </a:r>
            <a:r>
              <a:rPr lang="en-US" sz="2400" dirty="0" err="1"/>
              <a:t>Divyarth</a:t>
            </a:r>
            <a:r>
              <a:rPr lang="en-US" sz="2400" dirty="0"/>
              <a:t>)</a:t>
            </a:r>
          </a:p>
          <a:p>
            <a:r>
              <a:rPr lang="en-US" sz="2400" dirty="0"/>
              <a:t>Edit or delete patient appointments.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Doctor User Story: </a:t>
            </a:r>
            <a:r>
              <a:rPr lang="en-US" sz="2400" dirty="0"/>
              <a:t>(Jasmin, </a:t>
            </a:r>
            <a:r>
              <a:rPr lang="en-US" sz="2400" dirty="0" err="1"/>
              <a:t>Lakshya</a:t>
            </a:r>
            <a:r>
              <a:rPr lang="en-US" sz="2400" dirty="0"/>
              <a:t> and Zeeshan)</a:t>
            </a:r>
          </a:p>
          <a:p>
            <a:r>
              <a:rPr lang="en-US" sz="2400" dirty="0"/>
              <a:t>Select Medicine from inventory for patient prescription.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Pharmacist User Story: </a:t>
            </a:r>
            <a:r>
              <a:rPr lang="en-US" sz="2400" dirty="0"/>
              <a:t>(Karan, Jay)</a:t>
            </a:r>
          </a:p>
          <a:p>
            <a:r>
              <a:rPr lang="en-US" sz="2600" dirty="0"/>
              <a:t>Edit inventory information (i.e. Medicine Batch, Supplier Details).</a:t>
            </a:r>
          </a:p>
          <a:p>
            <a:r>
              <a:rPr lang="en-US" sz="2600" dirty="0"/>
              <a:t>Export Filtered data in </a:t>
            </a:r>
            <a:r>
              <a:rPr lang="en-US" sz="2600" b="1" dirty="0"/>
              <a:t>PDF</a:t>
            </a:r>
            <a:r>
              <a:rPr lang="en-US" sz="2600" dirty="0"/>
              <a:t> or </a:t>
            </a:r>
            <a:r>
              <a:rPr lang="en-US" sz="2600" b="1" dirty="0"/>
              <a:t>Excel</a:t>
            </a:r>
            <a:r>
              <a:rPr lang="en-US" sz="2600" dirty="0"/>
              <a:t> Form.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1C2C-10B1-4357-8D12-DD96A5DD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26" y="954100"/>
            <a:ext cx="3967387" cy="4943785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3303-BD92-4485-A62C-E4906D93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E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80396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1301</TotalTime>
  <Words>243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Century Gothic</vt:lpstr>
      <vt:lpstr>Century Gothic (Body)</vt:lpstr>
      <vt:lpstr>Times New Roman</vt:lpstr>
      <vt:lpstr>Wingdings 3</vt:lpstr>
      <vt:lpstr>Wisp</vt:lpstr>
      <vt:lpstr>We Care !</vt:lpstr>
      <vt:lpstr>PROJECT DESCRIPTION </vt:lpstr>
      <vt:lpstr>   USER STORIES COMPLETED FOR SPRINT 2 </vt:lpstr>
      <vt:lpstr>Work Distribution</vt:lpstr>
      <vt:lpstr>Problem encountered: </vt:lpstr>
      <vt:lpstr>USER STORIES AND WORK ASSIGNMENTS FOR SPRINT 3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for Cafeterias at SUNY Albany</dc:title>
  <dc:creator>Dheeraj</dc:creator>
  <cp:lastModifiedBy>msharma2794@outlook.com</cp:lastModifiedBy>
  <cp:revision>128</cp:revision>
  <dcterms:created xsi:type="dcterms:W3CDTF">2017-01-30T04:03:11Z</dcterms:created>
  <dcterms:modified xsi:type="dcterms:W3CDTF">2017-10-31T02:56:42Z</dcterms:modified>
</cp:coreProperties>
</file>