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75" r:id="rId2"/>
    <p:sldId id="274" r:id="rId3"/>
    <p:sldId id="264" r:id="rId4"/>
    <p:sldId id="271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62D-EC00-4906-A786-2FFD88D81A2D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947" y="526015"/>
            <a:ext cx="8572107" cy="151714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We Care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688" y="2911747"/>
            <a:ext cx="6560625" cy="394625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/>
              <a:t>Karan </a:t>
            </a:r>
            <a:r>
              <a:rPr lang="en-US" dirty="0" err="1"/>
              <a:t>Sheth</a:t>
            </a:r>
            <a:endParaRPr lang="en-US" dirty="0"/>
          </a:p>
          <a:p>
            <a:pPr algn="ctr"/>
            <a:r>
              <a:rPr lang="en-US" dirty="0"/>
              <a:t>Manisha Sharma</a:t>
            </a:r>
          </a:p>
          <a:p>
            <a:pPr algn="ctr"/>
            <a:r>
              <a:rPr lang="en-US" dirty="0"/>
              <a:t>Jasmin </a:t>
            </a:r>
            <a:r>
              <a:rPr lang="en-US" dirty="0" err="1"/>
              <a:t>Valgotar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Jay </a:t>
            </a:r>
            <a:r>
              <a:rPr lang="en-US" dirty="0" err="1"/>
              <a:t>Tanna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Lakshya</a:t>
            </a:r>
            <a:r>
              <a:rPr lang="en-US" dirty="0"/>
              <a:t> Srivastava</a:t>
            </a:r>
          </a:p>
          <a:p>
            <a:pPr algn="ctr"/>
            <a:r>
              <a:rPr lang="en-US" dirty="0" err="1"/>
              <a:t>Divyarth</a:t>
            </a:r>
            <a:r>
              <a:rPr lang="en-US" dirty="0"/>
              <a:t> Singh </a:t>
            </a:r>
          </a:p>
          <a:p>
            <a:pPr algn="ctr"/>
            <a:r>
              <a:rPr lang="en-US" dirty="0" err="1"/>
              <a:t>Kalika</a:t>
            </a:r>
            <a:r>
              <a:rPr lang="en-US" dirty="0"/>
              <a:t> Vats </a:t>
            </a:r>
          </a:p>
          <a:p>
            <a:pPr algn="ctr"/>
            <a:r>
              <a:rPr lang="en-US" dirty="0" err="1"/>
              <a:t>Zeeshan</a:t>
            </a:r>
            <a:r>
              <a:rPr lang="en-US" dirty="0"/>
              <a:t> </a:t>
            </a:r>
            <a:r>
              <a:rPr lang="en-US" dirty="0" err="1"/>
              <a:t>Shiekh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4261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536" y="2283174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Hospital Management System</a:t>
            </a:r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3" y="1597439"/>
            <a:ext cx="3769016" cy="47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DESCRIPTION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261531"/>
          </a:xfrm>
        </p:spPr>
        <p:txBody>
          <a:bodyPr>
            <a:normAutofit/>
          </a:bodyPr>
          <a:lstStyle/>
          <a:p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400" dirty="0">
                <a:latin typeface="Century Gothic (Body)"/>
                <a:cs typeface="Aharoni" pitchFamily="2" charset="-79"/>
              </a:rPr>
              <a:t> We Care is Hospital Management system that maintains patient medical history, registers new patient into the system, schedule appointments with the doctor, takes care of the medicines and bill payments. </a:t>
            </a:r>
          </a:p>
        </p:txBody>
      </p:sp>
    </p:spTree>
    <p:extLst>
      <p:ext uri="{BB962C8B-B14F-4D97-AF65-F5344CB8AC3E}">
        <p14:creationId xmlns:p14="http://schemas.microsoft.com/office/powerpoint/2010/main" val="7624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466210"/>
            <a:ext cx="10295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   USER STORIES COMPLETED FOR SPRINT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933" y="1532467"/>
            <a:ext cx="9320823" cy="469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Receptionist Module</a:t>
            </a:r>
            <a:r>
              <a:rPr lang="en-US" sz="2400" dirty="0"/>
              <a:t>:</a:t>
            </a:r>
          </a:p>
          <a:p>
            <a:r>
              <a:rPr lang="en-US" sz="2400" dirty="0"/>
              <a:t>Modify or Cancel patient appointments.</a:t>
            </a:r>
          </a:p>
          <a:p>
            <a:pPr>
              <a:buNone/>
            </a:pPr>
            <a:r>
              <a:rPr lang="en-US" sz="2400" b="1" dirty="0"/>
              <a:t>Doctors Module:</a:t>
            </a:r>
          </a:p>
          <a:p>
            <a:r>
              <a:rPr lang="en-US" sz="2400" dirty="0"/>
              <a:t>Prescribe Medicine from inventory for Patient.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Pharmacist Module:</a:t>
            </a:r>
          </a:p>
          <a:p>
            <a:r>
              <a:rPr lang="en-US" sz="2400" dirty="0"/>
              <a:t>Modify inventory information (i.e. Medicine Batch, Supplier Details).</a:t>
            </a:r>
          </a:p>
          <a:p>
            <a:r>
              <a:rPr lang="en-US" sz="2400" dirty="0"/>
              <a:t>Export Filtered data in </a:t>
            </a:r>
            <a:r>
              <a:rPr lang="en-US" sz="2400" b="1" dirty="0"/>
              <a:t>PDF</a:t>
            </a:r>
            <a:r>
              <a:rPr lang="en-US" sz="2400" dirty="0"/>
              <a:t>, </a:t>
            </a:r>
            <a:r>
              <a:rPr lang="en-US" sz="2400" b="1" dirty="0"/>
              <a:t>Excel,</a:t>
            </a:r>
            <a:r>
              <a:rPr lang="en-US" sz="2400" dirty="0"/>
              <a:t> </a:t>
            </a:r>
            <a:r>
              <a:rPr lang="en-US" sz="2400" b="1" dirty="0"/>
              <a:t>CSV</a:t>
            </a:r>
            <a:r>
              <a:rPr lang="en-US" sz="2400" dirty="0"/>
              <a:t> form.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3F2-B838-4B27-B2BB-2B0AC2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3695"/>
            <a:ext cx="8911687" cy="9930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78A8-B534-48F2-B349-F45855F5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Kalika</a:t>
            </a:r>
            <a:r>
              <a:rPr lang="en-US" sz="2400" b="1" dirty="0"/>
              <a:t>, Manisha and </a:t>
            </a:r>
            <a:r>
              <a:rPr lang="en-US" sz="2400" b="1" dirty="0" err="1"/>
              <a:t>Divyarth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r>
              <a:rPr lang="en-US" sz="2400" dirty="0"/>
              <a:t> Modify or Cancel patient appointments.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Jasmin, </a:t>
            </a:r>
            <a:r>
              <a:rPr lang="en-US" sz="2400" b="1" dirty="0" err="1"/>
              <a:t>Lakshya</a:t>
            </a:r>
            <a:r>
              <a:rPr lang="en-US" sz="2400" b="1" dirty="0"/>
              <a:t> and Zeeshan:</a:t>
            </a:r>
          </a:p>
          <a:p>
            <a:r>
              <a:rPr lang="en-US" sz="2400" dirty="0"/>
              <a:t>Prescribe Medicine from inventory for Patient.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Karan, Jay:</a:t>
            </a:r>
          </a:p>
          <a:p>
            <a:r>
              <a:rPr lang="en-US" sz="2400" dirty="0"/>
              <a:t>Modify inventory information (i.e. Medicine Batch, Supplier Details).</a:t>
            </a:r>
          </a:p>
          <a:p>
            <a:r>
              <a:rPr lang="en-US" sz="2400" dirty="0"/>
              <a:t>Export Filtered data in </a:t>
            </a:r>
            <a:r>
              <a:rPr lang="en-US" sz="2400" b="1" dirty="0"/>
              <a:t>PDF</a:t>
            </a:r>
            <a:r>
              <a:rPr lang="en-US" sz="2400" dirty="0"/>
              <a:t>, </a:t>
            </a:r>
            <a:r>
              <a:rPr lang="en-US" sz="2400" b="1" dirty="0"/>
              <a:t>Excel,</a:t>
            </a:r>
            <a:r>
              <a:rPr lang="en-US" sz="2400" dirty="0"/>
              <a:t> </a:t>
            </a:r>
            <a:r>
              <a:rPr lang="en-US" sz="2400" b="1" dirty="0"/>
              <a:t>CSV</a:t>
            </a:r>
            <a:r>
              <a:rPr lang="en-US" sz="2400" dirty="0"/>
              <a:t> form.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267" y="466210"/>
            <a:ext cx="1029546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   </a:t>
            </a:r>
            <a:r>
              <a:rPr lang="en-US" b="1" dirty="0"/>
              <a:t>USER STORIES FOR FINAL PRESENTATION</a:t>
            </a:r>
            <a:endParaRPr lang="en-US" sz="5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34BEE2-A9B3-49F6-AAB3-38344EAC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83267"/>
            <a:ext cx="8915400" cy="47380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Receptionist User Story</a:t>
            </a:r>
            <a:r>
              <a:rPr lang="en-US" sz="2400" dirty="0"/>
              <a:t>: [</a:t>
            </a:r>
            <a:r>
              <a:rPr lang="en-US" sz="2400" dirty="0" err="1"/>
              <a:t>Kalika</a:t>
            </a:r>
            <a:r>
              <a:rPr lang="en-US" sz="2400" dirty="0"/>
              <a:t>, Manisha and </a:t>
            </a:r>
            <a:r>
              <a:rPr lang="en-US" sz="2400" dirty="0" err="1"/>
              <a:t>Divyarth</a:t>
            </a:r>
            <a:r>
              <a:rPr lang="en-US" sz="2400" dirty="0"/>
              <a:t>]</a:t>
            </a:r>
          </a:p>
          <a:p>
            <a:r>
              <a:rPr lang="en-US" sz="2400" dirty="0"/>
              <a:t>View Final Bill for Patient. </a:t>
            </a:r>
          </a:p>
          <a:p>
            <a:r>
              <a:rPr lang="en-US" sz="2400" dirty="0"/>
              <a:t>View Bill History.</a:t>
            </a:r>
          </a:p>
          <a:p>
            <a:pPr marL="0" indent="0">
              <a:buNone/>
            </a:pPr>
            <a:r>
              <a:rPr lang="en-US" sz="2400" b="1" dirty="0"/>
              <a:t>Patient User Story: </a:t>
            </a:r>
            <a:r>
              <a:rPr lang="en-US" sz="2400" dirty="0"/>
              <a:t>[Jasmin, </a:t>
            </a:r>
            <a:r>
              <a:rPr lang="en-US" sz="2400" dirty="0" err="1"/>
              <a:t>Lakshya</a:t>
            </a:r>
            <a:r>
              <a:rPr lang="en-US" sz="2400" dirty="0"/>
              <a:t> and </a:t>
            </a:r>
            <a:r>
              <a:rPr lang="en-US" sz="2400" dirty="0" err="1"/>
              <a:t>Zeeshan</a:t>
            </a:r>
            <a:r>
              <a:rPr lang="en-US" sz="2400" dirty="0"/>
              <a:t>]</a:t>
            </a:r>
          </a:p>
          <a:p>
            <a:r>
              <a:rPr lang="en-US" sz="2400" dirty="0"/>
              <a:t>Book New Appointment</a:t>
            </a:r>
          </a:p>
          <a:p>
            <a:r>
              <a:rPr lang="en-US" sz="2400" dirty="0"/>
              <a:t>View Current &amp; Old Appointment(s).</a:t>
            </a:r>
          </a:p>
          <a:p>
            <a:r>
              <a:rPr lang="en-US" sz="2400" dirty="0"/>
              <a:t>Cancel Appointment. </a:t>
            </a:r>
          </a:p>
          <a:p>
            <a:pPr marL="0" indent="0">
              <a:buNone/>
            </a:pPr>
            <a:r>
              <a:rPr lang="en-US" sz="2400" b="1" dirty="0"/>
              <a:t>Pharmacist User Story: </a:t>
            </a:r>
            <a:r>
              <a:rPr lang="en-US" sz="2400" dirty="0"/>
              <a:t>[Karan, Jay]</a:t>
            </a:r>
            <a:endParaRPr lang="en-US" sz="2600" dirty="0"/>
          </a:p>
          <a:p>
            <a:r>
              <a:rPr lang="en-US" sz="2600" dirty="0"/>
              <a:t>Design System Configured trigger to send notification to Supplier on event of Low Stock of “Medicine”. </a:t>
            </a:r>
          </a:p>
          <a:p>
            <a:r>
              <a:rPr lang="en-US" sz="2600" dirty="0"/>
              <a:t>Generate final bill for Patient.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1C2C-10B1-4357-8D12-DD96A5DD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26" y="954100"/>
            <a:ext cx="3967387" cy="4943785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3303-BD92-4485-A62C-E4906D93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E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80396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1398</TotalTime>
  <Words>261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Century Gothic</vt:lpstr>
      <vt:lpstr>Century Gothic (Body)</vt:lpstr>
      <vt:lpstr>Times New Roman</vt:lpstr>
      <vt:lpstr>Wingdings 3</vt:lpstr>
      <vt:lpstr>Wisp</vt:lpstr>
      <vt:lpstr>We Care !</vt:lpstr>
      <vt:lpstr>PROJECT DESCRIPTION </vt:lpstr>
      <vt:lpstr>   USER STORIES COMPLETED FOR SPRINT 3 </vt:lpstr>
      <vt:lpstr>Work Distribution</vt:lpstr>
      <vt:lpstr>   USER STORIES FOR FINAL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for Cafeterias at SUNY Albany</dc:title>
  <dc:creator>Dheeraj</dc:creator>
  <cp:lastModifiedBy>msharma2794@outlook.com</cp:lastModifiedBy>
  <cp:revision>160</cp:revision>
  <dcterms:created xsi:type="dcterms:W3CDTF">2017-01-30T04:03:11Z</dcterms:created>
  <dcterms:modified xsi:type="dcterms:W3CDTF">2017-11-21T04:10:21Z</dcterms:modified>
</cp:coreProperties>
</file>