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Quattrocento Sans" panose="020B0502050000020003" pitchFamily="34" charset="0"/>
      <p:regular r:id="rId14"/>
      <p:bold r:id="rId15"/>
      <p:italic r:id="rId16"/>
      <p:boldItalic r:id="rId17"/>
    </p:embeddedFont>
    <p:embeddedFont>
      <p:font typeface="Roboto Mono" panose="00000009000000000000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39abf43b0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39abf43b0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39abf43b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39abf43b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39abf43b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39abf43b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39abf43b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39abf43b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9abf43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39abf43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39abf43b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39abf43b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39abf43b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39abf43b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39abf43b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39abf43b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39abf43b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39abf43b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39abf43b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39abf43b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thrive/articles/implementing-go-back-n-protocol-in-c#:~:text=What%20is%20Go%20Back%2DN,window%20size%20is%20always%20on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 of GoBack N Protocol</a:t>
            </a:r>
            <a:endParaRPr dirty="0"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Harsh Rajput (2022201)</a:t>
            </a:r>
            <a:br>
              <a:rPr lang="en" dirty="0"/>
            </a:br>
            <a:r>
              <a:rPr lang="en" dirty="0"/>
              <a:t>Aryan Single (2022112)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https://www.topcoder.com/thrive/articles/implementing-go-back-n-protocol-in-c#:~:text=What%20is%20Go%20Back%2DN,window%20size%20is%20always%20one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Tanenbaum’s book.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Computer Network Slides By Prof. BN Jain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Gpt4o for some debugging and formatting the Document Properly.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9144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0000FF"/>
                </a:solidFill>
              </a:rPr>
              <a:t>THANK </a:t>
            </a:r>
            <a:endParaRPr sz="12800">
              <a:solidFill>
                <a:srgbClr val="0000FF"/>
              </a:solidFill>
            </a:endParaRPr>
          </a:p>
          <a:p>
            <a:pPr marL="18288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0000FF"/>
                </a:solidFill>
              </a:rPr>
              <a:t>YOU</a:t>
            </a:r>
            <a:endParaRPr sz="1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Using Threads for Network Entity Simulation</a:t>
            </a:r>
            <a:endParaRPr sz="2800"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Why Threads?</a:t>
            </a:r>
            <a:br>
              <a:rPr lang="en" sz="1300" b="1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Threads are ideal for simulating network entities that produce and consume packets at random intervals.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Producer (Network Entity):</a:t>
            </a:r>
            <a:br>
              <a:rPr lang="en" sz="1300" b="1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Generates packets at random intervals, adding them to a shared queue. This simulates real-world, asynchronous packet generation.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Consumer (Data Link Entity):</a:t>
            </a:r>
            <a:br>
              <a:rPr lang="en" sz="1300" b="1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Continuously checks the queue to process packets (e.g., sending over a network) as they arrive, working concurrently with the producer.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Concurrency with Threads:</a:t>
            </a:r>
            <a:br>
              <a:rPr lang="en" sz="1300" b="1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Threads allow producer and consumer to operate simultaneously, modeling real-world network behavior without blocking each other.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Queue for Synchronization:</a:t>
            </a:r>
            <a:br>
              <a:rPr lang="en" sz="1300" b="1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queue.Queue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a thread-safe queue, to manage packets safely between threads, preventing race conditions.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Why Not Processes?</a:t>
            </a:r>
            <a:br>
              <a:rPr lang="en" sz="1300" b="1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Threads are more efficient for I/O-bound tasks, sharing memory easily and using fewer resources than processes.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NetworkEntity Class (Producer)</a:t>
            </a:r>
            <a:endParaRPr sz="350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Purpose:</a:t>
            </a:r>
            <a:br>
              <a:rPr lang="en" sz="1300" b="1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Simulates a network entity that produces packets at random time intervals and adds them to a shared queue.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Methods: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packet_queue, T1, T2, max_packets=10000)</a:t>
            </a:r>
            <a:endParaRPr sz="13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packet_queue: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Queue for placing packets.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T1, T2: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Define random delay range between packet generations.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max_packets: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Sets the limit for total packets generated.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run(self)</a:t>
            </a:r>
            <a:endParaRPr sz="13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Starts generating packets until reaching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max_packets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Pauses between packets with random intervals using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random.uniform(T1, T2)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Adds each packet to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packet_queue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generate_packet(self)</a:t>
            </a:r>
            <a:endParaRPr sz="13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Generates a packet (e.g., a simple string "Packet" or more complex data in real use).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DataLinkEntity Class (Consumer)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Class Purpose: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Simulates a data link entity that consumes packets from a queue, sends them, and manages acknowledgments.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Key Methods: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socket, address, packet_queue, entity_name, start_time, ...)</a:t>
            </a:r>
            <a:endParaRPr sz="13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Initializes with network parameters, including a packet queue and probability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for packet drop.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run(self)</a:t>
            </a:r>
            <a:endParaRPr sz="13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Continuously consumes packets from the queue, processes them, and checks for ACKs.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send_packet(self, packet)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drop_packet(self)</a:t>
            </a:r>
            <a:endParaRPr sz="13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Simulates sending a packet, with a drop rate based on probability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receive_packet(self)</a:t>
            </a:r>
            <a:endParaRPr sz="13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Simulates receiving packets or ACKs, updating sequence numbers accordingly.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Code Execution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Setup for Network Simulation: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Sockets: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Two UDP sockets simulate independent communication channels.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Queues: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Two queues manage packets for producer-consumer interactions.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Initialization of Entities: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NetworkEntity Instances (Producers):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Generate packets at random intervals.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DataLinkEntity Instances (Consumers):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Simulate receiving and processing packets, responding with ACKs.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Concurrency with Threads: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Each entity runs in its own thread, allowing asynchronous operation and independent packet handling.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Flow &amp; Network Behavior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Simulation Steps: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Packet Generation: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Producer threads generate and queue packets.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Packet Consumption: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Consumer threads process packets asynchronously.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Concurrency &amp; Asynchronous Behavior: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Producer and consumer operate concurrently, simulating network traffic.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Sliding Window Protocol: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Manages packet sequencing and ACKs, modeling reliable transmission.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Network Effects: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Random delays and packet drops simulate real-world network conditions.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1160825" y="1635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726" y="1170563"/>
            <a:ext cx="5951198" cy="3929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0826" y="1093850"/>
            <a:ext cx="6022349" cy="392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Result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50" y="1282287"/>
            <a:ext cx="8811299" cy="25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Quattrocento Sans</vt:lpstr>
      <vt:lpstr>Noto Sans Symbols</vt:lpstr>
      <vt:lpstr>Roboto Mono</vt:lpstr>
      <vt:lpstr>Office Theme</vt:lpstr>
      <vt:lpstr>Simulation of GoBack N Protocol</vt:lpstr>
      <vt:lpstr>Using Threads for Network Entity Simulation</vt:lpstr>
      <vt:lpstr>NetworkEntity Class (Producer)</vt:lpstr>
      <vt:lpstr>DataLinkEntity Class (Consumer)</vt:lpstr>
      <vt:lpstr>Main Code Execution</vt:lpstr>
      <vt:lpstr>Simulation Flow &amp; Network Behavior</vt:lpstr>
      <vt:lpstr> Outputs</vt:lpstr>
      <vt:lpstr>Outputs</vt:lpstr>
      <vt:lpstr>Result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Harsh Rajput</cp:lastModifiedBy>
  <cp:revision>1</cp:revision>
  <dcterms:modified xsi:type="dcterms:W3CDTF">2024-12-16T18:00:56Z</dcterms:modified>
</cp:coreProperties>
</file>