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4E9CD-2386-4DD8-88A1-02B8A82821D2}" v="2865" dt="2021-06-23T08:51:5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D1110-37FA-4D9B-BF86-FF38BD5E96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F6B326-3631-4A74-BF25-C3FB017734DC}">
      <dgm:prSet/>
      <dgm:spPr/>
      <dgm:t>
        <a:bodyPr/>
        <a:lstStyle/>
        <a:p>
          <a:r>
            <a:rPr lang="en-US"/>
            <a:t>Data Wrangling – Acquiring image dataset of all the products.</a:t>
          </a:r>
        </a:p>
      </dgm:t>
    </dgm:pt>
    <dgm:pt modelId="{3D800801-4259-4547-9D85-CDF9036B840D}" type="parTrans" cxnId="{8E793692-A08F-48D3-9D7D-560C9A97F030}">
      <dgm:prSet/>
      <dgm:spPr/>
      <dgm:t>
        <a:bodyPr/>
        <a:lstStyle/>
        <a:p>
          <a:endParaRPr lang="en-US"/>
        </a:p>
      </dgm:t>
    </dgm:pt>
    <dgm:pt modelId="{CC78392B-059B-4AE8-AE9D-46D361E857CF}" type="sibTrans" cxnId="{8E793692-A08F-48D3-9D7D-560C9A97F030}">
      <dgm:prSet/>
      <dgm:spPr/>
      <dgm:t>
        <a:bodyPr/>
        <a:lstStyle/>
        <a:p>
          <a:endParaRPr lang="en-US"/>
        </a:p>
      </dgm:t>
    </dgm:pt>
    <dgm:pt modelId="{8D055212-1674-4CEE-BD49-B9101D2E626D}">
      <dgm:prSet/>
      <dgm:spPr/>
      <dgm:t>
        <a:bodyPr/>
        <a:lstStyle/>
        <a:p>
          <a:r>
            <a:rPr lang="en-US"/>
            <a:t>Pre-Processing – Converting image data to interpretable format</a:t>
          </a:r>
        </a:p>
      </dgm:t>
    </dgm:pt>
    <dgm:pt modelId="{E21C2F99-1290-4EC9-A892-F47B7E6FEC4B}" type="parTrans" cxnId="{43F127FB-4EF7-4C47-AE96-981F37B9ACB7}">
      <dgm:prSet/>
      <dgm:spPr/>
      <dgm:t>
        <a:bodyPr/>
        <a:lstStyle/>
        <a:p>
          <a:endParaRPr lang="en-US"/>
        </a:p>
      </dgm:t>
    </dgm:pt>
    <dgm:pt modelId="{39CD8C96-B57D-4AF6-B3FE-D9CB92B0BDAF}" type="sibTrans" cxnId="{43F127FB-4EF7-4C47-AE96-981F37B9ACB7}">
      <dgm:prSet/>
      <dgm:spPr/>
      <dgm:t>
        <a:bodyPr/>
        <a:lstStyle/>
        <a:p>
          <a:endParaRPr lang="en-US"/>
        </a:p>
      </dgm:t>
    </dgm:pt>
    <dgm:pt modelId="{2F194633-BBB9-485F-B30A-13B0BE683D16}">
      <dgm:prSet/>
      <dgm:spPr/>
      <dgm:t>
        <a:bodyPr/>
        <a:lstStyle/>
        <a:p>
          <a:r>
            <a:rPr lang="en-US"/>
            <a:t>Training – Building a CNN model and train it with the given data</a:t>
          </a:r>
        </a:p>
      </dgm:t>
    </dgm:pt>
    <dgm:pt modelId="{5D023097-F928-4F21-8A4A-4BF09788D881}" type="parTrans" cxnId="{8156DCD4-A85B-4986-8C82-D364C5023607}">
      <dgm:prSet/>
      <dgm:spPr/>
      <dgm:t>
        <a:bodyPr/>
        <a:lstStyle/>
        <a:p>
          <a:endParaRPr lang="en-US"/>
        </a:p>
      </dgm:t>
    </dgm:pt>
    <dgm:pt modelId="{BE9B7353-A6E1-4F3C-B221-EB47400715A5}" type="sibTrans" cxnId="{8156DCD4-A85B-4986-8C82-D364C5023607}">
      <dgm:prSet/>
      <dgm:spPr/>
      <dgm:t>
        <a:bodyPr/>
        <a:lstStyle/>
        <a:p>
          <a:endParaRPr lang="en-US"/>
        </a:p>
      </dgm:t>
    </dgm:pt>
    <dgm:pt modelId="{2E8B9A41-8B50-4A3A-9ED3-5ED320D91B97}">
      <dgm:prSet/>
      <dgm:spPr/>
      <dgm:t>
        <a:bodyPr/>
        <a:lstStyle/>
        <a:p>
          <a:r>
            <a:rPr lang="en-US"/>
            <a:t>Modelling – Test the model on the unseen data.</a:t>
          </a:r>
        </a:p>
      </dgm:t>
    </dgm:pt>
    <dgm:pt modelId="{A663DF93-340A-46D6-9372-46DC1838A5DA}" type="parTrans" cxnId="{C2EF9891-3399-4C95-937A-8C9A31FE22C5}">
      <dgm:prSet/>
      <dgm:spPr/>
      <dgm:t>
        <a:bodyPr/>
        <a:lstStyle/>
        <a:p>
          <a:endParaRPr lang="en-US"/>
        </a:p>
      </dgm:t>
    </dgm:pt>
    <dgm:pt modelId="{BA5AEB8B-035D-4AA7-A1C5-23E21D1B5477}" type="sibTrans" cxnId="{C2EF9891-3399-4C95-937A-8C9A31FE22C5}">
      <dgm:prSet/>
      <dgm:spPr/>
      <dgm:t>
        <a:bodyPr/>
        <a:lstStyle/>
        <a:p>
          <a:endParaRPr lang="en-US"/>
        </a:p>
      </dgm:t>
    </dgm:pt>
    <dgm:pt modelId="{4631C826-3CDC-466B-B1AD-4631E635EB17}" type="pres">
      <dgm:prSet presAssocID="{E76D1110-37FA-4D9B-BF86-FF38BD5E9691}" presName="linear" presStyleCnt="0">
        <dgm:presLayoutVars>
          <dgm:animLvl val="lvl"/>
          <dgm:resizeHandles val="exact"/>
        </dgm:presLayoutVars>
      </dgm:prSet>
      <dgm:spPr/>
    </dgm:pt>
    <dgm:pt modelId="{83FBC58C-AC18-4BE5-8B21-DD087E7675EF}" type="pres">
      <dgm:prSet presAssocID="{95F6B326-3631-4A74-BF25-C3FB017734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969B7C-51FE-4787-9E11-D4B3DDC5EC0F}" type="pres">
      <dgm:prSet presAssocID="{CC78392B-059B-4AE8-AE9D-46D361E857CF}" presName="spacer" presStyleCnt="0"/>
      <dgm:spPr/>
    </dgm:pt>
    <dgm:pt modelId="{DF01CB9F-1C67-4469-A6B1-2057465BE8D4}" type="pres">
      <dgm:prSet presAssocID="{8D055212-1674-4CEE-BD49-B9101D2E62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302C4E-5B89-4A93-B80C-5222D42B6F68}" type="pres">
      <dgm:prSet presAssocID="{39CD8C96-B57D-4AF6-B3FE-D9CB92B0BDAF}" presName="spacer" presStyleCnt="0"/>
      <dgm:spPr/>
    </dgm:pt>
    <dgm:pt modelId="{844C7989-D2DB-47B0-9763-24473D42DD2F}" type="pres">
      <dgm:prSet presAssocID="{2F194633-BBB9-485F-B30A-13B0BE683D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A5171-D4C2-4BEB-A6A1-2541F5EA592F}" type="pres">
      <dgm:prSet presAssocID="{BE9B7353-A6E1-4F3C-B221-EB47400715A5}" presName="spacer" presStyleCnt="0"/>
      <dgm:spPr/>
    </dgm:pt>
    <dgm:pt modelId="{F7C294AB-DAA3-4009-A94C-493AE065DB03}" type="pres">
      <dgm:prSet presAssocID="{2E8B9A41-8B50-4A3A-9ED3-5ED320D91B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AAED2D-ACF7-419C-919D-3ED4039948DE}" type="presOf" srcId="{E76D1110-37FA-4D9B-BF86-FF38BD5E9691}" destId="{4631C826-3CDC-466B-B1AD-4631E635EB17}" srcOrd="0" destOrd="0" presId="urn:microsoft.com/office/officeart/2005/8/layout/vList2"/>
    <dgm:cxn modelId="{91D9A943-BCD5-42B1-8CED-F1C4FFA6C3C6}" type="presOf" srcId="{2F194633-BBB9-485F-B30A-13B0BE683D16}" destId="{844C7989-D2DB-47B0-9763-24473D42DD2F}" srcOrd="0" destOrd="0" presId="urn:microsoft.com/office/officeart/2005/8/layout/vList2"/>
    <dgm:cxn modelId="{4CB17E6E-EBBC-4A7F-B3FC-4BAB0D817DBB}" type="presOf" srcId="{8D055212-1674-4CEE-BD49-B9101D2E626D}" destId="{DF01CB9F-1C67-4469-A6B1-2057465BE8D4}" srcOrd="0" destOrd="0" presId="urn:microsoft.com/office/officeart/2005/8/layout/vList2"/>
    <dgm:cxn modelId="{C2EF9891-3399-4C95-937A-8C9A31FE22C5}" srcId="{E76D1110-37FA-4D9B-BF86-FF38BD5E9691}" destId="{2E8B9A41-8B50-4A3A-9ED3-5ED320D91B97}" srcOrd="3" destOrd="0" parTransId="{A663DF93-340A-46D6-9372-46DC1838A5DA}" sibTransId="{BA5AEB8B-035D-4AA7-A1C5-23E21D1B5477}"/>
    <dgm:cxn modelId="{8E793692-A08F-48D3-9D7D-560C9A97F030}" srcId="{E76D1110-37FA-4D9B-BF86-FF38BD5E9691}" destId="{95F6B326-3631-4A74-BF25-C3FB017734DC}" srcOrd="0" destOrd="0" parTransId="{3D800801-4259-4547-9D85-CDF9036B840D}" sibTransId="{CC78392B-059B-4AE8-AE9D-46D361E857CF}"/>
    <dgm:cxn modelId="{5AB11EA1-AA5A-45E0-B44A-612F27964D20}" type="presOf" srcId="{95F6B326-3631-4A74-BF25-C3FB017734DC}" destId="{83FBC58C-AC18-4BE5-8B21-DD087E7675EF}" srcOrd="0" destOrd="0" presId="urn:microsoft.com/office/officeart/2005/8/layout/vList2"/>
    <dgm:cxn modelId="{8156DCD4-A85B-4986-8C82-D364C5023607}" srcId="{E76D1110-37FA-4D9B-BF86-FF38BD5E9691}" destId="{2F194633-BBB9-485F-B30A-13B0BE683D16}" srcOrd="2" destOrd="0" parTransId="{5D023097-F928-4F21-8A4A-4BF09788D881}" sibTransId="{BE9B7353-A6E1-4F3C-B221-EB47400715A5}"/>
    <dgm:cxn modelId="{43F127FB-4EF7-4C47-AE96-981F37B9ACB7}" srcId="{E76D1110-37FA-4D9B-BF86-FF38BD5E9691}" destId="{8D055212-1674-4CEE-BD49-B9101D2E626D}" srcOrd="1" destOrd="0" parTransId="{E21C2F99-1290-4EC9-A892-F47B7E6FEC4B}" sibTransId="{39CD8C96-B57D-4AF6-B3FE-D9CB92B0BDAF}"/>
    <dgm:cxn modelId="{AAD6EDFE-F43E-4E4A-B5C7-0FB30E30DEB4}" type="presOf" srcId="{2E8B9A41-8B50-4A3A-9ED3-5ED320D91B97}" destId="{F7C294AB-DAA3-4009-A94C-493AE065DB03}" srcOrd="0" destOrd="0" presId="urn:microsoft.com/office/officeart/2005/8/layout/vList2"/>
    <dgm:cxn modelId="{76ED622C-DE2A-4506-AC99-EB223D969D0A}" type="presParOf" srcId="{4631C826-3CDC-466B-B1AD-4631E635EB17}" destId="{83FBC58C-AC18-4BE5-8B21-DD087E7675EF}" srcOrd="0" destOrd="0" presId="urn:microsoft.com/office/officeart/2005/8/layout/vList2"/>
    <dgm:cxn modelId="{589977B4-000C-4D7C-818B-2CBA8AC1F011}" type="presParOf" srcId="{4631C826-3CDC-466B-B1AD-4631E635EB17}" destId="{06969B7C-51FE-4787-9E11-D4B3DDC5EC0F}" srcOrd="1" destOrd="0" presId="urn:microsoft.com/office/officeart/2005/8/layout/vList2"/>
    <dgm:cxn modelId="{4CE8494D-12E4-42B1-AB17-23DECDFFB1B2}" type="presParOf" srcId="{4631C826-3CDC-466B-B1AD-4631E635EB17}" destId="{DF01CB9F-1C67-4469-A6B1-2057465BE8D4}" srcOrd="2" destOrd="0" presId="urn:microsoft.com/office/officeart/2005/8/layout/vList2"/>
    <dgm:cxn modelId="{1582B835-293F-4547-B288-9EC71F0EF567}" type="presParOf" srcId="{4631C826-3CDC-466B-B1AD-4631E635EB17}" destId="{34302C4E-5B89-4A93-B80C-5222D42B6F68}" srcOrd="3" destOrd="0" presId="urn:microsoft.com/office/officeart/2005/8/layout/vList2"/>
    <dgm:cxn modelId="{4155FD22-BC21-4BDD-849B-5F068D189660}" type="presParOf" srcId="{4631C826-3CDC-466B-B1AD-4631E635EB17}" destId="{844C7989-D2DB-47B0-9763-24473D42DD2F}" srcOrd="4" destOrd="0" presId="urn:microsoft.com/office/officeart/2005/8/layout/vList2"/>
    <dgm:cxn modelId="{45D1F0C8-EC6C-494A-A05B-549C6BA552E6}" type="presParOf" srcId="{4631C826-3CDC-466B-B1AD-4631E635EB17}" destId="{BFFA5171-D4C2-4BEB-A6A1-2541F5EA592F}" srcOrd="5" destOrd="0" presId="urn:microsoft.com/office/officeart/2005/8/layout/vList2"/>
    <dgm:cxn modelId="{84551065-7116-468D-9C74-7590EBC7D46F}" type="presParOf" srcId="{4631C826-3CDC-466B-B1AD-4631E635EB17}" destId="{F7C294AB-DAA3-4009-A94C-493AE065DB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17303-E296-492F-947E-B28F7CFEDB8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E41B9-022B-47C8-A82F-E95A6909EA74}">
      <dgm:prSet/>
      <dgm:spPr/>
      <dgm:t>
        <a:bodyPr/>
        <a:lstStyle/>
        <a:p>
          <a:r>
            <a:rPr lang="en-US"/>
            <a:t>Availability of the images for products to train the model, considering the sheer amount of products.</a:t>
          </a:r>
        </a:p>
      </dgm:t>
    </dgm:pt>
    <dgm:pt modelId="{36B5AB61-E32F-4A14-8338-F8877B82A20D}" type="parTrans" cxnId="{6883D60B-7D71-494E-9B16-854B229082B5}">
      <dgm:prSet/>
      <dgm:spPr/>
      <dgm:t>
        <a:bodyPr/>
        <a:lstStyle/>
        <a:p>
          <a:endParaRPr lang="en-US"/>
        </a:p>
      </dgm:t>
    </dgm:pt>
    <dgm:pt modelId="{0ADC6EC7-2F2A-4FD7-ABD9-7991A936419D}" type="sibTrans" cxnId="{6883D60B-7D71-494E-9B16-854B229082B5}">
      <dgm:prSet/>
      <dgm:spPr/>
      <dgm:t>
        <a:bodyPr/>
        <a:lstStyle/>
        <a:p>
          <a:endParaRPr lang="en-US"/>
        </a:p>
      </dgm:t>
    </dgm:pt>
    <dgm:pt modelId="{838B8DD8-648C-4D31-B974-B420361FCA5D}">
      <dgm:prSet/>
      <dgm:spPr/>
      <dgm:t>
        <a:bodyPr/>
        <a:lstStyle/>
        <a:p>
          <a:r>
            <a:rPr lang="en-US"/>
            <a:t>Constant updating  of the model with new or changing image of the product by the brand.</a:t>
          </a:r>
        </a:p>
      </dgm:t>
    </dgm:pt>
    <dgm:pt modelId="{E012D733-6ED2-4C7A-AF98-71E0A9A8660F}" type="parTrans" cxnId="{56A6FAE5-82D0-4A8C-9285-18C7369AAA73}">
      <dgm:prSet/>
      <dgm:spPr/>
      <dgm:t>
        <a:bodyPr/>
        <a:lstStyle/>
        <a:p>
          <a:endParaRPr lang="en-US"/>
        </a:p>
      </dgm:t>
    </dgm:pt>
    <dgm:pt modelId="{14A90798-C792-488C-A52F-E2A298C17B87}" type="sibTrans" cxnId="{56A6FAE5-82D0-4A8C-9285-18C7369AAA73}">
      <dgm:prSet/>
      <dgm:spPr/>
      <dgm:t>
        <a:bodyPr/>
        <a:lstStyle/>
        <a:p>
          <a:endParaRPr lang="en-US"/>
        </a:p>
      </dgm:t>
    </dgm:pt>
    <dgm:pt modelId="{A728EB5F-72F8-4CA2-B850-FD5F1F991059}">
      <dgm:prSet/>
      <dgm:spPr/>
      <dgm:t>
        <a:bodyPr/>
        <a:lstStyle/>
        <a:p>
          <a:r>
            <a:rPr lang="en-US"/>
            <a:t>Providing initial guidance to the customers to get familiar with the system in place.</a:t>
          </a:r>
        </a:p>
      </dgm:t>
    </dgm:pt>
    <dgm:pt modelId="{CD7A979C-9E2F-4D3A-9D7D-644F5E669EDD}" type="parTrans" cxnId="{18C55E56-4B41-454C-ABA1-5499F975A105}">
      <dgm:prSet/>
      <dgm:spPr/>
      <dgm:t>
        <a:bodyPr/>
        <a:lstStyle/>
        <a:p>
          <a:endParaRPr lang="en-US"/>
        </a:p>
      </dgm:t>
    </dgm:pt>
    <dgm:pt modelId="{53D0ED59-C146-4E39-945D-1BD4CFE420E0}" type="sibTrans" cxnId="{18C55E56-4B41-454C-ABA1-5499F975A105}">
      <dgm:prSet/>
      <dgm:spPr/>
      <dgm:t>
        <a:bodyPr/>
        <a:lstStyle/>
        <a:p>
          <a:endParaRPr lang="en-US"/>
        </a:p>
      </dgm:t>
    </dgm:pt>
    <dgm:pt modelId="{D4FBB384-23D9-4F0C-8050-07AD5A6A14AB}">
      <dgm:prSet/>
      <dgm:spPr/>
      <dgm:t>
        <a:bodyPr/>
        <a:lstStyle/>
        <a:p>
          <a:r>
            <a:rPr lang="en-US"/>
            <a:t>Installing such billing stations in a space friendly manner.</a:t>
          </a:r>
        </a:p>
      </dgm:t>
    </dgm:pt>
    <dgm:pt modelId="{E96E420C-2A68-4F1B-A333-CDCB8756B867}" type="parTrans" cxnId="{12796E0E-34AC-4309-AF2F-D501BEEDA938}">
      <dgm:prSet/>
      <dgm:spPr/>
      <dgm:t>
        <a:bodyPr/>
        <a:lstStyle/>
        <a:p>
          <a:endParaRPr lang="en-US"/>
        </a:p>
      </dgm:t>
    </dgm:pt>
    <dgm:pt modelId="{5661014D-4FE1-42E1-AD05-8B8ECF970E8F}" type="sibTrans" cxnId="{12796E0E-34AC-4309-AF2F-D501BEEDA938}">
      <dgm:prSet/>
      <dgm:spPr/>
      <dgm:t>
        <a:bodyPr/>
        <a:lstStyle/>
        <a:p>
          <a:endParaRPr lang="en-US"/>
        </a:p>
      </dgm:t>
    </dgm:pt>
    <dgm:pt modelId="{4009B39D-4D35-4395-8396-72349ECAEBFF}" type="pres">
      <dgm:prSet presAssocID="{37A17303-E296-492F-947E-B28F7CFEDB81}" presName="matrix" presStyleCnt="0">
        <dgm:presLayoutVars>
          <dgm:chMax val="1"/>
          <dgm:dir/>
          <dgm:resizeHandles val="exact"/>
        </dgm:presLayoutVars>
      </dgm:prSet>
      <dgm:spPr/>
    </dgm:pt>
    <dgm:pt modelId="{F39C87E2-73B0-4103-898F-45FC91C8D079}" type="pres">
      <dgm:prSet presAssocID="{37A17303-E296-492F-947E-B28F7CFEDB81}" presName="diamond" presStyleLbl="bgShp" presStyleIdx="0" presStyleCnt="1"/>
      <dgm:spPr/>
    </dgm:pt>
    <dgm:pt modelId="{0A587FDF-D47D-4B78-B7A3-785373FB34BE}" type="pres">
      <dgm:prSet presAssocID="{37A17303-E296-492F-947E-B28F7CFEDB8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E0C46E1-45CE-4574-97CF-7FC921674495}" type="pres">
      <dgm:prSet presAssocID="{37A17303-E296-492F-947E-B28F7CFEDB8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545402-D70D-4BA5-89F5-FEC36B023B61}" type="pres">
      <dgm:prSet presAssocID="{37A17303-E296-492F-947E-B28F7CFEDB8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0795BC-A03A-45E6-AE85-54812868D390}" type="pres">
      <dgm:prSet presAssocID="{37A17303-E296-492F-947E-B28F7CFEDB8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883D60B-7D71-494E-9B16-854B229082B5}" srcId="{37A17303-E296-492F-947E-B28F7CFEDB81}" destId="{213E41B9-022B-47C8-A82F-E95A6909EA74}" srcOrd="0" destOrd="0" parTransId="{36B5AB61-E32F-4A14-8338-F8877B82A20D}" sibTransId="{0ADC6EC7-2F2A-4FD7-ABD9-7991A936419D}"/>
    <dgm:cxn modelId="{12796E0E-34AC-4309-AF2F-D501BEEDA938}" srcId="{37A17303-E296-492F-947E-B28F7CFEDB81}" destId="{D4FBB384-23D9-4F0C-8050-07AD5A6A14AB}" srcOrd="3" destOrd="0" parTransId="{E96E420C-2A68-4F1B-A333-CDCB8756B867}" sibTransId="{5661014D-4FE1-42E1-AD05-8B8ECF970E8F}"/>
    <dgm:cxn modelId="{50E93F10-D724-4D32-9B7F-6FAD381D109C}" type="presOf" srcId="{838B8DD8-648C-4D31-B974-B420361FCA5D}" destId="{4E0C46E1-45CE-4574-97CF-7FC921674495}" srcOrd="0" destOrd="0" presId="urn:microsoft.com/office/officeart/2005/8/layout/matrix3"/>
    <dgm:cxn modelId="{B6AE036A-E9F3-4FDA-A0C4-2B1E137FC284}" type="presOf" srcId="{D4FBB384-23D9-4F0C-8050-07AD5A6A14AB}" destId="{BD0795BC-A03A-45E6-AE85-54812868D390}" srcOrd="0" destOrd="0" presId="urn:microsoft.com/office/officeart/2005/8/layout/matrix3"/>
    <dgm:cxn modelId="{C13A976E-09D7-45D5-99BB-7AA2E6218758}" type="presOf" srcId="{37A17303-E296-492F-947E-B28F7CFEDB81}" destId="{4009B39D-4D35-4395-8396-72349ECAEBFF}" srcOrd="0" destOrd="0" presId="urn:microsoft.com/office/officeart/2005/8/layout/matrix3"/>
    <dgm:cxn modelId="{18C55E56-4B41-454C-ABA1-5499F975A105}" srcId="{37A17303-E296-492F-947E-B28F7CFEDB81}" destId="{A728EB5F-72F8-4CA2-B850-FD5F1F991059}" srcOrd="2" destOrd="0" parTransId="{CD7A979C-9E2F-4D3A-9D7D-644F5E669EDD}" sibTransId="{53D0ED59-C146-4E39-945D-1BD4CFE420E0}"/>
    <dgm:cxn modelId="{ADF6A99A-DA32-4110-A865-0128023A22F1}" type="presOf" srcId="{A728EB5F-72F8-4CA2-B850-FD5F1F991059}" destId="{6B545402-D70D-4BA5-89F5-FEC36B023B61}" srcOrd="0" destOrd="0" presId="urn:microsoft.com/office/officeart/2005/8/layout/matrix3"/>
    <dgm:cxn modelId="{FDDC53A0-0DC0-4B4A-A4A5-1FE8F14386DC}" type="presOf" srcId="{213E41B9-022B-47C8-A82F-E95A6909EA74}" destId="{0A587FDF-D47D-4B78-B7A3-785373FB34BE}" srcOrd="0" destOrd="0" presId="urn:microsoft.com/office/officeart/2005/8/layout/matrix3"/>
    <dgm:cxn modelId="{56A6FAE5-82D0-4A8C-9285-18C7369AAA73}" srcId="{37A17303-E296-492F-947E-B28F7CFEDB81}" destId="{838B8DD8-648C-4D31-B974-B420361FCA5D}" srcOrd="1" destOrd="0" parTransId="{E012D733-6ED2-4C7A-AF98-71E0A9A8660F}" sibTransId="{14A90798-C792-488C-A52F-E2A298C17B87}"/>
    <dgm:cxn modelId="{149C93FC-A32A-433F-81E2-901A08BE4F12}" type="presParOf" srcId="{4009B39D-4D35-4395-8396-72349ECAEBFF}" destId="{F39C87E2-73B0-4103-898F-45FC91C8D079}" srcOrd="0" destOrd="0" presId="urn:microsoft.com/office/officeart/2005/8/layout/matrix3"/>
    <dgm:cxn modelId="{BCE0792A-52B0-43CD-8166-E4BDC3E457F1}" type="presParOf" srcId="{4009B39D-4D35-4395-8396-72349ECAEBFF}" destId="{0A587FDF-D47D-4B78-B7A3-785373FB34BE}" srcOrd="1" destOrd="0" presId="urn:microsoft.com/office/officeart/2005/8/layout/matrix3"/>
    <dgm:cxn modelId="{EDDA53B9-DF70-4C10-B4D8-4EA60B0F47C3}" type="presParOf" srcId="{4009B39D-4D35-4395-8396-72349ECAEBFF}" destId="{4E0C46E1-45CE-4574-97CF-7FC921674495}" srcOrd="2" destOrd="0" presId="urn:microsoft.com/office/officeart/2005/8/layout/matrix3"/>
    <dgm:cxn modelId="{2D316151-6CA2-4F71-BB97-669475452B6E}" type="presParOf" srcId="{4009B39D-4D35-4395-8396-72349ECAEBFF}" destId="{6B545402-D70D-4BA5-89F5-FEC36B023B61}" srcOrd="3" destOrd="0" presId="urn:microsoft.com/office/officeart/2005/8/layout/matrix3"/>
    <dgm:cxn modelId="{D0169AD8-A7D3-4781-8E20-5F90D36CC5A6}" type="presParOf" srcId="{4009B39D-4D35-4395-8396-72349ECAEBFF}" destId="{BD0795BC-A03A-45E6-AE85-54812868D39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BC58C-AC18-4BE5-8B21-DD087E7675EF}">
      <dsp:nvSpPr>
        <dsp:cNvPr id="0" name=""/>
        <dsp:cNvSpPr/>
      </dsp:nvSpPr>
      <dsp:spPr>
        <a:xfrm>
          <a:off x="0" y="545459"/>
          <a:ext cx="9238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Wrangling – Acquiring image dataset of all the products.</a:t>
          </a:r>
        </a:p>
      </dsp:txBody>
      <dsp:txXfrm>
        <a:off x="30442" y="575901"/>
        <a:ext cx="9177550" cy="562726"/>
      </dsp:txXfrm>
    </dsp:sp>
    <dsp:sp modelId="{DF01CB9F-1C67-4469-A6B1-2057465BE8D4}">
      <dsp:nvSpPr>
        <dsp:cNvPr id="0" name=""/>
        <dsp:cNvSpPr/>
      </dsp:nvSpPr>
      <dsp:spPr>
        <a:xfrm>
          <a:off x="0" y="1243949"/>
          <a:ext cx="9238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Pre-Processing – Converting image data to interpretable format</a:t>
          </a:r>
        </a:p>
      </dsp:txBody>
      <dsp:txXfrm>
        <a:off x="30442" y="1274391"/>
        <a:ext cx="9177550" cy="562726"/>
      </dsp:txXfrm>
    </dsp:sp>
    <dsp:sp modelId="{844C7989-D2DB-47B0-9763-24473D42DD2F}">
      <dsp:nvSpPr>
        <dsp:cNvPr id="0" name=""/>
        <dsp:cNvSpPr/>
      </dsp:nvSpPr>
      <dsp:spPr>
        <a:xfrm>
          <a:off x="0" y="1942440"/>
          <a:ext cx="9238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Training – Building a CNN model and train it with the given data</a:t>
          </a:r>
        </a:p>
      </dsp:txBody>
      <dsp:txXfrm>
        <a:off x="30442" y="1972882"/>
        <a:ext cx="9177550" cy="562726"/>
      </dsp:txXfrm>
    </dsp:sp>
    <dsp:sp modelId="{F7C294AB-DAA3-4009-A94C-493AE065DB03}">
      <dsp:nvSpPr>
        <dsp:cNvPr id="0" name=""/>
        <dsp:cNvSpPr/>
      </dsp:nvSpPr>
      <dsp:spPr>
        <a:xfrm>
          <a:off x="0" y="2640930"/>
          <a:ext cx="923843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Modelling – Test the model on the unseen data.</a:t>
          </a:r>
        </a:p>
      </dsp:txBody>
      <dsp:txXfrm>
        <a:off x="30442" y="2671372"/>
        <a:ext cx="9177550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C87E2-73B0-4103-898F-45FC91C8D079}">
      <dsp:nvSpPr>
        <dsp:cNvPr id="0" name=""/>
        <dsp:cNvSpPr/>
      </dsp:nvSpPr>
      <dsp:spPr>
        <a:xfrm>
          <a:off x="2714217" y="0"/>
          <a:ext cx="3810000" cy="3810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87FDF-D47D-4B78-B7A3-785373FB34BE}">
      <dsp:nvSpPr>
        <dsp:cNvPr id="0" name=""/>
        <dsp:cNvSpPr/>
      </dsp:nvSpPr>
      <dsp:spPr>
        <a:xfrm>
          <a:off x="3076167" y="361950"/>
          <a:ext cx="1485900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Availability of the images for products to train the model, considering the sheer amount of products.</a:t>
          </a:r>
        </a:p>
      </dsp:txBody>
      <dsp:txXfrm>
        <a:off x="3148703" y="434486"/>
        <a:ext cx="1340828" cy="1340828"/>
      </dsp:txXfrm>
    </dsp:sp>
    <dsp:sp modelId="{4E0C46E1-45CE-4574-97CF-7FC921674495}">
      <dsp:nvSpPr>
        <dsp:cNvPr id="0" name=""/>
        <dsp:cNvSpPr/>
      </dsp:nvSpPr>
      <dsp:spPr>
        <a:xfrm>
          <a:off x="4676367" y="361950"/>
          <a:ext cx="1485900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Constant updating  of the model with new or changing image of the product by the brand.</a:t>
          </a:r>
        </a:p>
      </dsp:txBody>
      <dsp:txXfrm>
        <a:off x="4748903" y="434486"/>
        <a:ext cx="1340828" cy="1340828"/>
      </dsp:txXfrm>
    </dsp:sp>
    <dsp:sp modelId="{6B545402-D70D-4BA5-89F5-FEC36B023B61}">
      <dsp:nvSpPr>
        <dsp:cNvPr id="0" name=""/>
        <dsp:cNvSpPr/>
      </dsp:nvSpPr>
      <dsp:spPr>
        <a:xfrm>
          <a:off x="3076167" y="1962150"/>
          <a:ext cx="1485900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Providing initial guidance to the customers to get familiar with the system in place.</a:t>
          </a:r>
        </a:p>
      </dsp:txBody>
      <dsp:txXfrm>
        <a:off x="3148703" y="2034686"/>
        <a:ext cx="1340828" cy="1340828"/>
      </dsp:txXfrm>
    </dsp:sp>
    <dsp:sp modelId="{BD0795BC-A03A-45E6-AE85-54812868D390}">
      <dsp:nvSpPr>
        <dsp:cNvPr id="0" name=""/>
        <dsp:cNvSpPr/>
      </dsp:nvSpPr>
      <dsp:spPr>
        <a:xfrm>
          <a:off x="4676367" y="1962150"/>
          <a:ext cx="1485900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Installing such billing stations in a space friendly manner.</a:t>
          </a:r>
        </a:p>
      </dsp:txBody>
      <dsp:txXfrm>
        <a:off x="4748903" y="2034686"/>
        <a:ext cx="1340828" cy="1340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9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3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717" y="1746913"/>
            <a:ext cx="4162567" cy="18833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Retail product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75" y="4290867"/>
            <a:ext cx="3217451" cy="1318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Guess the Product?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7950-A9B5-4F53-BFED-A93357A5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1BC8-FD8B-4E44-8A4E-C47097DA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image detection model can revolutionize the shopping experience of a customer by </a:t>
            </a:r>
            <a:r>
              <a:rPr lang="en-US"/>
              <a:t>empowering to take control of their billing. </a:t>
            </a:r>
          </a:p>
          <a:p>
            <a:r>
              <a:rPr lang="en-US"/>
              <a:t>The key goal of the project is to reduce the time ratio of billing to shopping.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1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DE76C-9043-4F90-BC3E-7DA061B6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4800A-7F98-49E3-BA3C-91B22C3561EE}"/>
              </a:ext>
            </a:extLst>
          </p:cNvPr>
          <p:cNvSpPr txBox="1"/>
          <p:nvPr/>
        </p:nvSpPr>
        <p:spPr>
          <a:xfrm>
            <a:off x="5334000" y="762000"/>
            <a:ext cx="5334000" cy="53271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Why do you have to wait 30 minutes extra for billing? Even when you went to buy a snack.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E9F80-00D1-4370-9FFE-9AC5B58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98C5-C49A-4105-88D8-4529B8A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The object of this project is to come with a solution to reduce the billing time a customer have to spent in shopping thus improving the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83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39448-5DE7-4E53-AE68-F11C70DC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The aim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729-D243-4DAD-B398-C571E9FDE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aim to bring the billing experience to the customers themselves.</a:t>
            </a:r>
          </a:p>
          <a:p>
            <a:r>
              <a:rPr lang="en-US" dirty="0"/>
              <a:t>Imagine getting to a store, picking up the items and keeping them on a panel to get an instant bill.</a:t>
            </a:r>
          </a:p>
          <a:p>
            <a:r>
              <a:rPr lang="en-US" dirty="0"/>
              <a:t>No more waiting in lines and getting each product scanned one by one.</a:t>
            </a:r>
          </a:p>
        </p:txBody>
      </p:sp>
    </p:spTree>
    <p:extLst>
      <p:ext uri="{BB962C8B-B14F-4D97-AF65-F5344CB8AC3E}">
        <p14:creationId xmlns:p14="http://schemas.microsoft.com/office/powerpoint/2010/main" val="398749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9544AB-4770-4210-ABAD-B88756DB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CFA54-1084-4E7D-B808-347E508B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But how?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5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2E66-58F5-4373-B08A-E9085AC2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building an image detection model.</a:t>
            </a:r>
          </a:p>
          <a:p>
            <a:r>
              <a:rPr lang="en-US" dirty="0"/>
              <a:t>The model will be able to detect and identify the products in the frame and automatically fetch the price from the database to generate a bill.</a:t>
            </a:r>
          </a:p>
          <a:p>
            <a:r>
              <a:rPr lang="en-US" dirty="0"/>
              <a:t>The system can apply given offers and discounts once after detecting the products based on the metrics provided.</a:t>
            </a:r>
          </a:p>
        </p:txBody>
      </p:sp>
    </p:spTree>
    <p:extLst>
      <p:ext uri="{BB962C8B-B14F-4D97-AF65-F5344CB8AC3E}">
        <p14:creationId xmlns:p14="http://schemas.microsoft.com/office/powerpoint/2010/main" val="2835130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5C17-E78D-4DA1-85C3-2F5BAD90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C10A-A52B-4DE0-960D-A45321E9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the advent of digital e-commerce is a boom there still lies the urge in people to have that feel before buying.</a:t>
            </a:r>
          </a:p>
          <a:p>
            <a:r>
              <a:rPr lang="en-US" dirty="0"/>
              <a:t>People still consider offline retail shopping as it provides them with more option to what they can buy.</a:t>
            </a:r>
          </a:p>
          <a:p>
            <a:r>
              <a:rPr lang="en-US" dirty="0"/>
              <a:t>Improving the hassle in the billing time period can give them a better experience, eventually attracting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174416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F2DC-AC98-44EA-A19E-6B659DE7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1D7B1-EA75-4A6E-A84B-CDC74010AC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662A-EB66-4786-A1F6-2B4CDF0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BE90F3-BE0D-4018-810A-1E88CD059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72665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PortalVTI</vt:lpstr>
      <vt:lpstr>Retail product recognition</vt:lpstr>
      <vt:lpstr>THE problem</vt:lpstr>
      <vt:lpstr>Motive</vt:lpstr>
      <vt:lpstr>The aim</vt:lpstr>
      <vt:lpstr>But how?</vt:lpstr>
      <vt:lpstr>PowerPoint Presentation</vt:lpstr>
      <vt:lpstr>Is it a need?</vt:lpstr>
      <vt:lpstr>Stages of the project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238</cp:revision>
  <dcterms:created xsi:type="dcterms:W3CDTF">2013-07-15T20:26:40Z</dcterms:created>
  <dcterms:modified xsi:type="dcterms:W3CDTF">2021-06-23T08:52:28Z</dcterms:modified>
</cp:coreProperties>
</file>