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7" r:id="rId3"/>
    <p:sldId id="265" r:id="rId4"/>
    <p:sldId id="258" r:id="rId5"/>
    <p:sldId id="259" r:id="rId6"/>
    <p:sldId id="260" r:id="rId7"/>
    <p:sldId id="261" r:id="rId8"/>
    <p:sldId id="262" r:id="rId9"/>
    <p:sldId id="263" r:id="rId10"/>
    <p:sldId id="264"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06B3B0-3C58-42EF-B34F-ADBC8BE345C3}" v="1539" dt="2021-04-29T14:59:07.924"/>
    <p1510:client id="{624E94FA-DFE8-4E8B-89C6-FE8389164618}" v="2635" dt="2021-05-08T12:15:42.9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D62FC5-B12E-4FEE-8FB2-366419A82645}"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486C215F-C1A6-4D6B-A812-11EA7D6F9D5B}">
      <dgm:prSet/>
      <dgm:spPr/>
      <dgm:t>
        <a:bodyPr/>
        <a:lstStyle/>
        <a:p>
          <a:r>
            <a:rPr lang="en-US"/>
            <a:t>Data Wrangling – Loading and cleaning data for pre  processing.</a:t>
          </a:r>
        </a:p>
      </dgm:t>
    </dgm:pt>
    <dgm:pt modelId="{FF2644FD-3619-4583-95A8-084A3D9B2F65}" type="parTrans" cxnId="{F15C6808-D1CF-41EB-84A8-D487C652563C}">
      <dgm:prSet/>
      <dgm:spPr/>
      <dgm:t>
        <a:bodyPr/>
        <a:lstStyle/>
        <a:p>
          <a:endParaRPr lang="en-US"/>
        </a:p>
      </dgm:t>
    </dgm:pt>
    <dgm:pt modelId="{1E9B0525-A489-4C65-A5A0-F2222DF4110C}" type="sibTrans" cxnId="{F15C6808-D1CF-41EB-84A8-D487C652563C}">
      <dgm:prSet/>
      <dgm:spPr/>
      <dgm:t>
        <a:bodyPr/>
        <a:lstStyle/>
        <a:p>
          <a:endParaRPr lang="en-US"/>
        </a:p>
      </dgm:t>
    </dgm:pt>
    <dgm:pt modelId="{AB23E682-B373-4F28-ABEF-D838F0AAF073}">
      <dgm:prSet/>
      <dgm:spPr/>
      <dgm:t>
        <a:bodyPr/>
        <a:lstStyle/>
        <a:p>
          <a:r>
            <a:rPr lang="en-US"/>
            <a:t>Explorratory Data Analysis – Finding Insights from data.</a:t>
          </a:r>
        </a:p>
      </dgm:t>
    </dgm:pt>
    <dgm:pt modelId="{B773B153-6C9E-4775-8E13-3E281A818D15}" type="parTrans" cxnId="{B749E8BE-B62E-43AB-9AD7-CD2D829DF1BD}">
      <dgm:prSet/>
      <dgm:spPr/>
      <dgm:t>
        <a:bodyPr/>
        <a:lstStyle/>
        <a:p>
          <a:endParaRPr lang="en-US"/>
        </a:p>
      </dgm:t>
    </dgm:pt>
    <dgm:pt modelId="{F204F3D2-8B2C-4BB4-8A99-5B5112D68085}" type="sibTrans" cxnId="{B749E8BE-B62E-43AB-9AD7-CD2D829DF1BD}">
      <dgm:prSet/>
      <dgm:spPr/>
      <dgm:t>
        <a:bodyPr/>
        <a:lstStyle/>
        <a:p>
          <a:endParaRPr lang="en-US"/>
        </a:p>
      </dgm:t>
    </dgm:pt>
    <dgm:pt modelId="{C00CA9D4-C702-4D90-A49A-46BE46CD5F28}">
      <dgm:prSet/>
      <dgm:spPr/>
      <dgm:t>
        <a:bodyPr/>
        <a:lstStyle/>
        <a:p>
          <a:r>
            <a:rPr lang="en-US"/>
            <a:t>Pre-Processing – Transforming data for modeling</a:t>
          </a:r>
        </a:p>
      </dgm:t>
    </dgm:pt>
    <dgm:pt modelId="{730F0D36-4CB1-4AE8-8A3C-9F8A55D7A9D3}" type="parTrans" cxnId="{43431EDE-560E-4A7D-9D04-A94C8D59C329}">
      <dgm:prSet/>
      <dgm:spPr/>
      <dgm:t>
        <a:bodyPr/>
        <a:lstStyle/>
        <a:p>
          <a:endParaRPr lang="en-US"/>
        </a:p>
      </dgm:t>
    </dgm:pt>
    <dgm:pt modelId="{5D709F8E-56A0-47ED-A26D-2C8A48599ACF}" type="sibTrans" cxnId="{43431EDE-560E-4A7D-9D04-A94C8D59C329}">
      <dgm:prSet/>
      <dgm:spPr/>
      <dgm:t>
        <a:bodyPr/>
        <a:lstStyle/>
        <a:p>
          <a:endParaRPr lang="en-US"/>
        </a:p>
      </dgm:t>
    </dgm:pt>
    <dgm:pt modelId="{40309711-88DB-4DDB-A876-685F01E79C0B}">
      <dgm:prSet/>
      <dgm:spPr/>
      <dgm:t>
        <a:bodyPr/>
        <a:lstStyle/>
        <a:p>
          <a:r>
            <a:rPr lang="en-US"/>
            <a:t>Modeling – Testing different models on the prepared data</a:t>
          </a:r>
        </a:p>
      </dgm:t>
    </dgm:pt>
    <dgm:pt modelId="{4DCC1614-B764-4EE7-AA2E-799F32E13EE4}" type="parTrans" cxnId="{A0F8FEE7-CB9A-4962-BE34-E43552B1D060}">
      <dgm:prSet/>
      <dgm:spPr/>
      <dgm:t>
        <a:bodyPr/>
        <a:lstStyle/>
        <a:p>
          <a:endParaRPr lang="en-US"/>
        </a:p>
      </dgm:t>
    </dgm:pt>
    <dgm:pt modelId="{2A140E35-D8F6-4B19-A5F8-2092BF652633}" type="sibTrans" cxnId="{A0F8FEE7-CB9A-4962-BE34-E43552B1D060}">
      <dgm:prSet/>
      <dgm:spPr/>
      <dgm:t>
        <a:bodyPr/>
        <a:lstStyle/>
        <a:p>
          <a:endParaRPr lang="en-US"/>
        </a:p>
      </dgm:t>
    </dgm:pt>
    <dgm:pt modelId="{BD354EE5-9473-49FF-B747-A28A5A82E77E}" type="pres">
      <dgm:prSet presAssocID="{ECD62FC5-B12E-4FEE-8FB2-366419A82645}" presName="outerComposite" presStyleCnt="0">
        <dgm:presLayoutVars>
          <dgm:chMax val="5"/>
          <dgm:dir/>
          <dgm:resizeHandles val="exact"/>
        </dgm:presLayoutVars>
      </dgm:prSet>
      <dgm:spPr/>
    </dgm:pt>
    <dgm:pt modelId="{F2606CE0-5E9D-4AAC-A0C6-BAFF8272FE43}" type="pres">
      <dgm:prSet presAssocID="{ECD62FC5-B12E-4FEE-8FB2-366419A82645}" presName="dummyMaxCanvas" presStyleCnt="0">
        <dgm:presLayoutVars/>
      </dgm:prSet>
      <dgm:spPr/>
    </dgm:pt>
    <dgm:pt modelId="{64007061-47BD-424A-B6F5-53A22EB7A0F8}" type="pres">
      <dgm:prSet presAssocID="{ECD62FC5-B12E-4FEE-8FB2-366419A82645}" presName="FourNodes_1" presStyleLbl="node1" presStyleIdx="0" presStyleCnt="4">
        <dgm:presLayoutVars>
          <dgm:bulletEnabled val="1"/>
        </dgm:presLayoutVars>
      </dgm:prSet>
      <dgm:spPr/>
    </dgm:pt>
    <dgm:pt modelId="{5B4F4E72-A5F4-4B31-9BC7-E53CF7AFE87E}" type="pres">
      <dgm:prSet presAssocID="{ECD62FC5-B12E-4FEE-8FB2-366419A82645}" presName="FourNodes_2" presStyleLbl="node1" presStyleIdx="1" presStyleCnt="4">
        <dgm:presLayoutVars>
          <dgm:bulletEnabled val="1"/>
        </dgm:presLayoutVars>
      </dgm:prSet>
      <dgm:spPr/>
    </dgm:pt>
    <dgm:pt modelId="{457DDA7C-69B4-4B8E-B100-63B3E6919AB3}" type="pres">
      <dgm:prSet presAssocID="{ECD62FC5-B12E-4FEE-8FB2-366419A82645}" presName="FourNodes_3" presStyleLbl="node1" presStyleIdx="2" presStyleCnt="4">
        <dgm:presLayoutVars>
          <dgm:bulletEnabled val="1"/>
        </dgm:presLayoutVars>
      </dgm:prSet>
      <dgm:spPr/>
    </dgm:pt>
    <dgm:pt modelId="{C06BF47A-A6DD-40F1-AC4E-1407C8AD2F5B}" type="pres">
      <dgm:prSet presAssocID="{ECD62FC5-B12E-4FEE-8FB2-366419A82645}" presName="FourNodes_4" presStyleLbl="node1" presStyleIdx="3" presStyleCnt="4">
        <dgm:presLayoutVars>
          <dgm:bulletEnabled val="1"/>
        </dgm:presLayoutVars>
      </dgm:prSet>
      <dgm:spPr/>
    </dgm:pt>
    <dgm:pt modelId="{19D8A749-10F0-431B-9EF7-BD403D63557F}" type="pres">
      <dgm:prSet presAssocID="{ECD62FC5-B12E-4FEE-8FB2-366419A82645}" presName="FourConn_1-2" presStyleLbl="fgAccFollowNode1" presStyleIdx="0" presStyleCnt="3">
        <dgm:presLayoutVars>
          <dgm:bulletEnabled val="1"/>
        </dgm:presLayoutVars>
      </dgm:prSet>
      <dgm:spPr/>
    </dgm:pt>
    <dgm:pt modelId="{A667E12C-5285-42FF-86D5-4051C6AC48F2}" type="pres">
      <dgm:prSet presAssocID="{ECD62FC5-B12E-4FEE-8FB2-366419A82645}" presName="FourConn_2-3" presStyleLbl="fgAccFollowNode1" presStyleIdx="1" presStyleCnt="3">
        <dgm:presLayoutVars>
          <dgm:bulletEnabled val="1"/>
        </dgm:presLayoutVars>
      </dgm:prSet>
      <dgm:spPr/>
    </dgm:pt>
    <dgm:pt modelId="{6773F0FA-5510-4529-822B-62BABBA60D6D}" type="pres">
      <dgm:prSet presAssocID="{ECD62FC5-B12E-4FEE-8FB2-366419A82645}" presName="FourConn_3-4" presStyleLbl="fgAccFollowNode1" presStyleIdx="2" presStyleCnt="3">
        <dgm:presLayoutVars>
          <dgm:bulletEnabled val="1"/>
        </dgm:presLayoutVars>
      </dgm:prSet>
      <dgm:spPr/>
    </dgm:pt>
    <dgm:pt modelId="{95020C76-6974-45A4-89A2-8E770543F170}" type="pres">
      <dgm:prSet presAssocID="{ECD62FC5-B12E-4FEE-8FB2-366419A82645}" presName="FourNodes_1_text" presStyleLbl="node1" presStyleIdx="3" presStyleCnt="4">
        <dgm:presLayoutVars>
          <dgm:bulletEnabled val="1"/>
        </dgm:presLayoutVars>
      </dgm:prSet>
      <dgm:spPr/>
    </dgm:pt>
    <dgm:pt modelId="{3CFB9D5F-23D0-43AE-9B50-CBE4D790336B}" type="pres">
      <dgm:prSet presAssocID="{ECD62FC5-B12E-4FEE-8FB2-366419A82645}" presName="FourNodes_2_text" presStyleLbl="node1" presStyleIdx="3" presStyleCnt="4">
        <dgm:presLayoutVars>
          <dgm:bulletEnabled val="1"/>
        </dgm:presLayoutVars>
      </dgm:prSet>
      <dgm:spPr/>
    </dgm:pt>
    <dgm:pt modelId="{9B5737B8-D9C3-42D3-B67A-F97E28C2DC14}" type="pres">
      <dgm:prSet presAssocID="{ECD62FC5-B12E-4FEE-8FB2-366419A82645}" presName="FourNodes_3_text" presStyleLbl="node1" presStyleIdx="3" presStyleCnt="4">
        <dgm:presLayoutVars>
          <dgm:bulletEnabled val="1"/>
        </dgm:presLayoutVars>
      </dgm:prSet>
      <dgm:spPr/>
    </dgm:pt>
    <dgm:pt modelId="{387A7BAF-B5E1-43DB-8EF6-1586A28024C2}" type="pres">
      <dgm:prSet presAssocID="{ECD62FC5-B12E-4FEE-8FB2-366419A82645}" presName="FourNodes_4_text" presStyleLbl="node1" presStyleIdx="3" presStyleCnt="4">
        <dgm:presLayoutVars>
          <dgm:bulletEnabled val="1"/>
        </dgm:presLayoutVars>
      </dgm:prSet>
      <dgm:spPr/>
    </dgm:pt>
  </dgm:ptLst>
  <dgm:cxnLst>
    <dgm:cxn modelId="{79D0F107-0731-4486-9396-3764F166A0C6}" type="presOf" srcId="{C00CA9D4-C702-4D90-A49A-46BE46CD5F28}" destId="{9B5737B8-D9C3-42D3-B67A-F97E28C2DC14}" srcOrd="1" destOrd="0" presId="urn:microsoft.com/office/officeart/2005/8/layout/vProcess5"/>
    <dgm:cxn modelId="{F15C6808-D1CF-41EB-84A8-D487C652563C}" srcId="{ECD62FC5-B12E-4FEE-8FB2-366419A82645}" destId="{486C215F-C1A6-4D6B-A812-11EA7D6F9D5B}" srcOrd="0" destOrd="0" parTransId="{FF2644FD-3619-4583-95A8-084A3D9B2F65}" sibTransId="{1E9B0525-A489-4C65-A5A0-F2222DF4110C}"/>
    <dgm:cxn modelId="{87133634-D347-451A-856C-78E28BCD4EA2}" type="presOf" srcId="{C00CA9D4-C702-4D90-A49A-46BE46CD5F28}" destId="{457DDA7C-69B4-4B8E-B100-63B3E6919AB3}" srcOrd="0" destOrd="0" presId="urn:microsoft.com/office/officeart/2005/8/layout/vProcess5"/>
    <dgm:cxn modelId="{C0BEBB46-EC6E-491C-8DDB-0676398E1637}" type="presOf" srcId="{AB23E682-B373-4F28-ABEF-D838F0AAF073}" destId="{3CFB9D5F-23D0-43AE-9B50-CBE4D790336B}" srcOrd="1" destOrd="0" presId="urn:microsoft.com/office/officeart/2005/8/layout/vProcess5"/>
    <dgm:cxn modelId="{FD612F50-7F4E-4CF2-B1F0-F9197358CE1B}" type="presOf" srcId="{ECD62FC5-B12E-4FEE-8FB2-366419A82645}" destId="{BD354EE5-9473-49FF-B747-A28A5A82E77E}" srcOrd="0" destOrd="0" presId="urn:microsoft.com/office/officeart/2005/8/layout/vProcess5"/>
    <dgm:cxn modelId="{8B854570-C9C9-49C8-9F6E-E87C6B78A1E1}" type="presOf" srcId="{486C215F-C1A6-4D6B-A812-11EA7D6F9D5B}" destId="{95020C76-6974-45A4-89A2-8E770543F170}" srcOrd="1" destOrd="0" presId="urn:microsoft.com/office/officeart/2005/8/layout/vProcess5"/>
    <dgm:cxn modelId="{37C06154-0A1A-424C-8920-CBA407BF9905}" type="presOf" srcId="{AB23E682-B373-4F28-ABEF-D838F0AAF073}" destId="{5B4F4E72-A5F4-4B31-9BC7-E53CF7AFE87E}" srcOrd="0" destOrd="0" presId="urn:microsoft.com/office/officeart/2005/8/layout/vProcess5"/>
    <dgm:cxn modelId="{E3ACED5A-F979-4BA3-ADD8-06E2D65FA14B}" type="presOf" srcId="{1E9B0525-A489-4C65-A5A0-F2222DF4110C}" destId="{19D8A749-10F0-431B-9EF7-BD403D63557F}" srcOrd="0" destOrd="0" presId="urn:microsoft.com/office/officeart/2005/8/layout/vProcess5"/>
    <dgm:cxn modelId="{76C8F57F-757A-4A98-A41B-E1D9773805E1}" type="presOf" srcId="{40309711-88DB-4DDB-A876-685F01E79C0B}" destId="{387A7BAF-B5E1-43DB-8EF6-1586A28024C2}" srcOrd="1" destOrd="0" presId="urn:microsoft.com/office/officeart/2005/8/layout/vProcess5"/>
    <dgm:cxn modelId="{3E9A75A1-7E4A-4804-AAB7-5DC2EB07093A}" type="presOf" srcId="{5D709F8E-56A0-47ED-A26D-2C8A48599ACF}" destId="{6773F0FA-5510-4529-822B-62BABBA60D6D}" srcOrd="0" destOrd="0" presId="urn:microsoft.com/office/officeart/2005/8/layout/vProcess5"/>
    <dgm:cxn modelId="{6880D4BE-1F77-47D1-82F7-7637F1174F1A}" type="presOf" srcId="{F204F3D2-8B2C-4BB4-8A99-5B5112D68085}" destId="{A667E12C-5285-42FF-86D5-4051C6AC48F2}" srcOrd="0" destOrd="0" presId="urn:microsoft.com/office/officeart/2005/8/layout/vProcess5"/>
    <dgm:cxn modelId="{B749E8BE-B62E-43AB-9AD7-CD2D829DF1BD}" srcId="{ECD62FC5-B12E-4FEE-8FB2-366419A82645}" destId="{AB23E682-B373-4F28-ABEF-D838F0AAF073}" srcOrd="1" destOrd="0" parTransId="{B773B153-6C9E-4775-8E13-3E281A818D15}" sibTransId="{F204F3D2-8B2C-4BB4-8A99-5B5112D68085}"/>
    <dgm:cxn modelId="{43431EDE-560E-4A7D-9D04-A94C8D59C329}" srcId="{ECD62FC5-B12E-4FEE-8FB2-366419A82645}" destId="{C00CA9D4-C702-4D90-A49A-46BE46CD5F28}" srcOrd="2" destOrd="0" parTransId="{730F0D36-4CB1-4AE8-8A3C-9F8A55D7A9D3}" sibTransId="{5D709F8E-56A0-47ED-A26D-2C8A48599ACF}"/>
    <dgm:cxn modelId="{65EF69E0-E8EC-497D-AA8D-CFF41FF4803C}" type="presOf" srcId="{40309711-88DB-4DDB-A876-685F01E79C0B}" destId="{C06BF47A-A6DD-40F1-AC4E-1407C8AD2F5B}" srcOrd="0" destOrd="0" presId="urn:microsoft.com/office/officeart/2005/8/layout/vProcess5"/>
    <dgm:cxn modelId="{A0F8FEE7-CB9A-4962-BE34-E43552B1D060}" srcId="{ECD62FC5-B12E-4FEE-8FB2-366419A82645}" destId="{40309711-88DB-4DDB-A876-685F01E79C0B}" srcOrd="3" destOrd="0" parTransId="{4DCC1614-B764-4EE7-AA2E-799F32E13EE4}" sibTransId="{2A140E35-D8F6-4B19-A5F8-2092BF652633}"/>
    <dgm:cxn modelId="{FA6D4BEA-FBFD-4408-8C30-B251E74EA522}" type="presOf" srcId="{486C215F-C1A6-4D6B-A812-11EA7D6F9D5B}" destId="{64007061-47BD-424A-B6F5-53A22EB7A0F8}" srcOrd="0" destOrd="0" presId="urn:microsoft.com/office/officeart/2005/8/layout/vProcess5"/>
    <dgm:cxn modelId="{AF72335B-82AB-44C3-89A5-1A022F3C1C33}" type="presParOf" srcId="{BD354EE5-9473-49FF-B747-A28A5A82E77E}" destId="{F2606CE0-5E9D-4AAC-A0C6-BAFF8272FE43}" srcOrd="0" destOrd="0" presId="urn:microsoft.com/office/officeart/2005/8/layout/vProcess5"/>
    <dgm:cxn modelId="{35DE5FC3-5947-4261-8AF4-5E84FBD167FC}" type="presParOf" srcId="{BD354EE5-9473-49FF-B747-A28A5A82E77E}" destId="{64007061-47BD-424A-B6F5-53A22EB7A0F8}" srcOrd="1" destOrd="0" presId="urn:microsoft.com/office/officeart/2005/8/layout/vProcess5"/>
    <dgm:cxn modelId="{3C80D9C0-73DC-44FA-8E31-FEDE3DF7FC24}" type="presParOf" srcId="{BD354EE5-9473-49FF-B747-A28A5A82E77E}" destId="{5B4F4E72-A5F4-4B31-9BC7-E53CF7AFE87E}" srcOrd="2" destOrd="0" presId="urn:microsoft.com/office/officeart/2005/8/layout/vProcess5"/>
    <dgm:cxn modelId="{0CBC22F9-4F4C-4212-8295-9408B495EE40}" type="presParOf" srcId="{BD354EE5-9473-49FF-B747-A28A5A82E77E}" destId="{457DDA7C-69B4-4B8E-B100-63B3E6919AB3}" srcOrd="3" destOrd="0" presId="urn:microsoft.com/office/officeart/2005/8/layout/vProcess5"/>
    <dgm:cxn modelId="{02B0C3B2-AA67-4DEF-890C-16D4955583C8}" type="presParOf" srcId="{BD354EE5-9473-49FF-B747-A28A5A82E77E}" destId="{C06BF47A-A6DD-40F1-AC4E-1407C8AD2F5B}" srcOrd="4" destOrd="0" presId="urn:microsoft.com/office/officeart/2005/8/layout/vProcess5"/>
    <dgm:cxn modelId="{0FC4D66A-9C00-49BB-A68A-5ACD53A725B0}" type="presParOf" srcId="{BD354EE5-9473-49FF-B747-A28A5A82E77E}" destId="{19D8A749-10F0-431B-9EF7-BD403D63557F}" srcOrd="5" destOrd="0" presId="urn:microsoft.com/office/officeart/2005/8/layout/vProcess5"/>
    <dgm:cxn modelId="{12D37EBF-C7A7-4F98-9EF2-E05993DEDDFB}" type="presParOf" srcId="{BD354EE5-9473-49FF-B747-A28A5A82E77E}" destId="{A667E12C-5285-42FF-86D5-4051C6AC48F2}" srcOrd="6" destOrd="0" presId="urn:microsoft.com/office/officeart/2005/8/layout/vProcess5"/>
    <dgm:cxn modelId="{1FC90CF5-8CAD-415F-A703-853FBFAC7F0D}" type="presParOf" srcId="{BD354EE5-9473-49FF-B747-A28A5A82E77E}" destId="{6773F0FA-5510-4529-822B-62BABBA60D6D}" srcOrd="7" destOrd="0" presId="urn:microsoft.com/office/officeart/2005/8/layout/vProcess5"/>
    <dgm:cxn modelId="{F82123CB-006A-4F09-B8EA-D28DFE34F1D1}" type="presParOf" srcId="{BD354EE5-9473-49FF-B747-A28A5A82E77E}" destId="{95020C76-6974-45A4-89A2-8E770543F170}" srcOrd="8" destOrd="0" presId="urn:microsoft.com/office/officeart/2005/8/layout/vProcess5"/>
    <dgm:cxn modelId="{DF85A03A-9CAF-4A61-9FEB-EB0C18B1ACE6}" type="presParOf" srcId="{BD354EE5-9473-49FF-B747-A28A5A82E77E}" destId="{3CFB9D5F-23D0-43AE-9B50-CBE4D790336B}" srcOrd="9" destOrd="0" presId="urn:microsoft.com/office/officeart/2005/8/layout/vProcess5"/>
    <dgm:cxn modelId="{C4223A04-BB5A-4B35-A60C-06BB2F748A83}" type="presParOf" srcId="{BD354EE5-9473-49FF-B747-A28A5A82E77E}" destId="{9B5737B8-D9C3-42D3-B67A-F97E28C2DC14}" srcOrd="10" destOrd="0" presId="urn:microsoft.com/office/officeart/2005/8/layout/vProcess5"/>
    <dgm:cxn modelId="{5295E412-3E64-45C0-AC52-B035AA99B1BA}" type="presParOf" srcId="{BD354EE5-9473-49FF-B747-A28A5A82E77E}" destId="{387A7BAF-B5E1-43DB-8EF6-1586A28024C2}"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719BEB-88B8-4695-AA6C-FACDFB017EE8}"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0739B72C-FBEE-4C6A-8F12-BF5A34503A6A}">
      <dgm:prSet/>
      <dgm:spPr/>
      <dgm:t>
        <a:bodyPr/>
        <a:lstStyle/>
        <a:p>
          <a:r>
            <a:rPr lang="en-US"/>
            <a:t>How well is the product performing among consumers?</a:t>
          </a:r>
        </a:p>
      </dgm:t>
    </dgm:pt>
    <dgm:pt modelId="{2263A93E-314B-4962-B1EA-DFBBE2605E9D}" type="parTrans" cxnId="{39534735-E1DE-472C-920F-B4E50BFB9E28}">
      <dgm:prSet/>
      <dgm:spPr/>
      <dgm:t>
        <a:bodyPr/>
        <a:lstStyle/>
        <a:p>
          <a:endParaRPr lang="en-US"/>
        </a:p>
      </dgm:t>
    </dgm:pt>
    <dgm:pt modelId="{6EE19471-AE0B-483C-B9C7-66D720C06551}" type="sibTrans" cxnId="{39534735-E1DE-472C-920F-B4E50BFB9E28}">
      <dgm:prSet/>
      <dgm:spPr/>
      <dgm:t>
        <a:bodyPr/>
        <a:lstStyle/>
        <a:p>
          <a:endParaRPr lang="en-US"/>
        </a:p>
      </dgm:t>
    </dgm:pt>
    <dgm:pt modelId="{A1453E22-6F75-4417-999D-4962CC23DC82}">
      <dgm:prSet/>
      <dgm:spPr/>
      <dgm:t>
        <a:bodyPr/>
        <a:lstStyle/>
        <a:p>
          <a:r>
            <a:rPr lang="en-US"/>
            <a:t>What is the trend of the product in the market?</a:t>
          </a:r>
        </a:p>
      </dgm:t>
    </dgm:pt>
    <dgm:pt modelId="{EF1CB51A-F7AA-453D-92AD-9E84FF6C0083}" type="parTrans" cxnId="{D1717E8E-D930-4B95-92F6-AFC091F8622F}">
      <dgm:prSet/>
      <dgm:spPr/>
      <dgm:t>
        <a:bodyPr/>
        <a:lstStyle/>
        <a:p>
          <a:endParaRPr lang="en-US"/>
        </a:p>
      </dgm:t>
    </dgm:pt>
    <dgm:pt modelId="{C54F3B04-6FEC-4F99-9720-03ED142A2910}" type="sibTrans" cxnId="{D1717E8E-D930-4B95-92F6-AFC091F8622F}">
      <dgm:prSet/>
      <dgm:spPr/>
      <dgm:t>
        <a:bodyPr/>
        <a:lstStyle/>
        <a:p>
          <a:endParaRPr lang="en-US"/>
        </a:p>
      </dgm:t>
    </dgm:pt>
    <dgm:pt modelId="{AD64CAE5-8499-4DD4-93B0-CD0F72F230B0}">
      <dgm:prSet/>
      <dgm:spPr/>
      <dgm:t>
        <a:bodyPr/>
        <a:lstStyle/>
        <a:p>
          <a:r>
            <a:rPr lang="en-US"/>
            <a:t>Whether a certain change brought in a positive or negative response among the consumers?</a:t>
          </a:r>
        </a:p>
      </dgm:t>
    </dgm:pt>
    <dgm:pt modelId="{154F70CF-98BD-419D-99F4-530E5597F364}" type="parTrans" cxnId="{98BC0DFE-4EB9-4D26-990A-BC08DCD5376F}">
      <dgm:prSet/>
      <dgm:spPr/>
      <dgm:t>
        <a:bodyPr/>
        <a:lstStyle/>
        <a:p>
          <a:endParaRPr lang="en-US"/>
        </a:p>
      </dgm:t>
    </dgm:pt>
    <dgm:pt modelId="{47213A90-3482-4206-A7C2-9FBF39298282}" type="sibTrans" cxnId="{98BC0DFE-4EB9-4D26-990A-BC08DCD5376F}">
      <dgm:prSet/>
      <dgm:spPr/>
      <dgm:t>
        <a:bodyPr/>
        <a:lstStyle/>
        <a:p>
          <a:endParaRPr lang="en-US"/>
        </a:p>
      </dgm:t>
    </dgm:pt>
    <dgm:pt modelId="{2E6E3D09-D7D2-4337-8498-0C2A9D86261C}">
      <dgm:prSet/>
      <dgm:spPr/>
      <dgm:t>
        <a:bodyPr/>
        <a:lstStyle/>
        <a:p>
          <a:r>
            <a:rPr lang="en-US"/>
            <a:t>Whether the ratio of positive to negative sentiments related to product increasing or decreasing over time?</a:t>
          </a:r>
        </a:p>
      </dgm:t>
    </dgm:pt>
    <dgm:pt modelId="{488BEBE2-1BF0-46DD-9E81-8DF5C37268AE}" type="parTrans" cxnId="{4B4D063C-51DB-43B2-B6A8-FE64FAD7122D}">
      <dgm:prSet/>
      <dgm:spPr/>
      <dgm:t>
        <a:bodyPr/>
        <a:lstStyle/>
        <a:p>
          <a:endParaRPr lang="en-US"/>
        </a:p>
      </dgm:t>
    </dgm:pt>
    <dgm:pt modelId="{1E1C5314-7439-4F3E-85C2-4657C31BF09C}" type="sibTrans" cxnId="{4B4D063C-51DB-43B2-B6A8-FE64FAD7122D}">
      <dgm:prSet/>
      <dgm:spPr/>
      <dgm:t>
        <a:bodyPr/>
        <a:lstStyle/>
        <a:p>
          <a:endParaRPr lang="en-US"/>
        </a:p>
      </dgm:t>
    </dgm:pt>
    <dgm:pt modelId="{0F8904E1-3F0F-4C56-8647-9237F44EE7F1}" type="pres">
      <dgm:prSet presAssocID="{0F719BEB-88B8-4695-AA6C-FACDFB017EE8}" presName="matrix" presStyleCnt="0">
        <dgm:presLayoutVars>
          <dgm:chMax val="1"/>
          <dgm:dir/>
          <dgm:resizeHandles val="exact"/>
        </dgm:presLayoutVars>
      </dgm:prSet>
      <dgm:spPr/>
    </dgm:pt>
    <dgm:pt modelId="{113BCFE0-7B99-4DC7-B8DC-883655ED3D63}" type="pres">
      <dgm:prSet presAssocID="{0F719BEB-88B8-4695-AA6C-FACDFB017EE8}" presName="diamond" presStyleLbl="bgShp" presStyleIdx="0" presStyleCnt="1"/>
      <dgm:spPr/>
    </dgm:pt>
    <dgm:pt modelId="{2DD27C14-7558-4A2F-8919-A873833F2317}" type="pres">
      <dgm:prSet presAssocID="{0F719BEB-88B8-4695-AA6C-FACDFB017EE8}" presName="quad1" presStyleLbl="node1" presStyleIdx="0" presStyleCnt="4">
        <dgm:presLayoutVars>
          <dgm:chMax val="0"/>
          <dgm:chPref val="0"/>
          <dgm:bulletEnabled val="1"/>
        </dgm:presLayoutVars>
      </dgm:prSet>
      <dgm:spPr/>
    </dgm:pt>
    <dgm:pt modelId="{C954C3D9-45F0-4312-A937-EA1DFACB947E}" type="pres">
      <dgm:prSet presAssocID="{0F719BEB-88B8-4695-AA6C-FACDFB017EE8}" presName="quad2" presStyleLbl="node1" presStyleIdx="1" presStyleCnt="4">
        <dgm:presLayoutVars>
          <dgm:chMax val="0"/>
          <dgm:chPref val="0"/>
          <dgm:bulletEnabled val="1"/>
        </dgm:presLayoutVars>
      </dgm:prSet>
      <dgm:spPr/>
    </dgm:pt>
    <dgm:pt modelId="{5676206D-951D-478F-B4EE-2DFAB1D283E2}" type="pres">
      <dgm:prSet presAssocID="{0F719BEB-88B8-4695-AA6C-FACDFB017EE8}" presName="quad3" presStyleLbl="node1" presStyleIdx="2" presStyleCnt="4">
        <dgm:presLayoutVars>
          <dgm:chMax val="0"/>
          <dgm:chPref val="0"/>
          <dgm:bulletEnabled val="1"/>
        </dgm:presLayoutVars>
      </dgm:prSet>
      <dgm:spPr/>
    </dgm:pt>
    <dgm:pt modelId="{1123304E-3DAF-4915-B979-18594A525C6C}" type="pres">
      <dgm:prSet presAssocID="{0F719BEB-88B8-4695-AA6C-FACDFB017EE8}" presName="quad4" presStyleLbl="node1" presStyleIdx="3" presStyleCnt="4">
        <dgm:presLayoutVars>
          <dgm:chMax val="0"/>
          <dgm:chPref val="0"/>
          <dgm:bulletEnabled val="1"/>
        </dgm:presLayoutVars>
      </dgm:prSet>
      <dgm:spPr/>
    </dgm:pt>
  </dgm:ptLst>
  <dgm:cxnLst>
    <dgm:cxn modelId="{2551AB34-1636-41EA-8D15-B56C6D26DF61}" type="presOf" srcId="{2E6E3D09-D7D2-4337-8498-0C2A9D86261C}" destId="{1123304E-3DAF-4915-B979-18594A525C6C}" srcOrd="0" destOrd="0" presId="urn:microsoft.com/office/officeart/2005/8/layout/matrix3"/>
    <dgm:cxn modelId="{39534735-E1DE-472C-920F-B4E50BFB9E28}" srcId="{0F719BEB-88B8-4695-AA6C-FACDFB017EE8}" destId="{0739B72C-FBEE-4C6A-8F12-BF5A34503A6A}" srcOrd="0" destOrd="0" parTransId="{2263A93E-314B-4962-B1EA-DFBBE2605E9D}" sibTransId="{6EE19471-AE0B-483C-B9C7-66D720C06551}"/>
    <dgm:cxn modelId="{2A9E7A37-E28E-4EE4-97CA-E2011B23F338}" type="presOf" srcId="{0F719BEB-88B8-4695-AA6C-FACDFB017EE8}" destId="{0F8904E1-3F0F-4C56-8647-9237F44EE7F1}" srcOrd="0" destOrd="0" presId="urn:microsoft.com/office/officeart/2005/8/layout/matrix3"/>
    <dgm:cxn modelId="{4B4D063C-51DB-43B2-B6A8-FE64FAD7122D}" srcId="{0F719BEB-88B8-4695-AA6C-FACDFB017EE8}" destId="{2E6E3D09-D7D2-4337-8498-0C2A9D86261C}" srcOrd="3" destOrd="0" parTransId="{488BEBE2-1BF0-46DD-9E81-8DF5C37268AE}" sibTransId="{1E1C5314-7439-4F3E-85C2-4657C31BF09C}"/>
    <dgm:cxn modelId="{A0FF4F51-B3E7-4784-BDBF-81A8A294E09A}" type="presOf" srcId="{0739B72C-FBEE-4C6A-8F12-BF5A34503A6A}" destId="{2DD27C14-7558-4A2F-8919-A873833F2317}" srcOrd="0" destOrd="0" presId="urn:microsoft.com/office/officeart/2005/8/layout/matrix3"/>
    <dgm:cxn modelId="{D1717E8E-D930-4B95-92F6-AFC091F8622F}" srcId="{0F719BEB-88B8-4695-AA6C-FACDFB017EE8}" destId="{A1453E22-6F75-4417-999D-4962CC23DC82}" srcOrd="1" destOrd="0" parTransId="{EF1CB51A-F7AA-453D-92AD-9E84FF6C0083}" sibTransId="{C54F3B04-6FEC-4F99-9720-03ED142A2910}"/>
    <dgm:cxn modelId="{F1FF8CA2-0510-4263-A8CF-4E8FFCCC9CEF}" type="presOf" srcId="{A1453E22-6F75-4417-999D-4962CC23DC82}" destId="{C954C3D9-45F0-4312-A937-EA1DFACB947E}" srcOrd="0" destOrd="0" presId="urn:microsoft.com/office/officeart/2005/8/layout/matrix3"/>
    <dgm:cxn modelId="{894919A6-CC90-4CE4-818A-60D5AF981F0E}" type="presOf" srcId="{AD64CAE5-8499-4DD4-93B0-CD0F72F230B0}" destId="{5676206D-951D-478F-B4EE-2DFAB1D283E2}" srcOrd="0" destOrd="0" presId="urn:microsoft.com/office/officeart/2005/8/layout/matrix3"/>
    <dgm:cxn modelId="{98BC0DFE-4EB9-4D26-990A-BC08DCD5376F}" srcId="{0F719BEB-88B8-4695-AA6C-FACDFB017EE8}" destId="{AD64CAE5-8499-4DD4-93B0-CD0F72F230B0}" srcOrd="2" destOrd="0" parTransId="{154F70CF-98BD-419D-99F4-530E5597F364}" sibTransId="{47213A90-3482-4206-A7C2-9FBF39298282}"/>
    <dgm:cxn modelId="{F98496D5-E453-432A-8486-AEBFFB0D6DD3}" type="presParOf" srcId="{0F8904E1-3F0F-4C56-8647-9237F44EE7F1}" destId="{113BCFE0-7B99-4DC7-B8DC-883655ED3D63}" srcOrd="0" destOrd="0" presId="urn:microsoft.com/office/officeart/2005/8/layout/matrix3"/>
    <dgm:cxn modelId="{966079A6-2875-4638-A8FA-8AE6A1000177}" type="presParOf" srcId="{0F8904E1-3F0F-4C56-8647-9237F44EE7F1}" destId="{2DD27C14-7558-4A2F-8919-A873833F2317}" srcOrd="1" destOrd="0" presId="urn:microsoft.com/office/officeart/2005/8/layout/matrix3"/>
    <dgm:cxn modelId="{8E0303E0-FEE9-4784-934E-12339A519AC2}" type="presParOf" srcId="{0F8904E1-3F0F-4C56-8647-9237F44EE7F1}" destId="{C954C3D9-45F0-4312-A937-EA1DFACB947E}" srcOrd="2" destOrd="0" presId="urn:microsoft.com/office/officeart/2005/8/layout/matrix3"/>
    <dgm:cxn modelId="{C72383AA-40F9-4F69-81D6-8AF1D91D9FC9}" type="presParOf" srcId="{0F8904E1-3F0F-4C56-8647-9237F44EE7F1}" destId="{5676206D-951D-478F-B4EE-2DFAB1D283E2}" srcOrd="3" destOrd="0" presId="urn:microsoft.com/office/officeart/2005/8/layout/matrix3"/>
    <dgm:cxn modelId="{6A821EF5-2EAB-4D6A-B1B5-79E29E74CEB5}" type="presParOf" srcId="{0F8904E1-3F0F-4C56-8647-9237F44EE7F1}" destId="{1123304E-3DAF-4915-B979-18594A525C6C}"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66BDDB3-9E14-4BB6-9EE3-4BD6C8D10657}"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B04CB099-EE57-4F40-98BD-008568806502}">
      <dgm:prSet/>
      <dgm:spPr/>
      <dgm:t>
        <a:bodyPr/>
        <a:lstStyle/>
        <a:p>
          <a:r>
            <a:rPr lang="en-US"/>
            <a:t>Predicting ratings on reviews can determine the sentiments of customer.</a:t>
          </a:r>
        </a:p>
      </dgm:t>
    </dgm:pt>
    <dgm:pt modelId="{FE0B3251-61E1-4D2D-B2A5-889A683305A0}" type="parTrans" cxnId="{0E9A72F9-B7D5-4EFD-9FD6-ADA354A1C705}">
      <dgm:prSet/>
      <dgm:spPr/>
      <dgm:t>
        <a:bodyPr/>
        <a:lstStyle/>
        <a:p>
          <a:endParaRPr lang="en-US"/>
        </a:p>
      </dgm:t>
    </dgm:pt>
    <dgm:pt modelId="{92DD0A8F-7CA0-48A6-8BAB-4EA068055E42}" type="sibTrans" cxnId="{0E9A72F9-B7D5-4EFD-9FD6-ADA354A1C705}">
      <dgm:prSet/>
      <dgm:spPr/>
      <dgm:t>
        <a:bodyPr/>
        <a:lstStyle/>
        <a:p>
          <a:endParaRPr lang="en-US"/>
        </a:p>
      </dgm:t>
    </dgm:pt>
    <dgm:pt modelId="{A42A5CF8-A5A0-4C7F-BCAB-1F45586BFF29}">
      <dgm:prSet/>
      <dgm:spPr/>
      <dgm:t>
        <a:bodyPr/>
        <a:lstStyle/>
        <a:p>
          <a:r>
            <a:rPr lang="en-US"/>
            <a:t>Ratings can help us give insights like- whether the sentiment is getting positive or negative over time.</a:t>
          </a:r>
        </a:p>
      </dgm:t>
    </dgm:pt>
    <dgm:pt modelId="{A46C2312-1D9F-46EA-AA8F-2A644D6C3942}" type="parTrans" cxnId="{0ED74ED2-95E7-4020-8D90-1A563B3307D6}">
      <dgm:prSet/>
      <dgm:spPr/>
      <dgm:t>
        <a:bodyPr/>
        <a:lstStyle/>
        <a:p>
          <a:endParaRPr lang="en-US"/>
        </a:p>
      </dgm:t>
    </dgm:pt>
    <dgm:pt modelId="{EB9898CD-47D2-4AF2-8492-0DC6DDFF9F71}" type="sibTrans" cxnId="{0ED74ED2-95E7-4020-8D90-1A563B3307D6}">
      <dgm:prSet/>
      <dgm:spPr/>
      <dgm:t>
        <a:bodyPr/>
        <a:lstStyle/>
        <a:p>
          <a:endParaRPr lang="en-US"/>
        </a:p>
      </dgm:t>
    </dgm:pt>
    <dgm:pt modelId="{F2579E74-8AF8-4B37-B074-E84E5340B5F4}">
      <dgm:prSet/>
      <dgm:spPr/>
      <dgm:t>
        <a:bodyPr/>
        <a:lstStyle/>
        <a:p>
          <a:r>
            <a:rPr lang="en-US"/>
            <a:t>Reduces time and man power to determine the sentiment of customers.</a:t>
          </a:r>
        </a:p>
      </dgm:t>
    </dgm:pt>
    <dgm:pt modelId="{7270DA9D-3339-48CE-83B4-64EA37B1E6E0}" type="parTrans" cxnId="{FEEB9805-F920-4F18-90AD-889544AF256B}">
      <dgm:prSet/>
      <dgm:spPr/>
      <dgm:t>
        <a:bodyPr/>
        <a:lstStyle/>
        <a:p>
          <a:endParaRPr lang="en-US"/>
        </a:p>
      </dgm:t>
    </dgm:pt>
    <dgm:pt modelId="{46BCFFC0-F067-4A6B-994C-CAA168C54288}" type="sibTrans" cxnId="{FEEB9805-F920-4F18-90AD-889544AF256B}">
      <dgm:prSet/>
      <dgm:spPr/>
      <dgm:t>
        <a:bodyPr/>
        <a:lstStyle/>
        <a:p>
          <a:endParaRPr lang="en-US"/>
        </a:p>
      </dgm:t>
    </dgm:pt>
    <dgm:pt modelId="{BB0D35C5-2464-4FA9-9F0B-A488CF664EE5}">
      <dgm:prSet/>
      <dgm:spPr/>
      <dgm:t>
        <a:bodyPr/>
        <a:lstStyle/>
        <a:p>
          <a:r>
            <a:rPr lang="en-US"/>
            <a:t>Easy to interpret </a:t>
          </a:r>
        </a:p>
      </dgm:t>
    </dgm:pt>
    <dgm:pt modelId="{B9CFD685-6428-4F3F-8713-F29C483F1AAC}" type="parTrans" cxnId="{2F5A4547-985B-4E27-BAFD-020AEB5EB280}">
      <dgm:prSet/>
      <dgm:spPr/>
      <dgm:t>
        <a:bodyPr/>
        <a:lstStyle/>
        <a:p>
          <a:endParaRPr lang="en-US"/>
        </a:p>
      </dgm:t>
    </dgm:pt>
    <dgm:pt modelId="{8168047C-EB58-48AC-9C3D-7A4716EAA611}" type="sibTrans" cxnId="{2F5A4547-985B-4E27-BAFD-020AEB5EB280}">
      <dgm:prSet/>
      <dgm:spPr/>
      <dgm:t>
        <a:bodyPr/>
        <a:lstStyle/>
        <a:p>
          <a:endParaRPr lang="en-US"/>
        </a:p>
      </dgm:t>
    </dgm:pt>
    <dgm:pt modelId="{82C14E32-4D8D-4BEE-B5A1-C28CB28554D0}" type="pres">
      <dgm:prSet presAssocID="{866BDDB3-9E14-4BB6-9EE3-4BD6C8D10657}" presName="vert0" presStyleCnt="0">
        <dgm:presLayoutVars>
          <dgm:dir/>
          <dgm:animOne val="branch"/>
          <dgm:animLvl val="lvl"/>
        </dgm:presLayoutVars>
      </dgm:prSet>
      <dgm:spPr/>
    </dgm:pt>
    <dgm:pt modelId="{E36F5635-9449-4734-86CA-1FF79B94135E}" type="pres">
      <dgm:prSet presAssocID="{B04CB099-EE57-4F40-98BD-008568806502}" presName="thickLine" presStyleLbl="alignNode1" presStyleIdx="0" presStyleCnt="4"/>
      <dgm:spPr/>
    </dgm:pt>
    <dgm:pt modelId="{3629B69A-2251-4B60-A6A4-337E1965E46A}" type="pres">
      <dgm:prSet presAssocID="{B04CB099-EE57-4F40-98BD-008568806502}" presName="horz1" presStyleCnt="0"/>
      <dgm:spPr/>
    </dgm:pt>
    <dgm:pt modelId="{39C9C506-7234-4C95-845C-08AB23A0C2C7}" type="pres">
      <dgm:prSet presAssocID="{B04CB099-EE57-4F40-98BD-008568806502}" presName="tx1" presStyleLbl="revTx" presStyleIdx="0" presStyleCnt="4"/>
      <dgm:spPr/>
    </dgm:pt>
    <dgm:pt modelId="{641169C8-E3F2-48C2-B211-E589681DD0C7}" type="pres">
      <dgm:prSet presAssocID="{B04CB099-EE57-4F40-98BD-008568806502}" presName="vert1" presStyleCnt="0"/>
      <dgm:spPr/>
    </dgm:pt>
    <dgm:pt modelId="{7AFBC561-8265-485D-9CD0-D2247AAF6354}" type="pres">
      <dgm:prSet presAssocID="{A42A5CF8-A5A0-4C7F-BCAB-1F45586BFF29}" presName="thickLine" presStyleLbl="alignNode1" presStyleIdx="1" presStyleCnt="4"/>
      <dgm:spPr/>
    </dgm:pt>
    <dgm:pt modelId="{0B0B0DF2-661C-4796-B1D0-16CA675B6A86}" type="pres">
      <dgm:prSet presAssocID="{A42A5CF8-A5A0-4C7F-BCAB-1F45586BFF29}" presName="horz1" presStyleCnt="0"/>
      <dgm:spPr/>
    </dgm:pt>
    <dgm:pt modelId="{65E99192-A659-47D9-BE7E-E24E920BB8E6}" type="pres">
      <dgm:prSet presAssocID="{A42A5CF8-A5A0-4C7F-BCAB-1F45586BFF29}" presName="tx1" presStyleLbl="revTx" presStyleIdx="1" presStyleCnt="4"/>
      <dgm:spPr/>
    </dgm:pt>
    <dgm:pt modelId="{AB9D4256-48F9-42E0-812A-A82102DD0C51}" type="pres">
      <dgm:prSet presAssocID="{A42A5CF8-A5A0-4C7F-BCAB-1F45586BFF29}" presName="vert1" presStyleCnt="0"/>
      <dgm:spPr/>
    </dgm:pt>
    <dgm:pt modelId="{DED97114-180C-4139-B4FB-7B53118FA282}" type="pres">
      <dgm:prSet presAssocID="{F2579E74-8AF8-4B37-B074-E84E5340B5F4}" presName="thickLine" presStyleLbl="alignNode1" presStyleIdx="2" presStyleCnt="4"/>
      <dgm:spPr/>
    </dgm:pt>
    <dgm:pt modelId="{A1FB3E94-7953-4332-B225-35DFE8684E23}" type="pres">
      <dgm:prSet presAssocID="{F2579E74-8AF8-4B37-B074-E84E5340B5F4}" presName="horz1" presStyleCnt="0"/>
      <dgm:spPr/>
    </dgm:pt>
    <dgm:pt modelId="{CBDA38EE-5DA9-4C35-AC9F-3DADBFA7CD88}" type="pres">
      <dgm:prSet presAssocID="{F2579E74-8AF8-4B37-B074-E84E5340B5F4}" presName="tx1" presStyleLbl="revTx" presStyleIdx="2" presStyleCnt="4"/>
      <dgm:spPr/>
    </dgm:pt>
    <dgm:pt modelId="{0540611D-61AF-424A-8516-5FC2643C2226}" type="pres">
      <dgm:prSet presAssocID="{F2579E74-8AF8-4B37-B074-E84E5340B5F4}" presName="vert1" presStyleCnt="0"/>
      <dgm:spPr/>
    </dgm:pt>
    <dgm:pt modelId="{A97C1A5E-1982-41A2-B13E-C2507DBB15B0}" type="pres">
      <dgm:prSet presAssocID="{BB0D35C5-2464-4FA9-9F0B-A488CF664EE5}" presName="thickLine" presStyleLbl="alignNode1" presStyleIdx="3" presStyleCnt="4"/>
      <dgm:spPr/>
    </dgm:pt>
    <dgm:pt modelId="{F00B6181-9E6E-4399-9161-B9D51E9E39FC}" type="pres">
      <dgm:prSet presAssocID="{BB0D35C5-2464-4FA9-9F0B-A488CF664EE5}" presName="horz1" presStyleCnt="0"/>
      <dgm:spPr/>
    </dgm:pt>
    <dgm:pt modelId="{6A148B6F-64AD-4F8C-8600-4DB630DFA77F}" type="pres">
      <dgm:prSet presAssocID="{BB0D35C5-2464-4FA9-9F0B-A488CF664EE5}" presName="tx1" presStyleLbl="revTx" presStyleIdx="3" presStyleCnt="4"/>
      <dgm:spPr/>
    </dgm:pt>
    <dgm:pt modelId="{6BD0ADF3-047A-410F-8270-77335E2B3D76}" type="pres">
      <dgm:prSet presAssocID="{BB0D35C5-2464-4FA9-9F0B-A488CF664EE5}" presName="vert1" presStyleCnt="0"/>
      <dgm:spPr/>
    </dgm:pt>
  </dgm:ptLst>
  <dgm:cxnLst>
    <dgm:cxn modelId="{E2E1F701-ACD1-415A-AA96-593BEBAD2579}" type="presOf" srcId="{B04CB099-EE57-4F40-98BD-008568806502}" destId="{39C9C506-7234-4C95-845C-08AB23A0C2C7}" srcOrd="0" destOrd="0" presId="urn:microsoft.com/office/officeart/2008/layout/LinedList"/>
    <dgm:cxn modelId="{FEEB9805-F920-4F18-90AD-889544AF256B}" srcId="{866BDDB3-9E14-4BB6-9EE3-4BD6C8D10657}" destId="{F2579E74-8AF8-4B37-B074-E84E5340B5F4}" srcOrd="2" destOrd="0" parTransId="{7270DA9D-3339-48CE-83B4-64EA37B1E6E0}" sibTransId="{46BCFFC0-F067-4A6B-994C-CAA168C54288}"/>
    <dgm:cxn modelId="{8E8FD206-EAA2-4678-892C-1223CA58FE42}" type="presOf" srcId="{F2579E74-8AF8-4B37-B074-E84E5340B5F4}" destId="{CBDA38EE-5DA9-4C35-AC9F-3DADBFA7CD88}" srcOrd="0" destOrd="0" presId="urn:microsoft.com/office/officeart/2008/layout/LinedList"/>
    <dgm:cxn modelId="{2F5A4547-985B-4E27-BAFD-020AEB5EB280}" srcId="{866BDDB3-9E14-4BB6-9EE3-4BD6C8D10657}" destId="{BB0D35C5-2464-4FA9-9F0B-A488CF664EE5}" srcOrd="3" destOrd="0" parTransId="{B9CFD685-6428-4F3F-8713-F29C483F1AAC}" sibTransId="{8168047C-EB58-48AC-9C3D-7A4716EAA611}"/>
    <dgm:cxn modelId="{25FB5B4E-04A6-4AD4-B543-8FD91B221B15}" type="presOf" srcId="{A42A5CF8-A5A0-4C7F-BCAB-1F45586BFF29}" destId="{65E99192-A659-47D9-BE7E-E24E920BB8E6}" srcOrd="0" destOrd="0" presId="urn:microsoft.com/office/officeart/2008/layout/LinedList"/>
    <dgm:cxn modelId="{700EED82-5CFB-4EA2-B417-BED1DE8FA886}" type="presOf" srcId="{866BDDB3-9E14-4BB6-9EE3-4BD6C8D10657}" destId="{82C14E32-4D8D-4BEE-B5A1-C28CB28554D0}" srcOrd="0" destOrd="0" presId="urn:microsoft.com/office/officeart/2008/layout/LinedList"/>
    <dgm:cxn modelId="{7452BD9E-3D52-43AD-9059-6DF5AEAAB626}" type="presOf" srcId="{BB0D35C5-2464-4FA9-9F0B-A488CF664EE5}" destId="{6A148B6F-64AD-4F8C-8600-4DB630DFA77F}" srcOrd="0" destOrd="0" presId="urn:microsoft.com/office/officeart/2008/layout/LinedList"/>
    <dgm:cxn modelId="{0ED74ED2-95E7-4020-8D90-1A563B3307D6}" srcId="{866BDDB3-9E14-4BB6-9EE3-4BD6C8D10657}" destId="{A42A5CF8-A5A0-4C7F-BCAB-1F45586BFF29}" srcOrd="1" destOrd="0" parTransId="{A46C2312-1D9F-46EA-AA8F-2A644D6C3942}" sibTransId="{EB9898CD-47D2-4AF2-8492-0DC6DDFF9F71}"/>
    <dgm:cxn modelId="{0E9A72F9-B7D5-4EFD-9FD6-ADA354A1C705}" srcId="{866BDDB3-9E14-4BB6-9EE3-4BD6C8D10657}" destId="{B04CB099-EE57-4F40-98BD-008568806502}" srcOrd="0" destOrd="0" parTransId="{FE0B3251-61E1-4D2D-B2A5-889A683305A0}" sibTransId="{92DD0A8F-7CA0-48A6-8BAB-4EA068055E42}"/>
    <dgm:cxn modelId="{7C17A900-C449-4AEA-8342-9B7D097F458E}" type="presParOf" srcId="{82C14E32-4D8D-4BEE-B5A1-C28CB28554D0}" destId="{E36F5635-9449-4734-86CA-1FF79B94135E}" srcOrd="0" destOrd="0" presId="urn:microsoft.com/office/officeart/2008/layout/LinedList"/>
    <dgm:cxn modelId="{7C27655B-B511-43B8-9D11-F732836CA836}" type="presParOf" srcId="{82C14E32-4D8D-4BEE-B5A1-C28CB28554D0}" destId="{3629B69A-2251-4B60-A6A4-337E1965E46A}" srcOrd="1" destOrd="0" presId="urn:microsoft.com/office/officeart/2008/layout/LinedList"/>
    <dgm:cxn modelId="{E8F5E2BD-60A6-4978-8AF9-E79FE16AD197}" type="presParOf" srcId="{3629B69A-2251-4B60-A6A4-337E1965E46A}" destId="{39C9C506-7234-4C95-845C-08AB23A0C2C7}" srcOrd="0" destOrd="0" presId="urn:microsoft.com/office/officeart/2008/layout/LinedList"/>
    <dgm:cxn modelId="{6C419282-D65D-4C62-A741-5F8FFC8868EB}" type="presParOf" srcId="{3629B69A-2251-4B60-A6A4-337E1965E46A}" destId="{641169C8-E3F2-48C2-B211-E589681DD0C7}" srcOrd="1" destOrd="0" presId="urn:microsoft.com/office/officeart/2008/layout/LinedList"/>
    <dgm:cxn modelId="{E0A1E108-D08A-4966-A288-A1942DABF086}" type="presParOf" srcId="{82C14E32-4D8D-4BEE-B5A1-C28CB28554D0}" destId="{7AFBC561-8265-485D-9CD0-D2247AAF6354}" srcOrd="2" destOrd="0" presId="urn:microsoft.com/office/officeart/2008/layout/LinedList"/>
    <dgm:cxn modelId="{1F4B69BD-1002-4C05-BA54-ADF1510776ED}" type="presParOf" srcId="{82C14E32-4D8D-4BEE-B5A1-C28CB28554D0}" destId="{0B0B0DF2-661C-4796-B1D0-16CA675B6A86}" srcOrd="3" destOrd="0" presId="urn:microsoft.com/office/officeart/2008/layout/LinedList"/>
    <dgm:cxn modelId="{3B8C49C6-7BF1-4D88-8265-2EC942FED80B}" type="presParOf" srcId="{0B0B0DF2-661C-4796-B1D0-16CA675B6A86}" destId="{65E99192-A659-47D9-BE7E-E24E920BB8E6}" srcOrd="0" destOrd="0" presId="urn:microsoft.com/office/officeart/2008/layout/LinedList"/>
    <dgm:cxn modelId="{DCDF9430-7FF6-4443-9B3F-05B06D88A459}" type="presParOf" srcId="{0B0B0DF2-661C-4796-B1D0-16CA675B6A86}" destId="{AB9D4256-48F9-42E0-812A-A82102DD0C51}" srcOrd="1" destOrd="0" presId="urn:microsoft.com/office/officeart/2008/layout/LinedList"/>
    <dgm:cxn modelId="{DFFA1B79-F8FF-4323-A05C-25F279634BDB}" type="presParOf" srcId="{82C14E32-4D8D-4BEE-B5A1-C28CB28554D0}" destId="{DED97114-180C-4139-B4FB-7B53118FA282}" srcOrd="4" destOrd="0" presId="urn:microsoft.com/office/officeart/2008/layout/LinedList"/>
    <dgm:cxn modelId="{AF2EB91E-783F-4033-87A6-8CC7448C4FFE}" type="presParOf" srcId="{82C14E32-4D8D-4BEE-B5A1-C28CB28554D0}" destId="{A1FB3E94-7953-4332-B225-35DFE8684E23}" srcOrd="5" destOrd="0" presId="urn:microsoft.com/office/officeart/2008/layout/LinedList"/>
    <dgm:cxn modelId="{98C91C4C-9A99-4E4C-8BE4-FFBE873BACCF}" type="presParOf" srcId="{A1FB3E94-7953-4332-B225-35DFE8684E23}" destId="{CBDA38EE-5DA9-4C35-AC9F-3DADBFA7CD88}" srcOrd="0" destOrd="0" presId="urn:microsoft.com/office/officeart/2008/layout/LinedList"/>
    <dgm:cxn modelId="{9371ED58-43FF-4734-A6CE-5EE6BF70D3E3}" type="presParOf" srcId="{A1FB3E94-7953-4332-B225-35DFE8684E23}" destId="{0540611D-61AF-424A-8516-5FC2643C2226}" srcOrd="1" destOrd="0" presId="urn:microsoft.com/office/officeart/2008/layout/LinedList"/>
    <dgm:cxn modelId="{B2C6A255-DD22-4079-9900-2A2A2103645C}" type="presParOf" srcId="{82C14E32-4D8D-4BEE-B5A1-C28CB28554D0}" destId="{A97C1A5E-1982-41A2-B13E-C2507DBB15B0}" srcOrd="6" destOrd="0" presId="urn:microsoft.com/office/officeart/2008/layout/LinedList"/>
    <dgm:cxn modelId="{41856F82-56DD-411A-A12F-49E96B5F6DC3}" type="presParOf" srcId="{82C14E32-4D8D-4BEE-B5A1-C28CB28554D0}" destId="{F00B6181-9E6E-4399-9161-B9D51E9E39FC}" srcOrd="7" destOrd="0" presId="urn:microsoft.com/office/officeart/2008/layout/LinedList"/>
    <dgm:cxn modelId="{CF37697B-134C-4A44-A85A-C81ACD6B32F9}" type="presParOf" srcId="{F00B6181-9E6E-4399-9161-B9D51E9E39FC}" destId="{6A148B6F-64AD-4F8C-8600-4DB630DFA77F}" srcOrd="0" destOrd="0" presId="urn:microsoft.com/office/officeart/2008/layout/LinedList"/>
    <dgm:cxn modelId="{C1B12636-69FC-4CED-8757-D13148405D3B}" type="presParOf" srcId="{F00B6181-9E6E-4399-9161-B9D51E9E39FC}" destId="{6BD0ADF3-047A-410F-8270-77335E2B3D7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007061-47BD-424A-B6F5-53A22EB7A0F8}">
      <dsp:nvSpPr>
        <dsp:cNvPr id="0" name=""/>
        <dsp:cNvSpPr/>
      </dsp:nvSpPr>
      <dsp:spPr>
        <a:xfrm>
          <a:off x="0" y="0"/>
          <a:ext cx="8536838" cy="69890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Data Wrangling – Loading and cleaning data for pre  processing.</a:t>
          </a:r>
        </a:p>
      </dsp:txBody>
      <dsp:txXfrm>
        <a:off x="20470" y="20470"/>
        <a:ext cx="7723608" cy="657965"/>
      </dsp:txXfrm>
    </dsp:sp>
    <dsp:sp modelId="{5B4F4E72-A5F4-4B31-9BC7-E53CF7AFE87E}">
      <dsp:nvSpPr>
        <dsp:cNvPr id="0" name=""/>
        <dsp:cNvSpPr/>
      </dsp:nvSpPr>
      <dsp:spPr>
        <a:xfrm>
          <a:off x="714960" y="825978"/>
          <a:ext cx="8536838" cy="69890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Explorratory Data Analysis – Finding Insights from data.</a:t>
          </a:r>
        </a:p>
      </dsp:txBody>
      <dsp:txXfrm>
        <a:off x="735430" y="846448"/>
        <a:ext cx="7326649" cy="657965"/>
      </dsp:txXfrm>
    </dsp:sp>
    <dsp:sp modelId="{457DDA7C-69B4-4B8E-B100-63B3E6919AB3}">
      <dsp:nvSpPr>
        <dsp:cNvPr id="0" name=""/>
        <dsp:cNvSpPr/>
      </dsp:nvSpPr>
      <dsp:spPr>
        <a:xfrm>
          <a:off x="1419249" y="1651957"/>
          <a:ext cx="8536838" cy="69890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Pre-Processing – Transforming data for modeling</a:t>
          </a:r>
        </a:p>
      </dsp:txBody>
      <dsp:txXfrm>
        <a:off x="1439719" y="1672427"/>
        <a:ext cx="7337320" cy="657965"/>
      </dsp:txXfrm>
    </dsp:sp>
    <dsp:sp modelId="{C06BF47A-A6DD-40F1-AC4E-1407C8AD2F5B}">
      <dsp:nvSpPr>
        <dsp:cNvPr id="0" name=""/>
        <dsp:cNvSpPr/>
      </dsp:nvSpPr>
      <dsp:spPr>
        <a:xfrm>
          <a:off x="2134209" y="2477936"/>
          <a:ext cx="8536838" cy="69890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Modeling – Testing different models on the prepared data</a:t>
          </a:r>
        </a:p>
      </dsp:txBody>
      <dsp:txXfrm>
        <a:off x="2154679" y="2498406"/>
        <a:ext cx="7326649" cy="657965"/>
      </dsp:txXfrm>
    </dsp:sp>
    <dsp:sp modelId="{19D8A749-10F0-431B-9EF7-BD403D63557F}">
      <dsp:nvSpPr>
        <dsp:cNvPr id="0" name=""/>
        <dsp:cNvSpPr/>
      </dsp:nvSpPr>
      <dsp:spPr>
        <a:xfrm>
          <a:off x="8082549" y="535297"/>
          <a:ext cx="454288" cy="454288"/>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184764" y="535297"/>
        <a:ext cx="249858" cy="341852"/>
      </dsp:txXfrm>
    </dsp:sp>
    <dsp:sp modelId="{A667E12C-5285-42FF-86D5-4051C6AC48F2}">
      <dsp:nvSpPr>
        <dsp:cNvPr id="0" name=""/>
        <dsp:cNvSpPr/>
      </dsp:nvSpPr>
      <dsp:spPr>
        <a:xfrm>
          <a:off x="8797510" y="1361276"/>
          <a:ext cx="454288" cy="454288"/>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899725" y="1361276"/>
        <a:ext cx="249858" cy="341852"/>
      </dsp:txXfrm>
    </dsp:sp>
    <dsp:sp modelId="{6773F0FA-5510-4529-822B-62BABBA60D6D}">
      <dsp:nvSpPr>
        <dsp:cNvPr id="0" name=""/>
        <dsp:cNvSpPr/>
      </dsp:nvSpPr>
      <dsp:spPr>
        <a:xfrm>
          <a:off x="9501799" y="2187255"/>
          <a:ext cx="454288" cy="454288"/>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9604014" y="2187255"/>
        <a:ext cx="249858" cy="3418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3BCFE0-7B99-4DC7-B8DC-883655ED3D63}">
      <dsp:nvSpPr>
        <dsp:cNvPr id="0" name=""/>
        <dsp:cNvSpPr/>
      </dsp:nvSpPr>
      <dsp:spPr>
        <a:xfrm>
          <a:off x="548635" y="0"/>
          <a:ext cx="5034966" cy="5034966"/>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D27C14-7558-4A2F-8919-A873833F2317}">
      <dsp:nvSpPr>
        <dsp:cNvPr id="0" name=""/>
        <dsp:cNvSpPr/>
      </dsp:nvSpPr>
      <dsp:spPr>
        <a:xfrm>
          <a:off x="1026957" y="478321"/>
          <a:ext cx="1963636" cy="196363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How well is the product performing among consumers?</a:t>
          </a:r>
        </a:p>
      </dsp:txBody>
      <dsp:txXfrm>
        <a:off x="1122814" y="574178"/>
        <a:ext cx="1771922" cy="1771922"/>
      </dsp:txXfrm>
    </dsp:sp>
    <dsp:sp modelId="{C954C3D9-45F0-4312-A937-EA1DFACB947E}">
      <dsp:nvSpPr>
        <dsp:cNvPr id="0" name=""/>
        <dsp:cNvSpPr/>
      </dsp:nvSpPr>
      <dsp:spPr>
        <a:xfrm>
          <a:off x="3141642" y="478321"/>
          <a:ext cx="1963636" cy="1963636"/>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What is the trend of the product in the market?</a:t>
          </a:r>
        </a:p>
      </dsp:txBody>
      <dsp:txXfrm>
        <a:off x="3237499" y="574178"/>
        <a:ext cx="1771922" cy="1771922"/>
      </dsp:txXfrm>
    </dsp:sp>
    <dsp:sp modelId="{5676206D-951D-478F-B4EE-2DFAB1D283E2}">
      <dsp:nvSpPr>
        <dsp:cNvPr id="0" name=""/>
        <dsp:cNvSpPr/>
      </dsp:nvSpPr>
      <dsp:spPr>
        <a:xfrm>
          <a:off x="1026957" y="2593007"/>
          <a:ext cx="1963636" cy="1963636"/>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Whether a certain change brought in a positive or negative response among the consumers?</a:t>
          </a:r>
        </a:p>
      </dsp:txBody>
      <dsp:txXfrm>
        <a:off x="1122814" y="2688864"/>
        <a:ext cx="1771922" cy="1771922"/>
      </dsp:txXfrm>
    </dsp:sp>
    <dsp:sp modelId="{1123304E-3DAF-4915-B979-18594A525C6C}">
      <dsp:nvSpPr>
        <dsp:cNvPr id="0" name=""/>
        <dsp:cNvSpPr/>
      </dsp:nvSpPr>
      <dsp:spPr>
        <a:xfrm>
          <a:off x="3141642" y="2593007"/>
          <a:ext cx="1963636" cy="196363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Whether the ratio of positive to negative sentiments related to product increasing or decreasing over time?</a:t>
          </a:r>
        </a:p>
      </dsp:txBody>
      <dsp:txXfrm>
        <a:off x="3237499" y="2688864"/>
        <a:ext cx="1771922" cy="17719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6F5635-9449-4734-86CA-1FF79B94135E}">
      <dsp:nvSpPr>
        <dsp:cNvPr id="0" name=""/>
        <dsp:cNvSpPr/>
      </dsp:nvSpPr>
      <dsp:spPr>
        <a:xfrm>
          <a:off x="0" y="0"/>
          <a:ext cx="613223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C9C506-7234-4C95-845C-08AB23A0C2C7}">
      <dsp:nvSpPr>
        <dsp:cNvPr id="0" name=""/>
        <dsp:cNvSpPr/>
      </dsp:nvSpPr>
      <dsp:spPr>
        <a:xfrm>
          <a:off x="0" y="0"/>
          <a:ext cx="6132236" cy="1258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Predicting ratings on reviews can determine the sentiments of customer.</a:t>
          </a:r>
        </a:p>
      </dsp:txBody>
      <dsp:txXfrm>
        <a:off x="0" y="0"/>
        <a:ext cx="6132236" cy="1258741"/>
      </dsp:txXfrm>
    </dsp:sp>
    <dsp:sp modelId="{7AFBC561-8265-485D-9CD0-D2247AAF6354}">
      <dsp:nvSpPr>
        <dsp:cNvPr id="0" name=""/>
        <dsp:cNvSpPr/>
      </dsp:nvSpPr>
      <dsp:spPr>
        <a:xfrm>
          <a:off x="0" y="1258741"/>
          <a:ext cx="6132236" cy="0"/>
        </a:xfrm>
        <a:prstGeom prst="line">
          <a:avLst/>
        </a:prstGeom>
        <a:solidFill>
          <a:schemeClr val="accent2">
            <a:hueOff val="-6070200"/>
            <a:satOff val="977"/>
            <a:lumOff val="2680"/>
            <a:alphaOff val="0"/>
          </a:schemeClr>
        </a:solidFill>
        <a:ln w="12700" cap="flat" cmpd="sng" algn="ctr">
          <a:solidFill>
            <a:schemeClr val="accent2">
              <a:hueOff val="-6070200"/>
              <a:satOff val="977"/>
              <a:lumOff val="26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E99192-A659-47D9-BE7E-E24E920BB8E6}">
      <dsp:nvSpPr>
        <dsp:cNvPr id="0" name=""/>
        <dsp:cNvSpPr/>
      </dsp:nvSpPr>
      <dsp:spPr>
        <a:xfrm>
          <a:off x="0" y="1258741"/>
          <a:ext cx="6132236" cy="1258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Ratings can help us give insights like- whether the sentiment is getting positive or negative over time.</a:t>
          </a:r>
        </a:p>
      </dsp:txBody>
      <dsp:txXfrm>
        <a:off x="0" y="1258741"/>
        <a:ext cx="6132236" cy="1258741"/>
      </dsp:txXfrm>
    </dsp:sp>
    <dsp:sp modelId="{DED97114-180C-4139-B4FB-7B53118FA282}">
      <dsp:nvSpPr>
        <dsp:cNvPr id="0" name=""/>
        <dsp:cNvSpPr/>
      </dsp:nvSpPr>
      <dsp:spPr>
        <a:xfrm>
          <a:off x="0" y="2517483"/>
          <a:ext cx="6132236" cy="0"/>
        </a:xfrm>
        <a:prstGeom prst="line">
          <a:avLst/>
        </a:prstGeom>
        <a:solidFill>
          <a:schemeClr val="accent2">
            <a:hueOff val="-12140401"/>
            <a:satOff val="1954"/>
            <a:lumOff val="5360"/>
            <a:alphaOff val="0"/>
          </a:schemeClr>
        </a:solidFill>
        <a:ln w="12700" cap="flat" cmpd="sng" algn="ctr">
          <a:solidFill>
            <a:schemeClr val="accent2">
              <a:hueOff val="-12140401"/>
              <a:satOff val="1954"/>
              <a:lumOff val="536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DA38EE-5DA9-4C35-AC9F-3DADBFA7CD88}">
      <dsp:nvSpPr>
        <dsp:cNvPr id="0" name=""/>
        <dsp:cNvSpPr/>
      </dsp:nvSpPr>
      <dsp:spPr>
        <a:xfrm>
          <a:off x="0" y="2517483"/>
          <a:ext cx="6132236" cy="1258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Reduces time and man power to determine the sentiment of customers.</a:t>
          </a:r>
        </a:p>
      </dsp:txBody>
      <dsp:txXfrm>
        <a:off x="0" y="2517483"/>
        <a:ext cx="6132236" cy="1258741"/>
      </dsp:txXfrm>
    </dsp:sp>
    <dsp:sp modelId="{A97C1A5E-1982-41A2-B13E-C2507DBB15B0}">
      <dsp:nvSpPr>
        <dsp:cNvPr id="0" name=""/>
        <dsp:cNvSpPr/>
      </dsp:nvSpPr>
      <dsp:spPr>
        <a:xfrm>
          <a:off x="0" y="3776224"/>
          <a:ext cx="6132236" cy="0"/>
        </a:xfrm>
        <a:prstGeom prst="line">
          <a:avLst/>
        </a:prstGeom>
        <a:solidFill>
          <a:schemeClr val="accent2">
            <a:hueOff val="-18210601"/>
            <a:satOff val="2931"/>
            <a:lumOff val="8040"/>
            <a:alphaOff val="0"/>
          </a:schemeClr>
        </a:solidFill>
        <a:ln w="12700" cap="flat" cmpd="sng" algn="ctr">
          <a:solidFill>
            <a:schemeClr val="accent2">
              <a:hueOff val="-18210601"/>
              <a:satOff val="2931"/>
              <a:lumOff val="804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148B6F-64AD-4F8C-8600-4DB630DFA77F}">
      <dsp:nvSpPr>
        <dsp:cNvPr id="0" name=""/>
        <dsp:cNvSpPr/>
      </dsp:nvSpPr>
      <dsp:spPr>
        <a:xfrm>
          <a:off x="0" y="3776224"/>
          <a:ext cx="6132236" cy="1258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Easy to interpret </a:t>
          </a:r>
        </a:p>
      </dsp:txBody>
      <dsp:txXfrm>
        <a:off x="0" y="3776224"/>
        <a:ext cx="6132236" cy="125874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5/8/2021</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78145400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5/8/2021</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214695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5/8/2021</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050021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5/8/2021</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651719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5/8/2021</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10724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5/8/2021</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02258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5/8/2021</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81861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5/8/2021</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49887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5/8/2021</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630167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5/8/2021</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30545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5/8/2021</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901289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5/8/2021</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53988477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54" r:id="rId6"/>
    <p:sldLayoutId id="2147483750" r:id="rId7"/>
    <p:sldLayoutId id="2147483751" r:id="rId8"/>
    <p:sldLayoutId id="2147483752" r:id="rId9"/>
    <p:sldLayoutId id="2147483753" r:id="rId10"/>
    <p:sldLayoutId id="2147483755"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78992" y="1143000"/>
            <a:ext cx="9052560" cy="3546179"/>
          </a:xfrm>
        </p:spPr>
        <p:txBody>
          <a:bodyPr>
            <a:normAutofit/>
          </a:bodyPr>
          <a:lstStyle/>
          <a:p>
            <a:r>
              <a:rPr lang="en-US" dirty="0"/>
              <a:t>Indian Product Reviews</a:t>
            </a:r>
            <a:br>
              <a:rPr lang="en-US" dirty="0"/>
            </a:br>
            <a:r>
              <a:rPr lang="en-US" dirty="0"/>
              <a:t>(Predicting ratings)</a:t>
            </a:r>
          </a:p>
        </p:txBody>
      </p:sp>
      <p:sp>
        <p:nvSpPr>
          <p:cNvPr id="3" name="Subtitle 2"/>
          <p:cNvSpPr>
            <a:spLocks noGrp="1"/>
          </p:cNvSpPr>
          <p:nvPr>
            <p:ph type="subTitle" idx="1"/>
          </p:nvPr>
        </p:nvSpPr>
        <p:spPr>
          <a:xfrm>
            <a:off x="1078992" y="5010912"/>
            <a:ext cx="9052560" cy="704088"/>
          </a:xfrm>
        </p:spPr>
        <p:txBody>
          <a:bodyPr>
            <a:normAutofit/>
          </a:bodyPr>
          <a:lstStyle/>
          <a:p>
            <a:endParaRPr lang="en-US"/>
          </a:p>
        </p:txBody>
      </p:sp>
      <p:cxnSp>
        <p:nvCxnSpPr>
          <p:cNvPr id="21" name="Straight Connector 20">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A577F9-FAA2-4241-8BDC-30A00C4D548C}"/>
              </a:ext>
            </a:extLst>
          </p:cNvPr>
          <p:cNvSpPr>
            <a:spLocks noGrp="1"/>
          </p:cNvSpPr>
          <p:nvPr>
            <p:ph type="title"/>
          </p:nvPr>
        </p:nvSpPr>
        <p:spPr>
          <a:xfrm>
            <a:off x="758952" y="379475"/>
            <a:ext cx="10671048" cy="1554480"/>
          </a:xfrm>
        </p:spPr>
        <p:txBody>
          <a:bodyPr anchor="ctr">
            <a:normAutofit/>
          </a:bodyPr>
          <a:lstStyle/>
          <a:p>
            <a:r>
              <a:rPr lang="en-US">
                <a:solidFill>
                  <a:schemeClr val="bg1"/>
                </a:solidFill>
              </a:rPr>
              <a:t>Modelling</a:t>
            </a:r>
          </a:p>
        </p:txBody>
      </p:sp>
      <p:sp>
        <p:nvSpPr>
          <p:cNvPr id="3" name="Content Placeholder 2">
            <a:extLst>
              <a:ext uri="{FF2B5EF4-FFF2-40B4-BE49-F238E27FC236}">
                <a16:creationId xmlns:a16="http://schemas.microsoft.com/office/drawing/2014/main" id="{C1BE3A76-A68E-4B10-A981-31B7119B8868}"/>
              </a:ext>
            </a:extLst>
          </p:cNvPr>
          <p:cNvSpPr>
            <a:spLocks noGrp="1"/>
          </p:cNvSpPr>
          <p:nvPr>
            <p:ph idx="1"/>
          </p:nvPr>
        </p:nvSpPr>
        <p:spPr>
          <a:xfrm>
            <a:off x="758824" y="2607732"/>
            <a:ext cx="8412480" cy="3174357"/>
          </a:xfrm>
        </p:spPr>
        <p:txBody>
          <a:bodyPr vert="horz" lIns="91440" tIns="45720" rIns="91440" bIns="45720" rtlCol="0" anchor="t">
            <a:normAutofit/>
          </a:bodyPr>
          <a:lstStyle/>
          <a:p>
            <a:r>
              <a:rPr lang="en-US"/>
              <a:t>The following models were used to get the best prediction results - </a:t>
            </a:r>
          </a:p>
          <a:p>
            <a:endParaRPr lang="en-US" dirty="0"/>
          </a:p>
          <a:p>
            <a:pPr marL="0" indent="0">
              <a:buNone/>
            </a:pPr>
            <a:r>
              <a:rPr lang="en-US"/>
              <a:t>RandomForrestClassifier model</a:t>
            </a:r>
            <a:endParaRPr lang="en-US"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63248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5" name="Rectangle 1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70C1FB-5A79-4000-8506-4B3E7BB8C815}"/>
              </a:ext>
            </a:extLst>
          </p:cNvPr>
          <p:cNvSpPr>
            <a:spLocks noGrp="1"/>
          </p:cNvSpPr>
          <p:nvPr>
            <p:ph type="title"/>
          </p:nvPr>
        </p:nvSpPr>
        <p:spPr>
          <a:xfrm>
            <a:off x="1078992" y="1063255"/>
            <a:ext cx="3575304" cy="4807541"/>
          </a:xfrm>
        </p:spPr>
        <p:txBody>
          <a:bodyPr>
            <a:normAutofit/>
          </a:bodyPr>
          <a:lstStyle/>
          <a:p>
            <a:r>
              <a:rPr lang="en-US"/>
              <a:t>Business Challenges</a:t>
            </a:r>
          </a:p>
        </p:txBody>
      </p:sp>
      <p:cxnSp>
        <p:nvCxnSpPr>
          <p:cNvPr id="16" name="Straight Connector 19">
            <a:extLst>
              <a:ext uri="{FF2B5EF4-FFF2-40B4-BE49-F238E27FC236}">
                <a16:creationId xmlns:a16="http://schemas.microsoft.com/office/drawing/2014/main" id="{623022EF-4E43-4298-8E3D-DA5EF06176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19" name="Content Placeholder 2">
            <a:extLst>
              <a:ext uri="{FF2B5EF4-FFF2-40B4-BE49-F238E27FC236}">
                <a16:creationId xmlns:a16="http://schemas.microsoft.com/office/drawing/2014/main" id="{DAAD492D-9A48-46EE-90FD-3DAEA65EF8A8}"/>
              </a:ext>
            </a:extLst>
          </p:cNvPr>
          <p:cNvGraphicFramePr>
            <a:graphicFrameLocks noGrp="1"/>
          </p:cNvGraphicFramePr>
          <p:nvPr>
            <p:ph idx="1"/>
            <p:extLst>
              <p:ext uri="{D42A27DB-BD31-4B8C-83A1-F6EECF244321}">
                <p14:modId xmlns:p14="http://schemas.microsoft.com/office/powerpoint/2010/main" val="143056684"/>
              </p:ext>
            </p:extLst>
          </p:nvPr>
        </p:nvGraphicFramePr>
        <p:xfrm>
          <a:off x="5297763" y="972642"/>
          <a:ext cx="6132237" cy="50349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709734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28EEA0-69A0-4675-9C16-ED853F6340F4}"/>
              </a:ext>
            </a:extLst>
          </p:cNvPr>
          <p:cNvSpPr>
            <a:spLocks noGrp="1"/>
          </p:cNvSpPr>
          <p:nvPr>
            <p:ph type="title"/>
          </p:nvPr>
        </p:nvSpPr>
        <p:spPr>
          <a:xfrm>
            <a:off x="1078992" y="1063255"/>
            <a:ext cx="3575304" cy="4807541"/>
          </a:xfrm>
        </p:spPr>
        <p:txBody>
          <a:bodyPr>
            <a:normAutofit/>
          </a:bodyPr>
          <a:lstStyle/>
          <a:p>
            <a:r>
              <a:rPr lang="en-US"/>
              <a:t>Does our model provides solution?</a:t>
            </a:r>
          </a:p>
        </p:txBody>
      </p:sp>
      <p:cxnSp>
        <p:nvCxnSpPr>
          <p:cNvPr id="20" name="Straight Connector 19">
            <a:extLst>
              <a:ext uri="{FF2B5EF4-FFF2-40B4-BE49-F238E27FC236}">
                <a16:creationId xmlns:a16="http://schemas.microsoft.com/office/drawing/2014/main" id="{623022EF-4E43-4298-8E3D-DA5EF06176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14" name="Content Placeholder 2">
            <a:extLst>
              <a:ext uri="{FF2B5EF4-FFF2-40B4-BE49-F238E27FC236}">
                <a16:creationId xmlns:a16="http://schemas.microsoft.com/office/drawing/2014/main" id="{588BE44B-2D48-44D3-BE74-66AE75023EC7}"/>
              </a:ext>
            </a:extLst>
          </p:cNvPr>
          <p:cNvGraphicFramePr>
            <a:graphicFrameLocks noGrp="1"/>
          </p:cNvGraphicFramePr>
          <p:nvPr>
            <p:ph idx="1"/>
            <p:extLst>
              <p:ext uri="{D42A27DB-BD31-4B8C-83A1-F6EECF244321}">
                <p14:modId xmlns:p14="http://schemas.microsoft.com/office/powerpoint/2010/main" val="2574962497"/>
              </p:ext>
            </p:extLst>
          </p:nvPr>
        </p:nvGraphicFramePr>
        <p:xfrm>
          <a:off x="5297763" y="972642"/>
          <a:ext cx="6132237" cy="50349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800241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15DA55-0C0D-4292-B5CC-A920CF3690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3429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1E95C6-033B-4001-A94B-2075C3DC4B5D}"/>
              </a:ext>
            </a:extLst>
          </p:cNvPr>
          <p:cNvSpPr>
            <a:spLocks noGrp="1"/>
          </p:cNvSpPr>
          <p:nvPr>
            <p:ph type="title"/>
          </p:nvPr>
        </p:nvSpPr>
        <p:spPr>
          <a:xfrm>
            <a:off x="758952" y="352044"/>
            <a:ext cx="10671048" cy="2724912"/>
          </a:xfrm>
        </p:spPr>
        <p:txBody>
          <a:bodyPr anchor="ctr">
            <a:normAutofit/>
          </a:bodyPr>
          <a:lstStyle/>
          <a:p>
            <a:r>
              <a:rPr lang="en-US">
                <a:solidFill>
                  <a:schemeClr val="bg1"/>
                </a:solidFill>
              </a:rPr>
              <a:t>Challenges Faced</a:t>
            </a:r>
          </a:p>
        </p:txBody>
      </p:sp>
      <p:sp>
        <p:nvSpPr>
          <p:cNvPr id="3" name="Content Placeholder 2">
            <a:extLst>
              <a:ext uri="{FF2B5EF4-FFF2-40B4-BE49-F238E27FC236}">
                <a16:creationId xmlns:a16="http://schemas.microsoft.com/office/drawing/2014/main" id="{3DEDEF08-AEE4-478E-8B4D-248F95F64950}"/>
              </a:ext>
            </a:extLst>
          </p:cNvPr>
          <p:cNvSpPr>
            <a:spLocks noGrp="1"/>
          </p:cNvSpPr>
          <p:nvPr>
            <p:ph idx="1"/>
          </p:nvPr>
        </p:nvSpPr>
        <p:spPr>
          <a:xfrm>
            <a:off x="758824" y="3750732"/>
            <a:ext cx="8412480" cy="2032831"/>
          </a:xfrm>
        </p:spPr>
        <p:txBody>
          <a:bodyPr vert="horz" lIns="91440" tIns="45720" rIns="91440" bIns="45720" rtlCol="0">
            <a:normAutofit/>
          </a:bodyPr>
          <a:lstStyle/>
          <a:p>
            <a:pPr>
              <a:lnSpc>
                <a:spcPct val="100000"/>
              </a:lnSpc>
            </a:pPr>
            <a:r>
              <a:rPr lang="en-US" sz="1700"/>
              <a:t>Availibility of user reviews across every sentiment. Reviews biased towards a particular sentiment can effect the predictions. </a:t>
            </a:r>
          </a:p>
          <a:p>
            <a:pPr>
              <a:lnSpc>
                <a:spcPct val="100000"/>
              </a:lnSpc>
            </a:pPr>
            <a:r>
              <a:rPr lang="en-US" sz="1700"/>
              <a:t>Credibility of Data, whether the data provided is a genuine review and not marketed ny PR companies.</a:t>
            </a:r>
          </a:p>
          <a:p>
            <a:pPr>
              <a:lnSpc>
                <a:spcPct val="100000"/>
              </a:lnSpc>
            </a:pPr>
            <a:r>
              <a:rPr lang="en-US" sz="1700"/>
              <a:t>Size of the data. Small number of reviews over a product can not help in identifying the sentiment.</a:t>
            </a:r>
          </a:p>
          <a:p>
            <a:pPr>
              <a:lnSpc>
                <a:spcPct val="100000"/>
              </a:lnSpc>
            </a:pPr>
            <a:endParaRPr lang="en-US" sz="1700"/>
          </a:p>
          <a:p>
            <a:pPr>
              <a:lnSpc>
                <a:spcPct val="100000"/>
              </a:lnSpc>
            </a:pPr>
            <a:endParaRPr lang="en-US" sz="1700"/>
          </a:p>
        </p:txBody>
      </p:sp>
      <p:sp>
        <p:nvSpPr>
          <p:cNvPr id="21"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247634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486AC9-6A03-4169-9BFD-E5146FE6111D}"/>
              </a:ext>
            </a:extLst>
          </p:cNvPr>
          <p:cNvSpPr>
            <a:spLocks noGrp="1"/>
          </p:cNvSpPr>
          <p:nvPr>
            <p:ph type="title"/>
          </p:nvPr>
        </p:nvSpPr>
        <p:spPr>
          <a:xfrm>
            <a:off x="758952" y="379475"/>
            <a:ext cx="10671048" cy="1554480"/>
          </a:xfrm>
        </p:spPr>
        <p:txBody>
          <a:bodyPr anchor="ctr">
            <a:normAutofit/>
          </a:bodyPr>
          <a:lstStyle/>
          <a:p>
            <a:r>
              <a:rPr lang="en-US">
                <a:solidFill>
                  <a:schemeClr val="bg1"/>
                </a:solidFill>
              </a:rPr>
              <a:t>Conclusion</a:t>
            </a:r>
          </a:p>
        </p:txBody>
      </p:sp>
      <p:sp>
        <p:nvSpPr>
          <p:cNvPr id="3" name="Content Placeholder 2">
            <a:extLst>
              <a:ext uri="{FF2B5EF4-FFF2-40B4-BE49-F238E27FC236}">
                <a16:creationId xmlns:a16="http://schemas.microsoft.com/office/drawing/2014/main" id="{6A7EBC05-5E17-40A7-8875-0D98CAD3E137}"/>
              </a:ext>
            </a:extLst>
          </p:cNvPr>
          <p:cNvSpPr>
            <a:spLocks noGrp="1"/>
          </p:cNvSpPr>
          <p:nvPr>
            <p:ph idx="1"/>
          </p:nvPr>
        </p:nvSpPr>
        <p:spPr>
          <a:xfrm>
            <a:off x="758824" y="2607732"/>
            <a:ext cx="8412480" cy="3174357"/>
          </a:xfrm>
        </p:spPr>
        <p:txBody>
          <a:bodyPr vert="horz" lIns="91440" tIns="45720" rIns="91440" bIns="45720" rtlCol="0" anchor="t">
            <a:normAutofit/>
          </a:bodyPr>
          <a:lstStyle/>
          <a:p>
            <a:pPr marL="0" indent="0">
              <a:buNone/>
            </a:pPr>
            <a:r>
              <a:rPr lang="en-US" dirty="0"/>
              <a:t>The Rating based prediction model is a good and easy way to identify the sentiment of the product in market. It will make it easy to interpret </a:t>
            </a:r>
            <a:r>
              <a:rPr lang="en-US"/>
              <a:t>various business insights.</a:t>
            </a:r>
            <a:endParaRPr lang="en-US" dirty="0"/>
          </a:p>
          <a:p>
            <a:pPr marL="0" indent="0">
              <a:buNone/>
            </a:pPr>
            <a:endParaRPr lang="en-US" dirty="0"/>
          </a:p>
          <a:p>
            <a:pPr marL="0" indent="0">
              <a:buNone/>
            </a:pPr>
            <a:r>
              <a:rPr lang="en-US"/>
              <a:t>This method is a better, faster and more effective than getting insights based on reviews themselves </a:t>
            </a:r>
            <a:endParaRPr lang="en-US"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437401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5F33EE-4073-4548-8A18-9FC8341A343A}"/>
              </a:ext>
            </a:extLst>
          </p:cNvPr>
          <p:cNvSpPr>
            <a:spLocks noGrp="1"/>
          </p:cNvSpPr>
          <p:nvPr>
            <p:ph type="title"/>
          </p:nvPr>
        </p:nvSpPr>
        <p:spPr>
          <a:xfrm>
            <a:off x="758952" y="379475"/>
            <a:ext cx="10671048" cy="1554480"/>
          </a:xfrm>
        </p:spPr>
        <p:txBody>
          <a:bodyPr anchor="ctr">
            <a:normAutofit/>
          </a:bodyPr>
          <a:lstStyle/>
          <a:p>
            <a:r>
              <a:rPr lang="en-US">
                <a:solidFill>
                  <a:schemeClr val="bg1"/>
                </a:solidFill>
              </a:rPr>
              <a:t>Motive</a:t>
            </a:r>
          </a:p>
        </p:txBody>
      </p:sp>
      <p:sp>
        <p:nvSpPr>
          <p:cNvPr id="3" name="Content Placeholder 2">
            <a:extLst>
              <a:ext uri="{FF2B5EF4-FFF2-40B4-BE49-F238E27FC236}">
                <a16:creationId xmlns:a16="http://schemas.microsoft.com/office/drawing/2014/main" id="{814C23AB-5C74-4F55-A959-D8A075F96BFB}"/>
              </a:ext>
            </a:extLst>
          </p:cNvPr>
          <p:cNvSpPr>
            <a:spLocks noGrp="1"/>
          </p:cNvSpPr>
          <p:nvPr>
            <p:ph idx="1"/>
          </p:nvPr>
        </p:nvSpPr>
        <p:spPr>
          <a:xfrm>
            <a:off x="758824" y="2607732"/>
            <a:ext cx="8412480" cy="3174357"/>
          </a:xfrm>
        </p:spPr>
        <p:txBody>
          <a:bodyPr vert="horz" lIns="91440" tIns="45720" rIns="91440" bIns="45720" rtlCol="0" anchor="t">
            <a:normAutofit/>
          </a:bodyPr>
          <a:lstStyle/>
          <a:p>
            <a:r>
              <a:rPr lang="en-US"/>
              <a:t>With the given data comprising of Product reviews and rating of the Indian Products on amazon, we tend to predict the ratings of such products based on the given review by a user.</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30922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4B7F3D-9FDD-49B4-BB71-EAE3DB0F6053}"/>
              </a:ext>
            </a:extLst>
          </p:cNvPr>
          <p:cNvSpPr>
            <a:spLocks noGrp="1"/>
          </p:cNvSpPr>
          <p:nvPr>
            <p:ph type="title"/>
          </p:nvPr>
        </p:nvSpPr>
        <p:spPr>
          <a:xfrm>
            <a:off x="758952" y="379475"/>
            <a:ext cx="10671048" cy="1554480"/>
          </a:xfrm>
        </p:spPr>
        <p:txBody>
          <a:bodyPr anchor="ctr">
            <a:normAutofit/>
          </a:bodyPr>
          <a:lstStyle/>
          <a:p>
            <a:r>
              <a:rPr lang="en-US" dirty="0">
                <a:solidFill>
                  <a:schemeClr val="bg1"/>
                </a:solidFill>
              </a:rPr>
              <a:t>Purpose</a:t>
            </a:r>
          </a:p>
        </p:txBody>
      </p:sp>
      <p:sp>
        <p:nvSpPr>
          <p:cNvPr id="3" name="Content Placeholder 2">
            <a:extLst>
              <a:ext uri="{FF2B5EF4-FFF2-40B4-BE49-F238E27FC236}">
                <a16:creationId xmlns:a16="http://schemas.microsoft.com/office/drawing/2014/main" id="{5144DF8A-AF67-4FE5-B247-F59E6D1A06BA}"/>
              </a:ext>
            </a:extLst>
          </p:cNvPr>
          <p:cNvSpPr>
            <a:spLocks noGrp="1"/>
          </p:cNvSpPr>
          <p:nvPr>
            <p:ph idx="1"/>
          </p:nvPr>
        </p:nvSpPr>
        <p:spPr>
          <a:xfrm>
            <a:off x="758824" y="2607732"/>
            <a:ext cx="8412480" cy="3174357"/>
          </a:xfrm>
        </p:spPr>
        <p:txBody>
          <a:bodyPr vert="horz" lIns="91440" tIns="45720" rIns="91440" bIns="45720" rtlCol="0" anchor="t">
            <a:normAutofit/>
          </a:bodyPr>
          <a:lstStyle/>
          <a:p>
            <a:r>
              <a:rPr lang="en-US" dirty="0"/>
              <a:t>The purpose of predicting ratings is to easily define a system where one could determine the consumer response to a product without going to individual review line by line.</a:t>
            </a:r>
          </a:p>
          <a:p>
            <a:r>
              <a:rPr lang="en-US" dirty="0"/>
              <a:t>This would save a lot of time as well as will allow us to bring in more insights on how the product is doing in different time frames by plotting ratings based on the reviews by customer.</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151290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1113FF5-9B84-4A89-BF52-EA3C7E01A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195596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5E0FB7-4B95-4E2E-8DC1-691F7E046972}"/>
              </a:ext>
            </a:extLst>
          </p:cNvPr>
          <p:cNvSpPr>
            <a:spLocks noGrp="1"/>
          </p:cNvSpPr>
          <p:nvPr>
            <p:ph type="title"/>
          </p:nvPr>
        </p:nvSpPr>
        <p:spPr>
          <a:xfrm>
            <a:off x="758952" y="420625"/>
            <a:ext cx="10667998" cy="1326814"/>
          </a:xfrm>
        </p:spPr>
        <p:txBody>
          <a:bodyPr anchor="ctr">
            <a:normAutofit/>
          </a:bodyPr>
          <a:lstStyle/>
          <a:p>
            <a:r>
              <a:rPr lang="en-US">
                <a:solidFill>
                  <a:schemeClr val="bg1"/>
                </a:solidFill>
              </a:rPr>
              <a:t>Stages of project</a:t>
            </a:r>
            <a:endParaRPr lang="en-US" dirty="0">
              <a:solidFill>
                <a:schemeClr val="bg1"/>
              </a:solidFill>
            </a:endParaRPr>
          </a:p>
        </p:txBody>
      </p:sp>
      <p:sp>
        <p:nvSpPr>
          <p:cNvPr id="2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2" y="56841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txBody>
          <a:bodyPr anchor="ctr"/>
          <a:lstStyle/>
          <a:p>
            <a:endParaRPr lang="en-US"/>
          </a:p>
        </p:txBody>
      </p:sp>
      <p:graphicFrame>
        <p:nvGraphicFramePr>
          <p:cNvPr id="14" name="Content Placeholder 2">
            <a:extLst>
              <a:ext uri="{FF2B5EF4-FFF2-40B4-BE49-F238E27FC236}">
                <a16:creationId xmlns:a16="http://schemas.microsoft.com/office/drawing/2014/main" id="{18E87288-A7FA-44AF-ABB6-D0B43FF29192}"/>
              </a:ext>
            </a:extLst>
          </p:cNvPr>
          <p:cNvGraphicFramePr>
            <a:graphicFrameLocks noGrp="1"/>
          </p:cNvGraphicFramePr>
          <p:nvPr>
            <p:ph idx="1"/>
            <p:extLst>
              <p:ext uri="{D42A27DB-BD31-4B8C-83A1-F6EECF244321}">
                <p14:modId xmlns:p14="http://schemas.microsoft.com/office/powerpoint/2010/main" val="1549600789"/>
              </p:ext>
            </p:extLst>
          </p:nvPr>
        </p:nvGraphicFramePr>
        <p:xfrm>
          <a:off x="758953" y="2606722"/>
          <a:ext cx="10671048" cy="31768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8358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4E445C-F0F9-4A46-AA2F-BF87821D9DF7}"/>
              </a:ext>
            </a:extLst>
          </p:cNvPr>
          <p:cNvSpPr>
            <a:spLocks noGrp="1"/>
          </p:cNvSpPr>
          <p:nvPr>
            <p:ph type="title"/>
          </p:nvPr>
        </p:nvSpPr>
        <p:spPr>
          <a:xfrm>
            <a:off x="758952" y="379475"/>
            <a:ext cx="10671048" cy="1554480"/>
          </a:xfrm>
        </p:spPr>
        <p:txBody>
          <a:bodyPr anchor="ctr">
            <a:normAutofit/>
          </a:bodyPr>
          <a:lstStyle/>
          <a:p>
            <a:r>
              <a:rPr lang="en-US">
                <a:solidFill>
                  <a:schemeClr val="bg1"/>
                </a:solidFill>
              </a:rPr>
              <a:t>Data Wrangling</a:t>
            </a:r>
          </a:p>
        </p:txBody>
      </p:sp>
      <p:sp>
        <p:nvSpPr>
          <p:cNvPr id="3" name="Content Placeholder 2">
            <a:extLst>
              <a:ext uri="{FF2B5EF4-FFF2-40B4-BE49-F238E27FC236}">
                <a16:creationId xmlns:a16="http://schemas.microsoft.com/office/drawing/2014/main" id="{E98E2A2A-88FC-40B9-9A54-F36AE1C58FD1}"/>
              </a:ext>
            </a:extLst>
          </p:cNvPr>
          <p:cNvSpPr>
            <a:spLocks noGrp="1"/>
          </p:cNvSpPr>
          <p:nvPr>
            <p:ph idx="1"/>
          </p:nvPr>
        </p:nvSpPr>
        <p:spPr>
          <a:xfrm>
            <a:off x="758824" y="2607732"/>
            <a:ext cx="8412480" cy="3174357"/>
          </a:xfrm>
        </p:spPr>
        <p:txBody>
          <a:bodyPr vert="horz" lIns="91440" tIns="45720" rIns="91440" bIns="45720" rtlCol="0" anchor="t">
            <a:normAutofit/>
          </a:bodyPr>
          <a:lstStyle/>
          <a:p>
            <a:pPr marL="0" indent="0">
              <a:buNone/>
            </a:pPr>
            <a:r>
              <a:rPr lang="en-US" dirty="0"/>
              <a:t>The used data is taken from Kaggle and comprises of 2778 reviews of </a:t>
            </a:r>
            <a:r>
              <a:rPr lang="en-US"/>
              <a:t>varius Indian products listed on Amazon.</a:t>
            </a:r>
            <a:endParaRPr lang="en-US" dirty="0"/>
          </a:p>
          <a:p>
            <a:pPr marL="0" indent="0">
              <a:buNone/>
            </a:pPr>
            <a:r>
              <a:rPr lang="en-US"/>
              <a:t>The data was fairly clean and did not had significant missing values.</a:t>
            </a:r>
            <a:endParaRPr lang="en-US" dirty="0"/>
          </a:p>
          <a:p>
            <a:pPr marL="0" indent="0">
              <a:buNone/>
            </a:pPr>
            <a:r>
              <a:rPr lang="en-US"/>
              <a:t>We did however had to change the case of the product names to ensure fair EDA on the data.</a:t>
            </a:r>
            <a:endParaRPr lang="en-US" dirty="0"/>
          </a:p>
          <a:p>
            <a:pPr marL="0" indent="0">
              <a:buNone/>
            </a:pPr>
            <a:r>
              <a:rPr lang="en-US" dirty="0"/>
              <a:t>The data was also split into Training and Testing parts to make sure that </a:t>
            </a:r>
            <a:r>
              <a:rPr lang="en-US"/>
              <a:t>testing data remains untouched till modelling.</a:t>
            </a:r>
            <a:endParaRPr lang="en-US" dirty="0"/>
          </a:p>
          <a:p>
            <a:pPr marL="0" indent="0">
              <a:buNone/>
            </a:pPr>
            <a:endParaRPr lang="en-US"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609616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1">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4DA8A0-EFEC-4006-971E-F8DD0694999C}"/>
              </a:ext>
            </a:extLst>
          </p:cNvPr>
          <p:cNvSpPr>
            <a:spLocks noGrp="1"/>
          </p:cNvSpPr>
          <p:nvPr>
            <p:ph type="title"/>
          </p:nvPr>
        </p:nvSpPr>
        <p:spPr>
          <a:xfrm>
            <a:off x="758951" y="1063256"/>
            <a:ext cx="3866215" cy="4450575"/>
          </a:xfrm>
        </p:spPr>
        <p:txBody>
          <a:bodyPr>
            <a:normAutofit/>
          </a:bodyPr>
          <a:lstStyle/>
          <a:p>
            <a:r>
              <a:rPr lang="en-US" sz="3800"/>
              <a:t>EDA(Exploratory Data Analysis)</a:t>
            </a:r>
          </a:p>
        </p:txBody>
      </p:sp>
      <p:cxnSp>
        <p:nvCxnSpPr>
          <p:cNvPr id="17" name="Straight Connector 13">
            <a:extLst>
              <a:ext uri="{FF2B5EF4-FFF2-40B4-BE49-F238E27FC236}">
                <a16:creationId xmlns:a16="http://schemas.microsoft.com/office/drawing/2014/main" id="{C629AF8A-C09C-4B6F-B505-26D1FD0FBE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2998"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72278B3-A89C-4742-A55E-5D3CD1A36666}"/>
              </a:ext>
            </a:extLst>
          </p:cNvPr>
          <p:cNvSpPr>
            <a:spLocks noGrp="1"/>
          </p:cNvSpPr>
          <p:nvPr>
            <p:ph idx="1"/>
          </p:nvPr>
        </p:nvSpPr>
        <p:spPr>
          <a:xfrm>
            <a:off x="5274732" y="1063256"/>
            <a:ext cx="6155267" cy="4450575"/>
          </a:xfrm>
        </p:spPr>
        <p:txBody>
          <a:bodyPr vert="horz" lIns="91440" tIns="45720" rIns="91440" bIns="45720" rtlCol="0">
            <a:normAutofit/>
          </a:bodyPr>
          <a:lstStyle/>
          <a:p>
            <a:r>
              <a:rPr lang="en-US" b="1"/>
              <a:t>The top 5 brand in the indian product market - </a:t>
            </a:r>
            <a:endParaRPr lang="en-US"/>
          </a:p>
          <a:p>
            <a:pPr marL="457200" indent="-457200">
              <a:buAutoNum type="arabicPeriod"/>
            </a:pPr>
            <a:r>
              <a:rPr lang="en-US">
                <a:latin typeface="Consolas"/>
              </a:rPr>
              <a:t>Mamaearth  </a:t>
            </a:r>
            <a:endParaRPr lang="en-US" dirty="0">
              <a:latin typeface="Avenir Next LT Pro"/>
            </a:endParaRPr>
          </a:p>
          <a:p>
            <a:pPr marL="457200" indent="-457200">
              <a:buAutoNum type="arabicPeriod"/>
            </a:pPr>
            <a:r>
              <a:rPr lang="en-US">
                <a:latin typeface="Consolas"/>
              </a:rPr>
              <a:t>Cinthol      </a:t>
            </a:r>
            <a:endParaRPr lang="en-US">
              <a:latin typeface="Avenir Next LT Pro"/>
            </a:endParaRPr>
          </a:p>
          <a:p>
            <a:pPr marL="457200" indent="-457200">
              <a:buAutoNum type="arabicPeriod"/>
            </a:pPr>
            <a:r>
              <a:rPr lang="en-US">
                <a:latin typeface="Consolas"/>
              </a:rPr>
              <a:t>Godrej       </a:t>
            </a:r>
            <a:endParaRPr lang="en-US">
              <a:latin typeface="Avenir Next LT Pro"/>
            </a:endParaRPr>
          </a:p>
          <a:p>
            <a:pPr marL="457200" indent="-457200">
              <a:buAutoNum type="arabicPeriod"/>
            </a:pPr>
            <a:r>
              <a:rPr lang="en-US">
                <a:latin typeface="Consolas"/>
              </a:rPr>
              <a:t>Himalaya     </a:t>
            </a:r>
            <a:endParaRPr lang="en-US">
              <a:latin typeface="Avenir Next LT Pro"/>
            </a:endParaRPr>
          </a:p>
          <a:p>
            <a:pPr marL="457200" indent="-457200">
              <a:buAutoNum type="arabicPeriod"/>
            </a:pPr>
            <a:r>
              <a:rPr lang="en-US">
                <a:latin typeface="Consolas"/>
              </a:rPr>
              <a:t>Titan        </a:t>
            </a:r>
            <a:endParaRPr lang="en-US"/>
          </a:p>
        </p:txBody>
      </p:sp>
      <p:sp>
        <p:nvSpPr>
          <p:cNvPr id="19"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65765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1" name="Straight Connector 1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3177" y="66751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17" name="Freeform: Shape 16">
            <a:extLst>
              <a:ext uri="{FF2B5EF4-FFF2-40B4-BE49-F238E27FC236}">
                <a16:creationId xmlns:a16="http://schemas.microsoft.com/office/drawing/2014/main" id="{CD14F0CE-4A68-4F5C-AC85-FF283F9242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76934"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B01B3BD-C230-4310-9031-6A1FD40112E5}"/>
              </a:ext>
            </a:extLst>
          </p:cNvPr>
          <p:cNvSpPr>
            <a:spLocks noGrp="1"/>
          </p:cNvSpPr>
          <p:nvPr>
            <p:ph type="title"/>
          </p:nvPr>
        </p:nvSpPr>
        <p:spPr>
          <a:xfrm>
            <a:off x="7902054" y="1357952"/>
            <a:ext cx="3940007" cy="2769750"/>
          </a:xfrm>
        </p:spPr>
        <p:txBody>
          <a:bodyPr vert="horz" lIns="91440" tIns="45720" rIns="91440" bIns="45720" rtlCol="0" anchor="b">
            <a:normAutofit/>
          </a:bodyPr>
          <a:lstStyle/>
          <a:p>
            <a:r>
              <a:rPr lang="en-US" sz="5400" i="1" kern="1200" spc="100" baseline="0">
                <a:solidFill>
                  <a:schemeClr val="bg1"/>
                </a:solidFill>
                <a:latin typeface="+mj-lt"/>
                <a:ea typeface="+mj-ea"/>
                <a:cs typeface="+mj-cs"/>
              </a:rPr>
              <a:t>Ratings of the top 5 brands</a:t>
            </a:r>
          </a:p>
        </p:txBody>
      </p:sp>
      <p:pic>
        <p:nvPicPr>
          <p:cNvPr id="4" name="Picture 4">
            <a:extLst>
              <a:ext uri="{FF2B5EF4-FFF2-40B4-BE49-F238E27FC236}">
                <a16:creationId xmlns:a16="http://schemas.microsoft.com/office/drawing/2014/main" id="{65215121-1243-442D-B55C-7D1D6BF880F8}"/>
              </a:ext>
            </a:extLst>
          </p:cNvPr>
          <p:cNvPicPr>
            <a:picLocks noGrp="1" noChangeAspect="1"/>
          </p:cNvPicPr>
          <p:nvPr>
            <p:ph idx="1"/>
          </p:nvPr>
        </p:nvPicPr>
        <p:blipFill>
          <a:blip r:embed="rId2"/>
          <a:stretch>
            <a:fillRect/>
          </a:stretch>
        </p:blipFill>
        <p:spPr>
          <a:xfrm>
            <a:off x="1078991" y="1729552"/>
            <a:ext cx="5393371" cy="3595580"/>
          </a:xfrm>
          <a:prstGeom prst="rect">
            <a:avLst/>
          </a:prstGeom>
        </p:spPr>
      </p:pic>
    </p:spTree>
    <p:extLst>
      <p:ext uri="{BB962C8B-B14F-4D97-AF65-F5344CB8AC3E}">
        <p14:creationId xmlns:p14="http://schemas.microsoft.com/office/powerpoint/2010/main" val="4033355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DA530D-F6F8-48FF-A7D0-94EAEB62E231}"/>
              </a:ext>
            </a:extLst>
          </p:cNvPr>
          <p:cNvSpPr>
            <a:spLocks noGrp="1"/>
          </p:cNvSpPr>
          <p:nvPr>
            <p:ph type="title"/>
          </p:nvPr>
        </p:nvSpPr>
        <p:spPr>
          <a:xfrm>
            <a:off x="758952" y="379475"/>
            <a:ext cx="10671048" cy="1554480"/>
          </a:xfrm>
        </p:spPr>
        <p:txBody>
          <a:bodyPr anchor="ctr">
            <a:normAutofit/>
          </a:bodyPr>
          <a:lstStyle/>
          <a:p>
            <a:r>
              <a:rPr lang="en-US">
                <a:solidFill>
                  <a:schemeClr val="bg1"/>
                </a:solidFill>
              </a:rPr>
              <a:t>...</a:t>
            </a:r>
          </a:p>
        </p:txBody>
      </p:sp>
      <p:sp>
        <p:nvSpPr>
          <p:cNvPr id="3" name="Content Placeholder 2">
            <a:extLst>
              <a:ext uri="{FF2B5EF4-FFF2-40B4-BE49-F238E27FC236}">
                <a16:creationId xmlns:a16="http://schemas.microsoft.com/office/drawing/2014/main" id="{1F7D3640-932C-4464-9B55-99BBDBA77B9A}"/>
              </a:ext>
            </a:extLst>
          </p:cNvPr>
          <p:cNvSpPr>
            <a:spLocks noGrp="1"/>
          </p:cNvSpPr>
          <p:nvPr>
            <p:ph idx="1"/>
          </p:nvPr>
        </p:nvSpPr>
        <p:spPr>
          <a:xfrm>
            <a:off x="758824" y="2607732"/>
            <a:ext cx="8412480" cy="3174357"/>
          </a:xfrm>
        </p:spPr>
        <p:txBody>
          <a:bodyPr vert="horz" lIns="91440" tIns="45720" rIns="91440" bIns="45720" rtlCol="0" anchor="t">
            <a:normAutofit/>
          </a:bodyPr>
          <a:lstStyle/>
          <a:p>
            <a:r>
              <a:rPr lang="en-US"/>
              <a:t>There were a total of 22 unque brands.</a:t>
            </a:r>
            <a:endParaRPr lang="en-US" dirty="0"/>
          </a:p>
          <a:p>
            <a:r>
              <a:rPr lang="en-US"/>
              <a:t>EDA revealed that top 10 brands comprised 75% of the total ratings in the dataset.</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063793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F4E56D-FB6D-4D00-95CD-FE46F64E45F6}"/>
              </a:ext>
            </a:extLst>
          </p:cNvPr>
          <p:cNvSpPr>
            <a:spLocks noGrp="1"/>
          </p:cNvSpPr>
          <p:nvPr>
            <p:ph type="title"/>
          </p:nvPr>
        </p:nvSpPr>
        <p:spPr>
          <a:xfrm>
            <a:off x="758952" y="379475"/>
            <a:ext cx="10671048" cy="1554480"/>
          </a:xfrm>
        </p:spPr>
        <p:txBody>
          <a:bodyPr anchor="ctr">
            <a:normAutofit/>
          </a:bodyPr>
          <a:lstStyle/>
          <a:p>
            <a:r>
              <a:rPr lang="en-US">
                <a:solidFill>
                  <a:schemeClr val="bg1"/>
                </a:solidFill>
              </a:rPr>
              <a:t>Pre Processing</a:t>
            </a:r>
          </a:p>
        </p:txBody>
      </p:sp>
      <p:sp>
        <p:nvSpPr>
          <p:cNvPr id="3" name="Content Placeholder 2">
            <a:extLst>
              <a:ext uri="{FF2B5EF4-FFF2-40B4-BE49-F238E27FC236}">
                <a16:creationId xmlns:a16="http://schemas.microsoft.com/office/drawing/2014/main" id="{7D2808EA-4C5A-4F5F-9CD4-91943FF8F3D0}"/>
              </a:ext>
            </a:extLst>
          </p:cNvPr>
          <p:cNvSpPr>
            <a:spLocks noGrp="1"/>
          </p:cNvSpPr>
          <p:nvPr>
            <p:ph idx="1"/>
          </p:nvPr>
        </p:nvSpPr>
        <p:spPr>
          <a:xfrm>
            <a:off x="758824" y="2607732"/>
            <a:ext cx="8412480" cy="3174357"/>
          </a:xfrm>
        </p:spPr>
        <p:txBody>
          <a:bodyPr vert="horz" lIns="91440" tIns="45720" rIns="91440" bIns="45720" rtlCol="0" anchor="t">
            <a:normAutofit/>
          </a:bodyPr>
          <a:lstStyle/>
          <a:p>
            <a:r>
              <a:rPr lang="en-US" dirty="0"/>
              <a:t>The best transformation of the data was using the count vectorizer method.</a:t>
            </a:r>
          </a:p>
          <a:p>
            <a:r>
              <a:rPr lang="en-US" dirty="0"/>
              <a:t>The approach of TF-IDF vectorization was also used which was later dropped during the modeling stages.</a:t>
            </a:r>
          </a:p>
        </p:txBody>
      </p:sp>
      <p:sp>
        <p:nvSpPr>
          <p:cNvPr id="7"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078835508"/>
      </p:ext>
    </p:extLst>
  </p:cSld>
  <p:clrMapOvr>
    <a:masterClrMapping/>
  </p:clrMapOvr>
</p:sld>
</file>

<file path=ppt/theme/theme1.xml><?xml version="1.0" encoding="utf-8"?>
<a:theme xmlns:a="http://schemas.openxmlformats.org/drawingml/2006/main" name="HeadlinesVTI">
  <a:themeElements>
    <a:clrScheme name="Headlines">
      <a:dk1>
        <a:sysClr val="windowText" lastClr="000000"/>
      </a:dk1>
      <a:lt1>
        <a:sysClr val="window" lastClr="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HeadlinesVTI</vt:lpstr>
      <vt:lpstr>Indian Product Reviews (Predicting ratings)</vt:lpstr>
      <vt:lpstr>Motive</vt:lpstr>
      <vt:lpstr>Purpose</vt:lpstr>
      <vt:lpstr>Stages of project</vt:lpstr>
      <vt:lpstr>Data Wrangling</vt:lpstr>
      <vt:lpstr>EDA(Exploratory Data Analysis)</vt:lpstr>
      <vt:lpstr>Ratings of the top 5 brands</vt:lpstr>
      <vt:lpstr>...</vt:lpstr>
      <vt:lpstr>Pre Processing</vt:lpstr>
      <vt:lpstr>Modelling</vt:lpstr>
      <vt:lpstr>Business Challenges</vt:lpstr>
      <vt:lpstr>Does our model provides solution?</vt:lpstr>
      <vt:lpstr>Challenges Faced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276</cp:revision>
  <dcterms:created xsi:type="dcterms:W3CDTF">2021-04-29T11:52:37Z</dcterms:created>
  <dcterms:modified xsi:type="dcterms:W3CDTF">2021-05-08T12:16:14Z</dcterms:modified>
</cp:coreProperties>
</file>