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373" r:id="rId2"/>
    <p:sldId id="261" r:id="rId3"/>
    <p:sldId id="443" r:id="rId4"/>
    <p:sldId id="494" r:id="rId5"/>
    <p:sldId id="496" r:id="rId6"/>
    <p:sldId id="436" r:id="rId7"/>
    <p:sldId id="527" r:id="rId8"/>
    <p:sldId id="528" r:id="rId9"/>
    <p:sldId id="530" r:id="rId10"/>
    <p:sldId id="519" r:id="rId11"/>
    <p:sldId id="439" r:id="rId12"/>
    <p:sldId id="437" r:id="rId13"/>
    <p:sldId id="474" r:id="rId14"/>
    <p:sldId id="517" r:id="rId15"/>
    <p:sldId id="531" r:id="rId16"/>
    <p:sldId id="534" r:id="rId17"/>
    <p:sldId id="535" r:id="rId18"/>
    <p:sldId id="536" r:id="rId19"/>
    <p:sldId id="537" r:id="rId20"/>
    <p:sldId id="538" r:id="rId21"/>
    <p:sldId id="539" r:id="rId22"/>
    <p:sldId id="540" r:id="rId23"/>
    <p:sldId id="532" r:id="rId24"/>
    <p:sldId id="533" r:id="rId25"/>
    <p:sldId id="541" r:id="rId26"/>
    <p:sldId id="500" r:id="rId27"/>
    <p:sldId id="508" r:id="rId28"/>
    <p:sldId id="542" r:id="rId29"/>
    <p:sldId id="543" r:id="rId30"/>
    <p:sldId id="544" r:id="rId31"/>
    <p:sldId id="300"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084BA-237E-42BD-85D9-66055BD20A4C}" v="3" dt="2022-11-18T12:20:15.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0037" autoAdjust="0"/>
  </p:normalViewPr>
  <p:slideViewPr>
    <p:cSldViewPr>
      <p:cViewPr varScale="1">
        <p:scale>
          <a:sx n="78" d="100"/>
          <a:sy n="78" d="100"/>
        </p:scale>
        <p:origin x="1555" y="62"/>
      </p:cViewPr>
      <p:guideLst>
        <p:guide orient="horz" pos="2160"/>
        <p:guide pos="2880"/>
      </p:guideLst>
    </p:cSldViewPr>
  </p:slideViewPr>
  <p:notesTextViewPr>
    <p:cViewPr>
      <p:scale>
        <a:sx n="150" d="100"/>
        <a:sy n="15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sarathy G" userId="7165685f1c32637c" providerId="LiveId" clId="{ADD084BA-237E-42BD-85D9-66055BD20A4C}"/>
    <pc:docChg chg="undo custSel addSld delSld modSld">
      <pc:chgData name="Parthasarathy G" userId="7165685f1c32637c" providerId="LiveId" clId="{ADD084BA-237E-42BD-85D9-66055BD20A4C}" dt="2022-11-18T12:28:17.869" v="824" actId="2696"/>
      <pc:docMkLst>
        <pc:docMk/>
      </pc:docMkLst>
      <pc:sldChg chg="modSp mod">
        <pc:chgData name="Parthasarathy G" userId="7165685f1c32637c" providerId="LiveId" clId="{ADD084BA-237E-42BD-85D9-66055BD20A4C}" dt="2022-11-18T12:23:35.246" v="731" actId="20577"/>
        <pc:sldMkLst>
          <pc:docMk/>
          <pc:sldMk cId="0" sldId="261"/>
        </pc:sldMkLst>
        <pc:spChg chg="mod">
          <ac:chgData name="Parthasarathy G" userId="7165685f1c32637c" providerId="LiveId" clId="{ADD084BA-237E-42BD-85D9-66055BD20A4C}" dt="2022-11-18T12:23:35.246" v="731" actId="20577"/>
          <ac:spMkLst>
            <pc:docMk/>
            <pc:sldMk cId="0" sldId="261"/>
            <ac:spMk id="2" creationId="{00000000-0000-0000-0000-000000000000}"/>
          </ac:spMkLst>
        </pc:spChg>
        <pc:spChg chg="mod">
          <ac:chgData name="Parthasarathy G" userId="7165685f1c32637c" providerId="LiveId" clId="{ADD084BA-237E-42BD-85D9-66055BD20A4C}" dt="2022-11-18T12:23:30.632" v="728" actId="6549"/>
          <ac:spMkLst>
            <pc:docMk/>
            <pc:sldMk cId="0" sldId="261"/>
            <ac:spMk id="3" creationId="{00000000-0000-0000-0000-000000000000}"/>
          </ac:spMkLst>
        </pc:spChg>
      </pc:sldChg>
      <pc:sldChg chg="del">
        <pc:chgData name="Parthasarathy G" userId="7165685f1c32637c" providerId="LiveId" clId="{ADD084BA-237E-42BD-85D9-66055BD20A4C}" dt="2022-11-18T12:24:27.243" v="736" actId="47"/>
        <pc:sldMkLst>
          <pc:docMk/>
          <pc:sldMk cId="0" sldId="310"/>
        </pc:sldMkLst>
      </pc:sldChg>
      <pc:sldChg chg="addSp delSp modSp mod">
        <pc:chgData name="Parthasarathy G" userId="7165685f1c32637c" providerId="LiveId" clId="{ADD084BA-237E-42BD-85D9-66055BD20A4C}" dt="2022-11-18T12:22:35.488" v="689" actId="27636"/>
        <pc:sldMkLst>
          <pc:docMk/>
          <pc:sldMk cId="1838596539" sldId="373"/>
        </pc:sldMkLst>
        <pc:spChg chg="del mod">
          <ac:chgData name="Parthasarathy G" userId="7165685f1c32637c" providerId="LiveId" clId="{ADD084BA-237E-42BD-85D9-66055BD20A4C}" dt="2022-11-18T12:20:26.080" v="7" actId="21"/>
          <ac:spMkLst>
            <pc:docMk/>
            <pc:sldMk cId="1838596539" sldId="373"/>
            <ac:spMk id="2" creationId="{00000000-0000-0000-0000-000000000000}"/>
          </ac:spMkLst>
        </pc:spChg>
        <pc:spChg chg="del mod">
          <ac:chgData name="Parthasarathy G" userId="7165685f1c32637c" providerId="LiveId" clId="{ADD084BA-237E-42BD-85D9-66055BD20A4C}" dt="2022-11-18T12:21:10.557" v="15" actId="21"/>
          <ac:spMkLst>
            <pc:docMk/>
            <pc:sldMk cId="1838596539" sldId="373"/>
            <ac:spMk id="3" creationId="{00000000-0000-0000-0000-000000000000}"/>
          </ac:spMkLst>
        </pc:spChg>
        <pc:spChg chg="mod">
          <ac:chgData name="Parthasarathy G" userId="7165685f1c32637c" providerId="LiveId" clId="{ADD084BA-237E-42BD-85D9-66055BD20A4C}" dt="2022-11-18T12:20:48.304" v="13" actId="20577"/>
          <ac:spMkLst>
            <pc:docMk/>
            <pc:sldMk cId="1838596539" sldId="373"/>
            <ac:spMk id="8" creationId="{00000000-0000-0000-0000-000000000000}"/>
          </ac:spMkLst>
        </pc:spChg>
        <pc:spChg chg="mod">
          <ac:chgData name="Parthasarathy G" userId="7165685f1c32637c" providerId="LiveId" clId="{ADD084BA-237E-42BD-85D9-66055BD20A4C}" dt="2022-11-18T12:22:35.488" v="689" actId="27636"/>
          <ac:spMkLst>
            <pc:docMk/>
            <pc:sldMk cId="1838596539" sldId="373"/>
            <ac:spMk id="9" creationId="{00000000-0000-0000-0000-000000000000}"/>
          </ac:spMkLst>
        </pc:spChg>
        <pc:spChg chg="mod">
          <ac:chgData name="Parthasarathy G" userId="7165685f1c32637c" providerId="LiveId" clId="{ADD084BA-237E-42BD-85D9-66055BD20A4C}" dt="2022-11-18T12:22:14.049" v="682" actId="20577"/>
          <ac:spMkLst>
            <pc:docMk/>
            <pc:sldMk cId="1838596539" sldId="373"/>
            <ac:spMk id="10" creationId="{00000000-0000-0000-0000-000000000000}"/>
          </ac:spMkLst>
        </pc:spChg>
        <pc:spChg chg="add del mod">
          <ac:chgData name="Parthasarathy G" userId="7165685f1c32637c" providerId="LiveId" clId="{ADD084BA-237E-42BD-85D9-66055BD20A4C}" dt="2022-11-18T12:21:49.332" v="640" actId="21"/>
          <ac:spMkLst>
            <pc:docMk/>
            <pc:sldMk cId="1838596539" sldId="373"/>
            <ac:spMk id="11" creationId="{87CDA1F7-10E8-CBF3-E9A2-B72951F90A0A}"/>
          </ac:spMkLst>
        </pc:spChg>
        <pc:picChg chg="add del">
          <ac:chgData name="Parthasarathy G" userId="7165685f1c32637c" providerId="LiveId" clId="{ADD084BA-237E-42BD-85D9-66055BD20A4C}" dt="2022-11-18T12:20:12.171" v="4"/>
          <ac:picMkLst>
            <pc:docMk/>
            <pc:sldMk cId="1838596539" sldId="373"/>
            <ac:picMk id="5" creationId="{5A49051A-5D42-B268-D35A-D983DE131F6C}"/>
          </ac:picMkLst>
        </pc:picChg>
        <pc:picChg chg="add mod">
          <ac:chgData name="Parthasarathy G" userId="7165685f1c32637c" providerId="LiveId" clId="{ADD084BA-237E-42BD-85D9-66055BD20A4C}" dt="2022-11-18T12:20:28.178" v="8" actId="1076"/>
          <ac:picMkLst>
            <pc:docMk/>
            <pc:sldMk cId="1838596539" sldId="373"/>
            <ac:picMk id="6" creationId="{10046023-D330-878B-0947-CBB21716121E}"/>
          </ac:picMkLst>
        </pc:picChg>
      </pc:sldChg>
      <pc:sldChg chg="delSp modSp mod">
        <pc:chgData name="Parthasarathy G" userId="7165685f1c32637c" providerId="LiveId" clId="{ADD084BA-237E-42BD-85D9-66055BD20A4C}" dt="2022-11-18T12:24:56.385" v="741" actId="6549"/>
        <pc:sldMkLst>
          <pc:docMk/>
          <pc:sldMk cId="2257644697" sldId="437"/>
        </pc:sldMkLst>
        <pc:spChg chg="mod">
          <ac:chgData name="Parthasarathy G" userId="7165685f1c32637c" providerId="LiveId" clId="{ADD084BA-237E-42BD-85D9-66055BD20A4C}" dt="2022-11-18T12:24:56.385" v="741" actId="6549"/>
          <ac:spMkLst>
            <pc:docMk/>
            <pc:sldMk cId="2257644697" sldId="437"/>
            <ac:spMk id="10" creationId="{00000000-0000-0000-0000-000000000000}"/>
          </ac:spMkLst>
        </pc:spChg>
        <pc:picChg chg="del">
          <ac:chgData name="Parthasarathy G" userId="7165685f1c32637c" providerId="LiveId" clId="{ADD084BA-237E-42BD-85D9-66055BD20A4C}" dt="2022-11-18T12:24:51.920" v="740" actId="478"/>
          <ac:picMkLst>
            <pc:docMk/>
            <pc:sldMk cId="2257644697" sldId="437"/>
            <ac:picMk id="8" creationId="{00000000-0000-0000-0000-000000000000}"/>
          </ac:picMkLst>
        </pc:picChg>
      </pc:sldChg>
      <pc:sldChg chg="modSp mod">
        <pc:chgData name="Parthasarathy G" userId="7165685f1c32637c" providerId="LiveId" clId="{ADD084BA-237E-42BD-85D9-66055BD20A4C}" dt="2022-11-18T12:23:52.239" v="733" actId="6549"/>
        <pc:sldMkLst>
          <pc:docMk/>
          <pc:sldMk cId="1815785480" sldId="443"/>
        </pc:sldMkLst>
        <pc:spChg chg="mod">
          <ac:chgData name="Parthasarathy G" userId="7165685f1c32637c" providerId="LiveId" clId="{ADD084BA-237E-42BD-85D9-66055BD20A4C}" dt="2022-11-18T12:23:52.239" v="733" actId="6549"/>
          <ac:spMkLst>
            <pc:docMk/>
            <pc:sldMk cId="1815785480" sldId="443"/>
            <ac:spMk id="3" creationId="{00000000-0000-0000-0000-000000000000}"/>
          </ac:spMkLst>
        </pc:spChg>
      </pc:sldChg>
      <pc:sldChg chg="del">
        <pc:chgData name="Parthasarathy G" userId="7165685f1c32637c" providerId="LiveId" clId="{ADD084BA-237E-42BD-85D9-66055BD20A4C}" dt="2022-11-18T12:28:00.982" v="823" actId="2696"/>
        <pc:sldMkLst>
          <pc:docMk/>
          <pc:sldMk cId="3951757972" sldId="453"/>
        </pc:sldMkLst>
      </pc:sldChg>
      <pc:sldChg chg="del">
        <pc:chgData name="Parthasarathy G" userId="7165685f1c32637c" providerId="LiveId" clId="{ADD084BA-237E-42BD-85D9-66055BD20A4C}" dt="2022-11-18T12:27:55.016" v="822" actId="47"/>
        <pc:sldMkLst>
          <pc:docMk/>
          <pc:sldMk cId="2930998221" sldId="456"/>
        </pc:sldMkLst>
      </pc:sldChg>
      <pc:sldChg chg="del">
        <pc:chgData name="Parthasarathy G" userId="7165685f1c32637c" providerId="LiveId" clId="{ADD084BA-237E-42BD-85D9-66055BD20A4C}" dt="2022-11-18T12:27:55.016" v="822" actId="47"/>
        <pc:sldMkLst>
          <pc:docMk/>
          <pc:sldMk cId="2816468295" sldId="458"/>
        </pc:sldMkLst>
      </pc:sldChg>
      <pc:sldChg chg="del">
        <pc:chgData name="Parthasarathy G" userId="7165685f1c32637c" providerId="LiveId" clId="{ADD084BA-237E-42BD-85D9-66055BD20A4C}" dt="2022-11-18T12:27:55.016" v="822" actId="47"/>
        <pc:sldMkLst>
          <pc:docMk/>
          <pc:sldMk cId="2749069959" sldId="459"/>
        </pc:sldMkLst>
      </pc:sldChg>
      <pc:sldChg chg="del">
        <pc:chgData name="Parthasarathy G" userId="7165685f1c32637c" providerId="LiveId" clId="{ADD084BA-237E-42BD-85D9-66055BD20A4C}" dt="2022-11-18T12:27:55.016" v="822" actId="47"/>
        <pc:sldMkLst>
          <pc:docMk/>
          <pc:sldMk cId="495887122" sldId="460"/>
        </pc:sldMkLst>
      </pc:sldChg>
      <pc:sldChg chg="del">
        <pc:chgData name="Parthasarathy G" userId="7165685f1c32637c" providerId="LiveId" clId="{ADD084BA-237E-42BD-85D9-66055BD20A4C}" dt="2022-11-18T12:24:49.333" v="739" actId="2696"/>
        <pc:sldMkLst>
          <pc:docMk/>
          <pc:sldMk cId="3040267075" sldId="461"/>
        </pc:sldMkLst>
      </pc:sldChg>
      <pc:sldChg chg="del">
        <pc:chgData name="Parthasarathy G" userId="7165685f1c32637c" providerId="LiveId" clId="{ADD084BA-237E-42BD-85D9-66055BD20A4C}" dt="2022-11-18T12:25:04.365" v="742" actId="2696"/>
        <pc:sldMkLst>
          <pc:docMk/>
          <pc:sldMk cId="3573469772" sldId="462"/>
        </pc:sldMkLst>
      </pc:sldChg>
      <pc:sldChg chg="del">
        <pc:chgData name="Parthasarathy G" userId="7165685f1c32637c" providerId="LiveId" clId="{ADD084BA-237E-42BD-85D9-66055BD20A4C}" dt="2022-11-18T12:27:55.016" v="822" actId="47"/>
        <pc:sldMkLst>
          <pc:docMk/>
          <pc:sldMk cId="1419848785" sldId="466"/>
        </pc:sldMkLst>
      </pc:sldChg>
      <pc:sldChg chg="modSp del mod">
        <pc:chgData name="Parthasarathy G" userId="7165685f1c32637c" providerId="LiveId" clId="{ADD084BA-237E-42BD-85D9-66055BD20A4C}" dt="2022-11-18T12:26:09.925" v="779" actId="2696"/>
        <pc:sldMkLst>
          <pc:docMk/>
          <pc:sldMk cId="3573469772" sldId="470"/>
        </pc:sldMkLst>
        <pc:spChg chg="mod">
          <ac:chgData name="Parthasarathy G" userId="7165685f1c32637c" providerId="LiveId" clId="{ADD084BA-237E-42BD-85D9-66055BD20A4C}" dt="2022-11-18T12:25:58.162" v="777" actId="20577"/>
          <ac:spMkLst>
            <pc:docMk/>
            <pc:sldMk cId="3573469772" sldId="470"/>
            <ac:spMk id="2" creationId="{00000000-0000-0000-0000-000000000000}"/>
          </ac:spMkLst>
        </pc:spChg>
        <pc:graphicFrameChg chg="modGraphic">
          <ac:chgData name="Parthasarathy G" userId="7165685f1c32637c" providerId="LiveId" clId="{ADD084BA-237E-42BD-85D9-66055BD20A4C}" dt="2022-11-18T12:26:02.998" v="778" actId="6549"/>
          <ac:graphicFrameMkLst>
            <pc:docMk/>
            <pc:sldMk cId="3573469772" sldId="470"/>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1"/>
        </pc:sldMkLst>
      </pc:sldChg>
      <pc:sldChg chg="modSp mod">
        <pc:chgData name="Parthasarathy G" userId="7165685f1c32637c" providerId="LiveId" clId="{ADD084BA-237E-42BD-85D9-66055BD20A4C}" dt="2022-11-18T12:25:46.488" v="745" actId="6549"/>
        <pc:sldMkLst>
          <pc:docMk/>
          <pc:sldMk cId="2257644697" sldId="474"/>
        </pc:sldMkLst>
        <pc:graphicFrameChg chg="modGraphic">
          <ac:chgData name="Parthasarathy G" userId="7165685f1c32637c" providerId="LiveId" clId="{ADD084BA-237E-42BD-85D9-66055BD20A4C}" dt="2022-11-18T12:25:46.488" v="745" actId="6549"/>
          <ac:graphicFrameMkLst>
            <pc:docMk/>
            <pc:sldMk cId="2257644697" sldId="474"/>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7"/>
        </pc:sldMkLst>
      </pc:sldChg>
      <pc:sldChg chg="del">
        <pc:chgData name="Parthasarathy G" userId="7165685f1c32637c" providerId="LiveId" clId="{ADD084BA-237E-42BD-85D9-66055BD20A4C}" dt="2022-11-18T12:27:55.016" v="822" actId="47"/>
        <pc:sldMkLst>
          <pc:docMk/>
          <pc:sldMk cId="2816468295" sldId="478"/>
        </pc:sldMkLst>
      </pc:sldChg>
      <pc:sldChg chg="del">
        <pc:chgData name="Parthasarathy G" userId="7165685f1c32637c" providerId="LiveId" clId="{ADD084BA-237E-42BD-85D9-66055BD20A4C}" dt="2022-11-18T12:27:55.016" v="822" actId="47"/>
        <pc:sldMkLst>
          <pc:docMk/>
          <pc:sldMk cId="2749069959" sldId="480"/>
        </pc:sldMkLst>
      </pc:sldChg>
      <pc:sldChg chg="del">
        <pc:chgData name="Parthasarathy G" userId="7165685f1c32637c" providerId="LiveId" clId="{ADD084BA-237E-42BD-85D9-66055BD20A4C}" dt="2022-11-18T12:27:55.016" v="822" actId="47"/>
        <pc:sldMkLst>
          <pc:docMk/>
          <pc:sldMk cId="2749069959" sldId="481"/>
        </pc:sldMkLst>
      </pc:sldChg>
      <pc:sldChg chg="del">
        <pc:chgData name="Parthasarathy G" userId="7165685f1c32637c" providerId="LiveId" clId="{ADD084BA-237E-42BD-85D9-66055BD20A4C}" dt="2022-11-18T12:27:55.016" v="822" actId="47"/>
        <pc:sldMkLst>
          <pc:docMk/>
          <pc:sldMk cId="495887122" sldId="482"/>
        </pc:sldMkLst>
      </pc:sldChg>
      <pc:sldChg chg="del">
        <pc:chgData name="Parthasarathy G" userId="7165685f1c32637c" providerId="LiveId" clId="{ADD084BA-237E-42BD-85D9-66055BD20A4C}" dt="2022-11-18T12:27:55.016" v="822" actId="47"/>
        <pc:sldMkLst>
          <pc:docMk/>
          <pc:sldMk cId="495887122" sldId="483"/>
        </pc:sldMkLst>
      </pc:sldChg>
      <pc:sldChg chg="del">
        <pc:chgData name="Parthasarathy G" userId="7165685f1c32637c" providerId="LiveId" clId="{ADD084BA-237E-42BD-85D9-66055BD20A4C}" dt="2022-11-18T12:27:55.016" v="822" actId="47"/>
        <pc:sldMkLst>
          <pc:docMk/>
          <pc:sldMk cId="495887122" sldId="485"/>
        </pc:sldMkLst>
      </pc:sldChg>
      <pc:sldChg chg="del">
        <pc:chgData name="Parthasarathy G" userId="7165685f1c32637c" providerId="LiveId" clId="{ADD084BA-237E-42BD-85D9-66055BD20A4C}" dt="2022-11-18T12:27:55.016" v="822" actId="47"/>
        <pc:sldMkLst>
          <pc:docMk/>
          <pc:sldMk cId="495887122" sldId="486"/>
        </pc:sldMkLst>
      </pc:sldChg>
      <pc:sldChg chg="modSp mod">
        <pc:chgData name="Parthasarathy G" userId="7165685f1c32637c" providerId="LiveId" clId="{ADD084BA-237E-42BD-85D9-66055BD20A4C}" dt="2022-11-18T12:23:47.356" v="732" actId="6549"/>
        <pc:sldMkLst>
          <pc:docMk/>
          <pc:sldMk cId="1815785480" sldId="494"/>
        </pc:sldMkLst>
        <pc:spChg chg="mod">
          <ac:chgData name="Parthasarathy G" userId="7165685f1c32637c" providerId="LiveId" clId="{ADD084BA-237E-42BD-85D9-66055BD20A4C}" dt="2022-11-18T12:23:47.356" v="732" actId="6549"/>
          <ac:spMkLst>
            <pc:docMk/>
            <pc:sldMk cId="1815785480" sldId="494"/>
            <ac:spMk id="3" creationId="{00000000-0000-0000-0000-000000000000}"/>
          </ac:spMkLst>
        </pc:spChg>
      </pc:sldChg>
      <pc:sldChg chg="modSp mod">
        <pc:chgData name="Parthasarathy G" userId="7165685f1c32637c" providerId="LiveId" clId="{ADD084BA-237E-42BD-85D9-66055BD20A4C}" dt="2022-11-18T12:23:58.617" v="734" actId="6549"/>
        <pc:sldMkLst>
          <pc:docMk/>
          <pc:sldMk cId="1815785480" sldId="496"/>
        </pc:sldMkLst>
        <pc:spChg chg="mod">
          <ac:chgData name="Parthasarathy G" userId="7165685f1c32637c" providerId="LiveId" clId="{ADD084BA-237E-42BD-85D9-66055BD20A4C}" dt="2022-11-18T12:23:58.617" v="734" actId="6549"/>
          <ac:spMkLst>
            <pc:docMk/>
            <pc:sldMk cId="1815785480" sldId="496"/>
            <ac:spMk id="3" creationId="{00000000-0000-0000-0000-000000000000}"/>
          </ac:spMkLst>
        </pc:spChg>
      </pc:sldChg>
      <pc:sldChg chg="del">
        <pc:chgData name="Parthasarathy G" userId="7165685f1c32637c" providerId="LiveId" clId="{ADD084BA-237E-42BD-85D9-66055BD20A4C}" dt="2022-11-18T12:24:20.126" v="735" actId="47"/>
        <pc:sldMkLst>
          <pc:docMk/>
          <pc:sldMk cId="1815785480" sldId="497"/>
        </pc:sldMkLst>
      </pc:sldChg>
      <pc:sldChg chg="modSp mod">
        <pc:chgData name="Parthasarathy G" userId="7165685f1c32637c" providerId="LiveId" clId="{ADD084BA-237E-42BD-85D9-66055BD20A4C}" dt="2022-11-18T12:27:08.503" v="821" actId="6549"/>
        <pc:sldMkLst>
          <pc:docMk/>
          <pc:sldMk cId="825230606" sldId="500"/>
        </pc:sldMkLst>
        <pc:spChg chg="mod">
          <ac:chgData name="Parthasarathy G" userId="7165685f1c32637c" providerId="LiveId" clId="{ADD084BA-237E-42BD-85D9-66055BD20A4C}" dt="2022-11-18T12:27:03.027" v="820" actId="20577"/>
          <ac:spMkLst>
            <pc:docMk/>
            <pc:sldMk cId="825230606" sldId="500"/>
            <ac:spMk id="2" creationId="{00000000-0000-0000-0000-000000000000}"/>
          </ac:spMkLst>
        </pc:spChg>
        <pc:spChg chg="mod">
          <ac:chgData name="Parthasarathy G" userId="7165685f1c32637c" providerId="LiveId" clId="{ADD084BA-237E-42BD-85D9-66055BD20A4C}" dt="2022-11-18T12:27:08.503" v="821" actId="6549"/>
          <ac:spMkLst>
            <pc:docMk/>
            <pc:sldMk cId="825230606" sldId="500"/>
            <ac:spMk id="3" creationId="{00000000-0000-0000-0000-000000000000}"/>
          </ac:spMkLst>
        </pc:spChg>
      </pc:sldChg>
      <pc:sldChg chg="del">
        <pc:chgData name="Parthasarathy G" userId="7165685f1c32637c" providerId="LiveId" clId="{ADD084BA-237E-42BD-85D9-66055BD20A4C}" dt="2022-11-18T12:27:55.016" v="822" actId="47"/>
        <pc:sldMkLst>
          <pc:docMk/>
          <pc:sldMk cId="3245468680" sldId="501"/>
        </pc:sldMkLst>
      </pc:sldChg>
      <pc:sldChg chg="del">
        <pc:chgData name="Parthasarathy G" userId="7165685f1c32637c" providerId="LiveId" clId="{ADD084BA-237E-42BD-85D9-66055BD20A4C}" dt="2022-11-18T12:27:55.016" v="822" actId="47"/>
        <pc:sldMkLst>
          <pc:docMk/>
          <pc:sldMk cId="3584878237" sldId="502"/>
        </pc:sldMkLst>
      </pc:sldChg>
      <pc:sldChg chg="del">
        <pc:chgData name="Parthasarathy G" userId="7165685f1c32637c" providerId="LiveId" clId="{ADD084BA-237E-42BD-85D9-66055BD20A4C}" dt="2022-11-18T12:27:55.016" v="822" actId="47"/>
        <pc:sldMkLst>
          <pc:docMk/>
          <pc:sldMk cId="2773660137" sldId="503"/>
        </pc:sldMkLst>
      </pc:sldChg>
      <pc:sldChg chg="del">
        <pc:chgData name="Parthasarathy G" userId="7165685f1c32637c" providerId="LiveId" clId="{ADD084BA-237E-42BD-85D9-66055BD20A4C}" dt="2022-11-18T12:27:55.016" v="822" actId="47"/>
        <pc:sldMkLst>
          <pc:docMk/>
          <pc:sldMk cId="3445044810" sldId="505"/>
        </pc:sldMkLst>
      </pc:sldChg>
      <pc:sldChg chg="delSp modSp mod">
        <pc:chgData name="Parthasarathy G" userId="7165685f1c32637c" providerId="LiveId" clId="{ADD084BA-237E-42BD-85D9-66055BD20A4C}" dt="2022-11-18T12:26:52.458" v="807" actId="21"/>
        <pc:sldMkLst>
          <pc:docMk/>
          <pc:sldMk cId="912695139" sldId="517"/>
        </pc:sldMkLst>
        <pc:spChg chg="mod">
          <ac:chgData name="Parthasarathy G" userId="7165685f1c32637c" providerId="LiveId" clId="{ADD084BA-237E-42BD-85D9-66055BD20A4C}" dt="2022-11-18T12:26:29.304" v="803" actId="20577"/>
          <ac:spMkLst>
            <pc:docMk/>
            <pc:sldMk cId="912695139" sldId="517"/>
            <ac:spMk id="2" creationId="{00000000-0000-0000-0000-000000000000}"/>
          </ac:spMkLst>
        </pc:spChg>
        <pc:spChg chg="del mod">
          <ac:chgData name="Parthasarathy G" userId="7165685f1c32637c" providerId="LiveId" clId="{ADD084BA-237E-42BD-85D9-66055BD20A4C}" dt="2022-11-18T12:26:47.960" v="806" actId="21"/>
          <ac:spMkLst>
            <pc:docMk/>
            <pc:sldMk cId="912695139" sldId="517"/>
            <ac:spMk id="13" creationId="{00000000-0000-0000-0000-000000000000}"/>
          </ac:spMkLst>
        </pc:spChg>
        <pc:spChg chg="del">
          <ac:chgData name="Parthasarathy G" userId="7165685f1c32637c" providerId="LiveId" clId="{ADD084BA-237E-42BD-85D9-66055BD20A4C}" dt="2022-11-18T12:26:52.458" v="807" actId="21"/>
          <ac:spMkLst>
            <pc:docMk/>
            <pc:sldMk cId="912695139" sldId="517"/>
            <ac:spMk id="15" creationId="{00000000-0000-0000-0000-000000000000}"/>
          </ac:spMkLst>
        </pc:spChg>
        <pc:picChg chg="del">
          <ac:chgData name="Parthasarathy G" userId="7165685f1c32637c" providerId="LiveId" clId="{ADD084BA-237E-42BD-85D9-66055BD20A4C}" dt="2022-11-18T12:26:34.659" v="804" actId="478"/>
          <ac:picMkLst>
            <pc:docMk/>
            <pc:sldMk cId="912695139" sldId="517"/>
            <ac:picMk id="10" creationId="{00000000-0000-0000-0000-000000000000}"/>
          </ac:picMkLst>
        </pc:picChg>
        <pc:picChg chg="del">
          <ac:chgData name="Parthasarathy G" userId="7165685f1c32637c" providerId="LiveId" clId="{ADD084BA-237E-42BD-85D9-66055BD20A4C}" dt="2022-11-18T12:26:34.659" v="804" actId="478"/>
          <ac:picMkLst>
            <pc:docMk/>
            <pc:sldMk cId="912695139" sldId="517"/>
            <ac:picMk id="11" creationId="{00000000-0000-0000-0000-000000000000}"/>
          </ac:picMkLst>
        </pc:picChg>
      </pc:sldChg>
      <pc:sldChg chg="del">
        <pc:chgData name="Parthasarathy G" userId="7165685f1c32637c" providerId="LiveId" clId="{ADD084BA-237E-42BD-85D9-66055BD20A4C}" dt="2022-11-18T12:28:17.869" v="824" actId="2696"/>
        <pc:sldMkLst>
          <pc:docMk/>
          <pc:sldMk cId="0" sldId="518"/>
        </pc:sldMkLst>
      </pc:sldChg>
      <pc:sldChg chg="delSp modSp del mod">
        <pc:chgData name="Parthasarathy G" userId="7165685f1c32637c" providerId="LiveId" clId="{ADD084BA-237E-42BD-85D9-66055BD20A4C}" dt="2022-11-18T12:25:35.504" v="744" actId="47"/>
        <pc:sldMkLst>
          <pc:docMk/>
          <pc:sldMk cId="3573469772" sldId="520"/>
        </pc:sldMkLst>
        <pc:grpChg chg="del">
          <ac:chgData name="Parthasarathy G" userId="7165685f1c32637c" providerId="LiveId" clId="{ADD084BA-237E-42BD-85D9-66055BD20A4C}" dt="2022-11-18T12:25:20.576" v="743" actId="21"/>
          <ac:grpSpMkLst>
            <pc:docMk/>
            <pc:sldMk cId="3573469772" sldId="520"/>
            <ac:grpSpMk id="8" creationId="{00000000-0000-0000-0000-000000000000}"/>
          </ac:grpSpMkLst>
        </pc:grpChg>
        <pc:cxnChg chg="mod">
          <ac:chgData name="Parthasarathy G" userId="7165685f1c32637c" providerId="LiveId" clId="{ADD084BA-237E-42BD-85D9-66055BD20A4C}" dt="2022-11-18T12:25:20.576" v="743" actId="21"/>
          <ac:cxnSpMkLst>
            <pc:docMk/>
            <pc:sldMk cId="3573469772" sldId="520"/>
            <ac:cxnSpMk id="19" creationId="{00000000-0000-0000-0000-000000000000}"/>
          </ac:cxnSpMkLst>
        </pc:cxnChg>
      </pc:sldChg>
      <pc:sldChg chg="del">
        <pc:chgData name="Parthasarathy G" userId="7165685f1c32637c" providerId="LiveId" clId="{ADD084BA-237E-42BD-85D9-66055BD20A4C}" dt="2022-11-18T12:25:35.504" v="744" actId="47"/>
        <pc:sldMkLst>
          <pc:docMk/>
          <pc:sldMk cId="3573469772" sldId="521"/>
        </pc:sldMkLst>
      </pc:sldChg>
      <pc:sldChg chg="del">
        <pc:chgData name="Parthasarathy G" userId="7165685f1c32637c" providerId="LiveId" clId="{ADD084BA-237E-42BD-85D9-66055BD20A4C}" dt="2022-11-18T12:25:35.504" v="744" actId="47"/>
        <pc:sldMkLst>
          <pc:docMk/>
          <pc:sldMk cId="3573469772" sldId="522"/>
        </pc:sldMkLst>
      </pc:sldChg>
      <pc:sldChg chg="del">
        <pc:chgData name="Parthasarathy G" userId="7165685f1c32637c" providerId="LiveId" clId="{ADD084BA-237E-42BD-85D9-66055BD20A4C}" dt="2022-11-18T12:25:35.504" v="744" actId="47"/>
        <pc:sldMkLst>
          <pc:docMk/>
          <pc:sldMk cId="3573469772" sldId="523"/>
        </pc:sldMkLst>
      </pc:sldChg>
      <pc:sldChg chg="del">
        <pc:chgData name="Parthasarathy G" userId="7165685f1c32637c" providerId="LiveId" clId="{ADD084BA-237E-42BD-85D9-66055BD20A4C}" dt="2022-11-18T12:25:35.504" v="744" actId="47"/>
        <pc:sldMkLst>
          <pc:docMk/>
          <pc:sldMk cId="3573469772" sldId="524"/>
        </pc:sldMkLst>
      </pc:sldChg>
      <pc:sldChg chg="del">
        <pc:chgData name="Parthasarathy G" userId="7165685f1c32637c" providerId="LiveId" clId="{ADD084BA-237E-42BD-85D9-66055BD20A4C}" dt="2022-11-18T12:25:35.504" v="744" actId="47"/>
        <pc:sldMkLst>
          <pc:docMk/>
          <pc:sldMk cId="3573469772" sldId="525"/>
        </pc:sldMkLst>
      </pc:sldChg>
      <pc:sldChg chg="modSp mod">
        <pc:chgData name="Parthasarathy G" userId="7165685f1c32637c" providerId="LiveId" clId="{ADD084BA-237E-42BD-85D9-66055BD20A4C}" dt="2022-11-18T12:26:16.718" v="780" actId="6549"/>
        <pc:sldMkLst>
          <pc:docMk/>
          <pc:sldMk cId="3573469772" sldId="526"/>
        </pc:sldMkLst>
        <pc:graphicFrameChg chg="modGraphic">
          <ac:chgData name="Parthasarathy G" userId="7165685f1c32637c" providerId="LiveId" clId="{ADD084BA-237E-42BD-85D9-66055BD20A4C}" dt="2022-11-18T12:26:16.718" v="780" actId="6549"/>
          <ac:graphicFrameMkLst>
            <pc:docMk/>
            <pc:sldMk cId="3573469772" sldId="526"/>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527"/>
        </pc:sldMkLst>
      </pc:sldChg>
      <pc:sldChg chg="del">
        <pc:chgData name="Parthasarathy G" userId="7165685f1c32637c" providerId="LiveId" clId="{ADD084BA-237E-42BD-85D9-66055BD20A4C}" dt="2022-11-18T12:27:55.016" v="822" actId="47"/>
        <pc:sldMkLst>
          <pc:docMk/>
          <pc:sldMk cId="2816468295" sldId="528"/>
        </pc:sldMkLst>
      </pc:sldChg>
      <pc:sldChg chg="del">
        <pc:chgData name="Parthasarathy G" userId="7165685f1c32637c" providerId="LiveId" clId="{ADD084BA-237E-42BD-85D9-66055BD20A4C}" dt="2022-11-18T12:27:55.016" v="822" actId="47"/>
        <pc:sldMkLst>
          <pc:docMk/>
          <pc:sldMk cId="2816468295" sldId="529"/>
        </pc:sldMkLst>
      </pc:sldChg>
      <pc:sldChg chg="del">
        <pc:chgData name="Parthasarathy G" userId="7165685f1c32637c" providerId="LiveId" clId="{ADD084BA-237E-42BD-85D9-66055BD20A4C}" dt="2022-11-18T12:27:55.016" v="822" actId="47"/>
        <pc:sldMkLst>
          <pc:docMk/>
          <pc:sldMk cId="2816468295" sldId="530"/>
        </pc:sldMkLst>
      </pc:sldChg>
      <pc:sldChg chg="del">
        <pc:chgData name="Parthasarathy G" userId="7165685f1c32637c" providerId="LiveId" clId="{ADD084BA-237E-42BD-85D9-66055BD20A4C}" dt="2022-11-18T12:27:55.016" v="822" actId="47"/>
        <pc:sldMkLst>
          <pc:docMk/>
          <pc:sldMk cId="2816468295" sldId="531"/>
        </pc:sldMkLst>
      </pc:sldChg>
      <pc:sldChg chg="del">
        <pc:chgData name="Parthasarathy G" userId="7165685f1c32637c" providerId="LiveId" clId="{ADD084BA-237E-42BD-85D9-66055BD20A4C}" dt="2022-11-18T12:27:55.016" v="822" actId="47"/>
        <pc:sldMkLst>
          <pc:docMk/>
          <pc:sldMk cId="2816468295" sldId="532"/>
        </pc:sldMkLst>
      </pc:sldChg>
      <pc:sldChg chg="del">
        <pc:chgData name="Parthasarathy G" userId="7165685f1c32637c" providerId="LiveId" clId="{ADD084BA-237E-42BD-85D9-66055BD20A4C}" dt="2022-11-18T12:27:55.016" v="822" actId="47"/>
        <pc:sldMkLst>
          <pc:docMk/>
          <pc:sldMk cId="2816468295" sldId="533"/>
        </pc:sldMkLst>
      </pc:sldChg>
      <pc:sldChg chg="del">
        <pc:chgData name="Parthasarathy G" userId="7165685f1c32637c" providerId="LiveId" clId="{ADD084BA-237E-42BD-85D9-66055BD20A4C}" dt="2022-11-18T12:27:55.016" v="822" actId="47"/>
        <pc:sldMkLst>
          <pc:docMk/>
          <pc:sldMk cId="2749069959" sldId="534"/>
        </pc:sldMkLst>
      </pc:sldChg>
      <pc:sldChg chg="del">
        <pc:chgData name="Parthasarathy G" userId="7165685f1c32637c" providerId="LiveId" clId="{ADD084BA-237E-42BD-85D9-66055BD20A4C}" dt="2022-11-18T12:27:55.016" v="822" actId="47"/>
        <pc:sldMkLst>
          <pc:docMk/>
          <pc:sldMk cId="2749069959" sldId="535"/>
        </pc:sldMkLst>
      </pc:sldChg>
      <pc:sldChg chg="del">
        <pc:chgData name="Parthasarathy G" userId="7165685f1c32637c" providerId="LiveId" clId="{ADD084BA-237E-42BD-85D9-66055BD20A4C}" dt="2022-11-18T12:27:55.016" v="822" actId="47"/>
        <pc:sldMkLst>
          <pc:docMk/>
          <pc:sldMk cId="2749069959" sldId="536"/>
        </pc:sldMkLst>
      </pc:sldChg>
      <pc:sldChg chg="del">
        <pc:chgData name="Parthasarathy G" userId="7165685f1c32637c" providerId="LiveId" clId="{ADD084BA-237E-42BD-85D9-66055BD20A4C}" dt="2022-11-18T12:27:55.016" v="822" actId="47"/>
        <pc:sldMkLst>
          <pc:docMk/>
          <pc:sldMk cId="2749069959" sldId="537"/>
        </pc:sldMkLst>
      </pc:sldChg>
      <pc:sldChg chg="del">
        <pc:chgData name="Parthasarathy G" userId="7165685f1c32637c" providerId="LiveId" clId="{ADD084BA-237E-42BD-85D9-66055BD20A4C}" dt="2022-11-18T12:27:55.016" v="822" actId="47"/>
        <pc:sldMkLst>
          <pc:docMk/>
          <pc:sldMk cId="2749069959" sldId="538"/>
        </pc:sldMkLst>
      </pc:sldChg>
      <pc:sldChg chg="del">
        <pc:chgData name="Parthasarathy G" userId="7165685f1c32637c" providerId="LiveId" clId="{ADD084BA-237E-42BD-85D9-66055BD20A4C}" dt="2022-11-18T12:27:55.016" v="822" actId="47"/>
        <pc:sldMkLst>
          <pc:docMk/>
          <pc:sldMk cId="2749069959" sldId="539"/>
        </pc:sldMkLst>
      </pc:sldChg>
      <pc:sldChg chg="del">
        <pc:chgData name="Parthasarathy G" userId="7165685f1c32637c" providerId="LiveId" clId="{ADD084BA-237E-42BD-85D9-66055BD20A4C}" dt="2022-11-18T12:27:55.016" v="822" actId="47"/>
        <pc:sldMkLst>
          <pc:docMk/>
          <pc:sldMk cId="2749069959" sldId="540"/>
        </pc:sldMkLst>
      </pc:sldChg>
      <pc:sldChg chg="del">
        <pc:chgData name="Parthasarathy G" userId="7165685f1c32637c" providerId="LiveId" clId="{ADD084BA-237E-42BD-85D9-66055BD20A4C}" dt="2022-11-18T12:27:55.016" v="822" actId="47"/>
        <pc:sldMkLst>
          <pc:docMk/>
          <pc:sldMk cId="2749069959" sldId="541"/>
        </pc:sldMkLst>
      </pc:sldChg>
      <pc:sldChg chg="del">
        <pc:chgData name="Parthasarathy G" userId="7165685f1c32637c" providerId="LiveId" clId="{ADD084BA-237E-42BD-85D9-66055BD20A4C}" dt="2022-11-18T12:27:55.016" v="822" actId="47"/>
        <pc:sldMkLst>
          <pc:docMk/>
          <pc:sldMk cId="2749069959" sldId="542"/>
        </pc:sldMkLst>
      </pc:sldChg>
      <pc:sldChg chg="del">
        <pc:chgData name="Parthasarathy G" userId="7165685f1c32637c" providerId="LiveId" clId="{ADD084BA-237E-42BD-85D9-66055BD20A4C}" dt="2022-11-18T12:27:55.016" v="822" actId="47"/>
        <pc:sldMkLst>
          <pc:docMk/>
          <pc:sldMk cId="2749069959" sldId="543"/>
        </pc:sldMkLst>
      </pc:sldChg>
      <pc:sldChg chg="del">
        <pc:chgData name="Parthasarathy G" userId="7165685f1c32637c" providerId="LiveId" clId="{ADD084BA-237E-42BD-85D9-66055BD20A4C}" dt="2022-11-18T12:27:55.016" v="822" actId="47"/>
        <pc:sldMkLst>
          <pc:docMk/>
          <pc:sldMk cId="2930998221" sldId="544"/>
        </pc:sldMkLst>
      </pc:sldChg>
      <pc:sldChg chg="del">
        <pc:chgData name="Parthasarathy G" userId="7165685f1c32637c" providerId="LiveId" clId="{ADD084BA-237E-42BD-85D9-66055BD20A4C}" dt="2022-11-18T12:27:55.016" v="822" actId="47"/>
        <pc:sldMkLst>
          <pc:docMk/>
          <pc:sldMk cId="2930998221" sldId="545"/>
        </pc:sldMkLst>
      </pc:sldChg>
      <pc:sldChg chg="del">
        <pc:chgData name="Parthasarathy G" userId="7165685f1c32637c" providerId="LiveId" clId="{ADD084BA-237E-42BD-85D9-66055BD20A4C}" dt="2022-11-18T12:27:55.016" v="822" actId="47"/>
        <pc:sldMkLst>
          <pc:docMk/>
          <pc:sldMk cId="2816468295" sldId="546"/>
        </pc:sldMkLst>
      </pc:sldChg>
      <pc:sldChg chg="del">
        <pc:chgData name="Parthasarathy G" userId="7165685f1c32637c" providerId="LiveId" clId="{ADD084BA-237E-42BD-85D9-66055BD20A4C}" dt="2022-11-18T12:27:55.016" v="822" actId="47"/>
        <pc:sldMkLst>
          <pc:docMk/>
          <pc:sldMk cId="1626255091" sldId="547"/>
        </pc:sldMkLst>
      </pc:sldChg>
      <pc:sldChg chg="del">
        <pc:chgData name="Parthasarathy G" userId="7165685f1c32637c" providerId="LiveId" clId="{ADD084BA-237E-42BD-85D9-66055BD20A4C}" dt="2022-11-18T12:27:55.016" v="822" actId="47"/>
        <pc:sldMkLst>
          <pc:docMk/>
          <pc:sldMk cId="495887122" sldId="548"/>
        </pc:sldMkLst>
      </pc:sldChg>
      <pc:sldChg chg="del">
        <pc:chgData name="Parthasarathy G" userId="7165685f1c32637c" providerId="LiveId" clId="{ADD084BA-237E-42BD-85D9-66055BD20A4C}" dt="2022-11-18T12:27:55.016" v="822" actId="47"/>
        <pc:sldMkLst>
          <pc:docMk/>
          <pc:sldMk cId="4192072613" sldId="549"/>
        </pc:sldMkLst>
      </pc:sldChg>
      <pc:sldChg chg="add del">
        <pc:chgData name="Parthasarathy G" userId="7165685f1c32637c" providerId="LiveId" clId="{ADD084BA-237E-42BD-85D9-66055BD20A4C}" dt="2022-11-18T12:24:44.430" v="738" actId="2696"/>
        <pc:sldMkLst>
          <pc:docMk/>
          <pc:sldMk cId="1429734693" sldId="5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C1047-4518-45B2-999F-96377EC3D217}" type="datetimeFigureOut">
              <a:rPr lang="en-US" smtClean="0"/>
              <a:pPr/>
              <a:t>1/20/2023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05798-E5C7-4FFF-B5C7-3C829EE80A86}" type="slidenum">
              <a:rPr lang="en-US" smtClean="0"/>
              <a:pPr/>
              <a:t>‹#›</a:t>
            </a:fld>
            <a:endParaRPr lang="en-US"/>
          </a:p>
        </p:txBody>
      </p:sp>
    </p:spTree>
    <p:extLst>
      <p:ext uri="{BB962C8B-B14F-4D97-AF65-F5344CB8AC3E}">
        <p14:creationId xmlns:p14="http://schemas.microsoft.com/office/powerpoint/2010/main" val="104137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a:t>
            </a:fld>
            <a:endParaRPr lang="en-US"/>
          </a:p>
        </p:txBody>
      </p:sp>
    </p:spTree>
    <p:extLst>
      <p:ext uri="{BB962C8B-B14F-4D97-AF65-F5344CB8AC3E}">
        <p14:creationId xmlns:p14="http://schemas.microsoft.com/office/powerpoint/2010/main" val="33775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9</a:t>
            </a:fld>
            <a:endParaRPr lang="en-US"/>
          </a:p>
        </p:txBody>
      </p:sp>
    </p:spTree>
    <p:extLst>
      <p:ext uri="{BB962C8B-B14F-4D97-AF65-F5344CB8AC3E}">
        <p14:creationId xmlns:p14="http://schemas.microsoft.com/office/powerpoint/2010/main" val="82045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10</a:t>
            </a:fld>
            <a:endParaRPr lang="en-US"/>
          </a:p>
        </p:txBody>
      </p:sp>
    </p:spTree>
    <p:extLst>
      <p:ext uri="{BB962C8B-B14F-4D97-AF65-F5344CB8AC3E}">
        <p14:creationId xmlns:p14="http://schemas.microsoft.com/office/powerpoint/2010/main" val="326031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11</a:t>
            </a:fld>
            <a:endParaRPr lang="en-US"/>
          </a:p>
        </p:txBody>
      </p:sp>
    </p:spTree>
    <p:extLst>
      <p:ext uri="{BB962C8B-B14F-4D97-AF65-F5344CB8AC3E}">
        <p14:creationId xmlns:p14="http://schemas.microsoft.com/office/powerpoint/2010/main" val="156254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17</a:t>
            </a:fld>
            <a:endParaRPr lang="en-US"/>
          </a:p>
        </p:txBody>
      </p:sp>
    </p:spTree>
    <p:extLst>
      <p:ext uri="{BB962C8B-B14F-4D97-AF65-F5344CB8AC3E}">
        <p14:creationId xmlns:p14="http://schemas.microsoft.com/office/powerpoint/2010/main" val="122565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308CA9-DA19-412F-A13F-FF4B2204E6B7}"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16954F-4927-465D-8CC3-471DC1F506A5}"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E1DAD-6029-4EB8-A38C-430551D54CB5}"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D6227-DDA7-4B05-BFCA-6D1D7C5E55CB}"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E7B29-2A1F-40EE-8C05-1406EB13348B}"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6B2C80-D2AC-4B45-8AAE-D14CBE599617}"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E3A68-E68C-4835-B143-C58E1EFA22A0}" type="datetime1">
              <a:rPr lang="en-US" smtClean="0"/>
              <a:pPr/>
              <a:t>1/20/2023</a:t>
            </a:fld>
            <a:endParaRPr lang="en-US" dirty="0"/>
          </a:p>
        </p:txBody>
      </p:sp>
      <p:sp>
        <p:nvSpPr>
          <p:cNvPr id="8" name="Footer Placeholder 7"/>
          <p:cNvSpPr>
            <a:spLocks noGrp="1"/>
          </p:cNvSpPr>
          <p:nvPr>
            <p:ph type="ftr" sz="quarter" idx="11"/>
          </p:nvPr>
        </p:nvSpPr>
        <p:spPr/>
        <p:txBody>
          <a:bodyPr/>
          <a:lstStyle/>
          <a:p>
            <a:r>
              <a:rPr lang="en-US"/>
              <a:t>Anna University,BIT Campus</a:t>
            </a:r>
            <a:endParaRPr lang="en-US" dirty="0"/>
          </a:p>
        </p:txBody>
      </p:sp>
      <p:sp>
        <p:nvSpPr>
          <p:cNvPr id="9" name="Slide Number Placeholder 8"/>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BC963-F163-42B2-88E1-38944DEA7329}" type="datetime1">
              <a:rPr lang="en-US" smtClean="0"/>
              <a:pPr/>
              <a:t>1/20/2023</a:t>
            </a:fld>
            <a:endParaRPr lang="en-US" dirty="0"/>
          </a:p>
        </p:txBody>
      </p:sp>
      <p:sp>
        <p:nvSpPr>
          <p:cNvPr id="4" name="Footer Placeholder 3"/>
          <p:cNvSpPr>
            <a:spLocks noGrp="1"/>
          </p:cNvSpPr>
          <p:nvPr>
            <p:ph type="ftr" sz="quarter" idx="11"/>
          </p:nvPr>
        </p:nvSpPr>
        <p:spPr/>
        <p:txBody>
          <a:bodyPr/>
          <a:lstStyle/>
          <a:p>
            <a:r>
              <a:rPr lang="en-US"/>
              <a:t>Anna University,BIT Campus</a:t>
            </a:r>
            <a:endParaRPr lang="en-US" dirty="0"/>
          </a:p>
        </p:txBody>
      </p:sp>
      <p:sp>
        <p:nvSpPr>
          <p:cNvPr id="5" name="Slide Number Placeholder 4"/>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ECBC-9985-4DF1-990E-5F5DA67BBFFA}" type="datetime1">
              <a:rPr lang="en-US" smtClean="0"/>
              <a:pPr/>
              <a:t>1/20/2023</a:t>
            </a:fld>
            <a:endParaRPr lang="en-US" dirty="0"/>
          </a:p>
        </p:txBody>
      </p:sp>
      <p:sp>
        <p:nvSpPr>
          <p:cNvPr id="3" name="Footer Placeholder 2"/>
          <p:cNvSpPr>
            <a:spLocks noGrp="1"/>
          </p:cNvSpPr>
          <p:nvPr>
            <p:ph type="ftr" sz="quarter" idx="11"/>
          </p:nvPr>
        </p:nvSpPr>
        <p:spPr/>
        <p:txBody>
          <a:bodyPr/>
          <a:lstStyle/>
          <a:p>
            <a:r>
              <a:rPr lang="en-US"/>
              <a:t>Anna University,BIT Campus</a:t>
            </a:r>
            <a:endParaRPr lang="en-US" dirty="0"/>
          </a:p>
        </p:txBody>
      </p:sp>
      <p:sp>
        <p:nvSpPr>
          <p:cNvPr id="4" name="Slide Number Placeholder 3"/>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FEB87-E68A-4FEF-B372-086A8889D2BF}"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EA84D-F7B4-4727-AC0B-63255F3B1965}"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36E83-7EA2-4ED3-9D60-DB2342C07D18}" type="datetime1">
              <a:rPr lang="en-US" smtClean="0"/>
              <a:pPr/>
              <a:t>1/20/2023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Anna University,BIT Campus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1BE49-015A-4EC5-BD70-915B549BAA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46023-D330-878B-0947-CBB21716121E}"/>
              </a:ext>
            </a:extLst>
          </p:cNvPr>
          <p:cNvPicPr>
            <a:picLocks noChangeAspect="1"/>
          </p:cNvPicPr>
          <p:nvPr/>
        </p:nvPicPr>
        <p:blipFill>
          <a:blip r:embed="rId3"/>
          <a:stretch>
            <a:fillRect/>
          </a:stretch>
        </p:blipFill>
        <p:spPr>
          <a:xfrm>
            <a:off x="1205493" y="49735"/>
            <a:ext cx="6477000" cy="1400556"/>
          </a:xfrm>
          <a:prstGeom prst="rect">
            <a:avLst/>
          </a:prstGeom>
        </p:spPr>
      </p:pic>
      <p:sp>
        <p:nvSpPr>
          <p:cNvPr id="4" name="Subtitle 2"/>
          <p:cNvSpPr txBox="1">
            <a:spLocks/>
          </p:cNvSpPr>
          <p:nvPr/>
        </p:nvSpPr>
        <p:spPr>
          <a:xfrm>
            <a:off x="4601736" y="2819400"/>
            <a:ext cx="3124200" cy="3352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b="1"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lumMod val="75000"/>
                    <a:lumOff val="25000"/>
                  </a:schemeClr>
                </a:solidFill>
                <a:effectLst/>
                <a:uLnTx/>
                <a:uFillTx/>
              </a:rPr>
              <a:t>  </a:t>
            </a:r>
          </a:p>
        </p:txBody>
      </p:sp>
      <p:sp>
        <p:nvSpPr>
          <p:cNvPr id="8" name="Subtitle 2"/>
          <p:cNvSpPr txBox="1">
            <a:spLocks/>
          </p:cNvSpPr>
          <p:nvPr/>
        </p:nvSpPr>
        <p:spPr>
          <a:xfrm>
            <a:off x="0" y="1786344"/>
            <a:ext cx="9144000" cy="1273086"/>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IN" sz="2800" b="1" dirty="0">
                <a:solidFill>
                  <a:srgbClr val="000000"/>
                </a:solidFill>
                <a:effectLst/>
                <a:latin typeface="Times New Roman" panose="02020603050405020304" pitchFamily="18" charset="0"/>
                <a:ea typeface="Times New Roman" panose="02020603050405020304" pitchFamily="18" charset="0"/>
              </a:rPr>
              <a:t>An Enhanced Recommendation System Using Ensemble Learning Techniques (Aersuelt)</a:t>
            </a:r>
          </a:p>
          <a:p>
            <a:pPr algn="ctr"/>
            <a:r>
              <a:rPr lang="en-IN" sz="2800" dirty="0">
                <a:solidFill>
                  <a:srgbClr val="000000"/>
                </a:solidFill>
                <a:latin typeface="Times New Roman" panose="02020603050405020304" pitchFamily="18" charset="0"/>
                <a:ea typeface="Times New Roman" panose="02020603050405020304" pitchFamily="18" charset="0"/>
              </a:rPr>
              <a:t>SET ID-221172</a:t>
            </a:r>
            <a:endParaRPr lang="en-IN" sz="2800" dirty="0">
              <a:solidFill>
                <a:srgbClr val="000000"/>
              </a:solidFill>
              <a:effectLst/>
              <a:latin typeface="Times New Roman" panose="02020603050405020304" pitchFamily="18" charset="0"/>
              <a:ea typeface="Times New Roman" panose="02020603050405020304" pitchFamily="18" charset="0"/>
            </a:endParaRPr>
          </a:p>
          <a:p>
            <a:pPr algn="ctr"/>
            <a:endParaRPr lang="en-US" sz="2000" b="0" dirty="0">
              <a:solidFill>
                <a:schemeClr val="tx1"/>
              </a:solidFill>
              <a:latin typeface="Times New Roman" pitchFamily="18" charset="0"/>
              <a:cs typeface="Times New Roman" pitchFamily="18" charset="0"/>
            </a:endParaRPr>
          </a:p>
        </p:txBody>
      </p:sp>
      <p:sp>
        <p:nvSpPr>
          <p:cNvPr id="10" name="Subtitle 2"/>
          <p:cNvSpPr txBox="1">
            <a:spLocks/>
          </p:cNvSpPr>
          <p:nvPr/>
        </p:nvSpPr>
        <p:spPr>
          <a:xfrm>
            <a:off x="734586" y="3276600"/>
            <a:ext cx="7418814" cy="3124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effectLst/>
                <a:uLnTx/>
                <a:uFillTx/>
                <a:latin typeface="Times New Roman" pitchFamily="18" charset="0"/>
                <a:cs typeface="Times New Roman" pitchFamily="18" charset="0"/>
              </a:rPr>
              <a:t>Name and Reg. No.                                                </a:t>
            </a:r>
            <a:r>
              <a:rPr lang="en-US" sz="2000" b="1" dirty="0">
                <a:latin typeface="Times New Roman" pitchFamily="18" charset="0"/>
                <a:cs typeface="Times New Roman" pitchFamily="18" charset="0"/>
              </a:rPr>
              <a:t>Supervisor</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effectLst/>
              <a:uLnTx/>
              <a:uFillTx/>
              <a:latin typeface="Times New Roman" pitchFamily="18" charset="0"/>
              <a:cs typeface="Times New Roman" pitchFamily="18" charset="0"/>
            </a:endParaRPr>
          </a:p>
          <a:p>
            <a:r>
              <a:rPr lang="en-AU" sz="1700" dirty="0">
                <a:latin typeface="Times New Roman" pitchFamily="18" charset="0"/>
                <a:cs typeface="Times New Roman" pitchFamily="18" charset="0"/>
              </a:rPr>
              <a:t>Aman Kumar Sharma (22MCB0021)		         Mr. </a:t>
            </a:r>
            <a:r>
              <a:rPr lang="en-IN" dirty="0">
                <a:effectLst/>
                <a:latin typeface="Times New Roman" panose="02020603050405020304" pitchFamily="18" charset="0"/>
                <a:ea typeface="Times New Roman" panose="02020603050405020304" pitchFamily="18" charset="0"/>
              </a:rPr>
              <a:t>Parthasarathy G </a:t>
            </a:r>
            <a:endParaRPr lang="en-AU"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700" dirty="0">
                <a:latin typeface="Times New Roman" pitchFamily="18" charset="0"/>
                <a:cs typeface="Times New Roman" pitchFamily="18" charset="0"/>
              </a:rPr>
              <a:t>Harsh Tyagi (22MCB0022)			         </a:t>
            </a:r>
            <a:r>
              <a:rPr lang="en-IN" dirty="0">
                <a:effectLst/>
                <a:latin typeface="Times New Roman" panose="02020603050405020304" pitchFamily="18" charset="0"/>
                <a:ea typeface="Times New Roman" panose="02020603050405020304" pitchFamily="18" charset="0"/>
              </a:rPr>
              <a:t>(19042) (SCOPE)</a:t>
            </a:r>
            <a:endParaRPr lang="en-US"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i="0" u="none" strike="noStrike" kern="1200" cap="none" spc="0" normalizeH="0" baseline="0" noProof="0" dirty="0">
                <a:ln>
                  <a:noFill/>
                </a:ln>
                <a:effectLst/>
                <a:uLnTx/>
                <a:uFillTx/>
                <a:latin typeface="Times New Roman" pitchFamily="18" charset="0"/>
                <a:cs typeface="Times New Roman" pitchFamily="18" charset="0"/>
              </a:rPr>
              <a:t>Rajat Moundekar (22MCB0004)</a:t>
            </a:r>
          </a:p>
        </p:txBody>
      </p:sp>
      <p:sp>
        <p:nvSpPr>
          <p:cNvPr id="9" name="Subtitle 2"/>
          <p:cNvSpPr txBox="1">
            <a:spLocks/>
          </p:cNvSpPr>
          <p:nvPr/>
        </p:nvSpPr>
        <p:spPr>
          <a:xfrm>
            <a:off x="734586" y="5223863"/>
            <a:ext cx="3595896" cy="959767"/>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000" b="0" dirty="0">
                <a:solidFill>
                  <a:schemeClr val="tx1"/>
                </a:solidFill>
                <a:latin typeface="Times New Roman" pitchFamily="18" charset="0"/>
                <a:cs typeface="Times New Roman" pitchFamily="18" charset="0"/>
              </a:rPr>
              <a:t>Date: 23/01/2023</a:t>
            </a:r>
          </a:p>
          <a:p>
            <a:r>
              <a:rPr lang="en-US" sz="2000" b="0" dirty="0">
                <a:solidFill>
                  <a:schemeClr val="tx1"/>
                </a:solidFill>
                <a:latin typeface="Times New Roman" pitchFamily="18" charset="0"/>
                <a:cs typeface="Times New Roman" pitchFamily="18" charset="0"/>
              </a:rPr>
              <a:t>Venue: SJT-409, VIT Vellore</a:t>
            </a:r>
          </a:p>
          <a:p>
            <a:endParaRPr lang="en-US" sz="20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3859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48275444"/>
              </p:ext>
            </p:extLst>
          </p:nvPr>
        </p:nvGraphicFramePr>
        <p:xfrm>
          <a:off x="432619" y="1466800"/>
          <a:ext cx="8177980" cy="4871947"/>
        </p:xfrm>
        <a:graphic>
          <a:graphicData uri="http://schemas.openxmlformats.org/drawingml/2006/table">
            <a:tbl>
              <a:tblPr firstRow="1" firstCol="1" bandRow="1">
                <a:tableStyleId>{5940675A-B579-460E-94D1-54222C63F5DA}</a:tableStyleId>
              </a:tblPr>
              <a:tblGrid>
                <a:gridCol w="2081981">
                  <a:extLst>
                    <a:ext uri="{9D8B030D-6E8A-4147-A177-3AD203B41FA5}">
                      <a16:colId xmlns:a16="http://schemas.microsoft.com/office/drawing/2014/main" val="20000"/>
                    </a:ext>
                  </a:extLst>
                </a:gridCol>
                <a:gridCol w="2007009">
                  <a:extLst>
                    <a:ext uri="{9D8B030D-6E8A-4147-A177-3AD203B41FA5}">
                      <a16:colId xmlns:a16="http://schemas.microsoft.com/office/drawing/2014/main" val="20001"/>
                    </a:ext>
                  </a:extLst>
                </a:gridCol>
                <a:gridCol w="2044495">
                  <a:extLst>
                    <a:ext uri="{9D8B030D-6E8A-4147-A177-3AD203B41FA5}">
                      <a16:colId xmlns:a16="http://schemas.microsoft.com/office/drawing/2014/main" val="20002"/>
                    </a:ext>
                  </a:extLst>
                </a:gridCol>
                <a:gridCol w="2044495">
                  <a:extLst>
                    <a:ext uri="{9D8B030D-6E8A-4147-A177-3AD203B41FA5}">
                      <a16:colId xmlns:a16="http://schemas.microsoft.com/office/drawing/2014/main" val="20003"/>
                    </a:ext>
                  </a:extLst>
                </a:gridCol>
              </a:tblGrid>
              <a:tr h="264254">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r>
                        <a:rPr lang="en-US" sz="1400" b="1" baseline="0" dirty="0">
                          <a:effectLst/>
                          <a:latin typeface="Times New Roman" pitchFamily="18" charset="0"/>
                          <a:cs typeface="Times New Roman" pitchFamily="18" charset="0"/>
                        </a:rPr>
                        <a:t> &amp; Year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dirty="0">
                          <a:effectLst/>
                          <a:latin typeface="Times New Roman" pitchFamily="18" charset="0"/>
                          <a:ea typeface="Times New Roman" panose="02020603050405020304" pitchFamily="18" charset="0"/>
                          <a:cs typeface="Times New Roman" pitchFamily="18" charset="0"/>
                        </a:rPr>
                        <a:t>Adopted</a:t>
                      </a:r>
                      <a:r>
                        <a:rPr lang="en-IN" sz="1400" b="1" baseline="0" dirty="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864587">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Monali</a:t>
                      </a:r>
                      <a:r>
                        <a:rPr lang="en-IN" sz="1400" dirty="0">
                          <a:effectLst/>
                          <a:latin typeface="Times New Roman" pitchFamily="18" charset="0"/>
                          <a:ea typeface="Times New Roman" panose="02020603050405020304" pitchFamily="18" charset="0"/>
                          <a:cs typeface="Times New Roman" pitchFamily="18" charset="0"/>
                        </a:rPr>
                        <a:t> Gandhi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(2014)</a:t>
                      </a:r>
                    </a:p>
                  </a:txBody>
                  <a:tcPr marL="68580" marR="68580" marT="0" marB="0"/>
                </a:tc>
                <a:tc>
                  <a:txBody>
                    <a:bodyPr/>
                    <a:lstStyle/>
                    <a:p>
                      <a:pPr algn="l">
                        <a:lnSpc>
                          <a:spcPct val="115000"/>
                        </a:lnSpc>
                        <a:spcAft>
                          <a:spcPts val="0"/>
                        </a:spcAft>
                      </a:pPr>
                      <a:r>
                        <a:rPr lang="en-IN" sz="1400" dirty="0">
                          <a:effectLst/>
                          <a:latin typeface="Times New Roman" pitchFamily="18" charset="0"/>
                          <a:ea typeface="Times New Roman" panose="02020603050405020304" pitchFamily="18" charset="0"/>
                          <a:cs typeface="Times New Roman" pitchFamily="18" charset="0"/>
                        </a:rPr>
                        <a:t>association mining and collaborative filtering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Avoid Cold start</a:t>
                      </a:r>
                    </a:p>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Improves quality of recommendation</a:t>
                      </a:r>
                    </a:p>
                  </a:txBody>
                  <a:tcPr marL="68580" marR="68580" marT="0" marB="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IN" sz="1400" dirty="0">
                          <a:effectLst/>
                          <a:latin typeface="Times New Roman" pitchFamily="18" charset="0"/>
                          <a:ea typeface="Calibri" panose="020F0502020204030204" pitchFamily="34" charset="0"/>
                          <a:cs typeface="Times New Roman" pitchFamily="18" charset="0"/>
                        </a:rPr>
                        <a:t>High Execution time</a:t>
                      </a:r>
                    </a:p>
                  </a:txBody>
                  <a:tcPr marL="68580" marR="68580" marT="0" marB="0"/>
                </a:tc>
                <a:extLst>
                  <a:ext uri="{0D108BD9-81ED-4DB2-BD59-A6C34878D82A}">
                    <a16:rowId xmlns:a16="http://schemas.microsoft.com/office/drawing/2014/main" val="10001"/>
                  </a:ext>
                </a:extLst>
              </a:tr>
              <a:tr h="864587">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a:effectLst/>
                          <a:latin typeface="Times New Roman" pitchFamily="18" charset="0"/>
                          <a:ea typeface="Times New Roman" panose="02020603050405020304" pitchFamily="18" charset="0"/>
                          <a:cs typeface="Times New Roman" pitchFamily="18" charset="0"/>
                        </a:rPr>
                        <a:t>Satya Prakash </a:t>
                      </a:r>
                      <a:r>
                        <a:rPr lang="en-IN" sz="1400" dirty="0" err="1">
                          <a:effectLst/>
                          <a:latin typeface="Times New Roman" pitchFamily="18" charset="0"/>
                          <a:ea typeface="Times New Roman" panose="02020603050405020304" pitchFamily="18" charset="0"/>
                          <a:cs typeface="Times New Roman" pitchFamily="18" charset="0"/>
                        </a:rPr>
                        <a:t>Sahu</a:t>
                      </a:r>
                      <a:r>
                        <a:rPr lang="en-IN" sz="1400" dirty="0">
                          <a:effectLst/>
                          <a:latin typeface="Times New Roman" pitchFamily="18" charset="0"/>
                          <a:ea typeface="Times New Roman" panose="02020603050405020304" pitchFamily="18" charset="0"/>
                          <a:cs typeface="Times New Roman" pitchFamily="18" charset="0"/>
                        </a:rPr>
                        <a:t>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(2017)</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Naïve Bays</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Sparsity Handling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Not precise method</a:t>
                      </a:r>
                    </a:p>
                  </a:txBody>
                  <a:tcPr marL="68580" marR="68580" marT="0" marB="0"/>
                </a:tc>
                <a:extLst>
                  <a:ext uri="{0D108BD9-81ED-4DB2-BD59-A6C34878D82A}">
                    <a16:rowId xmlns:a16="http://schemas.microsoft.com/office/drawing/2014/main" val="10002"/>
                  </a:ext>
                </a:extLst>
              </a:tr>
              <a:tr h="1201015">
                <a:tc>
                  <a:txBody>
                    <a:bodyPr/>
                    <a:lstStyle/>
                    <a:p>
                      <a:pPr algn="l">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Mohammadsadegh</a:t>
                      </a:r>
                      <a:r>
                        <a:rPr lang="en-IN" sz="1400" dirty="0">
                          <a:effectLst/>
                          <a:latin typeface="Times New Roman" pitchFamily="18" charset="0"/>
                          <a:ea typeface="Times New Roman" panose="02020603050405020304" pitchFamily="18" charset="0"/>
                          <a:cs typeface="Times New Roman" pitchFamily="18" charset="0"/>
                        </a:rPr>
                        <a:t> </a:t>
                      </a:r>
                      <a:r>
                        <a:rPr lang="en-IN" sz="1400" dirty="0" err="1">
                          <a:effectLst/>
                          <a:latin typeface="Times New Roman" pitchFamily="18" charset="0"/>
                          <a:ea typeface="Times New Roman" panose="02020603050405020304" pitchFamily="18" charset="0"/>
                          <a:cs typeface="Times New Roman" pitchFamily="18" charset="0"/>
                        </a:rPr>
                        <a:t>Vahidi</a:t>
                      </a:r>
                      <a:r>
                        <a:rPr lang="en-IN" sz="1400" dirty="0">
                          <a:effectLst/>
                          <a:latin typeface="Times New Roman" pitchFamily="18" charset="0"/>
                          <a:ea typeface="Times New Roman" panose="02020603050405020304" pitchFamily="18" charset="0"/>
                          <a:cs typeface="Times New Roman" pitchFamily="18" charset="0"/>
                        </a:rPr>
                        <a:t>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(2021)</a:t>
                      </a:r>
                    </a:p>
                  </a:txBody>
                  <a:tcPr marL="68580" marR="68580" marT="0" marB="0"/>
                </a:tc>
                <a:tc>
                  <a:txBody>
                    <a:bodyPr/>
                    <a:lstStyle/>
                    <a:p>
                      <a:pPr algn="just">
                        <a:lnSpc>
                          <a:spcPct val="150000"/>
                        </a:lnSpc>
                        <a:spcAft>
                          <a:spcPts val="0"/>
                        </a:spcAft>
                      </a:pPr>
                      <a:r>
                        <a:rPr lang="en-US" sz="1400" dirty="0">
                          <a:effectLst/>
                          <a:latin typeface="Times New Roman" pitchFamily="18" charset="0"/>
                          <a:ea typeface="Times New Roman" panose="02020603050405020304" pitchFamily="18" charset="0"/>
                          <a:cs typeface="Times New Roman" pitchFamily="18" charset="0"/>
                        </a:rPr>
                        <a:t>CBRSs and collaborative filtering as well as clustering techniques and DNN</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solidFill>
                            <a:srgbClr val="202124"/>
                          </a:solidFill>
                          <a:effectLst/>
                          <a:latin typeface="Times New Roman" panose="02020603050405020304" pitchFamily="18" charset="0"/>
                          <a:ea typeface="Times New Roman" panose="02020603050405020304" pitchFamily="18" charset="0"/>
                        </a:rPr>
                        <a:t>more accurate than any other methods used before </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Execution and processing time of the proposed method are longer </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3"/>
                  </a:ext>
                </a:extLst>
              </a:tr>
              <a:tr h="1464920">
                <a:tc>
                  <a:txBody>
                    <a:bodyPr/>
                    <a:lstStyle/>
                    <a:p>
                      <a:pPr algn="just">
                        <a:lnSpc>
                          <a:spcPct val="150000"/>
                        </a:lnSpc>
                        <a:spcAft>
                          <a:spcPts val="0"/>
                        </a:spcAft>
                      </a:pPr>
                      <a:r>
                        <a:rPr lang="it-IT" sz="1400" dirty="0">
                          <a:effectLst/>
                          <a:latin typeface="Times New Roman" pitchFamily="18" charset="0"/>
                          <a:ea typeface="Times New Roman" panose="02020603050405020304" pitchFamily="18" charset="0"/>
                          <a:cs typeface="Times New Roman" pitchFamily="18" charset="0"/>
                        </a:rPr>
                        <a:t>Pasquale Lops, </a:t>
                      </a:r>
                      <a:r>
                        <a:rPr lang="en-US" sz="1400" i="1" dirty="0">
                          <a:effectLst/>
                          <a:latin typeface="Times New Roman" pitchFamily="18" charset="0"/>
                          <a:cs typeface="Times New Roman" pitchFamily="18" charset="0"/>
                        </a:rPr>
                        <a:t>et al. </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CBF</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Learning оf рrоfile is made easy, Quality improves оver time, Соnsiders implicit feedbасk</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does not completely overсоme the рrоblem of over-</a:t>
                      </a:r>
                      <a:r>
                        <a:rPr lang="en-US" sz="1400" dirty="0" err="1">
                          <a:effectLst/>
                          <a:latin typeface="Times New Roman" pitchFamily="18" charset="0"/>
                          <a:ea typeface="Calibri" panose="020F0502020204030204" pitchFamily="34" charset="0"/>
                          <a:cs typeface="Times New Roman" pitchFamily="18" charset="0"/>
                        </a:rPr>
                        <a:t>sрeсiаlizаtiоn</a:t>
                      </a:r>
                      <a:r>
                        <a:rPr lang="en-US" sz="1400" dirty="0">
                          <a:effectLst/>
                          <a:latin typeface="Times New Roman" pitchFamily="18" charset="0"/>
                          <a:ea typeface="Calibri" panose="020F0502020204030204" pitchFamily="34" charset="0"/>
                          <a:cs typeface="Times New Roman" pitchFamily="18" charset="0"/>
                        </a:rPr>
                        <a:t> and serendipity.</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533400" y="1600200"/>
            <a:ext cx="8153400" cy="4525963"/>
          </a:xfrm>
        </p:spPr>
        <p:txBody>
          <a:bodyPr>
            <a:normAutofit/>
          </a:bodyPr>
          <a:lstStyle/>
          <a:p>
            <a:pPr>
              <a:buNone/>
            </a:pPr>
            <a:r>
              <a:rPr lang="en-US" sz="2800" dirty="0">
                <a:latin typeface="Times New Roman" pitchFamily="18" charset="0"/>
                <a:cs typeface="Times New Roman" pitchFamily="18" charset="0"/>
              </a:rPr>
              <a:t>According to the literature review, the following difficulties still persist in RS.</a:t>
            </a:r>
          </a:p>
          <a:p>
            <a:pPr>
              <a:buNone/>
            </a:pPr>
            <a:r>
              <a:rPr lang="en-US" sz="2800" dirty="0">
                <a:latin typeface="Times New Roman" pitchFamily="18" charset="0"/>
                <a:cs typeface="Times New Roman" pitchFamily="18" charset="0"/>
              </a:rPr>
              <a:t>1. Scalability(Unable to  handle large scale datasets)</a:t>
            </a:r>
          </a:p>
          <a:p>
            <a:pPr>
              <a:buNone/>
            </a:pPr>
            <a:r>
              <a:rPr lang="en-US" sz="2800" dirty="0">
                <a:latin typeface="Times New Roman" pitchFamily="18" charset="0"/>
                <a:cs typeface="Times New Roman" pitchFamily="18" charset="0"/>
              </a:rPr>
              <a:t>2. Cold Start(Arises when no information is found about the user or item in the system)</a:t>
            </a:r>
          </a:p>
          <a:p>
            <a:pPr lvl="0">
              <a:buNone/>
            </a:pPr>
            <a:endParaRPr lang="en-US" sz="2800" dirty="0">
              <a:latin typeface="Times New Roman" pitchFamily="18" charset="0"/>
              <a:cs typeface="Times New Roman" pitchFamily="18" charset="0"/>
            </a:endParaRPr>
          </a:p>
          <a:p>
            <a:pPr lvl="0">
              <a:buNone/>
            </a:pPr>
            <a:r>
              <a:rPr lang="en-US" sz="2800" dirty="0">
                <a:latin typeface="Times New Roman" pitchFamily="18" charset="0"/>
                <a:cs typeface="Times New Roman" pitchFamily="18" charset="0"/>
              </a:rPr>
              <a:t>A hybrid recommendation approach is proposed to address the aforementioned concerns.</a:t>
            </a: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402319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685800" y="1798340"/>
            <a:ext cx="8229600" cy="45259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2" name="Picture 11">
            <a:extLst>
              <a:ext uri="{FF2B5EF4-FFF2-40B4-BE49-F238E27FC236}">
                <a16:creationId xmlns:a16="http://schemas.microsoft.com/office/drawing/2014/main" id="{E674D16C-8C69-4538-8B4C-D4B977A8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8229600" cy="4191000"/>
          </a:xfrm>
          <a:prstGeom prst="rect">
            <a:avLst/>
          </a:prstGeom>
        </p:spPr>
      </p:pic>
    </p:spTree>
    <p:extLst>
      <p:ext uri="{BB962C8B-B14F-4D97-AF65-F5344CB8AC3E}">
        <p14:creationId xmlns:p14="http://schemas.microsoft.com/office/powerpoint/2010/main" val="225764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8" name="Table 7">
            <a:extLst>
              <a:ext uri="{FF2B5EF4-FFF2-40B4-BE49-F238E27FC236}">
                <a16:creationId xmlns:a16="http://schemas.microsoft.com/office/drawing/2014/main" id="{98E11321-2B10-4E18-80DC-2EE7B42FACC2}"/>
              </a:ext>
            </a:extLst>
          </p:cNvPr>
          <p:cNvGraphicFramePr>
            <a:graphicFrameLocks noGrp="1"/>
          </p:cNvGraphicFramePr>
          <p:nvPr>
            <p:extLst>
              <p:ext uri="{D42A27DB-BD31-4B8C-83A1-F6EECF244321}">
                <p14:modId xmlns:p14="http://schemas.microsoft.com/office/powerpoint/2010/main" val="3528279835"/>
              </p:ext>
            </p:extLst>
          </p:nvPr>
        </p:nvGraphicFramePr>
        <p:xfrm>
          <a:off x="647700" y="1659255"/>
          <a:ext cx="7848600" cy="1676399"/>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675060">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Dataset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Users(Unique)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Songs(Unique)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Total data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01339">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Million Songs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71798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3778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tabLst>
                          <a:tab pos="118745" algn="l"/>
                        </a:tabLst>
                      </a:pPr>
                      <a:r>
                        <a:rPr lang="en-US" sz="1800" dirty="0">
                          <a:solidFill>
                            <a:schemeClr val="tx1"/>
                          </a:solidFill>
                          <a:latin typeface="Times New Roman"/>
                          <a:ea typeface="Times New Roman"/>
                          <a:cs typeface="Times New Roman"/>
                        </a:rPr>
                        <a:t>720945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5764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42949" y="1295400"/>
            <a:ext cx="2457451" cy="447562"/>
          </a:xfrm>
        </p:spPr>
        <p:txBody>
          <a:bodyPr>
            <a:noAutofit/>
          </a:bodyPr>
          <a:lstStyle/>
          <a:p>
            <a:pPr>
              <a:buNone/>
            </a:pPr>
            <a:r>
              <a:rPr lang="en-US" sz="2800" dirty="0">
                <a:latin typeface="Times New Roman" pitchFamily="18" charset="0"/>
                <a:cs typeface="Times New Roman" pitchFamily="18" charset="0"/>
              </a:rPr>
              <a:t>Preprocessing</a:t>
            </a: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8" name="Table 7">
            <a:extLst>
              <a:ext uri="{FF2B5EF4-FFF2-40B4-BE49-F238E27FC236}">
                <a16:creationId xmlns:a16="http://schemas.microsoft.com/office/drawing/2014/main" id="{25721F76-ED42-4497-8AAB-122621551499}"/>
              </a:ext>
            </a:extLst>
          </p:cNvPr>
          <p:cNvGraphicFramePr>
            <a:graphicFrameLocks noGrp="1"/>
          </p:cNvGraphicFramePr>
          <p:nvPr>
            <p:extLst>
              <p:ext uri="{D42A27DB-BD31-4B8C-83A1-F6EECF244321}">
                <p14:modId xmlns:p14="http://schemas.microsoft.com/office/powerpoint/2010/main" val="2097618117"/>
              </p:ext>
            </p:extLst>
          </p:nvPr>
        </p:nvGraphicFramePr>
        <p:xfrm>
          <a:off x="853439" y="1953149"/>
          <a:ext cx="7696199" cy="4251860"/>
        </p:xfrm>
        <a:graphic>
          <a:graphicData uri="http://schemas.openxmlformats.org/drawingml/2006/table">
            <a:tbl>
              <a:tblPr firstRow="1" firstCol="1" bandRow="1">
                <a:tableStyleId>{5C22544A-7EE6-4342-B048-85BDC9FD1C3A}</a:tableStyleId>
              </a:tblPr>
              <a:tblGrid>
                <a:gridCol w="533332">
                  <a:extLst>
                    <a:ext uri="{9D8B030D-6E8A-4147-A177-3AD203B41FA5}">
                      <a16:colId xmlns:a16="http://schemas.microsoft.com/office/drawing/2014/main" val="2648906558"/>
                    </a:ext>
                  </a:extLst>
                </a:gridCol>
                <a:gridCol w="1752668">
                  <a:extLst>
                    <a:ext uri="{9D8B030D-6E8A-4147-A177-3AD203B41FA5}">
                      <a16:colId xmlns:a16="http://schemas.microsoft.com/office/drawing/2014/main" val="259998065"/>
                    </a:ext>
                  </a:extLst>
                </a:gridCol>
                <a:gridCol w="2286000">
                  <a:extLst>
                    <a:ext uri="{9D8B030D-6E8A-4147-A177-3AD203B41FA5}">
                      <a16:colId xmlns:a16="http://schemas.microsoft.com/office/drawing/2014/main" val="3590282269"/>
                    </a:ext>
                  </a:extLst>
                </a:gridCol>
                <a:gridCol w="3124199">
                  <a:extLst>
                    <a:ext uri="{9D8B030D-6E8A-4147-A177-3AD203B41FA5}">
                      <a16:colId xmlns:a16="http://schemas.microsoft.com/office/drawing/2014/main" val="2800790444"/>
                    </a:ext>
                  </a:extLst>
                </a:gridCol>
              </a:tblGrid>
              <a:tr h="729383">
                <a:tc>
                  <a:txBody>
                    <a:bodyPr/>
                    <a:lstStyle/>
                    <a:p>
                      <a:pPr algn="ctr"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Sl. No.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Description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Dataset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148739"/>
                  </a:ext>
                </a:extLst>
              </a:tr>
              <a:tr h="1333098">
                <a:tc>
                  <a:txBody>
                    <a:bodyPr/>
                    <a:lstStyle/>
                    <a:p>
                      <a:pPr algn="ctr"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base">
                        <a:lnSpc>
                          <a:spcPct val="150000"/>
                        </a:lnSpc>
                        <a:spcAft>
                          <a:spcPts val="0"/>
                        </a:spcAft>
                      </a:pPr>
                      <a:r>
                        <a:rPr lang="en-IN" dirty="0">
                          <a:solidFill>
                            <a:schemeClr val="tx1"/>
                          </a:solidFill>
                          <a:latin typeface="Times New Roman" panose="02020603050405020304" pitchFamily="18" charset="0"/>
                          <a:cs typeface="Times New Roman" panose="02020603050405020304" pitchFamily="18" charset="0"/>
                        </a:rPr>
                        <a:t>Data Cleaning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Million song Dataset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base">
                        <a:lnSpc>
                          <a:spcPct val="150000"/>
                        </a:lnSpc>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Changing Layout</a:t>
                      </a:r>
                    </a:p>
                    <a:p>
                      <a:pPr marL="285750" indent="-285750" algn="l" fontAlgn="base">
                        <a:lnSpc>
                          <a:spcPct val="150000"/>
                        </a:lnSpc>
                        <a:spcAft>
                          <a:spcPts val="0"/>
                        </a:spcAft>
                        <a:buFont typeface="Arial" panose="020B0604020202020204" pitchFamily="34" charset="0"/>
                        <a:buChar cha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Remove duplicate or irrelevant observations.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5383048"/>
                  </a:ext>
                </a:extLst>
              </a:tr>
              <a:tr h="959914">
                <a:tc>
                  <a:txBody>
                    <a:bodyPr/>
                    <a:lstStyle/>
                    <a:p>
                      <a:pPr algn="ctr" fontAlgn="base">
                        <a:lnSpc>
                          <a:spcPct val="150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IN"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Integration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50000"/>
                        </a:lnSpc>
                        <a:spcBef>
                          <a:spcPts val="0"/>
                        </a:spcBef>
                        <a:spcAft>
                          <a:spcPts val="0"/>
                        </a:spcAft>
                        <a:buClrTx/>
                        <a:buSzTx/>
                        <a:buFontTx/>
                        <a:buNone/>
                        <a:tabLst/>
                        <a:defRP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Million song Dataset</a:t>
                      </a:r>
                    </a:p>
                    <a:p>
                      <a:pPr algn="ctr" fontAlgn="base">
                        <a:lnSpc>
                          <a:spcPct val="150000"/>
                        </a:lnSpc>
                        <a:spcAft>
                          <a:spcPts val="0"/>
                        </a:spcAft>
                      </a:pP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chemeClr val="tx1"/>
                          </a:solidFill>
                          <a:latin typeface="Times New Roman" pitchFamily="18" charset="0"/>
                          <a:cs typeface="Times New Roman" pitchFamily="18" charset="0"/>
                        </a:rPr>
                        <a:t>Integrated as a single file to process</a:t>
                      </a:r>
                    </a:p>
                    <a:p>
                      <a:pPr marL="285750" indent="-285750" algn="l" fontAlgn="base">
                        <a:lnSpc>
                          <a:spcPct val="150000"/>
                        </a:lnSpc>
                        <a:spcAft>
                          <a:spcPts val="0"/>
                        </a:spcAft>
                        <a:buFont typeface="Arial" panose="020B0604020202020204" pitchFamily="34" charset="0"/>
                        <a:buChar char="•"/>
                      </a:pP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6935072"/>
                  </a:ext>
                </a:extLst>
              </a:tr>
              <a:tr h="959914">
                <a:tc>
                  <a:txBody>
                    <a:bodyPr/>
                    <a:lstStyle/>
                    <a:p>
                      <a:pPr algn="ctr"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 Encoding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50000"/>
                        </a:lnSpc>
                        <a:spcBef>
                          <a:spcPts val="0"/>
                        </a:spcBef>
                        <a:spcAft>
                          <a:spcPts val="0"/>
                        </a:spcAft>
                        <a:buClrTx/>
                        <a:buSzTx/>
                        <a:buFontTx/>
                        <a:buNone/>
                        <a:tabLst/>
                        <a:defRP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Million song Dataset</a:t>
                      </a:r>
                    </a:p>
                    <a:p>
                      <a:pPr algn="ctr" fontAlgn="base">
                        <a:lnSpc>
                          <a:spcPct val="150000"/>
                        </a:lnSpc>
                        <a:spcAft>
                          <a:spcPts val="0"/>
                        </a:spcAft>
                      </a:pP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base">
                        <a:lnSpc>
                          <a:spcPct val="150000"/>
                        </a:lnSpc>
                        <a:spcAft>
                          <a:spcPts val="0"/>
                        </a:spcAft>
                        <a:buFont typeface="Arial" panose="020B0604020202020204" pitchFamily="34" charset="0"/>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Converting Labels in numerical form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9868439"/>
                  </a:ext>
                </a:extLst>
              </a:tr>
            </a:tbl>
          </a:graphicData>
        </a:graphic>
      </p:graphicFrame>
    </p:spTree>
    <p:extLst>
      <p:ext uri="{BB962C8B-B14F-4D97-AF65-F5344CB8AC3E}">
        <p14:creationId xmlns:p14="http://schemas.microsoft.com/office/powerpoint/2010/main" val="91269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793"/>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1BA4A384-B84D-4709-9FC2-E10C007E8FE1}"/>
              </a:ext>
            </a:extLst>
          </p:cNvPr>
          <p:cNvSpPr txBox="1">
            <a:spLocks/>
          </p:cNvSpPr>
          <p:nvPr/>
        </p:nvSpPr>
        <p:spPr>
          <a:xfrm>
            <a:off x="11430" y="1342345"/>
            <a:ext cx="4133851"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latin typeface="Times New Roman" panose="02020603050405020304" pitchFamily="18" charset="0"/>
                <a:cs typeface="Times New Roman" panose="02020603050405020304" pitchFamily="18" charset="0"/>
              </a:rPr>
              <a:t>Data Visualization </a:t>
            </a:r>
          </a:p>
        </p:txBody>
      </p:sp>
      <p:pic>
        <p:nvPicPr>
          <p:cNvPr id="12" name="Picture 11">
            <a:extLst>
              <a:ext uri="{FF2B5EF4-FFF2-40B4-BE49-F238E27FC236}">
                <a16:creationId xmlns:a16="http://schemas.microsoft.com/office/drawing/2014/main" id="{3C3446E2-237C-4F04-9C98-5CB7F1C970ED}"/>
              </a:ext>
            </a:extLst>
          </p:cNvPr>
          <p:cNvPicPr>
            <a:picLocks noChangeAspect="1"/>
          </p:cNvPicPr>
          <p:nvPr/>
        </p:nvPicPr>
        <p:blipFill>
          <a:blip r:embed="rId2"/>
          <a:stretch>
            <a:fillRect/>
          </a:stretch>
        </p:blipFill>
        <p:spPr>
          <a:xfrm>
            <a:off x="1104900" y="1964213"/>
            <a:ext cx="6934200" cy="4678497"/>
          </a:xfrm>
          <a:prstGeom prst="rect">
            <a:avLst/>
          </a:prstGeom>
        </p:spPr>
      </p:pic>
    </p:spTree>
    <p:extLst>
      <p:ext uri="{BB962C8B-B14F-4D97-AF65-F5344CB8AC3E}">
        <p14:creationId xmlns:p14="http://schemas.microsoft.com/office/powerpoint/2010/main" val="265966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E9A4D6FF-B50E-4FFD-B350-2CC54D09D49D}"/>
              </a:ext>
            </a:extLst>
          </p:cNvPr>
          <p:cNvSpPr txBox="1">
            <a:spLocks/>
          </p:cNvSpPr>
          <p:nvPr/>
        </p:nvSpPr>
        <p:spPr>
          <a:xfrm>
            <a:off x="76200" y="1342345"/>
            <a:ext cx="73037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latin typeface="Times New Roman" panose="02020603050405020304" pitchFamily="18" charset="0"/>
                <a:cs typeface="Times New Roman" panose="02020603050405020304" pitchFamily="18" charset="0"/>
              </a:rPr>
              <a:t>Collaborative Recommendation System</a:t>
            </a:r>
          </a:p>
        </p:txBody>
      </p:sp>
      <p:pic>
        <p:nvPicPr>
          <p:cNvPr id="9" name="Picture 8">
            <a:extLst>
              <a:ext uri="{FF2B5EF4-FFF2-40B4-BE49-F238E27FC236}">
                <a16:creationId xmlns:a16="http://schemas.microsoft.com/office/drawing/2014/main" id="{E2FBFDF4-E286-456B-9269-9D0ABE9DE5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2070" y="2020094"/>
            <a:ext cx="6324600" cy="3634424"/>
          </a:xfrm>
          <a:prstGeom prst="rect">
            <a:avLst/>
          </a:prstGeom>
          <a:noFill/>
          <a:ln>
            <a:noFill/>
          </a:ln>
        </p:spPr>
      </p:pic>
    </p:spTree>
    <p:extLst>
      <p:ext uri="{BB962C8B-B14F-4D97-AF65-F5344CB8AC3E}">
        <p14:creationId xmlns:p14="http://schemas.microsoft.com/office/powerpoint/2010/main" val="279013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87344A2B-4FA9-48FE-B2DE-2B1DF86EE37E}"/>
              </a:ext>
            </a:extLst>
          </p:cNvPr>
          <p:cNvSpPr txBox="1">
            <a:spLocks/>
          </p:cNvSpPr>
          <p:nvPr/>
        </p:nvSpPr>
        <p:spPr>
          <a:xfrm>
            <a:off x="11430" y="1342345"/>
            <a:ext cx="68465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latin typeface="Times New Roman" panose="02020603050405020304" pitchFamily="18" charset="0"/>
                <a:cs typeface="Times New Roman" panose="02020603050405020304" pitchFamily="18" charset="0"/>
              </a:rPr>
              <a:t>Collaborative Recommendation System</a:t>
            </a:r>
          </a:p>
          <a:p>
            <a:pPr lvl="1">
              <a:buNone/>
            </a:pPr>
            <a:endParaRPr lang="en-US" dirty="0"/>
          </a:p>
        </p:txBody>
      </p:sp>
      <p:pic>
        <p:nvPicPr>
          <p:cNvPr id="9" name="Picture 8">
            <a:extLst>
              <a:ext uri="{FF2B5EF4-FFF2-40B4-BE49-F238E27FC236}">
                <a16:creationId xmlns:a16="http://schemas.microsoft.com/office/drawing/2014/main" id="{BF5819E2-0628-418B-88E0-7D4F0EEB8F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72983"/>
            <a:ext cx="6781800" cy="3306286"/>
          </a:xfrm>
          <a:prstGeom prst="rect">
            <a:avLst/>
          </a:prstGeom>
          <a:noFill/>
          <a:ln>
            <a:noFill/>
          </a:ln>
        </p:spPr>
      </p:pic>
    </p:spTree>
    <p:extLst>
      <p:ext uri="{BB962C8B-B14F-4D97-AF65-F5344CB8AC3E}">
        <p14:creationId xmlns:p14="http://schemas.microsoft.com/office/powerpoint/2010/main" val="368728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BE2CCA92-1587-491C-87E0-7D89EEF447E9}"/>
              </a:ext>
            </a:extLst>
          </p:cNvPr>
          <p:cNvSpPr txBox="1">
            <a:spLocks/>
          </p:cNvSpPr>
          <p:nvPr/>
        </p:nvSpPr>
        <p:spPr>
          <a:xfrm>
            <a:off x="11430" y="1342345"/>
            <a:ext cx="67703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latin typeface="Times New Roman" panose="02020603050405020304" pitchFamily="18" charset="0"/>
                <a:cs typeface="Times New Roman" panose="02020603050405020304" pitchFamily="18" charset="0"/>
              </a:rPr>
              <a:t>Collaborative Recommendation System</a:t>
            </a:r>
          </a:p>
        </p:txBody>
      </p:sp>
      <p:graphicFrame>
        <p:nvGraphicFramePr>
          <p:cNvPr id="9" name="Table 8">
            <a:extLst>
              <a:ext uri="{FF2B5EF4-FFF2-40B4-BE49-F238E27FC236}">
                <a16:creationId xmlns:a16="http://schemas.microsoft.com/office/drawing/2014/main" id="{7B25E4F7-8EE5-415B-8699-70ED19D3E80A}"/>
              </a:ext>
            </a:extLst>
          </p:cNvPr>
          <p:cNvGraphicFramePr>
            <a:graphicFrameLocks noGrp="1"/>
          </p:cNvGraphicFramePr>
          <p:nvPr>
            <p:extLst>
              <p:ext uri="{D42A27DB-BD31-4B8C-83A1-F6EECF244321}">
                <p14:modId xmlns:p14="http://schemas.microsoft.com/office/powerpoint/2010/main" val="3025335315"/>
              </p:ext>
            </p:extLst>
          </p:nvPr>
        </p:nvGraphicFramePr>
        <p:xfrm>
          <a:off x="796290" y="2242979"/>
          <a:ext cx="7467599" cy="1667874"/>
        </p:xfrm>
        <a:graphic>
          <a:graphicData uri="http://schemas.openxmlformats.org/drawingml/2006/table">
            <a:tbl>
              <a:tblPr firstRow="1" bandRow="1">
                <a:tableStyleId>{5C22544A-7EE6-4342-B048-85BDC9FD1C3A}</a:tableStyleId>
              </a:tblPr>
              <a:tblGrid>
                <a:gridCol w="3386469">
                  <a:extLst>
                    <a:ext uri="{9D8B030D-6E8A-4147-A177-3AD203B41FA5}">
                      <a16:colId xmlns:a16="http://schemas.microsoft.com/office/drawing/2014/main" val="2039782639"/>
                    </a:ext>
                  </a:extLst>
                </a:gridCol>
                <a:gridCol w="2274048">
                  <a:extLst>
                    <a:ext uri="{9D8B030D-6E8A-4147-A177-3AD203B41FA5}">
                      <a16:colId xmlns:a16="http://schemas.microsoft.com/office/drawing/2014/main" val="1491030318"/>
                    </a:ext>
                  </a:extLst>
                </a:gridCol>
                <a:gridCol w="1807082">
                  <a:extLst>
                    <a:ext uri="{9D8B030D-6E8A-4147-A177-3AD203B41FA5}">
                      <a16:colId xmlns:a16="http://schemas.microsoft.com/office/drawing/2014/main" val="1805054365"/>
                    </a:ext>
                  </a:extLst>
                </a:gridCol>
              </a:tblGrid>
              <a:tr h="779277">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Model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Dataset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RMSE Score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406835"/>
                  </a:ext>
                </a:extLst>
              </a:tr>
              <a:tr h="888597">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SVD Model-Based Collaborative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Million songs Dataset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0.0296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0439306"/>
                  </a:ext>
                </a:extLst>
              </a:tr>
            </a:tbl>
          </a:graphicData>
        </a:graphic>
      </p:graphicFrame>
      <p:sp>
        <p:nvSpPr>
          <p:cNvPr id="11" name="Rectangle 10">
            <a:extLst>
              <a:ext uri="{FF2B5EF4-FFF2-40B4-BE49-F238E27FC236}">
                <a16:creationId xmlns:a16="http://schemas.microsoft.com/office/drawing/2014/main" id="{5D017AC3-BF91-4CFE-961D-465AC0A7D0EE}"/>
              </a:ext>
            </a:extLst>
          </p:cNvPr>
          <p:cNvSpPr/>
          <p:nvPr/>
        </p:nvSpPr>
        <p:spPr>
          <a:xfrm>
            <a:off x="670560" y="4167710"/>
            <a:ext cx="7566659" cy="878895"/>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RMSE is low which implies that the majority of predicted ratings are close to the actual ratings.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835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5AFB1115-E004-43AB-8655-672BFB5657E3}"/>
              </a:ext>
            </a:extLst>
          </p:cNvPr>
          <p:cNvSpPr txBox="1">
            <a:spLocks/>
          </p:cNvSpPr>
          <p:nvPr/>
        </p:nvSpPr>
        <p:spPr>
          <a:xfrm>
            <a:off x="0" y="1397384"/>
            <a:ext cx="66560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latin typeface="Times New Roman" panose="02020603050405020304" pitchFamily="18" charset="0"/>
                <a:cs typeface="Times New Roman" panose="02020603050405020304" pitchFamily="18" charset="0"/>
              </a:rPr>
              <a:t>Collaborative Recommendation System</a:t>
            </a:r>
          </a:p>
          <a:p>
            <a:pPr lvl="1">
              <a:buNone/>
            </a:pPr>
            <a:endParaRPr lang="en-US" dirty="0"/>
          </a:p>
        </p:txBody>
      </p:sp>
      <p:graphicFrame>
        <p:nvGraphicFramePr>
          <p:cNvPr id="9" name="Table 8">
            <a:extLst>
              <a:ext uri="{FF2B5EF4-FFF2-40B4-BE49-F238E27FC236}">
                <a16:creationId xmlns:a16="http://schemas.microsoft.com/office/drawing/2014/main" id="{0CB1551E-C293-4F25-9D7B-4670C39D560A}"/>
              </a:ext>
            </a:extLst>
          </p:cNvPr>
          <p:cNvGraphicFramePr>
            <a:graphicFrameLocks noGrp="1"/>
          </p:cNvGraphicFramePr>
          <p:nvPr>
            <p:extLst>
              <p:ext uri="{D42A27DB-BD31-4B8C-83A1-F6EECF244321}">
                <p14:modId xmlns:p14="http://schemas.microsoft.com/office/powerpoint/2010/main" val="3065294725"/>
              </p:ext>
            </p:extLst>
          </p:nvPr>
        </p:nvGraphicFramePr>
        <p:xfrm>
          <a:off x="685800" y="2232454"/>
          <a:ext cx="7696200" cy="3406344"/>
        </p:xfrm>
        <a:graphic>
          <a:graphicData uri="http://schemas.openxmlformats.org/drawingml/2006/table">
            <a:tbl>
              <a:tblPr firstRow="1" bandRow="1">
                <a:tableStyleId>{5C22544A-7EE6-4342-B048-85BDC9FD1C3A}</a:tableStyleId>
              </a:tblPr>
              <a:tblGrid>
                <a:gridCol w="2852837">
                  <a:extLst>
                    <a:ext uri="{9D8B030D-6E8A-4147-A177-3AD203B41FA5}">
                      <a16:colId xmlns:a16="http://schemas.microsoft.com/office/drawing/2014/main" val="3718017756"/>
                    </a:ext>
                  </a:extLst>
                </a:gridCol>
                <a:gridCol w="1295143">
                  <a:extLst>
                    <a:ext uri="{9D8B030D-6E8A-4147-A177-3AD203B41FA5}">
                      <a16:colId xmlns:a16="http://schemas.microsoft.com/office/drawing/2014/main" val="2531582891"/>
                    </a:ext>
                  </a:extLst>
                </a:gridCol>
                <a:gridCol w="377470">
                  <a:extLst>
                    <a:ext uri="{9D8B030D-6E8A-4147-A177-3AD203B41FA5}">
                      <a16:colId xmlns:a16="http://schemas.microsoft.com/office/drawing/2014/main" val="404913757"/>
                    </a:ext>
                  </a:extLst>
                </a:gridCol>
                <a:gridCol w="1585375">
                  <a:extLst>
                    <a:ext uri="{9D8B030D-6E8A-4147-A177-3AD203B41FA5}">
                      <a16:colId xmlns:a16="http://schemas.microsoft.com/office/drawing/2014/main" val="3322975046"/>
                    </a:ext>
                  </a:extLst>
                </a:gridCol>
                <a:gridCol w="1585375">
                  <a:extLst>
                    <a:ext uri="{9D8B030D-6E8A-4147-A177-3AD203B41FA5}">
                      <a16:colId xmlns:a16="http://schemas.microsoft.com/office/drawing/2014/main" val="2284083678"/>
                    </a:ext>
                  </a:extLst>
                </a:gridCol>
              </a:tblGrid>
              <a:tr h="612528">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Dataset</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K</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Precision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Recall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2939347"/>
                  </a:ext>
                </a:extLst>
              </a:tr>
              <a:tr h="69845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SVD Model-Based Collaborative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Million songs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0.1776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0.0400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3753494"/>
                  </a:ext>
                </a:extLst>
              </a:tr>
              <a:tr h="69845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SVD Model-Based Collaborative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0.1433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0.0640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5758060"/>
                  </a:ext>
                </a:extLst>
              </a:tr>
              <a:tr h="69845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SVD Model-Based Collaborative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0.1298</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0.0865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9414763"/>
                  </a:ext>
                </a:extLst>
              </a:tr>
              <a:tr h="69845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SVD Model-Based Collaborative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0.1170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0.1034</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7906659"/>
                  </a:ext>
                </a:extLst>
              </a:tr>
            </a:tbl>
          </a:graphicData>
        </a:graphic>
      </p:graphicFrame>
    </p:spTree>
    <p:extLst>
      <p:ext uri="{BB962C8B-B14F-4D97-AF65-F5344CB8AC3E}">
        <p14:creationId xmlns:p14="http://schemas.microsoft.com/office/powerpoint/2010/main" val="254959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Objective</a:t>
            </a:r>
          </a:p>
          <a:p>
            <a:r>
              <a:rPr lang="en-US" sz="2800" dirty="0">
                <a:latin typeface="Times New Roman" pitchFamily="18" charset="0"/>
                <a:cs typeface="Times New Roman" pitchFamily="18" charset="0"/>
              </a:rPr>
              <a:t>Introduction </a:t>
            </a:r>
          </a:p>
          <a:p>
            <a:r>
              <a:rPr lang="en-US" sz="2800" dirty="0">
                <a:latin typeface="Times New Roman" pitchFamily="18" charset="0"/>
                <a:cs typeface="Times New Roman" pitchFamily="18" charset="0"/>
              </a:rPr>
              <a:t>Literature Survey</a:t>
            </a:r>
          </a:p>
          <a:p>
            <a:r>
              <a:rPr lang="en-US" sz="2800" dirty="0">
                <a:latin typeface="Times New Roman" pitchFamily="18" charset="0"/>
                <a:cs typeface="Times New Roman" pitchFamily="18" charset="0"/>
              </a:rPr>
              <a:t>Proposed Work</a:t>
            </a:r>
          </a:p>
          <a:p>
            <a:r>
              <a:rPr lang="en-US" sz="2800" dirty="0">
                <a:latin typeface="Times New Roman" pitchFamily="18" charset="0"/>
                <a:cs typeface="Times New Roman" pitchFamily="18" charset="0"/>
              </a:rPr>
              <a:t>Experiments and Results</a:t>
            </a:r>
          </a:p>
          <a:p>
            <a:r>
              <a:rPr lang="en-US" sz="2800" dirty="0">
                <a:latin typeface="Times New Roman" pitchFamily="18" charset="0"/>
                <a:cs typeface="Times New Roman" pitchFamily="18" charset="0"/>
              </a:rPr>
              <a:t>Summary</a:t>
            </a:r>
          </a:p>
          <a:p>
            <a:r>
              <a:rPr lang="en-US" sz="2800" dirty="0">
                <a:latin typeface="Times New Roman" pitchFamily="18" charset="0"/>
                <a:cs typeface="Times New Roman" pitchFamily="18" charset="0"/>
              </a:rPr>
              <a:t>References</a:t>
            </a: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01/23/2023</a:t>
            </a:r>
          </a:p>
        </p:txBody>
      </p:sp>
      <p:sp>
        <p:nvSpPr>
          <p:cNvPr id="6" name="Slide Number Placeholder 5"/>
          <p:cNvSpPr>
            <a:spLocks noGrp="1"/>
          </p:cNvSpPr>
          <p:nvPr>
            <p:ph type="sldNum" sz="quarter" idx="12"/>
          </p:nvPr>
        </p:nvSpPr>
        <p:spPr/>
        <p:txBody>
          <a:bodyPr/>
          <a:lstStyle/>
          <a:p>
            <a:fld id="{F0E1BE49-015A-4EC5-BD70-915B549BAA61}" type="slidenum">
              <a:rPr lang="en-US" smtClean="0"/>
              <a:pPr/>
              <a:t>2</a:t>
            </a:fld>
            <a:endParaRPr lang="en-US" dirty="0"/>
          </a:p>
        </p:txBody>
      </p:sp>
      <p:sp>
        <p:nvSpPr>
          <p:cNvPr id="7" name="Date Placeholder 4">
            <a:extLst>
              <a:ext uri="{FF2B5EF4-FFF2-40B4-BE49-F238E27FC236}">
                <a16:creationId xmlns:a16="http://schemas.microsoft.com/office/drawing/2014/main" id="{B68B4E63-D3A0-4733-BE57-019BF993310E}"/>
              </a:ext>
            </a:extLst>
          </p:cNvPr>
          <p:cNvSpPr txBox="1">
            <a:spLocks/>
          </p:cNvSpPr>
          <p:nvPr/>
        </p:nvSpPr>
        <p:spPr>
          <a:xfrm>
            <a:off x="3505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 Vellore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B7C7AD88-7250-4177-B3D0-E0F81185B622}"/>
              </a:ext>
            </a:extLst>
          </p:cNvPr>
          <p:cNvSpPr txBox="1">
            <a:spLocks/>
          </p:cNvSpPr>
          <p:nvPr/>
        </p:nvSpPr>
        <p:spPr>
          <a:xfrm>
            <a:off x="11430" y="1342345"/>
            <a:ext cx="65417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t>Content-Based Recommendation System</a:t>
            </a:r>
          </a:p>
        </p:txBody>
      </p:sp>
      <p:pic>
        <p:nvPicPr>
          <p:cNvPr id="9" name="Picture 8">
            <a:extLst>
              <a:ext uri="{FF2B5EF4-FFF2-40B4-BE49-F238E27FC236}">
                <a16:creationId xmlns:a16="http://schemas.microsoft.com/office/drawing/2014/main" id="{CEC5E038-F361-4C3E-9267-DA7DEFFB2C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19833"/>
            <a:ext cx="7467600" cy="3395822"/>
          </a:xfrm>
          <a:prstGeom prst="rect">
            <a:avLst/>
          </a:prstGeom>
          <a:noFill/>
          <a:ln>
            <a:noFill/>
          </a:ln>
        </p:spPr>
      </p:pic>
    </p:spTree>
    <p:extLst>
      <p:ext uri="{BB962C8B-B14F-4D97-AF65-F5344CB8AC3E}">
        <p14:creationId xmlns:p14="http://schemas.microsoft.com/office/powerpoint/2010/main" val="371933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A14FE98E-13F8-4D15-BFE7-715DCBCA72E9}"/>
              </a:ext>
            </a:extLst>
          </p:cNvPr>
          <p:cNvSpPr txBox="1">
            <a:spLocks/>
          </p:cNvSpPr>
          <p:nvPr/>
        </p:nvSpPr>
        <p:spPr>
          <a:xfrm>
            <a:off x="11430" y="1342345"/>
            <a:ext cx="7848601"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t>Content-Based Recommendation System</a:t>
            </a:r>
          </a:p>
        </p:txBody>
      </p:sp>
      <p:graphicFrame>
        <p:nvGraphicFramePr>
          <p:cNvPr id="9" name="Table 8">
            <a:extLst>
              <a:ext uri="{FF2B5EF4-FFF2-40B4-BE49-F238E27FC236}">
                <a16:creationId xmlns:a16="http://schemas.microsoft.com/office/drawing/2014/main" id="{902B8095-315B-461D-950D-DCCE6E57D561}"/>
              </a:ext>
            </a:extLst>
          </p:cNvPr>
          <p:cNvGraphicFramePr>
            <a:graphicFrameLocks noGrp="1"/>
          </p:cNvGraphicFramePr>
          <p:nvPr>
            <p:extLst>
              <p:ext uri="{D42A27DB-BD31-4B8C-83A1-F6EECF244321}">
                <p14:modId xmlns:p14="http://schemas.microsoft.com/office/powerpoint/2010/main" val="2551475767"/>
              </p:ext>
            </p:extLst>
          </p:nvPr>
        </p:nvGraphicFramePr>
        <p:xfrm>
          <a:off x="609600" y="2057400"/>
          <a:ext cx="7848601" cy="3458255"/>
        </p:xfrm>
        <a:graphic>
          <a:graphicData uri="http://schemas.openxmlformats.org/drawingml/2006/table">
            <a:tbl>
              <a:tblPr firstRow="1" bandRow="1">
                <a:tableStyleId>{5C22544A-7EE6-4342-B048-85BDC9FD1C3A}</a:tableStyleId>
              </a:tblPr>
              <a:tblGrid>
                <a:gridCol w="2294142">
                  <a:extLst>
                    <a:ext uri="{9D8B030D-6E8A-4147-A177-3AD203B41FA5}">
                      <a16:colId xmlns:a16="http://schemas.microsoft.com/office/drawing/2014/main" val="1187696614"/>
                    </a:ext>
                  </a:extLst>
                </a:gridCol>
                <a:gridCol w="1489975">
                  <a:extLst>
                    <a:ext uri="{9D8B030D-6E8A-4147-A177-3AD203B41FA5}">
                      <a16:colId xmlns:a16="http://schemas.microsoft.com/office/drawing/2014/main" val="2512084025"/>
                    </a:ext>
                  </a:extLst>
                </a:gridCol>
                <a:gridCol w="811722">
                  <a:extLst>
                    <a:ext uri="{9D8B030D-6E8A-4147-A177-3AD203B41FA5}">
                      <a16:colId xmlns:a16="http://schemas.microsoft.com/office/drawing/2014/main" val="1113249647"/>
                    </a:ext>
                  </a:extLst>
                </a:gridCol>
                <a:gridCol w="1641071">
                  <a:extLst>
                    <a:ext uri="{9D8B030D-6E8A-4147-A177-3AD203B41FA5}">
                      <a16:colId xmlns:a16="http://schemas.microsoft.com/office/drawing/2014/main" val="3555856364"/>
                    </a:ext>
                  </a:extLst>
                </a:gridCol>
                <a:gridCol w="1611691">
                  <a:extLst>
                    <a:ext uri="{9D8B030D-6E8A-4147-A177-3AD203B41FA5}">
                      <a16:colId xmlns:a16="http://schemas.microsoft.com/office/drawing/2014/main" val="4119257014"/>
                    </a:ext>
                  </a:extLst>
                </a:gridCol>
              </a:tblGrid>
              <a:tr h="607399">
                <a:tc>
                  <a:txBody>
                    <a:bodyPr/>
                    <a:lstStyle/>
                    <a:p>
                      <a:pPr marL="0" marR="0" algn="just">
                        <a:lnSpc>
                          <a:spcPct val="115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Dataset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K</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Precision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Recall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1846878"/>
                  </a:ext>
                </a:extLst>
              </a:tr>
              <a:tr h="71271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Content-Based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 </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0.0546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0.0618</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5302734"/>
                  </a:ext>
                </a:extLst>
              </a:tr>
              <a:tr h="712714">
                <a:tc>
                  <a:txBody>
                    <a:bodyPr/>
                    <a:lstStyle/>
                    <a:p>
                      <a:pPr marL="0" marR="0" algn="just">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Content-Based Model</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Million songs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0.0521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0.1183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1461952"/>
                  </a:ext>
                </a:extLst>
              </a:tr>
              <a:tr h="71271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Content-Based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0.0496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0.1677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898943"/>
                  </a:ext>
                </a:extLst>
              </a:tr>
              <a:tr h="712714">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Content-Based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0.0461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0.2068</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2512792"/>
                  </a:ext>
                </a:extLst>
              </a:tr>
            </a:tbl>
          </a:graphicData>
        </a:graphic>
      </p:graphicFrame>
    </p:spTree>
    <p:extLst>
      <p:ext uri="{BB962C8B-B14F-4D97-AF65-F5344CB8AC3E}">
        <p14:creationId xmlns:p14="http://schemas.microsoft.com/office/powerpoint/2010/main" val="159823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B1674130-5A04-4274-8751-FC1F7BE826A3}"/>
              </a:ext>
            </a:extLst>
          </p:cNvPr>
          <p:cNvSpPr txBox="1">
            <a:spLocks/>
          </p:cNvSpPr>
          <p:nvPr/>
        </p:nvSpPr>
        <p:spPr>
          <a:xfrm>
            <a:off x="11430" y="1342345"/>
            <a:ext cx="57035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t>Hybrid Recommendation System</a:t>
            </a:r>
          </a:p>
        </p:txBody>
      </p:sp>
      <p:pic>
        <p:nvPicPr>
          <p:cNvPr id="10" name="Picture 9">
            <a:extLst>
              <a:ext uri="{FF2B5EF4-FFF2-40B4-BE49-F238E27FC236}">
                <a16:creationId xmlns:a16="http://schemas.microsoft.com/office/drawing/2014/main" id="{DF862999-776E-499D-AF19-41D09CCCFCB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8300" y="2133600"/>
            <a:ext cx="5867400" cy="3559811"/>
          </a:xfrm>
          <a:prstGeom prst="rect">
            <a:avLst/>
          </a:prstGeom>
          <a:noFill/>
          <a:ln>
            <a:noFill/>
          </a:ln>
        </p:spPr>
      </p:pic>
    </p:spTree>
    <p:extLst>
      <p:ext uri="{BB962C8B-B14F-4D97-AF65-F5344CB8AC3E}">
        <p14:creationId xmlns:p14="http://schemas.microsoft.com/office/powerpoint/2010/main" val="15155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9A19D1EE-31B6-4489-9E2A-D49B46DB5EB6}"/>
              </a:ext>
            </a:extLst>
          </p:cNvPr>
          <p:cNvSpPr txBox="1">
            <a:spLocks/>
          </p:cNvSpPr>
          <p:nvPr/>
        </p:nvSpPr>
        <p:spPr>
          <a:xfrm>
            <a:off x="11430" y="1342345"/>
            <a:ext cx="60083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t>Hybrid Recommendation System</a:t>
            </a:r>
          </a:p>
        </p:txBody>
      </p:sp>
      <p:pic>
        <p:nvPicPr>
          <p:cNvPr id="9" name="Picture 8">
            <a:extLst>
              <a:ext uri="{FF2B5EF4-FFF2-40B4-BE49-F238E27FC236}">
                <a16:creationId xmlns:a16="http://schemas.microsoft.com/office/drawing/2014/main" id="{82D4304A-AB09-4A2B-9B4D-D393B4610B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381" y="2031523"/>
            <a:ext cx="7018019" cy="3754119"/>
          </a:xfrm>
          <a:prstGeom prst="rect">
            <a:avLst/>
          </a:prstGeom>
          <a:noFill/>
          <a:ln>
            <a:noFill/>
          </a:ln>
        </p:spPr>
      </p:pic>
    </p:spTree>
    <p:extLst>
      <p:ext uri="{BB962C8B-B14F-4D97-AF65-F5344CB8AC3E}">
        <p14:creationId xmlns:p14="http://schemas.microsoft.com/office/powerpoint/2010/main" val="2439626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878696"/>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438C5D6A-5258-426C-AA93-24A0F052C1F7}"/>
              </a:ext>
            </a:extLst>
          </p:cNvPr>
          <p:cNvSpPr txBox="1">
            <a:spLocks/>
          </p:cNvSpPr>
          <p:nvPr/>
        </p:nvSpPr>
        <p:spPr>
          <a:xfrm>
            <a:off x="7374" y="1371600"/>
            <a:ext cx="5932170" cy="447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None/>
            </a:pPr>
            <a:r>
              <a:rPr lang="en-US" dirty="0"/>
              <a:t>Hybrid Recommendation System</a:t>
            </a:r>
          </a:p>
        </p:txBody>
      </p:sp>
      <p:graphicFrame>
        <p:nvGraphicFramePr>
          <p:cNvPr id="9" name="Table 8">
            <a:extLst>
              <a:ext uri="{FF2B5EF4-FFF2-40B4-BE49-F238E27FC236}">
                <a16:creationId xmlns:a16="http://schemas.microsoft.com/office/drawing/2014/main" id="{2CDC64CC-4E19-46F0-ADAA-71BC73957F54}"/>
              </a:ext>
            </a:extLst>
          </p:cNvPr>
          <p:cNvGraphicFramePr>
            <a:graphicFrameLocks noGrp="1"/>
          </p:cNvGraphicFramePr>
          <p:nvPr>
            <p:extLst>
              <p:ext uri="{D42A27DB-BD31-4B8C-83A1-F6EECF244321}">
                <p14:modId xmlns:p14="http://schemas.microsoft.com/office/powerpoint/2010/main" val="1889423148"/>
              </p:ext>
            </p:extLst>
          </p:nvPr>
        </p:nvGraphicFramePr>
        <p:xfrm>
          <a:off x="609600" y="2181416"/>
          <a:ext cx="7330439" cy="1807862"/>
        </p:xfrm>
        <a:graphic>
          <a:graphicData uri="http://schemas.openxmlformats.org/drawingml/2006/table">
            <a:tbl>
              <a:tblPr firstRow="1" bandRow="1">
                <a:tableStyleId>{5C22544A-7EE6-4342-B048-85BDC9FD1C3A}</a:tableStyleId>
              </a:tblPr>
              <a:tblGrid>
                <a:gridCol w="3518936">
                  <a:extLst>
                    <a:ext uri="{9D8B030D-6E8A-4147-A177-3AD203B41FA5}">
                      <a16:colId xmlns:a16="http://schemas.microsoft.com/office/drawing/2014/main" val="2921520666"/>
                    </a:ext>
                  </a:extLst>
                </a:gridCol>
                <a:gridCol w="2082844">
                  <a:extLst>
                    <a:ext uri="{9D8B030D-6E8A-4147-A177-3AD203B41FA5}">
                      <a16:colId xmlns:a16="http://schemas.microsoft.com/office/drawing/2014/main" val="1264687968"/>
                    </a:ext>
                  </a:extLst>
                </a:gridCol>
                <a:gridCol w="1728659">
                  <a:extLst>
                    <a:ext uri="{9D8B030D-6E8A-4147-A177-3AD203B41FA5}">
                      <a16:colId xmlns:a16="http://schemas.microsoft.com/office/drawing/2014/main" val="486564433"/>
                    </a:ext>
                  </a:extLst>
                </a:gridCol>
              </a:tblGrid>
              <a:tr h="490008">
                <a:tc>
                  <a:txBody>
                    <a:bodyPr/>
                    <a:lstStyle/>
                    <a:p>
                      <a:pPr marL="0" marR="0" algn="just">
                        <a:lnSpc>
                          <a:spcPct val="2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Model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Dataset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RMSE Score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998027"/>
                  </a:ext>
                </a:extLst>
              </a:tr>
              <a:tr h="658927">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Hybrid Model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Million songs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0.0299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175038"/>
                  </a:ext>
                </a:extLst>
              </a:tr>
              <a:tr h="658927">
                <a:tc>
                  <a:txBody>
                    <a:bodyPr/>
                    <a:lstStyle/>
                    <a:p>
                      <a:pPr marL="0" marR="0" algn="l">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SVD Model-Based Collaborative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Million songs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2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0.0296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049606"/>
                  </a:ext>
                </a:extLst>
              </a:tr>
            </a:tbl>
          </a:graphicData>
        </a:graphic>
      </p:graphicFrame>
      <p:sp>
        <p:nvSpPr>
          <p:cNvPr id="10" name="Rectangle 9">
            <a:extLst>
              <a:ext uri="{FF2B5EF4-FFF2-40B4-BE49-F238E27FC236}">
                <a16:creationId xmlns:a16="http://schemas.microsoft.com/office/drawing/2014/main" id="{AFC1698C-297D-4579-8709-0F5DFB4BB170}"/>
              </a:ext>
            </a:extLst>
          </p:cNvPr>
          <p:cNvSpPr/>
          <p:nvPr/>
        </p:nvSpPr>
        <p:spPr>
          <a:xfrm>
            <a:off x="750568" y="4287837"/>
            <a:ext cx="7642862" cy="1121269"/>
          </a:xfrm>
          <a:prstGeom prst="rect">
            <a:avLst/>
          </a:prstGeom>
        </p:spPr>
        <p:txBody>
          <a:bodyPr wrap="square">
            <a:spAutoFit/>
          </a:bodyPr>
          <a:lstStyle/>
          <a:p>
            <a:pPr algn="just">
              <a:lnSpc>
                <a:spcPct val="20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RMSE is low which implies that the majority of predicted ratings are close to the actual ratings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275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2038022"/>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8" name="Table 7">
            <a:extLst>
              <a:ext uri="{FF2B5EF4-FFF2-40B4-BE49-F238E27FC236}">
                <a16:creationId xmlns:a16="http://schemas.microsoft.com/office/drawing/2014/main" id="{539C6236-D091-4897-972F-C31B890C5429}"/>
              </a:ext>
            </a:extLst>
          </p:cNvPr>
          <p:cNvGraphicFramePr>
            <a:graphicFrameLocks noGrp="1"/>
          </p:cNvGraphicFramePr>
          <p:nvPr>
            <p:extLst>
              <p:ext uri="{D42A27DB-BD31-4B8C-83A1-F6EECF244321}">
                <p14:modId xmlns:p14="http://schemas.microsoft.com/office/powerpoint/2010/main" val="3579564668"/>
              </p:ext>
            </p:extLst>
          </p:nvPr>
        </p:nvGraphicFramePr>
        <p:xfrm>
          <a:off x="723899" y="2133600"/>
          <a:ext cx="7696201" cy="2867215"/>
        </p:xfrm>
        <a:graphic>
          <a:graphicData uri="http://schemas.openxmlformats.org/drawingml/2006/table">
            <a:tbl>
              <a:tblPr firstRow="1" bandRow="1">
                <a:tableStyleId>{5C22544A-7EE6-4342-B048-85BDC9FD1C3A}</a:tableStyleId>
              </a:tblPr>
              <a:tblGrid>
                <a:gridCol w="1444361">
                  <a:extLst>
                    <a:ext uri="{9D8B030D-6E8A-4147-A177-3AD203B41FA5}">
                      <a16:colId xmlns:a16="http://schemas.microsoft.com/office/drawing/2014/main" val="3958823021"/>
                    </a:ext>
                  </a:extLst>
                </a:gridCol>
                <a:gridCol w="1448597">
                  <a:extLst>
                    <a:ext uri="{9D8B030D-6E8A-4147-A177-3AD203B41FA5}">
                      <a16:colId xmlns:a16="http://schemas.microsoft.com/office/drawing/2014/main" val="65643033"/>
                    </a:ext>
                  </a:extLst>
                </a:gridCol>
                <a:gridCol w="1601081">
                  <a:extLst>
                    <a:ext uri="{9D8B030D-6E8A-4147-A177-3AD203B41FA5}">
                      <a16:colId xmlns:a16="http://schemas.microsoft.com/office/drawing/2014/main" val="2976543737"/>
                    </a:ext>
                  </a:extLst>
                </a:gridCol>
                <a:gridCol w="1601081">
                  <a:extLst>
                    <a:ext uri="{9D8B030D-6E8A-4147-A177-3AD203B41FA5}">
                      <a16:colId xmlns:a16="http://schemas.microsoft.com/office/drawing/2014/main" val="455663796"/>
                    </a:ext>
                  </a:extLst>
                </a:gridCol>
                <a:gridCol w="1601081">
                  <a:extLst>
                    <a:ext uri="{9D8B030D-6E8A-4147-A177-3AD203B41FA5}">
                      <a16:colId xmlns:a16="http://schemas.microsoft.com/office/drawing/2014/main" val="1503705827"/>
                    </a:ext>
                  </a:extLst>
                </a:gridCol>
              </a:tblGrid>
              <a:tr h="573443">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Dataset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K</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Precision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Mean Recall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127872"/>
                  </a:ext>
                </a:extLst>
              </a:tr>
              <a:tr h="573443">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Hybrid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Million songs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0.016186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0.0174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4438439"/>
                  </a:ext>
                </a:extLst>
              </a:tr>
              <a:tr h="573443">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Hybrid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0.013225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0.0277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9096267"/>
                  </a:ext>
                </a:extLst>
              </a:tr>
              <a:tr h="573443">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Hybrid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 </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0.010544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0.0327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921557"/>
                  </a:ext>
                </a:extLst>
              </a:tr>
              <a:tr h="573443">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Hybrid Model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Million songs </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40</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0.008829</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2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0.0359</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158071"/>
                  </a:ext>
                </a:extLst>
              </a:tr>
            </a:tbl>
          </a:graphicData>
        </a:graphic>
      </p:graphicFrame>
      <p:sp>
        <p:nvSpPr>
          <p:cNvPr id="9" name="Rectangle 8">
            <a:extLst>
              <a:ext uri="{FF2B5EF4-FFF2-40B4-BE49-F238E27FC236}">
                <a16:creationId xmlns:a16="http://schemas.microsoft.com/office/drawing/2014/main" id="{6C8A8259-9D43-46E8-9CCC-FFF26AE2EDF3}"/>
              </a:ext>
            </a:extLst>
          </p:cNvPr>
          <p:cNvSpPr/>
          <p:nvPr/>
        </p:nvSpPr>
        <p:spPr>
          <a:xfrm>
            <a:off x="152400" y="1417638"/>
            <a:ext cx="5428089" cy="523220"/>
          </a:xfrm>
          <a:prstGeom prst="rect">
            <a:avLst/>
          </a:prstGeom>
        </p:spPr>
        <p:txBody>
          <a:bodyPr wrap="none">
            <a:spAutoFit/>
          </a:bodyPr>
          <a:lstStyle/>
          <a:p>
            <a:pPr lvl="1">
              <a:buNone/>
            </a:pPr>
            <a:r>
              <a:rPr lang="en-US" sz="2800" dirty="0">
                <a:latin typeface="Times New Roman" panose="02020603050405020304" pitchFamily="18" charset="0"/>
                <a:cs typeface="Times New Roman" panose="02020603050405020304" pitchFamily="18" charset="0"/>
              </a:rPr>
              <a:t>Hybrid Recommendation System</a:t>
            </a:r>
          </a:p>
        </p:txBody>
      </p:sp>
    </p:spTree>
    <p:extLst>
      <p:ext uri="{BB962C8B-B14F-4D97-AF65-F5344CB8AC3E}">
        <p14:creationId xmlns:p14="http://schemas.microsoft.com/office/powerpoint/2010/main" val="149463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Summary</a:t>
            </a:r>
          </a:p>
        </p:txBody>
      </p:sp>
      <p:sp>
        <p:nvSpPr>
          <p:cNvPr id="3" name="Content Placeholder 2"/>
          <p:cNvSpPr>
            <a:spLocks noGrp="1"/>
          </p:cNvSpPr>
          <p:nvPr>
            <p:ph idx="1"/>
          </p:nvPr>
        </p:nvSpPr>
        <p:spPr>
          <a:xfrm>
            <a:off x="518160" y="1305242"/>
            <a:ext cx="8229600" cy="4525963"/>
          </a:xfrm>
        </p:spPr>
        <p:txBody>
          <a:bodyPr>
            <a:normAutofit/>
          </a:bodyPr>
          <a:lstStyle/>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Rectangle 7">
            <a:extLst>
              <a:ext uri="{FF2B5EF4-FFF2-40B4-BE49-F238E27FC236}">
                <a16:creationId xmlns:a16="http://schemas.microsoft.com/office/drawing/2014/main" id="{67E9004C-60AD-474C-A4B8-1B118706DDFC}"/>
              </a:ext>
            </a:extLst>
          </p:cNvPr>
          <p:cNvSpPr/>
          <p:nvPr/>
        </p:nvSpPr>
        <p:spPr>
          <a:xfrm>
            <a:off x="704850" y="1524000"/>
            <a:ext cx="7909560" cy="3337260"/>
          </a:xfrm>
          <a:prstGeom prst="rect">
            <a:avLst/>
          </a:prstGeom>
        </p:spPr>
        <p:txBody>
          <a:bodyPr wrap="square">
            <a:spAutoFit/>
          </a:bodyPr>
          <a:lstStyle/>
          <a:p>
            <a:pPr algn="just">
              <a:lnSpc>
                <a:spcPct val="20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As per the Proposed System, we have implemented a CBF, CF, and hybrid recommendation system in our million songs dataset. In the hybrid, we have combined content-based and collaborative filtering and also, we have tested all models with our dataset. The results show hybrid model performed well and also, we addressed the issues of scalability through collaborative recommendation system and cold start through a content-based recommendation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523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1/20/2023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27</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9" name="Rectangle 8">
            <a:extLst>
              <a:ext uri="{FF2B5EF4-FFF2-40B4-BE49-F238E27FC236}">
                <a16:creationId xmlns:a16="http://schemas.microsoft.com/office/drawing/2014/main" id="{38A6D481-5112-4D73-9FF9-59D71F18CE2D}"/>
              </a:ext>
            </a:extLst>
          </p:cNvPr>
          <p:cNvSpPr/>
          <p:nvPr/>
        </p:nvSpPr>
        <p:spPr>
          <a:xfrm>
            <a:off x="457200" y="1676400"/>
            <a:ext cx="8077200" cy="3941848"/>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A. Patel and R. </a:t>
            </a:r>
            <a:r>
              <a:rPr lang="en-US" dirty="0" err="1">
                <a:latin typeface="Times New Roman" panose="02020603050405020304" pitchFamily="18" charset="0"/>
                <a:ea typeface="Calibri" panose="020F0502020204030204" pitchFamily="34" charset="0"/>
                <a:cs typeface="Times New Roman" panose="02020603050405020304" pitchFamily="18" charset="0"/>
              </a:rPr>
              <a:t>Wadhvani</a:t>
            </a:r>
            <a:r>
              <a:rPr lang="en-US" dirty="0">
                <a:latin typeface="Times New Roman" panose="02020603050405020304" pitchFamily="18" charset="0"/>
                <a:ea typeface="Calibri" panose="020F0502020204030204" pitchFamily="34" charset="0"/>
                <a:cs typeface="Times New Roman" panose="02020603050405020304" pitchFamily="18" charset="0"/>
              </a:rPr>
              <a:t>, "A Comparative Study of Music Recommendation Systems," 2018 IEEE International Students' Conference on Electrical, Electronics and Computer Science (SCEECS), Bhopal, India, 2018, pp. 1-4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E. Shakirova, "Collaborative filtering for music recommender system," 2017 IEEE Conference of Russian Young Researchers in Electrical and Electronic Engineering (</a:t>
            </a:r>
            <a:r>
              <a:rPr lang="en-US" dirty="0" err="1">
                <a:latin typeface="Times New Roman" panose="02020603050405020304" pitchFamily="18" charset="0"/>
                <a:ea typeface="Calibri" panose="020F0502020204030204" pitchFamily="34" charset="0"/>
                <a:cs typeface="Times New Roman" panose="02020603050405020304" pitchFamily="18" charset="0"/>
              </a:rPr>
              <a:t>EIConRus</a:t>
            </a:r>
            <a:r>
              <a:rPr lang="en-US" dirty="0">
                <a:latin typeface="Times New Roman" panose="02020603050405020304" pitchFamily="18" charset="0"/>
                <a:ea typeface="Calibri" panose="020F0502020204030204" pitchFamily="34" charset="0"/>
                <a:cs typeface="Times New Roman" panose="02020603050405020304" pitchFamily="18" charset="0"/>
              </a:rPr>
              <a:t>), St. Petersburg and Moscow, Russia, 2017, pp. 548-550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T. Hornung, C. -N. Ziegler, S. Franz, M. </a:t>
            </a:r>
            <a:r>
              <a:rPr lang="en-US" dirty="0" err="1">
                <a:latin typeface="Times New Roman" panose="02020603050405020304" pitchFamily="18" charset="0"/>
                <a:ea typeface="Calibri" panose="020F0502020204030204" pitchFamily="34" charset="0"/>
                <a:cs typeface="Times New Roman" panose="02020603050405020304" pitchFamily="18" charset="0"/>
              </a:rPr>
              <a:t>Przyjaciel-Zablocki</a:t>
            </a:r>
            <a:r>
              <a:rPr lang="en-US" dirty="0">
                <a:latin typeface="Times New Roman" panose="02020603050405020304" pitchFamily="18" charset="0"/>
                <a:ea typeface="Calibri" panose="020F0502020204030204" pitchFamily="34" charset="0"/>
                <a:cs typeface="Times New Roman" panose="02020603050405020304" pitchFamily="18" charset="0"/>
              </a:rPr>
              <a:t>, A. </a:t>
            </a:r>
            <a:r>
              <a:rPr lang="en-US" dirty="0" err="1">
                <a:latin typeface="Times New Roman" panose="02020603050405020304" pitchFamily="18" charset="0"/>
                <a:ea typeface="Calibri" panose="020F0502020204030204" pitchFamily="34" charset="0"/>
                <a:cs typeface="Times New Roman" panose="02020603050405020304" pitchFamily="18" charset="0"/>
              </a:rPr>
              <a:t>Schätzle</a:t>
            </a:r>
            <a:r>
              <a:rPr lang="en-US" dirty="0">
                <a:latin typeface="Times New Roman" panose="02020603050405020304" pitchFamily="18" charset="0"/>
                <a:ea typeface="Calibri" panose="020F0502020204030204" pitchFamily="34" charset="0"/>
                <a:cs typeface="Times New Roman" panose="02020603050405020304" pitchFamily="18" charset="0"/>
              </a:rPr>
              <a:t> and G. </a:t>
            </a:r>
            <a:r>
              <a:rPr lang="en-US" dirty="0" err="1">
                <a:latin typeface="Times New Roman" panose="02020603050405020304" pitchFamily="18" charset="0"/>
                <a:ea typeface="Calibri" panose="020F0502020204030204" pitchFamily="34" charset="0"/>
                <a:cs typeface="Times New Roman" panose="02020603050405020304" pitchFamily="18" charset="0"/>
              </a:rPr>
              <a:t>Lausen</a:t>
            </a:r>
            <a:r>
              <a:rPr lang="en-US" dirty="0">
                <a:latin typeface="Times New Roman" panose="02020603050405020304" pitchFamily="18" charset="0"/>
                <a:ea typeface="Calibri" panose="020F0502020204030204" pitchFamily="34" charset="0"/>
                <a:cs typeface="Times New Roman" panose="02020603050405020304" pitchFamily="18" charset="0"/>
              </a:rPr>
              <a:t>, "Evaluating Hybrid Music Recommender Systems," 2013 IEEE/WIC/ACM International Joint Conferences on Web Intelligence (WI) and Intelligent Agent Technologies (IAT), Atlanta, GA, USA, 2013, pp. 57-64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Li, </a:t>
            </a:r>
            <a:r>
              <a:rPr lang="en-US" dirty="0" err="1">
                <a:latin typeface="Times New Roman" panose="02020603050405020304" pitchFamily="18" charset="0"/>
                <a:ea typeface="Calibri" panose="020F0502020204030204" pitchFamily="34" charset="0"/>
                <a:cs typeface="Times New Roman" panose="02020603050405020304" pitchFamily="18" charset="0"/>
              </a:rPr>
              <a:t>Xixi</a:t>
            </a:r>
            <a:r>
              <a:rPr lang="en-US" dirty="0">
                <a:latin typeface="Times New Roman" panose="02020603050405020304" pitchFamily="18" charset="0"/>
                <a:ea typeface="Calibri" panose="020F0502020204030204" pitchFamily="34" charset="0"/>
                <a:cs typeface="Times New Roman" panose="02020603050405020304" pitchFamily="18" charset="0"/>
              </a:rPr>
              <a:t> et al. “A Hybrid Recommendation Method Based on Feature for Offline Book Personalization.” </a:t>
            </a:r>
            <a:r>
              <a:rPr lang="en-US" dirty="0" err="1">
                <a:latin typeface="Times New Roman" panose="02020603050405020304" pitchFamily="18" charset="0"/>
                <a:ea typeface="Calibri" panose="020F0502020204030204" pitchFamily="34" charset="0"/>
                <a:cs typeface="Times New Roman" panose="02020603050405020304" pitchFamily="18" charset="0"/>
              </a:rPr>
              <a:t>ArXiv</a:t>
            </a:r>
            <a:r>
              <a:rPr lang="en-US" dirty="0">
                <a:latin typeface="Times New Roman" panose="02020603050405020304" pitchFamily="18" charset="0"/>
                <a:ea typeface="Calibri" panose="020F0502020204030204" pitchFamily="34" charset="0"/>
                <a:cs typeface="Times New Roman" panose="02020603050405020304" pitchFamily="18" charset="0"/>
              </a:rPr>
              <a:t> abs/1804.11335 (2018)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422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1/20/2023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28</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9" name="Rectangle 8">
            <a:extLst>
              <a:ext uri="{FF2B5EF4-FFF2-40B4-BE49-F238E27FC236}">
                <a16:creationId xmlns:a16="http://schemas.microsoft.com/office/drawing/2014/main" id="{38A6D481-5112-4D73-9FF9-59D71F18CE2D}"/>
              </a:ext>
            </a:extLst>
          </p:cNvPr>
          <p:cNvSpPr/>
          <p:nvPr/>
        </p:nvSpPr>
        <p:spPr>
          <a:xfrm>
            <a:off x="457200" y="1582377"/>
            <a:ext cx="8229600" cy="504702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M.Sunitha</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T.Adilakshmi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V.Swathi</a:t>
            </a:r>
            <a:r>
              <a:rPr lang="en-US" dirty="0">
                <a:latin typeface="Times New Roman" panose="02020603050405020304" pitchFamily="18" charset="0"/>
                <a:cs typeface="Times New Roman" panose="02020603050405020304" pitchFamily="18" charset="0"/>
              </a:rPr>
              <a:t>, “A Novel Association Rule Miming and Clustering based hybrid method for Music Recommendation System”, International Journal of Research in Engineering and Technology ,Vol 3,Issue 5 ,May 2014, pp 55-59.</a:t>
            </a:r>
          </a:p>
          <a:p>
            <a:pPr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Monali</a:t>
            </a:r>
            <a:r>
              <a:rPr lang="en-US" dirty="0">
                <a:latin typeface="Times New Roman" panose="02020603050405020304" pitchFamily="18" charset="0"/>
                <a:cs typeface="Times New Roman" panose="02020603050405020304" pitchFamily="18" charset="0"/>
              </a:rPr>
              <a:t> Gandhi , </a:t>
            </a:r>
            <a:r>
              <a:rPr lang="en-US" dirty="0" err="1">
                <a:latin typeface="Times New Roman" panose="02020603050405020304" pitchFamily="18" charset="0"/>
                <a:cs typeface="Times New Roman" panose="02020603050405020304" pitchFamily="18" charset="0"/>
              </a:rPr>
              <a:t>Khushali</a:t>
            </a:r>
            <a:r>
              <a:rPr lang="en-US" dirty="0">
                <a:latin typeface="Times New Roman" panose="02020603050405020304" pitchFamily="18" charset="0"/>
                <a:cs typeface="Times New Roman" panose="02020603050405020304" pitchFamily="18" charset="0"/>
              </a:rPr>
              <a:t> Mistry, Mukesh Patel , “ A Modified Approach towards Tourism Recommendation System with Collaborative Filtering and Association Rule Mining”, International Journal of Computer Application, Vol 91, No 6, April 2014, pp 17-21.</a:t>
            </a:r>
          </a:p>
          <a:p>
            <a:pPr algn="just"/>
            <a:r>
              <a:rPr lang="en-US" dirty="0">
                <a:latin typeface="Times New Roman" panose="02020603050405020304" pitchFamily="18" charset="0"/>
                <a:cs typeface="Times New Roman" panose="02020603050405020304" pitchFamily="18" charset="0"/>
              </a:rPr>
              <a:t>[7] Anand </a:t>
            </a:r>
            <a:r>
              <a:rPr lang="en-US" dirty="0" err="1">
                <a:latin typeface="Times New Roman" panose="02020603050405020304" pitchFamily="18" charset="0"/>
                <a:cs typeface="Times New Roman" panose="02020603050405020304" pitchFamily="18" charset="0"/>
              </a:rPr>
              <a:t>Nautiyal</a:t>
            </a:r>
            <a:r>
              <a:rPr lang="en-US" dirty="0">
                <a:latin typeface="Times New Roman" panose="02020603050405020304" pitchFamily="18" charset="0"/>
                <a:cs typeface="Times New Roman" panose="02020603050405020304" pitchFamily="18" charset="0"/>
              </a:rPr>
              <a:t> &amp; Satya Prakash </a:t>
            </a:r>
            <a:r>
              <a:rPr lang="en-US" dirty="0" err="1">
                <a:latin typeface="Times New Roman" panose="02020603050405020304" pitchFamily="18" charset="0"/>
                <a:cs typeface="Times New Roman" panose="02020603050405020304" pitchFamily="18" charset="0"/>
              </a:rPr>
              <a:t>Sahu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Mahendra</a:t>
            </a:r>
            <a:r>
              <a:rPr lang="en-US" dirty="0">
                <a:latin typeface="Times New Roman" panose="02020603050405020304" pitchFamily="18" charset="0"/>
                <a:cs typeface="Times New Roman" panose="02020603050405020304" pitchFamily="18" charset="0"/>
              </a:rPr>
              <a:t> Prasad, “Machine Learning Algorithms for Recommender System - a comparative analysis,” 2017  International Journal of Computer Applications Technology and Research. 6. 97-100. 10.7753/IJCATR0602.1005.</a:t>
            </a:r>
          </a:p>
          <a:p>
            <a:pPr algn="just"/>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Vahidi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Farashah</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Etebarian</a:t>
            </a:r>
            <a:r>
              <a:rPr lang="en-US" dirty="0">
                <a:latin typeface="Times New Roman" panose="02020603050405020304" pitchFamily="18" charset="0"/>
                <a:cs typeface="Times New Roman" panose="02020603050405020304" pitchFamily="18" charset="0"/>
              </a:rPr>
              <a:t>, A., Azmi, R. et al. A hybrid recommender system based-on link prediction for movie baskets analysis. J Big Data 8, 32 (2021).</a:t>
            </a:r>
          </a:p>
          <a:p>
            <a:pPr algn="just"/>
            <a:r>
              <a:rPr lang="en-US" dirty="0">
                <a:latin typeface="Times New Roman" panose="02020603050405020304" pitchFamily="18" charset="0"/>
                <a:cs typeface="Times New Roman" panose="02020603050405020304" pitchFamily="18" charset="0"/>
              </a:rPr>
              <a:t>[9] Lops, P., de </a:t>
            </a:r>
            <a:r>
              <a:rPr lang="en-US" dirty="0" err="1">
                <a:latin typeface="Times New Roman" panose="02020603050405020304" pitchFamily="18" charset="0"/>
                <a:cs typeface="Times New Roman" panose="02020603050405020304" pitchFamily="18" charset="0"/>
              </a:rPr>
              <a:t>Gemmis</a:t>
            </a:r>
            <a:r>
              <a:rPr lang="en-US" dirty="0">
                <a:latin typeface="Times New Roman" panose="02020603050405020304" pitchFamily="18" charset="0"/>
                <a:cs typeface="Times New Roman" panose="02020603050405020304" pitchFamily="18" charset="0"/>
              </a:rPr>
              <a:t>, M., Semeraro, G. (2011). Content-based Recommender Systems: State of the Art and Trends. In: Ricci, F., </a:t>
            </a:r>
            <a:r>
              <a:rPr lang="en-US" dirty="0" err="1">
                <a:latin typeface="Times New Roman" panose="02020603050405020304" pitchFamily="18" charset="0"/>
                <a:cs typeface="Times New Roman" panose="02020603050405020304" pitchFamily="18" charset="0"/>
              </a:rPr>
              <a:t>Rokach</a:t>
            </a:r>
            <a:r>
              <a:rPr lang="en-US" dirty="0">
                <a:latin typeface="Times New Roman" panose="02020603050405020304" pitchFamily="18" charset="0"/>
                <a:cs typeface="Times New Roman" panose="02020603050405020304" pitchFamily="18" charset="0"/>
              </a:rPr>
              <a:t>, L., Shapira, B., Kantor, P. (eds) Recommender Systems Handbook. Springer, Boston, MA</a:t>
            </a: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799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1/20/2023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29</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9" name="Rectangle 8">
            <a:extLst>
              <a:ext uri="{FF2B5EF4-FFF2-40B4-BE49-F238E27FC236}">
                <a16:creationId xmlns:a16="http://schemas.microsoft.com/office/drawing/2014/main" id="{38A6D481-5112-4D73-9FF9-59D71F18CE2D}"/>
              </a:ext>
            </a:extLst>
          </p:cNvPr>
          <p:cNvSpPr/>
          <p:nvPr/>
        </p:nvSpPr>
        <p:spPr>
          <a:xfrm>
            <a:off x="457200" y="1676400"/>
            <a:ext cx="8153400" cy="504702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[10] Aggarwal </a:t>
            </a:r>
            <a:r>
              <a:rPr lang="en-US" dirty="0" err="1">
                <a:latin typeface="Times New Roman" panose="02020603050405020304" pitchFamily="18" charset="0"/>
                <a:cs typeface="Times New Roman" panose="02020603050405020304" pitchFamily="18" charset="0"/>
              </a:rPr>
              <a:t>Charu</a:t>
            </a:r>
            <a:r>
              <a:rPr lang="en-US" dirty="0">
                <a:latin typeface="Times New Roman" panose="02020603050405020304" pitchFamily="18" charset="0"/>
                <a:cs typeface="Times New Roman" panose="02020603050405020304" pitchFamily="18" charset="0"/>
              </a:rPr>
              <a:t> C.. 2016. Recommender Systems the Textbook. Springer International Publishing.</a:t>
            </a:r>
          </a:p>
          <a:p>
            <a:pPr algn="just"/>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Machine Learning in Python, </a:t>
            </a:r>
            <a:r>
              <a:rPr lang="en-US" dirty="0" err="1">
                <a:latin typeface="Times New Roman" panose="02020603050405020304" pitchFamily="18" charset="0"/>
                <a:cs typeface="Times New Roman" panose="02020603050405020304" pitchFamily="18" charset="0"/>
              </a:rPr>
              <a:t>Pedregosa</a:t>
            </a:r>
            <a:r>
              <a:rPr lang="en-US" dirty="0">
                <a:latin typeface="Times New Roman" panose="02020603050405020304" pitchFamily="18" charset="0"/>
                <a:cs typeface="Times New Roman" panose="02020603050405020304" pitchFamily="18" charset="0"/>
              </a:rPr>
              <a:t> et al., JMLR 12, pp. 2825-2830, 2011</a:t>
            </a:r>
          </a:p>
          <a:p>
            <a:pPr algn="just"/>
            <a:r>
              <a:rPr lang="en-US" dirty="0">
                <a:latin typeface="Times New Roman" panose="02020603050405020304" pitchFamily="18" charset="0"/>
                <a:cs typeface="Times New Roman" panose="02020603050405020304" pitchFamily="18" charset="0"/>
              </a:rPr>
              <a:t>[12] http://millionsongdataset.com/ last accessed on 20.10.2022</a:t>
            </a:r>
          </a:p>
          <a:p>
            <a:pPr algn="just"/>
            <a:r>
              <a:rPr lang="en-US" dirty="0">
                <a:latin typeface="Times New Roman" panose="02020603050405020304" pitchFamily="18" charset="0"/>
                <a:cs typeface="Times New Roman" panose="02020603050405020304" pitchFamily="18" charset="0"/>
              </a:rPr>
              <a:t>[13] https://towardsdatascience.com/recommendation-systems-explained-a42fc60591ed </a:t>
            </a:r>
          </a:p>
          <a:p>
            <a:pPr algn="just"/>
            <a:r>
              <a:rPr lang="en-US" dirty="0">
                <a:latin typeface="Times New Roman" panose="02020603050405020304" pitchFamily="18" charset="0"/>
                <a:cs typeface="Times New Roman" panose="02020603050405020304" pitchFamily="18" charset="0"/>
              </a:rPr>
              <a:t>last accessed on 05.11.2022</a:t>
            </a:r>
          </a:p>
          <a:p>
            <a:pPr algn="just"/>
            <a:r>
              <a:rPr lang="en-US" dirty="0">
                <a:latin typeface="Times New Roman" panose="02020603050405020304" pitchFamily="18" charset="0"/>
                <a:cs typeface="Times New Roman" panose="02020603050405020304" pitchFamily="18" charset="0"/>
              </a:rPr>
              <a:t>[14] https://analyticsindiamag.com/a-guide-to-building-hybrid-recommendation-systems-for-beginners/   last accessed on 08.11.2022</a:t>
            </a:r>
          </a:p>
          <a:p>
            <a:pPr algn="just"/>
            <a:r>
              <a:rPr lang="en-US" dirty="0">
                <a:latin typeface="Times New Roman" panose="02020603050405020304" pitchFamily="18" charset="0"/>
                <a:cs typeface="Times New Roman" panose="02020603050405020304" pitchFamily="18" charset="0"/>
              </a:rPr>
              <a:t>[15] https://towardsdatascience.com/brief-on-recommender-systems-b86a1068a4dd last accessed on 12.12.2022</a:t>
            </a:r>
          </a:p>
          <a:p>
            <a:pPr algn="just"/>
            <a:r>
              <a:rPr lang="en-US" dirty="0">
                <a:latin typeface="Times New Roman" panose="02020603050405020304" pitchFamily="18" charset="0"/>
                <a:cs typeface="Times New Roman" panose="02020603050405020304" pitchFamily="18" charset="0"/>
              </a:rPr>
              <a:t>[16] https://www.tableau.com/learn/articles/datavisualization#:~:text=The%20importance%20 of%20data%20visualization,of%20their%20level%20of%20expertise.  last accessed on 21.12.2022</a:t>
            </a:r>
          </a:p>
          <a:p>
            <a:pPr algn="just"/>
            <a:r>
              <a:rPr lang="en-US" dirty="0">
                <a:latin typeface="Times New Roman" panose="02020603050405020304" pitchFamily="18" charset="0"/>
                <a:cs typeface="Times New Roman" panose="02020603050405020304" pitchFamily="18" charset="0"/>
              </a:rPr>
              <a:t> </a:t>
            </a: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746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304800" y="1600200"/>
            <a:ext cx="8686800" cy="4525963"/>
          </a:xfrm>
        </p:spPr>
        <p:txBody>
          <a:bodyPr>
            <a:normAutofit/>
          </a:bodyPr>
          <a:lstStyle/>
          <a:p>
            <a:pPr algn="just">
              <a:buNone/>
            </a:pPr>
            <a:r>
              <a:rPr lang="en-US" sz="2800" dirty="0">
                <a:latin typeface="Times New Roman" pitchFamily="18" charset="0"/>
                <a:cs typeface="Times New Roman" pitchFamily="18" charset="0"/>
              </a:rPr>
              <a:t>To build an efficient and enhanced recommendation system </a:t>
            </a:r>
          </a:p>
          <a:p>
            <a:pPr algn="just">
              <a:buNone/>
            </a:pPr>
            <a:r>
              <a:rPr lang="en-US" sz="2800" dirty="0">
                <a:latin typeface="Times New Roman" pitchFamily="18" charset="0"/>
                <a:cs typeface="Times New Roman" pitchFamily="18" charset="0"/>
              </a:rPr>
              <a:t>using an hybrid model.</a:t>
            </a:r>
          </a:p>
          <a:p>
            <a:pPr>
              <a:buNone/>
            </a:pPr>
            <a:endParaRPr lang="en-US" sz="2800" b="1" cap="small" dirty="0">
              <a:latin typeface="Times New Roman" pitchFamily="18" charset="0"/>
              <a:cs typeface="Times New Roman" pitchFamily="18" charset="0"/>
            </a:endParaRPr>
          </a:p>
          <a:p>
            <a:pPr lvl="1">
              <a:buNone/>
            </a:pPr>
            <a:endParaRPr lang="en-US" dirty="0"/>
          </a:p>
          <a:p>
            <a:pPr>
              <a:buNone/>
            </a:pPr>
            <a:endParaRPr lang="en-US" sz="2800" b="1" cap="small" dirty="0">
              <a:latin typeface="Times New Roman" pitchFamily="18" charset="0"/>
              <a:cs typeface="Times New Roman" pitchFamily="18" charset="0"/>
            </a:endParaRPr>
          </a:p>
          <a:p>
            <a:pPr lvl="1">
              <a:buNone/>
            </a:pPr>
            <a:endParaRPr lang="en-US" dirty="0"/>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01/23/2023</a:t>
            </a:r>
          </a:p>
        </p:txBody>
      </p:sp>
      <p:sp>
        <p:nvSpPr>
          <p:cNvPr id="6" name="Slide Number Placeholder 5"/>
          <p:cNvSpPr>
            <a:spLocks noGrp="1"/>
          </p:cNvSpPr>
          <p:nvPr>
            <p:ph type="sldNum" sz="quarter" idx="12"/>
          </p:nvPr>
        </p:nvSpPr>
        <p:spPr/>
        <p:txBody>
          <a:bodyPr/>
          <a:lstStyle/>
          <a:p>
            <a:fld id="{F0E1BE49-015A-4EC5-BD70-915B549BAA61}" type="slidenum">
              <a:rPr lang="en-US" smtClean="0"/>
              <a:pPr/>
              <a:t>3</a:t>
            </a:fld>
            <a:endParaRPr lang="en-US" dirty="0"/>
          </a:p>
        </p:txBody>
      </p:sp>
      <p:sp>
        <p:nvSpPr>
          <p:cNvPr id="7" name="Footer Placeholder 6"/>
          <p:cNvSpPr>
            <a:spLocks noGrp="1"/>
          </p:cNvSpPr>
          <p:nvPr>
            <p:ph type="ftr" sz="quarter" idx="11"/>
          </p:nvPr>
        </p:nvSpPr>
        <p:spPr>
          <a:xfrm>
            <a:off x="3124199" y="6356350"/>
            <a:ext cx="2929760" cy="370271"/>
          </a:xfrm>
        </p:spPr>
        <p:txBody>
          <a:bodyPr/>
          <a:lstStyle/>
          <a:p>
            <a:r>
              <a:rPr lang="en-US" dirty="0"/>
              <a:t>VIT Vellore</a:t>
            </a:r>
          </a:p>
        </p:txBody>
      </p:sp>
    </p:spTree>
    <p:extLst>
      <p:ext uri="{BB962C8B-B14F-4D97-AF65-F5344CB8AC3E}">
        <p14:creationId xmlns:p14="http://schemas.microsoft.com/office/powerpoint/2010/main" val="1815785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1/20/2023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30</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9" name="Rectangle 8">
            <a:extLst>
              <a:ext uri="{FF2B5EF4-FFF2-40B4-BE49-F238E27FC236}">
                <a16:creationId xmlns:a16="http://schemas.microsoft.com/office/drawing/2014/main" id="{38A6D481-5112-4D73-9FF9-59D71F18CE2D}"/>
              </a:ext>
            </a:extLst>
          </p:cNvPr>
          <p:cNvSpPr/>
          <p:nvPr/>
        </p:nvSpPr>
        <p:spPr>
          <a:xfrm>
            <a:off x="457200" y="1676400"/>
            <a:ext cx="8077200" cy="2158348"/>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[17] https://towardsdatascience.com/recommender-system-singular-value-decomposition-svd-truncated-svd-97096338f361 last accessed on 08.01.2023</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[18] https://www.capitalone.com/tech/machine-learning/understanding-tf-idf/ last accessed on 08.01.2023</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[19] https://en.wikipedia.org/wiki/Cosine_similarity last accessed on 08.01.2023</a:t>
            </a:r>
          </a:p>
          <a:p>
            <a:pPr>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68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a:latin typeface="Times New Roman" pitchFamily="18" charset="0"/>
                <a:cs typeface="Times New Roman" pitchFamily="18" charset="0"/>
              </a:rPr>
              <a:t>Queries</a:t>
            </a:r>
          </a:p>
        </p:txBody>
      </p:sp>
      <p:sp>
        <p:nvSpPr>
          <p:cNvPr id="4" name="Date Placeholder 3"/>
          <p:cNvSpPr>
            <a:spLocks noGrp="1"/>
          </p:cNvSpPr>
          <p:nvPr>
            <p:ph type="dt" sz="half" idx="10"/>
          </p:nvPr>
        </p:nvSpPr>
        <p:spPr/>
        <p:txBody>
          <a:bodyPr/>
          <a:lstStyle/>
          <a:p>
            <a:fld id="{479DFA07-16AE-4517-A12F-27AD3C13A7CF}"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dirty="0"/>
              <a:t>VIT Vellore</a:t>
            </a:r>
          </a:p>
        </p:txBody>
      </p:sp>
      <p:sp>
        <p:nvSpPr>
          <p:cNvPr id="6" name="Slide Number Placeholder 5"/>
          <p:cNvSpPr>
            <a:spLocks noGrp="1"/>
          </p:cNvSpPr>
          <p:nvPr>
            <p:ph type="sldNum" sz="quarter" idx="12"/>
          </p:nvPr>
        </p:nvSpPr>
        <p:spPr/>
        <p:txBody>
          <a:bodyPr/>
          <a:lstStyle/>
          <a:p>
            <a:fld id="{F0E1BE49-015A-4EC5-BD70-915B549BAA61}"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64DA806F-7E0B-499C-AD43-E0F3252B536F}"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dirty="0"/>
              <a:t>VIT Vellore</a:t>
            </a:r>
          </a:p>
        </p:txBody>
      </p:sp>
      <p:sp>
        <p:nvSpPr>
          <p:cNvPr id="6" name="Slide Number Placeholder 5"/>
          <p:cNvSpPr>
            <a:spLocks noGrp="1"/>
          </p:cNvSpPr>
          <p:nvPr>
            <p:ph type="sldNum" sz="quarter" idx="12"/>
          </p:nvPr>
        </p:nvSpPr>
        <p:spPr/>
        <p:txBody>
          <a:bodyPr/>
          <a:lstStyle/>
          <a:p>
            <a:fld id="{F0E1BE49-015A-4EC5-BD70-915B549BAA61}" type="slidenum">
              <a:rPr lang="en-US" smtClean="0"/>
              <a:pPr/>
              <a:t>32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600200"/>
            <a:ext cx="8077200" cy="4525963"/>
          </a:xfrm>
        </p:spPr>
        <p:txBody>
          <a:bodyPr>
            <a:normAutofit/>
          </a:bodyPr>
          <a:lstStyle/>
          <a:p>
            <a:pPr algn="just">
              <a:buNone/>
            </a:pPr>
            <a:endParaRPr lang="en-US" sz="2800" dirty="0"/>
          </a:p>
          <a:p>
            <a:pPr algn="just">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6F54C7CC-A9D2-4E38-BDE5-DAD28452DC5E}"/>
              </a:ext>
            </a:extLst>
          </p:cNvPr>
          <p:cNvSpPr txBox="1">
            <a:spLocks/>
          </p:cNvSpPr>
          <p:nvPr/>
        </p:nvSpPr>
        <p:spPr>
          <a:xfrm>
            <a:off x="228600" y="1449387"/>
            <a:ext cx="8686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400" dirty="0">
                <a:latin typeface="Times New Roman" panose="02020603050405020304" pitchFamily="18" charset="0"/>
                <a:cs typeface="Times New Roman" panose="02020603050405020304" pitchFamily="18" charset="0"/>
              </a:rPr>
              <a:t>Recommendation systems </a:t>
            </a:r>
          </a:p>
          <a:p>
            <a:pPr algn="just"/>
            <a:r>
              <a:rPr lang="en-IN" sz="2400" dirty="0">
                <a:latin typeface="Times New Roman" panose="02020603050405020304" pitchFamily="18" charset="0"/>
                <a:cs typeface="Times New Roman" panose="02020603050405020304" pitchFamily="18" charset="0"/>
              </a:rPr>
              <a:t>People provide recommendations as inputs, which the system then aggregates and directs to appropriate recipients. </a:t>
            </a:r>
          </a:p>
          <a:p>
            <a:pPr algn="just"/>
            <a:r>
              <a:rPr lang="en-IN" sz="2400" dirty="0">
                <a:latin typeface="Times New Roman" panose="02020603050405020304" pitchFamily="18" charset="0"/>
                <a:cs typeface="Times New Roman" panose="02020603050405020304" pitchFamily="18" charset="0"/>
              </a:rPr>
              <a:t>Major domains</a:t>
            </a:r>
          </a:p>
          <a:p>
            <a:pPr algn="just"/>
            <a:r>
              <a:rPr lang="en-IN" sz="2400" dirty="0">
                <a:latin typeface="Times New Roman" panose="02020603050405020304" pitchFamily="18" charset="0"/>
                <a:cs typeface="Times New Roman" panose="02020603050405020304" pitchFamily="18" charset="0"/>
              </a:rPr>
              <a:t>Movie </a:t>
            </a:r>
          </a:p>
          <a:p>
            <a:pPr algn="just"/>
            <a:r>
              <a:rPr lang="en-IN" sz="2400" dirty="0">
                <a:latin typeface="Times New Roman" panose="02020603050405020304" pitchFamily="18" charset="0"/>
                <a:cs typeface="Times New Roman" panose="02020603050405020304" pitchFamily="18" charset="0"/>
              </a:rPr>
              <a:t>Music</a:t>
            </a:r>
          </a:p>
          <a:p>
            <a:pPr algn="just"/>
            <a:r>
              <a:rPr lang="en-IN" sz="2400" dirty="0">
                <a:latin typeface="Times New Roman" panose="02020603050405020304" pitchFamily="18" charset="0"/>
                <a:cs typeface="Times New Roman" panose="02020603050405020304" pitchFamily="18" charset="0"/>
              </a:rPr>
              <a:t>news </a:t>
            </a:r>
          </a:p>
          <a:p>
            <a:pPr algn="just"/>
            <a:r>
              <a:rPr lang="en-IN" sz="2400" dirty="0">
                <a:latin typeface="Times New Roman" panose="02020603050405020304" pitchFamily="18" charset="0"/>
                <a:cs typeface="Times New Roman" panose="02020603050405020304" pitchFamily="18" charset="0"/>
              </a:rPr>
              <a:t>hotel</a:t>
            </a:r>
          </a:p>
          <a:p>
            <a:pPr algn="just"/>
            <a:r>
              <a:rPr lang="en-IN" sz="2400" dirty="0">
                <a:latin typeface="Times New Roman" panose="02020603050405020304" pitchFamily="18" charset="0"/>
                <a:cs typeface="Times New Roman" panose="02020603050405020304" pitchFamily="18" charset="0"/>
              </a:rPr>
              <a:t>book</a:t>
            </a:r>
          </a:p>
          <a:p>
            <a:pPr algn="just"/>
            <a:r>
              <a:rPr lang="en-IN" sz="2400" dirty="0">
                <a:latin typeface="Times New Roman" panose="02020603050405020304" pitchFamily="18" charset="0"/>
                <a:cs typeface="Times New Roman" panose="02020603050405020304" pitchFamily="18" charset="0"/>
              </a:rPr>
              <a:t>e-commerce and many other areas.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78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600200"/>
            <a:ext cx="8686800" cy="4525963"/>
          </a:xfrm>
        </p:spPr>
        <p:txBody>
          <a:bodyPr>
            <a:normAutofit/>
          </a:bodyPr>
          <a:lstStyle/>
          <a:p>
            <a:pPr algn="just"/>
            <a:r>
              <a:rPr lang="en-US" sz="2800" dirty="0">
                <a:latin typeface="Times New Roman" pitchFamily="18" charset="0"/>
                <a:cs typeface="Times New Roman" pitchFamily="18" charset="0"/>
              </a:rPr>
              <a:t>There are mainly 3 types of recommendation system models</a:t>
            </a:r>
          </a:p>
          <a:p>
            <a:pPr marL="0" indent="0" algn="just">
              <a:buNone/>
            </a:pPr>
            <a:endParaRPr lang="en-US" sz="28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Collaborative Recommendation System</a:t>
            </a:r>
          </a:p>
          <a:p>
            <a:pPr marL="457200" lvl="1" indent="0" algn="just">
              <a:buNone/>
            </a:pP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Content Based Recommendation System</a:t>
            </a:r>
          </a:p>
          <a:p>
            <a:pPr marL="457200" lvl="1" indent="0" algn="just">
              <a:buNone/>
            </a:pP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Hybrid Recommendation system</a:t>
            </a: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181578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Collaborative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06B3B861-46D0-4D38-8CDA-198505D26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2127699"/>
            <a:ext cx="3276600" cy="4113558"/>
          </a:xfrm>
          <a:prstGeom prst="rect">
            <a:avLst/>
          </a:prstGeom>
        </p:spPr>
      </p:pic>
    </p:spTree>
    <p:extLst>
      <p:ext uri="{BB962C8B-B14F-4D97-AF65-F5344CB8AC3E}">
        <p14:creationId xmlns:p14="http://schemas.microsoft.com/office/powerpoint/2010/main" val="31002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Content Based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00724B21-2341-4231-8D62-10ECEC25C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190" y="2133600"/>
            <a:ext cx="2894610" cy="3714750"/>
          </a:xfrm>
          <a:prstGeom prst="rect">
            <a:avLst/>
          </a:prstGeom>
        </p:spPr>
      </p:pic>
    </p:spTree>
    <p:extLst>
      <p:ext uri="{BB962C8B-B14F-4D97-AF65-F5344CB8AC3E}">
        <p14:creationId xmlns:p14="http://schemas.microsoft.com/office/powerpoint/2010/main" val="23485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Hybrid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E244FCE9-9DC4-4C45-98D9-C882209FB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7086600" cy="3076575"/>
          </a:xfrm>
          <a:prstGeom prst="rect">
            <a:avLst/>
          </a:prstGeom>
        </p:spPr>
      </p:pic>
    </p:spTree>
    <p:extLst>
      <p:ext uri="{BB962C8B-B14F-4D97-AF65-F5344CB8AC3E}">
        <p14:creationId xmlns:p14="http://schemas.microsoft.com/office/powerpoint/2010/main" val="183462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1/20/2023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39014301"/>
              </p:ext>
            </p:extLst>
          </p:nvPr>
        </p:nvGraphicFramePr>
        <p:xfrm>
          <a:off x="330609" y="1583659"/>
          <a:ext cx="8482782" cy="4650943"/>
        </p:xfrm>
        <a:graphic>
          <a:graphicData uri="http://schemas.openxmlformats.org/drawingml/2006/table">
            <a:tbl>
              <a:tblPr firstRow="1" firstCol="1" bandRow="1">
                <a:tableStyleId>{5940675A-B579-460E-94D1-54222C63F5DA}</a:tableStyleId>
              </a:tblPr>
              <a:tblGrid>
                <a:gridCol w="2159579">
                  <a:extLst>
                    <a:ext uri="{9D8B030D-6E8A-4147-A177-3AD203B41FA5}">
                      <a16:colId xmlns:a16="http://schemas.microsoft.com/office/drawing/2014/main" val="20000"/>
                    </a:ext>
                  </a:extLst>
                </a:gridCol>
                <a:gridCol w="2081813">
                  <a:extLst>
                    <a:ext uri="{9D8B030D-6E8A-4147-A177-3AD203B41FA5}">
                      <a16:colId xmlns:a16="http://schemas.microsoft.com/office/drawing/2014/main" val="20001"/>
                    </a:ext>
                  </a:extLst>
                </a:gridCol>
                <a:gridCol w="2120695">
                  <a:extLst>
                    <a:ext uri="{9D8B030D-6E8A-4147-A177-3AD203B41FA5}">
                      <a16:colId xmlns:a16="http://schemas.microsoft.com/office/drawing/2014/main" val="20002"/>
                    </a:ext>
                  </a:extLst>
                </a:gridCol>
                <a:gridCol w="2120695">
                  <a:extLst>
                    <a:ext uri="{9D8B030D-6E8A-4147-A177-3AD203B41FA5}">
                      <a16:colId xmlns:a16="http://schemas.microsoft.com/office/drawing/2014/main" val="20003"/>
                    </a:ext>
                  </a:extLst>
                </a:gridCol>
              </a:tblGrid>
              <a:tr h="261290">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r>
                        <a:rPr lang="en-US" sz="1400" b="1" baseline="0" dirty="0">
                          <a:effectLst/>
                          <a:latin typeface="Times New Roman" pitchFamily="18" charset="0"/>
                          <a:cs typeface="Times New Roman" pitchFamily="18" charset="0"/>
                        </a:rPr>
                        <a:t> &amp; Year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dirty="0">
                          <a:effectLst/>
                          <a:latin typeface="Times New Roman" pitchFamily="18" charset="0"/>
                          <a:ea typeface="Times New Roman" panose="02020603050405020304" pitchFamily="18" charset="0"/>
                          <a:cs typeface="Times New Roman" pitchFamily="18" charset="0"/>
                        </a:rPr>
                        <a:t>Adopted</a:t>
                      </a:r>
                      <a:r>
                        <a:rPr lang="en-IN" sz="1400" b="1" baseline="0" dirty="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1448489">
                <a:tc>
                  <a:txBody>
                    <a:bodyPr/>
                    <a:lstStyle/>
                    <a:p>
                      <a:pPr algn="just">
                        <a:lnSpc>
                          <a:spcPct val="150000"/>
                        </a:lnSpc>
                        <a:spcAft>
                          <a:spcPts val="0"/>
                        </a:spcAft>
                      </a:pPr>
                      <a:r>
                        <a:rPr lang="en-US" sz="1400" i="0" dirty="0">
                          <a:effectLst/>
                          <a:latin typeface="Times New Roman" pitchFamily="18" charset="0"/>
                          <a:cs typeface="Times New Roman" pitchFamily="18" charset="0"/>
                        </a:rPr>
                        <a:t>Ashish Patel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(2018)</a:t>
                      </a:r>
                    </a:p>
                  </a:txBody>
                  <a:tcPr marL="68580" marR="68580" marT="0" marB="0"/>
                </a:tc>
                <a:tc>
                  <a:txBody>
                    <a:bodyPr/>
                    <a:lstStyle/>
                    <a:p>
                      <a:pPr algn="l">
                        <a:lnSpc>
                          <a:spcPct val="115000"/>
                        </a:lnSpc>
                        <a:spcAft>
                          <a:spcPts val="0"/>
                        </a:spcAft>
                      </a:pPr>
                      <a:r>
                        <a:rPr lang="en-IN" sz="1400" dirty="0">
                          <a:effectLst/>
                          <a:latin typeface="Times New Roman" pitchFamily="18" charset="0"/>
                          <a:ea typeface="Times New Roman" panose="02020603050405020304" pitchFamily="18" charset="0"/>
                          <a:cs typeface="Times New Roman" pitchFamily="18" charset="0"/>
                        </a:rPr>
                        <a:t>incremental regression tree model and graph approach</a:t>
                      </a:r>
                    </a:p>
                  </a:txBody>
                  <a:tcPr marL="68580" marR="68580" marT="0" marB="0"/>
                </a:tc>
                <a:tc>
                  <a:txBody>
                    <a:bodyPr/>
                    <a:lstStyle/>
                    <a:p>
                      <a:pPr marL="285750" lvl="0" indent="-285750" algn="just">
                        <a:lnSpc>
                          <a:spcPct val="150000"/>
                        </a:lnSpc>
                        <a:spcAft>
                          <a:spcPts val="0"/>
                        </a:spcAft>
                        <a:buFont typeface="Wingdings" panose="05000000000000000000" pitchFamily="2" charset="2"/>
                        <a:buChar char="v"/>
                      </a:pPr>
                      <a:r>
                        <a:rPr lang="en-IN" sz="1400" dirty="0">
                          <a:effectLst/>
                          <a:latin typeface="Times New Roman" pitchFamily="18" charset="0"/>
                          <a:cs typeface="Times New Roman" pitchFamily="18" charset="0"/>
                        </a:rPr>
                        <a:t>Minimal error</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cs typeface="Times New Roman" pitchFamily="18" charset="0"/>
                        </a:rPr>
                        <a:t>heavily rely on client-server architecture which needs users to be online to get recommendations.</a:t>
                      </a:r>
                      <a:endParaRPr lang="en-GB" sz="14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1"/>
                  </a:ext>
                </a:extLst>
              </a:tr>
              <a:tr h="854889">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400" dirty="0">
                          <a:effectLst/>
                          <a:latin typeface="Times New Roman" pitchFamily="18" charset="0"/>
                          <a:ea typeface="Times New Roman" panose="02020603050405020304" pitchFamily="18" charset="0"/>
                          <a:cs typeface="Times New Roman" pitchFamily="18" charset="0"/>
                        </a:rPr>
                        <a:t>Elena Shakirova (2017)</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just">
                        <a:lnSpc>
                          <a:spcPct val="150000"/>
                        </a:lnSpc>
                        <a:spcAft>
                          <a:spcPts val="0"/>
                        </a:spcAft>
                      </a:pPr>
                      <a:r>
                        <a:rPr lang="en-US" sz="1400" dirty="0">
                          <a:effectLst/>
                          <a:latin typeface="Times New Roman" pitchFamily="18" charset="0"/>
                          <a:ea typeface="Times New Roman" panose="02020603050405020304" pitchFamily="18" charset="0"/>
                          <a:cs typeface="Times New Roman" pitchFamily="18" charset="0"/>
                        </a:rPr>
                        <a:t>collaborative filtering methods &amp; evaluation metrics</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GB" sz="1400" dirty="0">
                          <a:effectLst/>
                          <a:latin typeface="Times New Roman" pitchFamily="18" charset="0"/>
                          <a:cs typeface="Times New Roman" pitchFamily="18" charset="0"/>
                        </a:rPr>
                        <a:t>High recall</a:t>
                      </a:r>
                      <a:endParaRPr lang="en-IN" sz="1400" dirty="0">
                        <a:effectLst/>
                        <a:latin typeface="Times New Roman" pitchFamily="18" charset="0"/>
                        <a:cs typeface="Times New Roman" pitchFamily="18" charset="0"/>
                      </a:endParaRPr>
                    </a:p>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cs typeface="Times New Roman" pitchFamily="18" charset="0"/>
                        </a:rPr>
                        <a:t>Reduced error</a:t>
                      </a:r>
                      <a:endParaRPr lang="en-IN" sz="14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0"/>
                        </a:spcAft>
                        <a:buFont typeface="Wingdings" panose="05000000000000000000" pitchFamily="2" charset="2"/>
                        <a:buChar char=""/>
                      </a:pP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Cold start</a:t>
                      </a:r>
                    </a:p>
                  </a:txBody>
                  <a:tcPr marL="68580" marR="68580" marT="0" marB="0"/>
                </a:tc>
                <a:extLst>
                  <a:ext uri="{0D108BD9-81ED-4DB2-BD59-A6C34878D82A}">
                    <a16:rowId xmlns:a16="http://schemas.microsoft.com/office/drawing/2014/main" val="10002"/>
                  </a:ext>
                </a:extLst>
              </a:tr>
              <a:tr h="643583">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Xixi</a:t>
                      </a:r>
                      <a:r>
                        <a:rPr lang="en-IN" sz="1400" dirty="0">
                          <a:effectLst/>
                          <a:latin typeface="Times New Roman" pitchFamily="18" charset="0"/>
                          <a:ea typeface="Times New Roman" panose="02020603050405020304" pitchFamily="18" charset="0"/>
                          <a:cs typeface="Times New Roman" pitchFamily="18" charset="0"/>
                        </a:rPr>
                        <a:t> Li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(2017)</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weighted similarity </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Reduced error</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rationality needs to be further improved</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3"/>
                  </a:ext>
                </a:extLst>
              </a:tr>
              <a:tr h="1151689">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M.Sunitha</a:t>
                      </a:r>
                      <a:r>
                        <a:rPr lang="en-IN" sz="1400" dirty="0">
                          <a:effectLst/>
                          <a:latin typeface="Times New Roman" pitchFamily="18" charset="0"/>
                          <a:ea typeface="Times New Roman" panose="02020603050405020304" pitchFamily="18" charset="0"/>
                          <a:cs typeface="Times New Roman" pitchFamily="18" charset="0"/>
                        </a:rPr>
                        <a:t>  </a:t>
                      </a:r>
                      <a:r>
                        <a:rPr lang="en-US" sz="1400" i="1" dirty="0">
                          <a:effectLst/>
                          <a:latin typeface="Times New Roman" pitchFamily="18" charset="0"/>
                          <a:cs typeface="Times New Roman" pitchFamily="18" charset="0"/>
                        </a:rPr>
                        <a:t>et al. </a:t>
                      </a:r>
                      <a:r>
                        <a:rPr lang="en-IN" sz="1400" dirty="0">
                          <a:effectLst/>
                          <a:latin typeface="Times New Roman" pitchFamily="18" charset="0"/>
                          <a:ea typeface="Times New Roman" panose="02020603050405020304" pitchFamily="18" charset="0"/>
                          <a:cs typeface="Times New Roman" pitchFamily="18" charset="0"/>
                        </a:rPr>
                        <a:t>(2014)</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clustering and association mining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Avoid Cold start</a:t>
                      </a:r>
                    </a:p>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Improves quality of recommendation</a:t>
                      </a:r>
                    </a:p>
                    <a:p>
                      <a:pPr marL="342900" lvl="0" indent="-342900" algn="just">
                        <a:lnSpc>
                          <a:spcPct val="150000"/>
                        </a:lnSpc>
                        <a:spcAft>
                          <a:spcPts val="0"/>
                        </a:spcAft>
                        <a:buFont typeface="Wingdings" panose="05000000000000000000" pitchFamily="2" charset="2"/>
                        <a:buChar char=""/>
                      </a:pP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High Execution time</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0542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13100</TotalTime>
  <Words>1577</Words>
  <Application>Microsoft Office PowerPoint</Application>
  <PresentationFormat>On-screen Show (4:3)</PresentationFormat>
  <Paragraphs>420</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vt:lpstr>
      <vt:lpstr>Times New Roman</vt:lpstr>
      <vt:lpstr>Wingdings</vt:lpstr>
      <vt:lpstr>Office Theme</vt:lpstr>
      <vt:lpstr>PowerPoint Presentation</vt:lpstr>
      <vt:lpstr>CONTENTS</vt:lpstr>
      <vt:lpstr>OBJECTIVE</vt:lpstr>
      <vt:lpstr>INTRODUCTION</vt:lpstr>
      <vt:lpstr>INTRODUCTION</vt:lpstr>
      <vt:lpstr>INTRODUCTION</vt:lpstr>
      <vt:lpstr>INTRODUCTION</vt:lpstr>
      <vt:lpstr>INTRODUCTION</vt:lpstr>
      <vt:lpstr>LITERATURE  SURVEY</vt:lpstr>
      <vt:lpstr>LITERATURE  SURVEY</vt:lpstr>
      <vt:lpstr>PROBLEM STATEMENT</vt:lpstr>
      <vt:lpstr>Proposed System</vt:lpstr>
      <vt:lpstr>Dataset</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Summary</vt:lpstr>
      <vt:lpstr>References</vt:lpstr>
      <vt:lpstr>References</vt:lpstr>
      <vt:lpstr>References</vt:lpstr>
      <vt:lpstr>References</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WEKA</dc:title>
  <dc:creator>admin</dc:creator>
  <cp:lastModifiedBy>AMAN KUMAR SHARMA</cp:lastModifiedBy>
  <cp:revision>361</cp:revision>
  <dcterms:created xsi:type="dcterms:W3CDTF">2013-06-01T01:30:20Z</dcterms:created>
  <dcterms:modified xsi:type="dcterms:W3CDTF">2023-01-20T17:27:16Z</dcterms:modified>
</cp:coreProperties>
</file>