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373" r:id="rId2"/>
    <p:sldId id="261" r:id="rId3"/>
    <p:sldId id="443" r:id="rId4"/>
    <p:sldId id="494" r:id="rId5"/>
    <p:sldId id="496" r:id="rId6"/>
    <p:sldId id="436" r:id="rId7"/>
    <p:sldId id="527" r:id="rId8"/>
    <p:sldId id="528" r:id="rId9"/>
    <p:sldId id="530" r:id="rId10"/>
    <p:sldId id="519" r:id="rId11"/>
    <p:sldId id="439" r:id="rId12"/>
    <p:sldId id="437" r:id="rId13"/>
    <p:sldId id="474" r:id="rId14"/>
    <p:sldId id="529" r:id="rId15"/>
    <p:sldId id="526" r:id="rId16"/>
    <p:sldId id="517" r:id="rId17"/>
    <p:sldId id="500" r:id="rId18"/>
    <p:sldId id="407" r:id="rId19"/>
    <p:sldId id="508" r:id="rId20"/>
    <p:sldId id="411" r:id="rId21"/>
    <p:sldId id="300"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084BA-237E-42BD-85D9-66055BD20A4C}" v="3" dt="2022-11-18T12:20:15.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78046" autoAdjust="0"/>
  </p:normalViewPr>
  <p:slideViewPr>
    <p:cSldViewPr>
      <p:cViewPr varScale="1">
        <p:scale>
          <a:sx n="67" d="100"/>
          <a:sy n="67" d="100"/>
        </p:scale>
        <p:origin x="1886" y="67"/>
      </p:cViewPr>
      <p:guideLst>
        <p:guide orient="horz" pos="2160"/>
        <p:guide pos="2880"/>
      </p:guideLst>
    </p:cSldViewPr>
  </p:slideViewPr>
  <p:notesTextViewPr>
    <p:cViewPr>
      <p:scale>
        <a:sx n="150" d="100"/>
        <a:sy n="15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sarathy G" userId="7165685f1c32637c" providerId="LiveId" clId="{ADD084BA-237E-42BD-85D9-66055BD20A4C}"/>
    <pc:docChg chg="undo custSel addSld delSld modSld">
      <pc:chgData name="Parthasarathy G" userId="7165685f1c32637c" providerId="LiveId" clId="{ADD084BA-237E-42BD-85D9-66055BD20A4C}" dt="2022-11-18T12:28:17.869" v="824" actId="2696"/>
      <pc:docMkLst>
        <pc:docMk/>
      </pc:docMkLst>
      <pc:sldChg chg="modSp mod">
        <pc:chgData name="Parthasarathy G" userId="7165685f1c32637c" providerId="LiveId" clId="{ADD084BA-237E-42BD-85D9-66055BD20A4C}" dt="2022-11-18T12:23:35.246" v="731" actId="20577"/>
        <pc:sldMkLst>
          <pc:docMk/>
          <pc:sldMk cId="0" sldId="261"/>
        </pc:sldMkLst>
        <pc:spChg chg="mod">
          <ac:chgData name="Parthasarathy G" userId="7165685f1c32637c" providerId="LiveId" clId="{ADD084BA-237E-42BD-85D9-66055BD20A4C}" dt="2022-11-18T12:23:35.246" v="731" actId="20577"/>
          <ac:spMkLst>
            <pc:docMk/>
            <pc:sldMk cId="0" sldId="261"/>
            <ac:spMk id="2" creationId="{00000000-0000-0000-0000-000000000000}"/>
          </ac:spMkLst>
        </pc:spChg>
        <pc:spChg chg="mod">
          <ac:chgData name="Parthasarathy G" userId="7165685f1c32637c" providerId="LiveId" clId="{ADD084BA-237E-42BD-85D9-66055BD20A4C}" dt="2022-11-18T12:23:30.632" v="728" actId="6549"/>
          <ac:spMkLst>
            <pc:docMk/>
            <pc:sldMk cId="0" sldId="261"/>
            <ac:spMk id="3" creationId="{00000000-0000-0000-0000-000000000000}"/>
          </ac:spMkLst>
        </pc:spChg>
      </pc:sldChg>
      <pc:sldChg chg="del">
        <pc:chgData name="Parthasarathy G" userId="7165685f1c32637c" providerId="LiveId" clId="{ADD084BA-237E-42BD-85D9-66055BD20A4C}" dt="2022-11-18T12:24:27.243" v="736" actId="47"/>
        <pc:sldMkLst>
          <pc:docMk/>
          <pc:sldMk cId="0" sldId="310"/>
        </pc:sldMkLst>
      </pc:sldChg>
      <pc:sldChg chg="addSp delSp modSp mod">
        <pc:chgData name="Parthasarathy G" userId="7165685f1c32637c" providerId="LiveId" clId="{ADD084BA-237E-42BD-85D9-66055BD20A4C}" dt="2022-11-18T12:22:35.488" v="689" actId="27636"/>
        <pc:sldMkLst>
          <pc:docMk/>
          <pc:sldMk cId="1838596539" sldId="373"/>
        </pc:sldMkLst>
        <pc:spChg chg="del mod">
          <ac:chgData name="Parthasarathy G" userId="7165685f1c32637c" providerId="LiveId" clId="{ADD084BA-237E-42BD-85D9-66055BD20A4C}" dt="2022-11-18T12:20:26.080" v="7" actId="21"/>
          <ac:spMkLst>
            <pc:docMk/>
            <pc:sldMk cId="1838596539" sldId="373"/>
            <ac:spMk id="2" creationId="{00000000-0000-0000-0000-000000000000}"/>
          </ac:spMkLst>
        </pc:spChg>
        <pc:spChg chg="del mod">
          <ac:chgData name="Parthasarathy G" userId="7165685f1c32637c" providerId="LiveId" clId="{ADD084BA-237E-42BD-85D9-66055BD20A4C}" dt="2022-11-18T12:21:10.557" v="15" actId="21"/>
          <ac:spMkLst>
            <pc:docMk/>
            <pc:sldMk cId="1838596539" sldId="373"/>
            <ac:spMk id="3" creationId="{00000000-0000-0000-0000-000000000000}"/>
          </ac:spMkLst>
        </pc:spChg>
        <pc:spChg chg="mod">
          <ac:chgData name="Parthasarathy G" userId="7165685f1c32637c" providerId="LiveId" clId="{ADD084BA-237E-42BD-85D9-66055BD20A4C}" dt="2022-11-18T12:20:48.304" v="13" actId="20577"/>
          <ac:spMkLst>
            <pc:docMk/>
            <pc:sldMk cId="1838596539" sldId="373"/>
            <ac:spMk id="8" creationId="{00000000-0000-0000-0000-000000000000}"/>
          </ac:spMkLst>
        </pc:spChg>
        <pc:spChg chg="mod">
          <ac:chgData name="Parthasarathy G" userId="7165685f1c32637c" providerId="LiveId" clId="{ADD084BA-237E-42BD-85D9-66055BD20A4C}" dt="2022-11-18T12:22:35.488" v="689" actId="27636"/>
          <ac:spMkLst>
            <pc:docMk/>
            <pc:sldMk cId="1838596539" sldId="373"/>
            <ac:spMk id="9" creationId="{00000000-0000-0000-0000-000000000000}"/>
          </ac:spMkLst>
        </pc:spChg>
        <pc:spChg chg="mod">
          <ac:chgData name="Parthasarathy G" userId="7165685f1c32637c" providerId="LiveId" clId="{ADD084BA-237E-42BD-85D9-66055BD20A4C}" dt="2022-11-18T12:22:14.049" v="682" actId="20577"/>
          <ac:spMkLst>
            <pc:docMk/>
            <pc:sldMk cId="1838596539" sldId="373"/>
            <ac:spMk id="10" creationId="{00000000-0000-0000-0000-000000000000}"/>
          </ac:spMkLst>
        </pc:spChg>
        <pc:spChg chg="add del mod">
          <ac:chgData name="Parthasarathy G" userId="7165685f1c32637c" providerId="LiveId" clId="{ADD084BA-237E-42BD-85D9-66055BD20A4C}" dt="2022-11-18T12:21:49.332" v="640" actId="21"/>
          <ac:spMkLst>
            <pc:docMk/>
            <pc:sldMk cId="1838596539" sldId="373"/>
            <ac:spMk id="11" creationId="{87CDA1F7-10E8-CBF3-E9A2-B72951F90A0A}"/>
          </ac:spMkLst>
        </pc:spChg>
        <pc:picChg chg="add del">
          <ac:chgData name="Parthasarathy G" userId="7165685f1c32637c" providerId="LiveId" clId="{ADD084BA-237E-42BD-85D9-66055BD20A4C}" dt="2022-11-18T12:20:12.171" v="4"/>
          <ac:picMkLst>
            <pc:docMk/>
            <pc:sldMk cId="1838596539" sldId="373"/>
            <ac:picMk id="5" creationId="{5A49051A-5D42-B268-D35A-D983DE131F6C}"/>
          </ac:picMkLst>
        </pc:picChg>
        <pc:picChg chg="add mod">
          <ac:chgData name="Parthasarathy G" userId="7165685f1c32637c" providerId="LiveId" clId="{ADD084BA-237E-42BD-85D9-66055BD20A4C}" dt="2022-11-18T12:20:28.178" v="8" actId="1076"/>
          <ac:picMkLst>
            <pc:docMk/>
            <pc:sldMk cId="1838596539" sldId="373"/>
            <ac:picMk id="6" creationId="{10046023-D330-878B-0947-CBB21716121E}"/>
          </ac:picMkLst>
        </pc:picChg>
      </pc:sldChg>
      <pc:sldChg chg="delSp modSp mod">
        <pc:chgData name="Parthasarathy G" userId="7165685f1c32637c" providerId="LiveId" clId="{ADD084BA-237E-42BD-85D9-66055BD20A4C}" dt="2022-11-18T12:24:56.385" v="741" actId="6549"/>
        <pc:sldMkLst>
          <pc:docMk/>
          <pc:sldMk cId="2257644697" sldId="437"/>
        </pc:sldMkLst>
        <pc:spChg chg="mod">
          <ac:chgData name="Parthasarathy G" userId="7165685f1c32637c" providerId="LiveId" clId="{ADD084BA-237E-42BD-85D9-66055BD20A4C}" dt="2022-11-18T12:24:56.385" v="741" actId="6549"/>
          <ac:spMkLst>
            <pc:docMk/>
            <pc:sldMk cId="2257644697" sldId="437"/>
            <ac:spMk id="10" creationId="{00000000-0000-0000-0000-000000000000}"/>
          </ac:spMkLst>
        </pc:spChg>
        <pc:picChg chg="del">
          <ac:chgData name="Parthasarathy G" userId="7165685f1c32637c" providerId="LiveId" clId="{ADD084BA-237E-42BD-85D9-66055BD20A4C}" dt="2022-11-18T12:24:51.920" v="740" actId="478"/>
          <ac:picMkLst>
            <pc:docMk/>
            <pc:sldMk cId="2257644697" sldId="437"/>
            <ac:picMk id="8" creationId="{00000000-0000-0000-0000-000000000000}"/>
          </ac:picMkLst>
        </pc:picChg>
      </pc:sldChg>
      <pc:sldChg chg="modSp mod">
        <pc:chgData name="Parthasarathy G" userId="7165685f1c32637c" providerId="LiveId" clId="{ADD084BA-237E-42BD-85D9-66055BD20A4C}" dt="2022-11-18T12:23:52.239" v="733" actId="6549"/>
        <pc:sldMkLst>
          <pc:docMk/>
          <pc:sldMk cId="1815785480" sldId="443"/>
        </pc:sldMkLst>
        <pc:spChg chg="mod">
          <ac:chgData name="Parthasarathy G" userId="7165685f1c32637c" providerId="LiveId" clId="{ADD084BA-237E-42BD-85D9-66055BD20A4C}" dt="2022-11-18T12:23:52.239" v="733" actId="6549"/>
          <ac:spMkLst>
            <pc:docMk/>
            <pc:sldMk cId="1815785480" sldId="443"/>
            <ac:spMk id="3" creationId="{00000000-0000-0000-0000-000000000000}"/>
          </ac:spMkLst>
        </pc:spChg>
      </pc:sldChg>
      <pc:sldChg chg="del">
        <pc:chgData name="Parthasarathy G" userId="7165685f1c32637c" providerId="LiveId" clId="{ADD084BA-237E-42BD-85D9-66055BD20A4C}" dt="2022-11-18T12:28:00.982" v="823" actId="2696"/>
        <pc:sldMkLst>
          <pc:docMk/>
          <pc:sldMk cId="3951757972" sldId="453"/>
        </pc:sldMkLst>
      </pc:sldChg>
      <pc:sldChg chg="del">
        <pc:chgData name="Parthasarathy G" userId="7165685f1c32637c" providerId="LiveId" clId="{ADD084BA-237E-42BD-85D9-66055BD20A4C}" dt="2022-11-18T12:27:55.016" v="822" actId="47"/>
        <pc:sldMkLst>
          <pc:docMk/>
          <pc:sldMk cId="2930998221" sldId="456"/>
        </pc:sldMkLst>
      </pc:sldChg>
      <pc:sldChg chg="del">
        <pc:chgData name="Parthasarathy G" userId="7165685f1c32637c" providerId="LiveId" clId="{ADD084BA-237E-42BD-85D9-66055BD20A4C}" dt="2022-11-18T12:27:55.016" v="822" actId="47"/>
        <pc:sldMkLst>
          <pc:docMk/>
          <pc:sldMk cId="2816468295" sldId="458"/>
        </pc:sldMkLst>
      </pc:sldChg>
      <pc:sldChg chg="del">
        <pc:chgData name="Parthasarathy G" userId="7165685f1c32637c" providerId="LiveId" clId="{ADD084BA-237E-42BD-85D9-66055BD20A4C}" dt="2022-11-18T12:27:55.016" v="822" actId="47"/>
        <pc:sldMkLst>
          <pc:docMk/>
          <pc:sldMk cId="2749069959" sldId="459"/>
        </pc:sldMkLst>
      </pc:sldChg>
      <pc:sldChg chg="del">
        <pc:chgData name="Parthasarathy G" userId="7165685f1c32637c" providerId="LiveId" clId="{ADD084BA-237E-42BD-85D9-66055BD20A4C}" dt="2022-11-18T12:27:55.016" v="822" actId="47"/>
        <pc:sldMkLst>
          <pc:docMk/>
          <pc:sldMk cId="495887122" sldId="460"/>
        </pc:sldMkLst>
      </pc:sldChg>
      <pc:sldChg chg="del">
        <pc:chgData name="Parthasarathy G" userId="7165685f1c32637c" providerId="LiveId" clId="{ADD084BA-237E-42BD-85D9-66055BD20A4C}" dt="2022-11-18T12:24:49.333" v="739" actId="2696"/>
        <pc:sldMkLst>
          <pc:docMk/>
          <pc:sldMk cId="3040267075" sldId="461"/>
        </pc:sldMkLst>
      </pc:sldChg>
      <pc:sldChg chg="del">
        <pc:chgData name="Parthasarathy G" userId="7165685f1c32637c" providerId="LiveId" clId="{ADD084BA-237E-42BD-85D9-66055BD20A4C}" dt="2022-11-18T12:25:04.365" v="742" actId="2696"/>
        <pc:sldMkLst>
          <pc:docMk/>
          <pc:sldMk cId="3573469772" sldId="462"/>
        </pc:sldMkLst>
      </pc:sldChg>
      <pc:sldChg chg="del">
        <pc:chgData name="Parthasarathy G" userId="7165685f1c32637c" providerId="LiveId" clId="{ADD084BA-237E-42BD-85D9-66055BD20A4C}" dt="2022-11-18T12:27:55.016" v="822" actId="47"/>
        <pc:sldMkLst>
          <pc:docMk/>
          <pc:sldMk cId="1419848785" sldId="466"/>
        </pc:sldMkLst>
      </pc:sldChg>
      <pc:sldChg chg="modSp del mod">
        <pc:chgData name="Parthasarathy G" userId="7165685f1c32637c" providerId="LiveId" clId="{ADD084BA-237E-42BD-85D9-66055BD20A4C}" dt="2022-11-18T12:26:09.925" v="779" actId="2696"/>
        <pc:sldMkLst>
          <pc:docMk/>
          <pc:sldMk cId="3573469772" sldId="470"/>
        </pc:sldMkLst>
        <pc:spChg chg="mod">
          <ac:chgData name="Parthasarathy G" userId="7165685f1c32637c" providerId="LiveId" clId="{ADD084BA-237E-42BD-85D9-66055BD20A4C}" dt="2022-11-18T12:25:58.162" v="777" actId="20577"/>
          <ac:spMkLst>
            <pc:docMk/>
            <pc:sldMk cId="3573469772" sldId="470"/>
            <ac:spMk id="2" creationId="{00000000-0000-0000-0000-000000000000}"/>
          </ac:spMkLst>
        </pc:spChg>
        <pc:graphicFrameChg chg="modGraphic">
          <ac:chgData name="Parthasarathy G" userId="7165685f1c32637c" providerId="LiveId" clId="{ADD084BA-237E-42BD-85D9-66055BD20A4C}" dt="2022-11-18T12:26:02.998" v="778" actId="6549"/>
          <ac:graphicFrameMkLst>
            <pc:docMk/>
            <pc:sldMk cId="3573469772" sldId="470"/>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1"/>
        </pc:sldMkLst>
      </pc:sldChg>
      <pc:sldChg chg="modSp mod">
        <pc:chgData name="Parthasarathy G" userId="7165685f1c32637c" providerId="LiveId" clId="{ADD084BA-237E-42BD-85D9-66055BD20A4C}" dt="2022-11-18T12:25:46.488" v="745" actId="6549"/>
        <pc:sldMkLst>
          <pc:docMk/>
          <pc:sldMk cId="2257644697" sldId="474"/>
        </pc:sldMkLst>
        <pc:graphicFrameChg chg="modGraphic">
          <ac:chgData name="Parthasarathy G" userId="7165685f1c32637c" providerId="LiveId" clId="{ADD084BA-237E-42BD-85D9-66055BD20A4C}" dt="2022-11-18T12:25:46.488" v="745" actId="6549"/>
          <ac:graphicFrameMkLst>
            <pc:docMk/>
            <pc:sldMk cId="2257644697" sldId="474"/>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7"/>
        </pc:sldMkLst>
      </pc:sldChg>
      <pc:sldChg chg="del">
        <pc:chgData name="Parthasarathy G" userId="7165685f1c32637c" providerId="LiveId" clId="{ADD084BA-237E-42BD-85D9-66055BD20A4C}" dt="2022-11-18T12:27:55.016" v="822" actId="47"/>
        <pc:sldMkLst>
          <pc:docMk/>
          <pc:sldMk cId="2816468295" sldId="478"/>
        </pc:sldMkLst>
      </pc:sldChg>
      <pc:sldChg chg="del">
        <pc:chgData name="Parthasarathy G" userId="7165685f1c32637c" providerId="LiveId" clId="{ADD084BA-237E-42BD-85D9-66055BD20A4C}" dt="2022-11-18T12:27:55.016" v="822" actId="47"/>
        <pc:sldMkLst>
          <pc:docMk/>
          <pc:sldMk cId="2749069959" sldId="480"/>
        </pc:sldMkLst>
      </pc:sldChg>
      <pc:sldChg chg="del">
        <pc:chgData name="Parthasarathy G" userId="7165685f1c32637c" providerId="LiveId" clId="{ADD084BA-237E-42BD-85D9-66055BD20A4C}" dt="2022-11-18T12:27:55.016" v="822" actId="47"/>
        <pc:sldMkLst>
          <pc:docMk/>
          <pc:sldMk cId="2749069959" sldId="481"/>
        </pc:sldMkLst>
      </pc:sldChg>
      <pc:sldChg chg="del">
        <pc:chgData name="Parthasarathy G" userId="7165685f1c32637c" providerId="LiveId" clId="{ADD084BA-237E-42BD-85D9-66055BD20A4C}" dt="2022-11-18T12:27:55.016" v="822" actId="47"/>
        <pc:sldMkLst>
          <pc:docMk/>
          <pc:sldMk cId="495887122" sldId="482"/>
        </pc:sldMkLst>
      </pc:sldChg>
      <pc:sldChg chg="del">
        <pc:chgData name="Parthasarathy G" userId="7165685f1c32637c" providerId="LiveId" clId="{ADD084BA-237E-42BD-85D9-66055BD20A4C}" dt="2022-11-18T12:27:55.016" v="822" actId="47"/>
        <pc:sldMkLst>
          <pc:docMk/>
          <pc:sldMk cId="495887122" sldId="483"/>
        </pc:sldMkLst>
      </pc:sldChg>
      <pc:sldChg chg="del">
        <pc:chgData name="Parthasarathy G" userId="7165685f1c32637c" providerId="LiveId" clId="{ADD084BA-237E-42BD-85D9-66055BD20A4C}" dt="2022-11-18T12:27:55.016" v="822" actId="47"/>
        <pc:sldMkLst>
          <pc:docMk/>
          <pc:sldMk cId="495887122" sldId="485"/>
        </pc:sldMkLst>
      </pc:sldChg>
      <pc:sldChg chg="del">
        <pc:chgData name="Parthasarathy G" userId="7165685f1c32637c" providerId="LiveId" clId="{ADD084BA-237E-42BD-85D9-66055BD20A4C}" dt="2022-11-18T12:27:55.016" v="822" actId="47"/>
        <pc:sldMkLst>
          <pc:docMk/>
          <pc:sldMk cId="495887122" sldId="486"/>
        </pc:sldMkLst>
      </pc:sldChg>
      <pc:sldChg chg="modSp mod">
        <pc:chgData name="Parthasarathy G" userId="7165685f1c32637c" providerId="LiveId" clId="{ADD084BA-237E-42BD-85D9-66055BD20A4C}" dt="2022-11-18T12:23:47.356" v="732" actId="6549"/>
        <pc:sldMkLst>
          <pc:docMk/>
          <pc:sldMk cId="1815785480" sldId="494"/>
        </pc:sldMkLst>
        <pc:spChg chg="mod">
          <ac:chgData name="Parthasarathy G" userId="7165685f1c32637c" providerId="LiveId" clId="{ADD084BA-237E-42BD-85D9-66055BD20A4C}" dt="2022-11-18T12:23:47.356" v="732" actId="6549"/>
          <ac:spMkLst>
            <pc:docMk/>
            <pc:sldMk cId="1815785480" sldId="494"/>
            <ac:spMk id="3" creationId="{00000000-0000-0000-0000-000000000000}"/>
          </ac:spMkLst>
        </pc:spChg>
      </pc:sldChg>
      <pc:sldChg chg="modSp mod">
        <pc:chgData name="Parthasarathy G" userId="7165685f1c32637c" providerId="LiveId" clId="{ADD084BA-237E-42BD-85D9-66055BD20A4C}" dt="2022-11-18T12:23:58.617" v="734" actId="6549"/>
        <pc:sldMkLst>
          <pc:docMk/>
          <pc:sldMk cId="1815785480" sldId="496"/>
        </pc:sldMkLst>
        <pc:spChg chg="mod">
          <ac:chgData name="Parthasarathy G" userId="7165685f1c32637c" providerId="LiveId" clId="{ADD084BA-237E-42BD-85D9-66055BD20A4C}" dt="2022-11-18T12:23:58.617" v="734" actId="6549"/>
          <ac:spMkLst>
            <pc:docMk/>
            <pc:sldMk cId="1815785480" sldId="496"/>
            <ac:spMk id="3" creationId="{00000000-0000-0000-0000-000000000000}"/>
          </ac:spMkLst>
        </pc:spChg>
      </pc:sldChg>
      <pc:sldChg chg="del">
        <pc:chgData name="Parthasarathy G" userId="7165685f1c32637c" providerId="LiveId" clId="{ADD084BA-237E-42BD-85D9-66055BD20A4C}" dt="2022-11-18T12:24:20.126" v="735" actId="47"/>
        <pc:sldMkLst>
          <pc:docMk/>
          <pc:sldMk cId="1815785480" sldId="497"/>
        </pc:sldMkLst>
      </pc:sldChg>
      <pc:sldChg chg="modSp mod">
        <pc:chgData name="Parthasarathy G" userId="7165685f1c32637c" providerId="LiveId" clId="{ADD084BA-237E-42BD-85D9-66055BD20A4C}" dt="2022-11-18T12:27:08.503" v="821" actId="6549"/>
        <pc:sldMkLst>
          <pc:docMk/>
          <pc:sldMk cId="825230606" sldId="500"/>
        </pc:sldMkLst>
        <pc:spChg chg="mod">
          <ac:chgData name="Parthasarathy G" userId="7165685f1c32637c" providerId="LiveId" clId="{ADD084BA-237E-42BD-85D9-66055BD20A4C}" dt="2022-11-18T12:27:03.027" v="820" actId="20577"/>
          <ac:spMkLst>
            <pc:docMk/>
            <pc:sldMk cId="825230606" sldId="500"/>
            <ac:spMk id="2" creationId="{00000000-0000-0000-0000-000000000000}"/>
          </ac:spMkLst>
        </pc:spChg>
        <pc:spChg chg="mod">
          <ac:chgData name="Parthasarathy G" userId="7165685f1c32637c" providerId="LiveId" clId="{ADD084BA-237E-42BD-85D9-66055BD20A4C}" dt="2022-11-18T12:27:08.503" v="821" actId="6549"/>
          <ac:spMkLst>
            <pc:docMk/>
            <pc:sldMk cId="825230606" sldId="500"/>
            <ac:spMk id="3" creationId="{00000000-0000-0000-0000-000000000000}"/>
          </ac:spMkLst>
        </pc:spChg>
      </pc:sldChg>
      <pc:sldChg chg="del">
        <pc:chgData name="Parthasarathy G" userId="7165685f1c32637c" providerId="LiveId" clId="{ADD084BA-237E-42BD-85D9-66055BD20A4C}" dt="2022-11-18T12:27:55.016" v="822" actId="47"/>
        <pc:sldMkLst>
          <pc:docMk/>
          <pc:sldMk cId="3245468680" sldId="501"/>
        </pc:sldMkLst>
      </pc:sldChg>
      <pc:sldChg chg="del">
        <pc:chgData name="Parthasarathy G" userId="7165685f1c32637c" providerId="LiveId" clId="{ADD084BA-237E-42BD-85D9-66055BD20A4C}" dt="2022-11-18T12:27:55.016" v="822" actId="47"/>
        <pc:sldMkLst>
          <pc:docMk/>
          <pc:sldMk cId="3584878237" sldId="502"/>
        </pc:sldMkLst>
      </pc:sldChg>
      <pc:sldChg chg="del">
        <pc:chgData name="Parthasarathy G" userId="7165685f1c32637c" providerId="LiveId" clId="{ADD084BA-237E-42BD-85D9-66055BD20A4C}" dt="2022-11-18T12:27:55.016" v="822" actId="47"/>
        <pc:sldMkLst>
          <pc:docMk/>
          <pc:sldMk cId="2773660137" sldId="503"/>
        </pc:sldMkLst>
      </pc:sldChg>
      <pc:sldChg chg="del">
        <pc:chgData name="Parthasarathy G" userId="7165685f1c32637c" providerId="LiveId" clId="{ADD084BA-237E-42BD-85D9-66055BD20A4C}" dt="2022-11-18T12:27:55.016" v="822" actId="47"/>
        <pc:sldMkLst>
          <pc:docMk/>
          <pc:sldMk cId="3445044810" sldId="505"/>
        </pc:sldMkLst>
      </pc:sldChg>
      <pc:sldChg chg="delSp modSp mod">
        <pc:chgData name="Parthasarathy G" userId="7165685f1c32637c" providerId="LiveId" clId="{ADD084BA-237E-42BD-85D9-66055BD20A4C}" dt="2022-11-18T12:26:52.458" v="807" actId="21"/>
        <pc:sldMkLst>
          <pc:docMk/>
          <pc:sldMk cId="912695139" sldId="517"/>
        </pc:sldMkLst>
        <pc:spChg chg="mod">
          <ac:chgData name="Parthasarathy G" userId="7165685f1c32637c" providerId="LiveId" clId="{ADD084BA-237E-42BD-85D9-66055BD20A4C}" dt="2022-11-18T12:26:29.304" v="803" actId="20577"/>
          <ac:spMkLst>
            <pc:docMk/>
            <pc:sldMk cId="912695139" sldId="517"/>
            <ac:spMk id="2" creationId="{00000000-0000-0000-0000-000000000000}"/>
          </ac:spMkLst>
        </pc:spChg>
        <pc:spChg chg="del mod">
          <ac:chgData name="Parthasarathy G" userId="7165685f1c32637c" providerId="LiveId" clId="{ADD084BA-237E-42BD-85D9-66055BD20A4C}" dt="2022-11-18T12:26:47.960" v="806" actId="21"/>
          <ac:spMkLst>
            <pc:docMk/>
            <pc:sldMk cId="912695139" sldId="517"/>
            <ac:spMk id="13" creationId="{00000000-0000-0000-0000-000000000000}"/>
          </ac:spMkLst>
        </pc:spChg>
        <pc:spChg chg="del">
          <ac:chgData name="Parthasarathy G" userId="7165685f1c32637c" providerId="LiveId" clId="{ADD084BA-237E-42BD-85D9-66055BD20A4C}" dt="2022-11-18T12:26:52.458" v="807" actId="21"/>
          <ac:spMkLst>
            <pc:docMk/>
            <pc:sldMk cId="912695139" sldId="517"/>
            <ac:spMk id="15" creationId="{00000000-0000-0000-0000-000000000000}"/>
          </ac:spMkLst>
        </pc:spChg>
        <pc:picChg chg="del">
          <ac:chgData name="Parthasarathy G" userId="7165685f1c32637c" providerId="LiveId" clId="{ADD084BA-237E-42BD-85D9-66055BD20A4C}" dt="2022-11-18T12:26:34.659" v="804" actId="478"/>
          <ac:picMkLst>
            <pc:docMk/>
            <pc:sldMk cId="912695139" sldId="517"/>
            <ac:picMk id="10" creationId="{00000000-0000-0000-0000-000000000000}"/>
          </ac:picMkLst>
        </pc:picChg>
        <pc:picChg chg="del">
          <ac:chgData name="Parthasarathy G" userId="7165685f1c32637c" providerId="LiveId" clId="{ADD084BA-237E-42BD-85D9-66055BD20A4C}" dt="2022-11-18T12:26:34.659" v="804" actId="478"/>
          <ac:picMkLst>
            <pc:docMk/>
            <pc:sldMk cId="912695139" sldId="517"/>
            <ac:picMk id="11" creationId="{00000000-0000-0000-0000-000000000000}"/>
          </ac:picMkLst>
        </pc:picChg>
      </pc:sldChg>
      <pc:sldChg chg="del">
        <pc:chgData name="Parthasarathy G" userId="7165685f1c32637c" providerId="LiveId" clId="{ADD084BA-237E-42BD-85D9-66055BD20A4C}" dt="2022-11-18T12:28:17.869" v="824" actId="2696"/>
        <pc:sldMkLst>
          <pc:docMk/>
          <pc:sldMk cId="0" sldId="518"/>
        </pc:sldMkLst>
      </pc:sldChg>
      <pc:sldChg chg="delSp modSp del mod">
        <pc:chgData name="Parthasarathy G" userId="7165685f1c32637c" providerId="LiveId" clId="{ADD084BA-237E-42BD-85D9-66055BD20A4C}" dt="2022-11-18T12:25:35.504" v="744" actId="47"/>
        <pc:sldMkLst>
          <pc:docMk/>
          <pc:sldMk cId="3573469772" sldId="520"/>
        </pc:sldMkLst>
        <pc:grpChg chg="del">
          <ac:chgData name="Parthasarathy G" userId="7165685f1c32637c" providerId="LiveId" clId="{ADD084BA-237E-42BD-85D9-66055BD20A4C}" dt="2022-11-18T12:25:20.576" v="743" actId="21"/>
          <ac:grpSpMkLst>
            <pc:docMk/>
            <pc:sldMk cId="3573469772" sldId="520"/>
            <ac:grpSpMk id="8" creationId="{00000000-0000-0000-0000-000000000000}"/>
          </ac:grpSpMkLst>
        </pc:grpChg>
        <pc:cxnChg chg="mod">
          <ac:chgData name="Parthasarathy G" userId="7165685f1c32637c" providerId="LiveId" clId="{ADD084BA-237E-42BD-85D9-66055BD20A4C}" dt="2022-11-18T12:25:20.576" v="743" actId="21"/>
          <ac:cxnSpMkLst>
            <pc:docMk/>
            <pc:sldMk cId="3573469772" sldId="520"/>
            <ac:cxnSpMk id="19" creationId="{00000000-0000-0000-0000-000000000000}"/>
          </ac:cxnSpMkLst>
        </pc:cxnChg>
      </pc:sldChg>
      <pc:sldChg chg="del">
        <pc:chgData name="Parthasarathy G" userId="7165685f1c32637c" providerId="LiveId" clId="{ADD084BA-237E-42BD-85D9-66055BD20A4C}" dt="2022-11-18T12:25:35.504" v="744" actId="47"/>
        <pc:sldMkLst>
          <pc:docMk/>
          <pc:sldMk cId="3573469772" sldId="521"/>
        </pc:sldMkLst>
      </pc:sldChg>
      <pc:sldChg chg="del">
        <pc:chgData name="Parthasarathy G" userId="7165685f1c32637c" providerId="LiveId" clId="{ADD084BA-237E-42BD-85D9-66055BD20A4C}" dt="2022-11-18T12:25:35.504" v="744" actId="47"/>
        <pc:sldMkLst>
          <pc:docMk/>
          <pc:sldMk cId="3573469772" sldId="522"/>
        </pc:sldMkLst>
      </pc:sldChg>
      <pc:sldChg chg="del">
        <pc:chgData name="Parthasarathy G" userId="7165685f1c32637c" providerId="LiveId" clId="{ADD084BA-237E-42BD-85D9-66055BD20A4C}" dt="2022-11-18T12:25:35.504" v="744" actId="47"/>
        <pc:sldMkLst>
          <pc:docMk/>
          <pc:sldMk cId="3573469772" sldId="523"/>
        </pc:sldMkLst>
      </pc:sldChg>
      <pc:sldChg chg="del">
        <pc:chgData name="Parthasarathy G" userId="7165685f1c32637c" providerId="LiveId" clId="{ADD084BA-237E-42BD-85D9-66055BD20A4C}" dt="2022-11-18T12:25:35.504" v="744" actId="47"/>
        <pc:sldMkLst>
          <pc:docMk/>
          <pc:sldMk cId="3573469772" sldId="524"/>
        </pc:sldMkLst>
      </pc:sldChg>
      <pc:sldChg chg="del">
        <pc:chgData name="Parthasarathy G" userId="7165685f1c32637c" providerId="LiveId" clId="{ADD084BA-237E-42BD-85D9-66055BD20A4C}" dt="2022-11-18T12:25:35.504" v="744" actId="47"/>
        <pc:sldMkLst>
          <pc:docMk/>
          <pc:sldMk cId="3573469772" sldId="525"/>
        </pc:sldMkLst>
      </pc:sldChg>
      <pc:sldChg chg="modSp mod">
        <pc:chgData name="Parthasarathy G" userId="7165685f1c32637c" providerId="LiveId" clId="{ADD084BA-237E-42BD-85D9-66055BD20A4C}" dt="2022-11-18T12:26:16.718" v="780" actId="6549"/>
        <pc:sldMkLst>
          <pc:docMk/>
          <pc:sldMk cId="3573469772" sldId="526"/>
        </pc:sldMkLst>
        <pc:graphicFrameChg chg="modGraphic">
          <ac:chgData name="Parthasarathy G" userId="7165685f1c32637c" providerId="LiveId" clId="{ADD084BA-237E-42BD-85D9-66055BD20A4C}" dt="2022-11-18T12:26:16.718" v="780" actId="6549"/>
          <ac:graphicFrameMkLst>
            <pc:docMk/>
            <pc:sldMk cId="3573469772" sldId="526"/>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527"/>
        </pc:sldMkLst>
      </pc:sldChg>
      <pc:sldChg chg="del">
        <pc:chgData name="Parthasarathy G" userId="7165685f1c32637c" providerId="LiveId" clId="{ADD084BA-237E-42BD-85D9-66055BD20A4C}" dt="2022-11-18T12:27:55.016" v="822" actId="47"/>
        <pc:sldMkLst>
          <pc:docMk/>
          <pc:sldMk cId="2816468295" sldId="528"/>
        </pc:sldMkLst>
      </pc:sldChg>
      <pc:sldChg chg="del">
        <pc:chgData name="Parthasarathy G" userId="7165685f1c32637c" providerId="LiveId" clId="{ADD084BA-237E-42BD-85D9-66055BD20A4C}" dt="2022-11-18T12:27:55.016" v="822" actId="47"/>
        <pc:sldMkLst>
          <pc:docMk/>
          <pc:sldMk cId="2816468295" sldId="529"/>
        </pc:sldMkLst>
      </pc:sldChg>
      <pc:sldChg chg="del">
        <pc:chgData name="Parthasarathy G" userId="7165685f1c32637c" providerId="LiveId" clId="{ADD084BA-237E-42BD-85D9-66055BD20A4C}" dt="2022-11-18T12:27:55.016" v="822" actId="47"/>
        <pc:sldMkLst>
          <pc:docMk/>
          <pc:sldMk cId="2816468295" sldId="530"/>
        </pc:sldMkLst>
      </pc:sldChg>
      <pc:sldChg chg="del">
        <pc:chgData name="Parthasarathy G" userId="7165685f1c32637c" providerId="LiveId" clId="{ADD084BA-237E-42BD-85D9-66055BD20A4C}" dt="2022-11-18T12:27:55.016" v="822" actId="47"/>
        <pc:sldMkLst>
          <pc:docMk/>
          <pc:sldMk cId="2816468295" sldId="531"/>
        </pc:sldMkLst>
      </pc:sldChg>
      <pc:sldChg chg="del">
        <pc:chgData name="Parthasarathy G" userId="7165685f1c32637c" providerId="LiveId" clId="{ADD084BA-237E-42BD-85D9-66055BD20A4C}" dt="2022-11-18T12:27:55.016" v="822" actId="47"/>
        <pc:sldMkLst>
          <pc:docMk/>
          <pc:sldMk cId="2816468295" sldId="532"/>
        </pc:sldMkLst>
      </pc:sldChg>
      <pc:sldChg chg="del">
        <pc:chgData name="Parthasarathy G" userId="7165685f1c32637c" providerId="LiveId" clId="{ADD084BA-237E-42BD-85D9-66055BD20A4C}" dt="2022-11-18T12:27:55.016" v="822" actId="47"/>
        <pc:sldMkLst>
          <pc:docMk/>
          <pc:sldMk cId="2816468295" sldId="533"/>
        </pc:sldMkLst>
      </pc:sldChg>
      <pc:sldChg chg="del">
        <pc:chgData name="Parthasarathy G" userId="7165685f1c32637c" providerId="LiveId" clId="{ADD084BA-237E-42BD-85D9-66055BD20A4C}" dt="2022-11-18T12:27:55.016" v="822" actId="47"/>
        <pc:sldMkLst>
          <pc:docMk/>
          <pc:sldMk cId="2749069959" sldId="534"/>
        </pc:sldMkLst>
      </pc:sldChg>
      <pc:sldChg chg="del">
        <pc:chgData name="Parthasarathy G" userId="7165685f1c32637c" providerId="LiveId" clId="{ADD084BA-237E-42BD-85D9-66055BD20A4C}" dt="2022-11-18T12:27:55.016" v="822" actId="47"/>
        <pc:sldMkLst>
          <pc:docMk/>
          <pc:sldMk cId="2749069959" sldId="535"/>
        </pc:sldMkLst>
      </pc:sldChg>
      <pc:sldChg chg="del">
        <pc:chgData name="Parthasarathy G" userId="7165685f1c32637c" providerId="LiveId" clId="{ADD084BA-237E-42BD-85D9-66055BD20A4C}" dt="2022-11-18T12:27:55.016" v="822" actId="47"/>
        <pc:sldMkLst>
          <pc:docMk/>
          <pc:sldMk cId="2749069959" sldId="536"/>
        </pc:sldMkLst>
      </pc:sldChg>
      <pc:sldChg chg="del">
        <pc:chgData name="Parthasarathy G" userId="7165685f1c32637c" providerId="LiveId" clId="{ADD084BA-237E-42BD-85D9-66055BD20A4C}" dt="2022-11-18T12:27:55.016" v="822" actId="47"/>
        <pc:sldMkLst>
          <pc:docMk/>
          <pc:sldMk cId="2749069959" sldId="537"/>
        </pc:sldMkLst>
      </pc:sldChg>
      <pc:sldChg chg="del">
        <pc:chgData name="Parthasarathy G" userId="7165685f1c32637c" providerId="LiveId" clId="{ADD084BA-237E-42BD-85D9-66055BD20A4C}" dt="2022-11-18T12:27:55.016" v="822" actId="47"/>
        <pc:sldMkLst>
          <pc:docMk/>
          <pc:sldMk cId="2749069959" sldId="538"/>
        </pc:sldMkLst>
      </pc:sldChg>
      <pc:sldChg chg="del">
        <pc:chgData name="Parthasarathy G" userId="7165685f1c32637c" providerId="LiveId" clId="{ADD084BA-237E-42BD-85D9-66055BD20A4C}" dt="2022-11-18T12:27:55.016" v="822" actId="47"/>
        <pc:sldMkLst>
          <pc:docMk/>
          <pc:sldMk cId="2749069959" sldId="539"/>
        </pc:sldMkLst>
      </pc:sldChg>
      <pc:sldChg chg="del">
        <pc:chgData name="Parthasarathy G" userId="7165685f1c32637c" providerId="LiveId" clId="{ADD084BA-237E-42BD-85D9-66055BD20A4C}" dt="2022-11-18T12:27:55.016" v="822" actId="47"/>
        <pc:sldMkLst>
          <pc:docMk/>
          <pc:sldMk cId="2749069959" sldId="540"/>
        </pc:sldMkLst>
      </pc:sldChg>
      <pc:sldChg chg="del">
        <pc:chgData name="Parthasarathy G" userId="7165685f1c32637c" providerId="LiveId" clId="{ADD084BA-237E-42BD-85D9-66055BD20A4C}" dt="2022-11-18T12:27:55.016" v="822" actId="47"/>
        <pc:sldMkLst>
          <pc:docMk/>
          <pc:sldMk cId="2749069959" sldId="541"/>
        </pc:sldMkLst>
      </pc:sldChg>
      <pc:sldChg chg="del">
        <pc:chgData name="Parthasarathy G" userId="7165685f1c32637c" providerId="LiveId" clId="{ADD084BA-237E-42BD-85D9-66055BD20A4C}" dt="2022-11-18T12:27:55.016" v="822" actId="47"/>
        <pc:sldMkLst>
          <pc:docMk/>
          <pc:sldMk cId="2749069959" sldId="542"/>
        </pc:sldMkLst>
      </pc:sldChg>
      <pc:sldChg chg="del">
        <pc:chgData name="Parthasarathy G" userId="7165685f1c32637c" providerId="LiveId" clId="{ADD084BA-237E-42BD-85D9-66055BD20A4C}" dt="2022-11-18T12:27:55.016" v="822" actId="47"/>
        <pc:sldMkLst>
          <pc:docMk/>
          <pc:sldMk cId="2749069959" sldId="543"/>
        </pc:sldMkLst>
      </pc:sldChg>
      <pc:sldChg chg="del">
        <pc:chgData name="Parthasarathy G" userId="7165685f1c32637c" providerId="LiveId" clId="{ADD084BA-237E-42BD-85D9-66055BD20A4C}" dt="2022-11-18T12:27:55.016" v="822" actId="47"/>
        <pc:sldMkLst>
          <pc:docMk/>
          <pc:sldMk cId="2930998221" sldId="544"/>
        </pc:sldMkLst>
      </pc:sldChg>
      <pc:sldChg chg="del">
        <pc:chgData name="Parthasarathy G" userId="7165685f1c32637c" providerId="LiveId" clId="{ADD084BA-237E-42BD-85D9-66055BD20A4C}" dt="2022-11-18T12:27:55.016" v="822" actId="47"/>
        <pc:sldMkLst>
          <pc:docMk/>
          <pc:sldMk cId="2930998221" sldId="545"/>
        </pc:sldMkLst>
      </pc:sldChg>
      <pc:sldChg chg="del">
        <pc:chgData name="Parthasarathy G" userId="7165685f1c32637c" providerId="LiveId" clId="{ADD084BA-237E-42BD-85D9-66055BD20A4C}" dt="2022-11-18T12:27:55.016" v="822" actId="47"/>
        <pc:sldMkLst>
          <pc:docMk/>
          <pc:sldMk cId="2816468295" sldId="546"/>
        </pc:sldMkLst>
      </pc:sldChg>
      <pc:sldChg chg="del">
        <pc:chgData name="Parthasarathy G" userId="7165685f1c32637c" providerId="LiveId" clId="{ADD084BA-237E-42BD-85D9-66055BD20A4C}" dt="2022-11-18T12:27:55.016" v="822" actId="47"/>
        <pc:sldMkLst>
          <pc:docMk/>
          <pc:sldMk cId="1626255091" sldId="547"/>
        </pc:sldMkLst>
      </pc:sldChg>
      <pc:sldChg chg="del">
        <pc:chgData name="Parthasarathy G" userId="7165685f1c32637c" providerId="LiveId" clId="{ADD084BA-237E-42BD-85D9-66055BD20A4C}" dt="2022-11-18T12:27:55.016" v="822" actId="47"/>
        <pc:sldMkLst>
          <pc:docMk/>
          <pc:sldMk cId="495887122" sldId="548"/>
        </pc:sldMkLst>
      </pc:sldChg>
      <pc:sldChg chg="del">
        <pc:chgData name="Parthasarathy G" userId="7165685f1c32637c" providerId="LiveId" clId="{ADD084BA-237E-42BD-85D9-66055BD20A4C}" dt="2022-11-18T12:27:55.016" v="822" actId="47"/>
        <pc:sldMkLst>
          <pc:docMk/>
          <pc:sldMk cId="4192072613" sldId="549"/>
        </pc:sldMkLst>
      </pc:sldChg>
      <pc:sldChg chg="add del">
        <pc:chgData name="Parthasarathy G" userId="7165685f1c32637c" providerId="LiveId" clId="{ADD084BA-237E-42BD-85D9-66055BD20A4C}" dt="2022-11-18T12:24:44.430" v="738" actId="2696"/>
        <pc:sldMkLst>
          <pc:docMk/>
          <pc:sldMk cId="1429734693" sldId="5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C1047-4518-45B2-999F-96377EC3D217}" type="datetimeFigureOut">
              <a:rPr lang="en-US" smtClean="0"/>
              <a:pPr/>
              <a:t>11/27/2022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05798-E5C7-4FFF-B5C7-3C829EE80A86}" type="slidenum">
              <a:rPr lang="en-US" smtClean="0"/>
              <a:pPr/>
              <a:t>‹#›</a:t>
            </a:fld>
            <a:endParaRPr lang="en-US"/>
          </a:p>
        </p:txBody>
      </p:sp>
    </p:spTree>
    <p:extLst>
      <p:ext uri="{BB962C8B-B14F-4D97-AF65-F5344CB8AC3E}">
        <p14:creationId xmlns:p14="http://schemas.microsoft.com/office/powerpoint/2010/main" val="104137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a:t>
            </a:fld>
            <a:endParaRPr lang="en-US"/>
          </a:p>
        </p:txBody>
      </p:sp>
    </p:spTree>
    <p:extLst>
      <p:ext uri="{BB962C8B-B14F-4D97-AF65-F5344CB8AC3E}">
        <p14:creationId xmlns:p14="http://schemas.microsoft.com/office/powerpoint/2010/main" val="33775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9</a:t>
            </a:fld>
            <a:endParaRPr lang="en-US"/>
          </a:p>
        </p:txBody>
      </p:sp>
    </p:spTree>
    <p:extLst>
      <p:ext uri="{BB962C8B-B14F-4D97-AF65-F5344CB8AC3E}">
        <p14:creationId xmlns:p14="http://schemas.microsoft.com/office/powerpoint/2010/main" val="82045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10</a:t>
            </a:fld>
            <a:endParaRPr lang="en-US"/>
          </a:p>
        </p:txBody>
      </p:sp>
    </p:spTree>
    <p:extLst>
      <p:ext uri="{BB962C8B-B14F-4D97-AF65-F5344CB8AC3E}">
        <p14:creationId xmlns:p14="http://schemas.microsoft.com/office/powerpoint/2010/main" val="326031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308CA9-DA19-412F-A13F-FF4B2204E6B7}"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16954F-4927-465D-8CC3-471DC1F506A5}"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E1DAD-6029-4EB8-A38C-430551D54CB5}"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D6227-DDA7-4B05-BFCA-6D1D7C5E55CB}"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E7B29-2A1F-40EE-8C05-1406EB13348B}"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6B2C80-D2AC-4B45-8AAE-D14CBE599617}" type="datetime1">
              <a:rPr lang="en-US" smtClean="0"/>
              <a:pPr/>
              <a:t>11/27/2022</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E3A68-E68C-4835-B143-C58E1EFA22A0}" type="datetime1">
              <a:rPr lang="en-US" smtClean="0"/>
              <a:pPr/>
              <a:t>11/27/2022</a:t>
            </a:fld>
            <a:endParaRPr lang="en-US" dirty="0"/>
          </a:p>
        </p:txBody>
      </p:sp>
      <p:sp>
        <p:nvSpPr>
          <p:cNvPr id="8" name="Footer Placeholder 7"/>
          <p:cNvSpPr>
            <a:spLocks noGrp="1"/>
          </p:cNvSpPr>
          <p:nvPr>
            <p:ph type="ftr" sz="quarter" idx="11"/>
          </p:nvPr>
        </p:nvSpPr>
        <p:spPr/>
        <p:txBody>
          <a:bodyPr/>
          <a:lstStyle/>
          <a:p>
            <a:r>
              <a:rPr lang="en-US"/>
              <a:t>Anna University,BIT Campus</a:t>
            </a:r>
            <a:endParaRPr lang="en-US" dirty="0"/>
          </a:p>
        </p:txBody>
      </p:sp>
      <p:sp>
        <p:nvSpPr>
          <p:cNvPr id="9" name="Slide Number Placeholder 8"/>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BC963-F163-42B2-88E1-38944DEA7329}" type="datetime1">
              <a:rPr lang="en-US" smtClean="0"/>
              <a:pPr/>
              <a:t>11/27/2022</a:t>
            </a:fld>
            <a:endParaRPr lang="en-US" dirty="0"/>
          </a:p>
        </p:txBody>
      </p:sp>
      <p:sp>
        <p:nvSpPr>
          <p:cNvPr id="4" name="Footer Placeholder 3"/>
          <p:cNvSpPr>
            <a:spLocks noGrp="1"/>
          </p:cNvSpPr>
          <p:nvPr>
            <p:ph type="ftr" sz="quarter" idx="11"/>
          </p:nvPr>
        </p:nvSpPr>
        <p:spPr/>
        <p:txBody>
          <a:bodyPr/>
          <a:lstStyle/>
          <a:p>
            <a:r>
              <a:rPr lang="en-US"/>
              <a:t>Anna University,BIT Campus</a:t>
            </a:r>
            <a:endParaRPr lang="en-US" dirty="0"/>
          </a:p>
        </p:txBody>
      </p:sp>
      <p:sp>
        <p:nvSpPr>
          <p:cNvPr id="5" name="Slide Number Placeholder 4"/>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ECBC-9985-4DF1-990E-5F5DA67BBFFA}" type="datetime1">
              <a:rPr lang="en-US" smtClean="0"/>
              <a:pPr/>
              <a:t>11/27/2022</a:t>
            </a:fld>
            <a:endParaRPr lang="en-US" dirty="0"/>
          </a:p>
        </p:txBody>
      </p:sp>
      <p:sp>
        <p:nvSpPr>
          <p:cNvPr id="3" name="Footer Placeholder 2"/>
          <p:cNvSpPr>
            <a:spLocks noGrp="1"/>
          </p:cNvSpPr>
          <p:nvPr>
            <p:ph type="ftr" sz="quarter" idx="11"/>
          </p:nvPr>
        </p:nvSpPr>
        <p:spPr/>
        <p:txBody>
          <a:bodyPr/>
          <a:lstStyle/>
          <a:p>
            <a:r>
              <a:rPr lang="en-US"/>
              <a:t>Anna University,BIT Campus</a:t>
            </a:r>
            <a:endParaRPr lang="en-US" dirty="0"/>
          </a:p>
        </p:txBody>
      </p:sp>
      <p:sp>
        <p:nvSpPr>
          <p:cNvPr id="4" name="Slide Number Placeholder 3"/>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FEB87-E68A-4FEF-B372-086A8889D2BF}" type="datetime1">
              <a:rPr lang="en-US" smtClean="0"/>
              <a:pPr/>
              <a:t>11/27/2022</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EA84D-F7B4-4727-AC0B-63255F3B1965}" type="datetime1">
              <a:rPr lang="en-US" smtClean="0"/>
              <a:pPr/>
              <a:t>11/27/2022</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36E83-7EA2-4ED3-9D60-DB2342C07D18}" type="datetime1">
              <a:rPr lang="en-US" smtClean="0"/>
              <a:pPr/>
              <a:t>11/27/2022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Anna University,BIT Campus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1BE49-015A-4EC5-BD70-915B549BAA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46023-D330-878B-0947-CBB21716121E}"/>
              </a:ext>
            </a:extLst>
          </p:cNvPr>
          <p:cNvPicPr>
            <a:picLocks noChangeAspect="1"/>
          </p:cNvPicPr>
          <p:nvPr/>
        </p:nvPicPr>
        <p:blipFill>
          <a:blip r:embed="rId3"/>
          <a:stretch>
            <a:fillRect/>
          </a:stretch>
        </p:blipFill>
        <p:spPr>
          <a:xfrm>
            <a:off x="1205493" y="202135"/>
            <a:ext cx="6477000" cy="1400556"/>
          </a:xfrm>
          <a:prstGeom prst="rect">
            <a:avLst/>
          </a:prstGeom>
        </p:spPr>
      </p:pic>
      <p:sp>
        <p:nvSpPr>
          <p:cNvPr id="4" name="Subtitle 2"/>
          <p:cNvSpPr txBox="1">
            <a:spLocks/>
          </p:cNvSpPr>
          <p:nvPr/>
        </p:nvSpPr>
        <p:spPr>
          <a:xfrm>
            <a:off x="4601736" y="2819400"/>
            <a:ext cx="3124200" cy="3352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b="1"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lumMod val="75000"/>
                    <a:lumOff val="25000"/>
                  </a:schemeClr>
                </a:solidFill>
                <a:effectLst/>
                <a:uLnTx/>
                <a:uFillTx/>
              </a:rPr>
              <a:t>  </a:t>
            </a:r>
          </a:p>
        </p:txBody>
      </p:sp>
      <p:sp>
        <p:nvSpPr>
          <p:cNvPr id="8" name="Subtitle 2"/>
          <p:cNvSpPr txBox="1">
            <a:spLocks/>
          </p:cNvSpPr>
          <p:nvPr/>
        </p:nvSpPr>
        <p:spPr>
          <a:xfrm>
            <a:off x="0" y="1786344"/>
            <a:ext cx="9144000" cy="956855"/>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IN" sz="2800" b="1" dirty="0">
                <a:solidFill>
                  <a:srgbClr val="000000"/>
                </a:solidFill>
                <a:effectLst/>
                <a:latin typeface="Times New Roman" panose="02020603050405020304" pitchFamily="18" charset="0"/>
                <a:ea typeface="Times New Roman" panose="02020603050405020304" pitchFamily="18" charset="0"/>
              </a:rPr>
              <a:t>An Enhanced Recommendation System Using Ensemble Learning Techniques (Aersuelt)</a:t>
            </a:r>
            <a:endParaRPr lang="en-IN" sz="2800" dirty="0">
              <a:solidFill>
                <a:srgbClr val="000000"/>
              </a:solidFill>
              <a:effectLst/>
              <a:latin typeface="Times New Roman" panose="02020603050405020304" pitchFamily="18" charset="0"/>
              <a:ea typeface="Times New Roman" panose="02020603050405020304" pitchFamily="18" charset="0"/>
            </a:endParaRPr>
          </a:p>
          <a:p>
            <a:pPr algn="ctr"/>
            <a:endParaRPr lang="en-US" sz="2000" b="0" dirty="0">
              <a:solidFill>
                <a:schemeClr val="tx1"/>
              </a:solidFill>
              <a:latin typeface="Times New Roman" pitchFamily="18" charset="0"/>
              <a:cs typeface="Times New Roman" pitchFamily="18" charset="0"/>
            </a:endParaRPr>
          </a:p>
        </p:txBody>
      </p:sp>
      <p:sp>
        <p:nvSpPr>
          <p:cNvPr id="10" name="Subtitle 2"/>
          <p:cNvSpPr txBox="1">
            <a:spLocks/>
          </p:cNvSpPr>
          <p:nvPr/>
        </p:nvSpPr>
        <p:spPr>
          <a:xfrm>
            <a:off x="734586" y="3276600"/>
            <a:ext cx="7418814" cy="3124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effectLst/>
                <a:uLnTx/>
                <a:uFillTx/>
                <a:latin typeface="Times New Roman" pitchFamily="18" charset="0"/>
                <a:cs typeface="Times New Roman" pitchFamily="18" charset="0"/>
              </a:rPr>
              <a:t>Name and Reg. No.                                                </a:t>
            </a:r>
            <a:r>
              <a:rPr lang="en-US" sz="2000" b="1" dirty="0">
                <a:latin typeface="Times New Roman" pitchFamily="18" charset="0"/>
                <a:cs typeface="Times New Roman" pitchFamily="18" charset="0"/>
              </a:rPr>
              <a:t>Supervisor</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effectLst/>
              <a:uLnTx/>
              <a:uFillTx/>
              <a:latin typeface="Times New Roman" pitchFamily="18" charset="0"/>
              <a:cs typeface="Times New Roman" pitchFamily="18" charset="0"/>
            </a:endParaRPr>
          </a:p>
          <a:p>
            <a:r>
              <a:rPr lang="en-AU" sz="1700" dirty="0">
                <a:latin typeface="Times New Roman" pitchFamily="18" charset="0"/>
                <a:cs typeface="Times New Roman" pitchFamily="18" charset="0"/>
              </a:rPr>
              <a:t>Aman Kumar Sharma (22MCB0021)		         Mr. </a:t>
            </a:r>
            <a:r>
              <a:rPr lang="en-IN" dirty="0">
                <a:effectLst/>
                <a:latin typeface="Times New Roman" panose="02020603050405020304" pitchFamily="18" charset="0"/>
                <a:ea typeface="Times New Roman" panose="02020603050405020304" pitchFamily="18" charset="0"/>
              </a:rPr>
              <a:t>Parthasarathy G </a:t>
            </a:r>
            <a:endParaRPr lang="en-AU"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700" dirty="0">
                <a:latin typeface="Times New Roman" pitchFamily="18" charset="0"/>
                <a:cs typeface="Times New Roman" pitchFamily="18" charset="0"/>
              </a:rPr>
              <a:t>Harsh Tyagi (22MCB0022)			         </a:t>
            </a:r>
            <a:r>
              <a:rPr lang="en-IN" dirty="0">
                <a:effectLst/>
                <a:latin typeface="Times New Roman" panose="02020603050405020304" pitchFamily="18" charset="0"/>
                <a:ea typeface="Times New Roman" panose="02020603050405020304" pitchFamily="18" charset="0"/>
              </a:rPr>
              <a:t>(19042) (SCOPE)</a:t>
            </a:r>
            <a:endParaRPr lang="en-US"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i="0" u="none" strike="noStrike" kern="1200" cap="none" spc="0" normalizeH="0" baseline="0" noProof="0" dirty="0">
                <a:ln>
                  <a:noFill/>
                </a:ln>
                <a:effectLst/>
                <a:uLnTx/>
                <a:uFillTx/>
                <a:latin typeface="Times New Roman" pitchFamily="18" charset="0"/>
                <a:cs typeface="Times New Roman" pitchFamily="18" charset="0"/>
              </a:rPr>
              <a:t>Rajat Moundekar (22MCB0004)</a:t>
            </a:r>
          </a:p>
        </p:txBody>
      </p:sp>
      <p:sp>
        <p:nvSpPr>
          <p:cNvPr id="9" name="Subtitle 2"/>
          <p:cNvSpPr txBox="1">
            <a:spLocks/>
          </p:cNvSpPr>
          <p:nvPr/>
        </p:nvSpPr>
        <p:spPr>
          <a:xfrm>
            <a:off x="734586" y="5223863"/>
            <a:ext cx="3595896" cy="959767"/>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000" b="0" dirty="0">
                <a:solidFill>
                  <a:schemeClr val="tx1"/>
                </a:solidFill>
                <a:latin typeface="Times New Roman" pitchFamily="18" charset="0"/>
                <a:cs typeface="Times New Roman" pitchFamily="18" charset="0"/>
              </a:rPr>
              <a:t>Date: 27/11/2022</a:t>
            </a:r>
          </a:p>
          <a:p>
            <a:r>
              <a:rPr lang="en-US" sz="2000" b="0" dirty="0">
                <a:solidFill>
                  <a:schemeClr val="tx1"/>
                </a:solidFill>
                <a:latin typeface="Times New Roman" pitchFamily="18" charset="0"/>
                <a:cs typeface="Times New Roman" pitchFamily="18" charset="0"/>
              </a:rPr>
              <a:t>Venue: VIT Vellore</a:t>
            </a:r>
          </a:p>
          <a:p>
            <a:endParaRPr lang="en-US" sz="20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3859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121465"/>
              </p:ext>
            </p:extLst>
          </p:nvPr>
        </p:nvGraphicFramePr>
        <p:xfrm>
          <a:off x="432619" y="1466800"/>
          <a:ext cx="8177980" cy="4929190"/>
        </p:xfrm>
        <a:graphic>
          <a:graphicData uri="http://schemas.openxmlformats.org/drawingml/2006/table">
            <a:tbl>
              <a:tblPr firstRow="1" firstCol="1" bandRow="1">
                <a:tableStyleId>{5940675A-B579-460E-94D1-54222C63F5DA}</a:tableStyleId>
              </a:tblPr>
              <a:tblGrid>
                <a:gridCol w="2081981">
                  <a:extLst>
                    <a:ext uri="{9D8B030D-6E8A-4147-A177-3AD203B41FA5}">
                      <a16:colId xmlns:a16="http://schemas.microsoft.com/office/drawing/2014/main" val="20000"/>
                    </a:ext>
                  </a:extLst>
                </a:gridCol>
                <a:gridCol w="2007009">
                  <a:extLst>
                    <a:ext uri="{9D8B030D-6E8A-4147-A177-3AD203B41FA5}">
                      <a16:colId xmlns:a16="http://schemas.microsoft.com/office/drawing/2014/main" val="20001"/>
                    </a:ext>
                  </a:extLst>
                </a:gridCol>
                <a:gridCol w="2044495">
                  <a:extLst>
                    <a:ext uri="{9D8B030D-6E8A-4147-A177-3AD203B41FA5}">
                      <a16:colId xmlns:a16="http://schemas.microsoft.com/office/drawing/2014/main" val="20002"/>
                    </a:ext>
                  </a:extLst>
                </a:gridCol>
                <a:gridCol w="2044495">
                  <a:extLst>
                    <a:ext uri="{9D8B030D-6E8A-4147-A177-3AD203B41FA5}">
                      <a16:colId xmlns:a16="http://schemas.microsoft.com/office/drawing/2014/main" val="20003"/>
                    </a:ext>
                  </a:extLst>
                </a:gridCol>
              </a:tblGrid>
              <a:tr h="264254">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r>
                        <a:rPr lang="en-US" sz="1400" b="1" baseline="0" dirty="0">
                          <a:effectLst/>
                          <a:latin typeface="Times New Roman" pitchFamily="18" charset="0"/>
                          <a:cs typeface="Times New Roman" pitchFamily="18" charset="0"/>
                        </a:rPr>
                        <a:t> &amp; Year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dirty="0">
                          <a:effectLst/>
                          <a:latin typeface="Times New Roman" pitchFamily="18" charset="0"/>
                          <a:ea typeface="Times New Roman" panose="02020603050405020304" pitchFamily="18" charset="0"/>
                          <a:cs typeface="Times New Roman" pitchFamily="18" charset="0"/>
                        </a:rPr>
                        <a:t>Adopted</a:t>
                      </a:r>
                      <a:r>
                        <a:rPr lang="en-IN" sz="1400" b="1" baseline="0" dirty="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864587">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Monali</a:t>
                      </a:r>
                      <a:r>
                        <a:rPr lang="en-IN" sz="1400" dirty="0">
                          <a:effectLst/>
                          <a:latin typeface="Times New Roman" pitchFamily="18" charset="0"/>
                          <a:ea typeface="Times New Roman" panose="02020603050405020304" pitchFamily="18" charset="0"/>
                          <a:cs typeface="Times New Roman" pitchFamily="18" charset="0"/>
                        </a:rPr>
                        <a:t> Gandhi, </a:t>
                      </a:r>
                      <a:r>
                        <a:rPr lang="en-IN" sz="1400" dirty="0" err="1">
                          <a:effectLst/>
                          <a:latin typeface="Times New Roman" pitchFamily="18" charset="0"/>
                          <a:ea typeface="Times New Roman" panose="02020603050405020304" pitchFamily="18" charset="0"/>
                          <a:cs typeface="Times New Roman" pitchFamily="18" charset="0"/>
                        </a:rPr>
                        <a:t>Khusali</a:t>
                      </a:r>
                      <a:r>
                        <a:rPr lang="en-IN" sz="1400" dirty="0">
                          <a:effectLst/>
                          <a:latin typeface="Times New Roman" pitchFamily="18" charset="0"/>
                          <a:ea typeface="Times New Roman" panose="02020603050405020304" pitchFamily="18" charset="0"/>
                          <a:cs typeface="Times New Roman" pitchFamily="18" charset="0"/>
                        </a:rPr>
                        <a:t> Mistry, and Mukesh Patel(2014)</a:t>
                      </a:r>
                    </a:p>
                  </a:txBody>
                  <a:tcPr marL="68580" marR="68580" marT="0" marB="0"/>
                </a:tc>
                <a:tc>
                  <a:txBody>
                    <a:bodyPr/>
                    <a:lstStyle/>
                    <a:p>
                      <a:pPr algn="l">
                        <a:lnSpc>
                          <a:spcPct val="115000"/>
                        </a:lnSpc>
                        <a:spcAft>
                          <a:spcPts val="0"/>
                        </a:spcAft>
                      </a:pPr>
                      <a:r>
                        <a:rPr lang="en-IN" sz="1400" dirty="0">
                          <a:effectLst/>
                          <a:latin typeface="Times New Roman" pitchFamily="18" charset="0"/>
                          <a:ea typeface="Times New Roman" panose="02020603050405020304" pitchFamily="18" charset="0"/>
                          <a:cs typeface="Times New Roman" pitchFamily="18" charset="0"/>
                        </a:rPr>
                        <a:t>association mining and collaborative filtering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Avoid Cold start</a:t>
                      </a:r>
                    </a:p>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Improves quality of recommendation</a:t>
                      </a:r>
                    </a:p>
                  </a:txBody>
                  <a:tcPr marL="68580" marR="68580" marT="0" marB="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IN" sz="1400" dirty="0">
                          <a:effectLst/>
                          <a:latin typeface="Times New Roman" pitchFamily="18" charset="0"/>
                          <a:ea typeface="Calibri" panose="020F0502020204030204" pitchFamily="34" charset="0"/>
                          <a:cs typeface="Times New Roman" pitchFamily="18" charset="0"/>
                        </a:rPr>
                        <a:t>High Execution time</a:t>
                      </a:r>
                    </a:p>
                  </a:txBody>
                  <a:tcPr marL="68580" marR="68580" marT="0" marB="0"/>
                </a:tc>
                <a:extLst>
                  <a:ext uri="{0D108BD9-81ED-4DB2-BD59-A6C34878D82A}">
                    <a16:rowId xmlns:a16="http://schemas.microsoft.com/office/drawing/2014/main" val="10001"/>
                  </a:ext>
                </a:extLst>
              </a:tr>
              <a:tr h="864587">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a:effectLst/>
                          <a:latin typeface="Times New Roman" pitchFamily="18" charset="0"/>
                          <a:ea typeface="Times New Roman" panose="02020603050405020304" pitchFamily="18" charset="0"/>
                          <a:cs typeface="Times New Roman" pitchFamily="18" charset="0"/>
                        </a:rPr>
                        <a:t>Satya Prakash </a:t>
                      </a:r>
                      <a:r>
                        <a:rPr lang="en-IN" sz="1400" dirty="0" err="1">
                          <a:effectLst/>
                          <a:latin typeface="Times New Roman" pitchFamily="18" charset="0"/>
                          <a:ea typeface="Times New Roman" panose="02020603050405020304" pitchFamily="18" charset="0"/>
                          <a:cs typeface="Times New Roman" pitchFamily="18" charset="0"/>
                        </a:rPr>
                        <a:t>Sahu</a:t>
                      </a:r>
                      <a:r>
                        <a:rPr lang="en-IN" sz="1400" dirty="0">
                          <a:effectLst/>
                          <a:latin typeface="Times New Roman" pitchFamily="18" charset="0"/>
                          <a:ea typeface="Times New Roman" panose="02020603050405020304" pitchFamily="18" charset="0"/>
                          <a:cs typeface="Times New Roman" pitchFamily="18" charset="0"/>
                        </a:rPr>
                        <a:t>, Anand </a:t>
                      </a:r>
                      <a:r>
                        <a:rPr lang="en-IN" sz="1400" dirty="0" err="1">
                          <a:effectLst/>
                          <a:latin typeface="Times New Roman" pitchFamily="18" charset="0"/>
                          <a:ea typeface="Times New Roman" panose="02020603050405020304" pitchFamily="18" charset="0"/>
                          <a:cs typeface="Times New Roman" pitchFamily="18" charset="0"/>
                        </a:rPr>
                        <a:t>Nautiyal</a:t>
                      </a:r>
                      <a:r>
                        <a:rPr lang="en-IN" sz="1400" dirty="0">
                          <a:effectLst/>
                          <a:latin typeface="Times New Roman" pitchFamily="18" charset="0"/>
                          <a:ea typeface="Times New Roman" panose="02020603050405020304" pitchFamily="18" charset="0"/>
                          <a:cs typeface="Times New Roman" pitchFamily="18" charset="0"/>
                        </a:rPr>
                        <a:t>, and </a:t>
                      </a:r>
                      <a:r>
                        <a:rPr lang="en-IN" sz="1400" dirty="0" err="1">
                          <a:effectLst/>
                          <a:latin typeface="Times New Roman" pitchFamily="18" charset="0"/>
                          <a:ea typeface="Times New Roman" panose="02020603050405020304" pitchFamily="18" charset="0"/>
                          <a:cs typeface="Times New Roman" pitchFamily="18" charset="0"/>
                        </a:rPr>
                        <a:t>Mahendra</a:t>
                      </a:r>
                      <a:r>
                        <a:rPr lang="en-IN" sz="1400" dirty="0">
                          <a:effectLst/>
                          <a:latin typeface="Times New Roman" pitchFamily="18" charset="0"/>
                          <a:ea typeface="Times New Roman" panose="02020603050405020304" pitchFamily="18" charset="0"/>
                          <a:cs typeface="Times New Roman" pitchFamily="18" charset="0"/>
                        </a:rPr>
                        <a:t> Prasad(2017)</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Naïve Bays</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Sparsity Handling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Not precise method</a:t>
                      </a:r>
                    </a:p>
                  </a:txBody>
                  <a:tcPr marL="68580" marR="68580" marT="0" marB="0"/>
                </a:tc>
                <a:extLst>
                  <a:ext uri="{0D108BD9-81ED-4DB2-BD59-A6C34878D82A}">
                    <a16:rowId xmlns:a16="http://schemas.microsoft.com/office/drawing/2014/main" val="10002"/>
                  </a:ext>
                </a:extLst>
              </a:tr>
              <a:tr h="1201015">
                <a:tc>
                  <a:txBody>
                    <a:bodyPr/>
                    <a:lstStyle/>
                    <a:p>
                      <a:pPr algn="l">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Mohammadsadegh</a:t>
                      </a:r>
                      <a:r>
                        <a:rPr lang="en-IN" sz="1400" dirty="0">
                          <a:effectLst/>
                          <a:latin typeface="Times New Roman" pitchFamily="18" charset="0"/>
                          <a:ea typeface="Times New Roman" panose="02020603050405020304" pitchFamily="18" charset="0"/>
                          <a:cs typeface="Times New Roman" pitchFamily="18" charset="0"/>
                        </a:rPr>
                        <a:t> </a:t>
                      </a:r>
                      <a:r>
                        <a:rPr lang="en-IN" sz="1400" dirty="0" err="1">
                          <a:effectLst/>
                          <a:latin typeface="Times New Roman" pitchFamily="18" charset="0"/>
                          <a:ea typeface="Times New Roman" panose="02020603050405020304" pitchFamily="18" charset="0"/>
                          <a:cs typeface="Times New Roman" pitchFamily="18" charset="0"/>
                        </a:rPr>
                        <a:t>Vahidi</a:t>
                      </a:r>
                      <a:r>
                        <a:rPr lang="en-IN" sz="1400" dirty="0">
                          <a:effectLst/>
                          <a:latin typeface="Times New Roman" pitchFamily="18" charset="0"/>
                          <a:ea typeface="Times New Roman" panose="02020603050405020304" pitchFamily="18" charset="0"/>
                          <a:cs typeface="Times New Roman" pitchFamily="18" charset="0"/>
                        </a:rPr>
                        <a:t> </a:t>
                      </a:r>
                      <a:r>
                        <a:rPr lang="en-IN" sz="1400" dirty="0" err="1">
                          <a:effectLst/>
                          <a:latin typeface="Times New Roman" pitchFamily="18" charset="0"/>
                          <a:ea typeface="Times New Roman" panose="02020603050405020304" pitchFamily="18" charset="0"/>
                          <a:cs typeface="Times New Roman" pitchFamily="18" charset="0"/>
                        </a:rPr>
                        <a:t>Farashah</a:t>
                      </a:r>
                      <a:r>
                        <a:rPr lang="en-IN" sz="1400" dirty="0">
                          <a:effectLst/>
                          <a:latin typeface="Times New Roman" pitchFamily="18" charset="0"/>
                          <a:ea typeface="Times New Roman" panose="02020603050405020304" pitchFamily="18" charset="0"/>
                          <a:cs typeface="Times New Roman" pitchFamily="18" charset="0"/>
                        </a:rPr>
                        <a:t>, Akbar </a:t>
                      </a:r>
                      <a:r>
                        <a:rPr lang="en-IN" sz="1400" dirty="0" err="1">
                          <a:effectLst/>
                          <a:latin typeface="Times New Roman" pitchFamily="18" charset="0"/>
                          <a:ea typeface="Times New Roman" panose="02020603050405020304" pitchFamily="18" charset="0"/>
                          <a:cs typeface="Times New Roman" pitchFamily="18" charset="0"/>
                        </a:rPr>
                        <a:t>Etebarian</a:t>
                      </a:r>
                      <a:r>
                        <a:rPr lang="en-IN" sz="1400" dirty="0">
                          <a:effectLst/>
                          <a:latin typeface="Times New Roman" pitchFamily="18" charset="0"/>
                          <a:ea typeface="Times New Roman" panose="02020603050405020304" pitchFamily="18" charset="0"/>
                          <a:cs typeface="Times New Roman" pitchFamily="18" charset="0"/>
                        </a:rPr>
                        <a:t>, Reza Azmi(2021)</a:t>
                      </a:r>
                    </a:p>
                  </a:txBody>
                  <a:tcPr marL="68580" marR="68580" marT="0" marB="0"/>
                </a:tc>
                <a:tc>
                  <a:txBody>
                    <a:bodyPr/>
                    <a:lstStyle/>
                    <a:p>
                      <a:pPr algn="just">
                        <a:lnSpc>
                          <a:spcPct val="150000"/>
                        </a:lnSpc>
                        <a:spcAft>
                          <a:spcPts val="0"/>
                        </a:spcAft>
                      </a:pPr>
                      <a:r>
                        <a:rPr lang="en-US" sz="1400" dirty="0">
                          <a:effectLst/>
                          <a:latin typeface="Times New Roman" pitchFamily="18" charset="0"/>
                          <a:ea typeface="Times New Roman" panose="02020603050405020304" pitchFamily="18" charset="0"/>
                          <a:cs typeface="Times New Roman" pitchFamily="18" charset="0"/>
                        </a:rPr>
                        <a:t>CBRSs and collaborative filtering as well as clustering techniques and DNN</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solidFill>
                            <a:srgbClr val="202124"/>
                          </a:solidFill>
                          <a:effectLst/>
                          <a:latin typeface="Times New Roman" panose="02020603050405020304" pitchFamily="18" charset="0"/>
                          <a:ea typeface="Times New Roman" panose="02020603050405020304" pitchFamily="18" charset="0"/>
                        </a:rPr>
                        <a:t>more accurate than any other methods used before </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Execution and processing time of the proposed method are longer </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3"/>
                  </a:ext>
                </a:extLst>
              </a:tr>
              <a:tr h="1464920">
                <a:tc>
                  <a:txBody>
                    <a:bodyPr/>
                    <a:lstStyle/>
                    <a:p>
                      <a:pPr algn="just">
                        <a:lnSpc>
                          <a:spcPct val="150000"/>
                        </a:lnSpc>
                        <a:spcAft>
                          <a:spcPts val="0"/>
                        </a:spcAft>
                      </a:pPr>
                      <a:r>
                        <a:rPr lang="it-IT" sz="1400" dirty="0">
                          <a:effectLst/>
                          <a:latin typeface="Times New Roman" pitchFamily="18" charset="0"/>
                          <a:ea typeface="Times New Roman" panose="02020603050405020304" pitchFamily="18" charset="0"/>
                          <a:cs typeface="Times New Roman" pitchFamily="18" charset="0"/>
                        </a:rPr>
                        <a:t>Pasquale Lops, Marco de Gemmis, and Giovanni Semeraro </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CBF</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Learning оf рrоfile is made easy, Quality improves оver time, Соnsiders implicit feedbасk</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does not completely overсоme the рrоblem of over-</a:t>
                      </a:r>
                      <a:r>
                        <a:rPr lang="en-US" sz="1400" dirty="0" err="1">
                          <a:effectLst/>
                          <a:latin typeface="Times New Roman" pitchFamily="18" charset="0"/>
                          <a:ea typeface="Calibri" panose="020F0502020204030204" pitchFamily="34" charset="0"/>
                          <a:cs typeface="Times New Roman" pitchFamily="18" charset="0"/>
                        </a:rPr>
                        <a:t>sрeсiаlizаtiоn</a:t>
                      </a:r>
                      <a:r>
                        <a:rPr lang="en-US" sz="1400" dirty="0">
                          <a:effectLst/>
                          <a:latin typeface="Times New Roman" pitchFamily="18" charset="0"/>
                          <a:ea typeface="Calibri" panose="020F0502020204030204" pitchFamily="34" charset="0"/>
                          <a:cs typeface="Times New Roman" pitchFamily="18" charset="0"/>
                        </a:rPr>
                        <a:t> and serendipity.</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533400" y="1600200"/>
            <a:ext cx="8153400" cy="4525963"/>
          </a:xfrm>
        </p:spPr>
        <p:txBody>
          <a:bodyPr>
            <a:normAutofit/>
          </a:bodyPr>
          <a:lstStyle/>
          <a:p>
            <a:pPr>
              <a:buNone/>
            </a:pPr>
            <a:r>
              <a:rPr lang="en-US" sz="2800" dirty="0">
                <a:latin typeface="Times New Roman" pitchFamily="18" charset="0"/>
                <a:cs typeface="Times New Roman" pitchFamily="18" charset="0"/>
              </a:rPr>
              <a:t>Based on the Literature survey, the following issues are </a:t>
            </a:r>
          </a:p>
          <a:p>
            <a:pPr>
              <a:buNone/>
            </a:pPr>
            <a:r>
              <a:rPr lang="en-US" sz="2800" dirty="0">
                <a:latin typeface="Times New Roman" pitchFamily="18" charset="0"/>
                <a:cs typeface="Times New Roman" pitchFamily="18" charset="0"/>
              </a:rPr>
              <a:t>still existing in RS.</a:t>
            </a:r>
          </a:p>
          <a:p>
            <a:pPr lvl="0">
              <a:buNone/>
            </a:pPr>
            <a:r>
              <a:rPr lang="en-US" sz="2800" dirty="0">
                <a:latin typeface="Times New Roman" pitchFamily="18" charset="0"/>
                <a:cs typeface="Times New Roman" pitchFamily="18" charset="0"/>
              </a:rPr>
              <a:t>1. Scalability</a:t>
            </a:r>
          </a:p>
          <a:p>
            <a:pPr lvl="0">
              <a:buNone/>
            </a:pPr>
            <a:r>
              <a:rPr lang="en-US" sz="2800" dirty="0">
                <a:latin typeface="Times New Roman" pitchFamily="18" charset="0"/>
                <a:cs typeface="Times New Roman" pitchFamily="18" charset="0"/>
              </a:rPr>
              <a:t>2. Cold Start</a:t>
            </a:r>
          </a:p>
          <a:p>
            <a:pPr lvl="0">
              <a:buNone/>
            </a:pPr>
            <a:r>
              <a:rPr lang="en-US" sz="2800" dirty="0">
                <a:latin typeface="Times New Roman" pitchFamily="18" charset="0"/>
                <a:cs typeface="Times New Roman" pitchFamily="18" charset="0"/>
              </a:rPr>
              <a:t>3. Sparsity</a:t>
            </a:r>
          </a:p>
          <a:p>
            <a:pPr lvl="0">
              <a:buNone/>
            </a:pPr>
            <a:r>
              <a:rPr lang="en-US" sz="2800" dirty="0">
                <a:latin typeface="Times New Roman" pitchFamily="18" charset="0"/>
                <a:cs typeface="Times New Roman" pitchFamily="18" charset="0"/>
              </a:rPr>
              <a:t>To solve the above issues, a hybrid recommendation model is Proposed.</a:t>
            </a:r>
          </a:p>
          <a:p>
            <a:pPr lvl="0">
              <a:buNone/>
            </a:pPr>
            <a:endParaRPr lang="en-US" sz="2800" dirty="0"/>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402319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685800" y="1798340"/>
            <a:ext cx="8229600" cy="45259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11/27/2022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1" name="Picture 10">
            <a:extLst>
              <a:ext uri="{FF2B5EF4-FFF2-40B4-BE49-F238E27FC236}">
                <a16:creationId xmlns:a16="http://schemas.microsoft.com/office/drawing/2014/main" id="{7E4DA2F1-E552-4D37-BA9E-C8C713C44ED6}"/>
              </a:ext>
            </a:extLst>
          </p:cNvPr>
          <p:cNvPicPr>
            <a:picLocks noChangeAspect="1"/>
          </p:cNvPicPr>
          <p:nvPr/>
        </p:nvPicPr>
        <p:blipFill>
          <a:blip r:embed="rId2"/>
          <a:stretch>
            <a:fillRect/>
          </a:stretch>
        </p:blipFill>
        <p:spPr>
          <a:xfrm>
            <a:off x="685800" y="1523474"/>
            <a:ext cx="7772400" cy="4446886"/>
          </a:xfrm>
          <a:prstGeom prst="rect">
            <a:avLst/>
          </a:prstGeom>
        </p:spPr>
      </p:pic>
    </p:spTree>
    <p:extLst>
      <p:ext uri="{BB962C8B-B14F-4D97-AF65-F5344CB8AC3E}">
        <p14:creationId xmlns:p14="http://schemas.microsoft.com/office/powerpoint/2010/main" val="225764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8" name="Table 7">
            <a:extLst>
              <a:ext uri="{FF2B5EF4-FFF2-40B4-BE49-F238E27FC236}">
                <a16:creationId xmlns:a16="http://schemas.microsoft.com/office/drawing/2014/main" id="{98E11321-2B10-4E18-80DC-2EE7B42FACC2}"/>
              </a:ext>
            </a:extLst>
          </p:cNvPr>
          <p:cNvGraphicFramePr>
            <a:graphicFrameLocks noGrp="1"/>
          </p:cNvGraphicFramePr>
          <p:nvPr>
            <p:extLst>
              <p:ext uri="{D42A27DB-BD31-4B8C-83A1-F6EECF244321}">
                <p14:modId xmlns:p14="http://schemas.microsoft.com/office/powerpoint/2010/main" val="3393052231"/>
              </p:ext>
            </p:extLst>
          </p:nvPr>
        </p:nvGraphicFramePr>
        <p:xfrm>
          <a:off x="647700" y="1659255"/>
          <a:ext cx="7848600" cy="1676399"/>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675060">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Dataset</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   Users(Unique)</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Songs(Unique)</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Total data</a:t>
                      </a:r>
                    </a:p>
                  </a:txBody>
                  <a:tcPr marL="68580" marR="68580" marT="0" marB="0"/>
                </a:tc>
                <a:extLst>
                  <a:ext uri="{0D108BD9-81ED-4DB2-BD59-A6C34878D82A}">
                    <a16:rowId xmlns:a16="http://schemas.microsoft.com/office/drawing/2014/main" val="10000"/>
                  </a:ext>
                </a:extLst>
              </a:tr>
              <a:tr h="1001339">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Million Songs</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70836</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3420</a:t>
                      </a:r>
                    </a:p>
                  </a:txBody>
                  <a:tcPr marL="68580" marR="68580" marT="0" marB="0"/>
                </a:tc>
                <a:tc>
                  <a:txBody>
                    <a:bodyPr/>
                    <a:lstStyle/>
                    <a:p>
                      <a:pPr marL="0" marR="0">
                        <a:lnSpc>
                          <a:spcPct val="115000"/>
                        </a:lnSpc>
                        <a:spcBef>
                          <a:spcPts val="0"/>
                        </a:spcBef>
                        <a:spcAft>
                          <a:spcPts val="0"/>
                        </a:spcAft>
                        <a:tabLst>
                          <a:tab pos="118745" algn="l"/>
                        </a:tabLst>
                      </a:pPr>
                      <a:r>
                        <a:rPr lang="en-US" sz="1800" dirty="0">
                          <a:latin typeface="Times New Roman"/>
                          <a:ea typeface="Times New Roman"/>
                          <a:cs typeface="Times New Roman"/>
                        </a:rPr>
                        <a:t>651738</a:t>
                      </a: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5764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D44C0663-8002-4E60-893C-BA9BA3D8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647825"/>
            <a:ext cx="7696200" cy="3793486"/>
          </a:xfrm>
          <a:prstGeom prst="rect">
            <a:avLst/>
          </a:prstGeom>
        </p:spPr>
      </p:pic>
    </p:spTree>
    <p:extLst>
      <p:ext uri="{BB962C8B-B14F-4D97-AF65-F5344CB8AC3E}">
        <p14:creationId xmlns:p14="http://schemas.microsoft.com/office/powerpoint/2010/main" val="62580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Preprocessing Techniques-I</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9" name="Table 8"/>
          <p:cNvGraphicFramePr>
            <a:graphicFrameLocks noGrp="1"/>
          </p:cNvGraphicFramePr>
          <p:nvPr>
            <p:extLst>
              <p:ext uri="{D42A27DB-BD31-4B8C-83A1-F6EECF244321}">
                <p14:modId xmlns:p14="http://schemas.microsoft.com/office/powerpoint/2010/main" val="929657668"/>
              </p:ext>
            </p:extLst>
          </p:nvPr>
        </p:nvGraphicFramePr>
        <p:xfrm>
          <a:off x="457200" y="1431226"/>
          <a:ext cx="8077199" cy="4789932"/>
        </p:xfrm>
        <a:graphic>
          <a:graphicData uri="http://schemas.openxmlformats.org/drawingml/2006/table">
            <a:tbl>
              <a:tblPr firstRow="1" firstCol="1" bandRow="1">
                <a:tableStyleId>{5C22544A-7EE6-4342-B048-85BDC9FD1C3A}</a:tableStyleId>
              </a:tblPr>
              <a:tblGrid>
                <a:gridCol w="559735">
                  <a:extLst>
                    <a:ext uri="{9D8B030D-6E8A-4147-A177-3AD203B41FA5}">
                      <a16:colId xmlns:a16="http://schemas.microsoft.com/office/drawing/2014/main" val="20000"/>
                    </a:ext>
                  </a:extLst>
                </a:gridCol>
                <a:gridCol w="3788286">
                  <a:extLst>
                    <a:ext uri="{9D8B030D-6E8A-4147-A177-3AD203B41FA5}">
                      <a16:colId xmlns:a16="http://schemas.microsoft.com/office/drawing/2014/main" val="20001"/>
                    </a:ext>
                  </a:extLst>
                </a:gridCol>
                <a:gridCol w="1853842">
                  <a:extLst>
                    <a:ext uri="{9D8B030D-6E8A-4147-A177-3AD203B41FA5}">
                      <a16:colId xmlns:a16="http://schemas.microsoft.com/office/drawing/2014/main" val="20002"/>
                    </a:ext>
                  </a:extLst>
                </a:gridCol>
                <a:gridCol w="1875336">
                  <a:extLst>
                    <a:ext uri="{9D8B030D-6E8A-4147-A177-3AD203B41FA5}">
                      <a16:colId xmlns:a16="http://schemas.microsoft.com/office/drawing/2014/main" val="20003"/>
                    </a:ext>
                  </a:extLst>
                </a:gridCol>
              </a:tblGrid>
              <a:tr h="428535">
                <a:tc>
                  <a:txBody>
                    <a:bodyPr/>
                    <a:lstStyle/>
                    <a:p>
                      <a:pPr algn="ctr" fontAlgn="base">
                        <a:lnSpc>
                          <a:spcPct val="150000"/>
                        </a:lnSpc>
                        <a:spcAft>
                          <a:spcPts val="0"/>
                        </a:spcAft>
                      </a:pPr>
                      <a:r>
                        <a:rPr lang="en-US" sz="1800" dirty="0">
                          <a:effectLst/>
                          <a:latin typeface="Times New Roman" panose="02020603050405020304" pitchFamily="18" charset="0"/>
                          <a:cs typeface="Times New Roman" panose="02020603050405020304" pitchFamily="18" charset="0"/>
                        </a:rPr>
                        <a:t>Sl. No.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en-US" sz="1800" dirty="0">
                          <a:effectLst/>
                          <a:latin typeface="Times New Roman" panose="02020603050405020304" pitchFamily="18" charset="0"/>
                          <a:cs typeface="Times New Roman" panose="02020603050405020304" pitchFamily="18" charset="0"/>
                        </a:rPr>
                        <a:t>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en-US" sz="1800">
                          <a:effectLst/>
                          <a:latin typeface="Times New Roman" panose="02020603050405020304" pitchFamily="18" charset="0"/>
                          <a:cs typeface="Times New Roman" panose="02020603050405020304" pitchFamily="18" charset="0"/>
                        </a:rPr>
                        <a:t>Dataset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8580" marR="68580" marT="0" marB="0"/>
                </a:tc>
                <a:extLst>
                  <a:ext uri="{0D108BD9-81ED-4DB2-BD59-A6C34878D82A}">
                    <a16:rowId xmlns:a16="http://schemas.microsoft.com/office/drawing/2014/main" val="10000"/>
                  </a:ext>
                </a:extLst>
              </a:tr>
              <a:tr h="911658">
                <a:tc>
                  <a:txBody>
                    <a:bodyPr/>
                    <a:lstStyle/>
                    <a:p>
                      <a:pPr algn="ctr" fontAlgn="base">
                        <a:lnSpc>
                          <a:spcPct val="150000"/>
                        </a:lnSpc>
                        <a:spcAft>
                          <a:spcPts val="0"/>
                        </a:spcAft>
                      </a:pPr>
                      <a:r>
                        <a:rPr lang="en-US" sz="1800">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fontAlgn="base">
                        <a:lnSpc>
                          <a:spcPct val="150000"/>
                        </a:lnSpc>
                        <a:spcAft>
                          <a:spcPts val="0"/>
                        </a:spcAft>
                      </a:pPr>
                      <a:r>
                        <a:rPr lang="en-IN" dirty="0"/>
                        <a:t>Data Cleaning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Million song Dataset</a:t>
                      </a:r>
                    </a:p>
                  </a:txBody>
                  <a:tcPr marL="68580" marR="68580" marT="0" marB="0"/>
                </a:tc>
                <a:tc>
                  <a:txBody>
                    <a:bodyPr/>
                    <a:lstStyle/>
                    <a:p>
                      <a:pPr marL="285750" indent="-285750" algn="l" fontAlgn="base">
                        <a:lnSpc>
                          <a:spcPct val="100000"/>
                        </a:lnSpc>
                        <a:spcAft>
                          <a:spcPts val="0"/>
                        </a:spcAft>
                        <a:buFont typeface="Arial" panose="020B0604020202020204" pitchFamily="34" charset="0"/>
                        <a:buChar char="•"/>
                      </a:pPr>
                      <a:r>
                        <a:rPr lang="en-US" dirty="0"/>
                        <a:t>Ignore the tuples</a:t>
                      </a:r>
                    </a:p>
                    <a:p>
                      <a:pPr marL="285750" indent="-285750" algn="l" fontAlgn="base">
                        <a:lnSpc>
                          <a:spcPct val="100000"/>
                        </a:lnSpc>
                        <a:spcAft>
                          <a:spcPts val="0"/>
                        </a:spcAft>
                        <a:buFont typeface="Arial" panose="020B0604020202020204" pitchFamily="34" charset="0"/>
                        <a:buChar char="•"/>
                      </a:pPr>
                      <a:r>
                        <a:rPr lang="en-IN" sz="1800" b="0" i="0" kern="1200" dirty="0">
                          <a:solidFill>
                            <a:schemeClr val="dk1"/>
                          </a:solidFill>
                          <a:effectLst/>
                          <a:latin typeface="+mn-lt"/>
                          <a:ea typeface="+mn-ea"/>
                          <a:cs typeface="+mn-cs"/>
                        </a:rPr>
                        <a:t>Remove duplicate or irrelevant observations.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56450">
                <a:tc>
                  <a:txBody>
                    <a:bodyPr/>
                    <a:lstStyle/>
                    <a:p>
                      <a:pPr algn="ctr" fontAlgn="base">
                        <a:lnSpc>
                          <a:spcPct val="150000"/>
                        </a:lnSpc>
                        <a:spcAft>
                          <a:spcPts val="0"/>
                        </a:spcAft>
                      </a:pPr>
                      <a:r>
                        <a:rPr lang="en-US"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fontAlgn="base">
                        <a:lnSpc>
                          <a:spcPct val="15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Integration</a:t>
                      </a:r>
                    </a:p>
                  </a:txBody>
                  <a:tcPr marL="68580" marR="68580" marT="0" marB="0"/>
                </a:tc>
                <a:tc>
                  <a:txBody>
                    <a:bodyPr/>
                    <a:lstStyle/>
                    <a:p>
                      <a:pPr marL="0" marR="0" lvl="0" indent="0" algn="ctr" defTabSz="914400" rtl="0" eaLnBrk="1" fontAlgn="base" latinLnBrk="0" hangingPunct="1">
                        <a:lnSpc>
                          <a:spcPct val="15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Million song Dataset</a:t>
                      </a:r>
                    </a:p>
                    <a:p>
                      <a:pPr algn="ctr" fontAlgn="base">
                        <a:lnSpc>
                          <a:spcPct val="150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itchFamily="18" charset="0"/>
                          <a:cs typeface="Times New Roman" pitchFamily="18" charset="0"/>
                        </a:rPr>
                        <a:t>Integrated as a single file to process</a:t>
                      </a:r>
                    </a:p>
                    <a:p>
                      <a:pPr marL="285750" indent="-285750" algn="l" fontAlgn="base">
                        <a:lnSpc>
                          <a:spcPct val="150000"/>
                        </a:lnSpc>
                        <a:spcAft>
                          <a:spcPts val="0"/>
                        </a:spcAf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00621">
                <a:tc>
                  <a:txBody>
                    <a:bodyPr/>
                    <a:lstStyle/>
                    <a:p>
                      <a:pPr algn="ctr" fontAlgn="base">
                        <a:lnSpc>
                          <a:spcPct val="150000"/>
                        </a:lnSpc>
                        <a:spcAft>
                          <a:spcPts val="0"/>
                        </a:spcAft>
                      </a:pPr>
                      <a:r>
                        <a:rPr lang="en-US"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fontAlgn="base">
                        <a:lnSpc>
                          <a:spcPct val="15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Label Encoding</a:t>
                      </a:r>
                    </a:p>
                  </a:txBody>
                  <a:tcPr marL="68580" marR="68580" marT="0" marB="0"/>
                </a:tc>
                <a:tc>
                  <a:txBody>
                    <a:bodyPr/>
                    <a:lstStyle/>
                    <a:p>
                      <a:pPr marL="0" marR="0" lvl="0" indent="0" algn="ctr" defTabSz="914400" rtl="0" eaLnBrk="1" fontAlgn="base" latinLnBrk="0" hangingPunct="1">
                        <a:lnSpc>
                          <a:spcPct val="15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Million song Dataset</a:t>
                      </a:r>
                    </a:p>
                    <a:p>
                      <a:pPr algn="ctr" fontAlgn="base">
                        <a:lnSpc>
                          <a:spcPct val="150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l" fontAlgn="base">
                        <a:lnSpc>
                          <a:spcPct val="100000"/>
                        </a:lnSpc>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Converting Labels in numerical form</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346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838200" y="1905000"/>
            <a:ext cx="7848600" cy="42211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91269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Summary</a:t>
            </a:r>
          </a:p>
        </p:txBody>
      </p:sp>
      <p:sp>
        <p:nvSpPr>
          <p:cNvPr id="3" name="Content Placeholder 2"/>
          <p:cNvSpPr>
            <a:spLocks noGrp="1"/>
          </p:cNvSpPr>
          <p:nvPr>
            <p:ph idx="1"/>
          </p:nvPr>
        </p:nvSpPr>
        <p:spPr>
          <a:xfrm>
            <a:off x="518160" y="1305242"/>
            <a:ext cx="8229600" cy="4525963"/>
          </a:xfrm>
        </p:spPr>
        <p:txBody>
          <a:bodyPr>
            <a:normAutofit/>
          </a:bodyPr>
          <a:lstStyle/>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11/27/2022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a:t>Anna University,BIT Campus</a:t>
            </a:r>
            <a:endParaRPr lang="en-US" dirty="0"/>
          </a:p>
        </p:txBody>
      </p:sp>
    </p:spTree>
    <p:extLst>
      <p:ext uri="{BB962C8B-B14F-4D97-AF65-F5344CB8AC3E}">
        <p14:creationId xmlns:p14="http://schemas.microsoft.com/office/powerpoint/2010/main" val="82523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p:cNvSpPr>
            <a:spLocks noGrp="1"/>
          </p:cNvSpPr>
          <p:nvPr>
            <p:ph idx="1"/>
          </p:nvPr>
        </p:nvSpPr>
        <p:spPr/>
        <p:txBody>
          <a:bodyPr>
            <a:normAutofit/>
          </a:bodyPr>
          <a:lstStyle/>
          <a:p>
            <a:pPr lvl="0" algn="just"/>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11/27/2022</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18</a:t>
            </a:fld>
            <a:endParaRPr lang="en-US" dirty="0"/>
          </a:p>
        </p:txBody>
      </p:sp>
      <p:sp>
        <p:nvSpPr>
          <p:cNvPr id="8" name="Footer Placeholder 7"/>
          <p:cNvSpPr>
            <a:spLocks noGrp="1"/>
          </p:cNvSpPr>
          <p:nvPr>
            <p:ph type="ftr" sz="quarter" idx="11"/>
          </p:nvPr>
        </p:nvSpPr>
        <p:spPr/>
        <p:txBody>
          <a:bodyPr/>
          <a:lstStyle/>
          <a:p>
            <a:r>
              <a:rPr lang="en-US" dirty="0"/>
              <a:t>Anna </a:t>
            </a:r>
            <a:r>
              <a:rPr lang="en-US" dirty="0" err="1"/>
              <a:t>University,BIT</a:t>
            </a:r>
            <a:r>
              <a:rPr lang="en-US" dirty="0"/>
              <a:t> Campus</a:t>
            </a:r>
          </a:p>
        </p:txBody>
      </p:sp>
    </p:spTree>
    <p:extLst>
      <p:ext uri="{BB962C8B-B14F-4D97-AF65-F5344CB8AC3E}">
        <p14:creationId xmlns:p14="http://schemas.microsoft.com/office/powerpoint/2010/main" val="43422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p:cNvSpPr>
            <a:spLocks noGrp="1"/>
          </p:cNvSpPr>
          <p:nvPr>
            <p:ph idx="1"/>
          </p:nvPr>
        </p:nvSpPr>
        <p:spPr/>
        <p:txBody>
          <a:bodyPr>
            <a:normAutofit/>
          </a:bodyPr>
          <a:lstStyle/>
          <a:p>
            <a:pPr lvl="0" algn="just"/>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11/27/2022</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19</a:t>
            </a:fld>
            <a:endParaRPr lang="en-US" dirty="0"/>
          </a:p>
        </p:txBody>
      </p:sp>
      <p:sp>
        <p:nvSpPr>
          <p:cNvPr id="8" name="Footer Placeholder 7"/>
          <p:cNvSpPr>
            <a:spLocks noGrp="1"/>
          </p:cNvSpPr>
          <p:nvPr>
            <p:ph type="ftr" sz="quarter" idx="11"/>
          </p:nvPr>
        </p:nvSpPr>
        <p:spPr/>
        <p:txBody>
          <a:bodyPr/>
          <a:lstStyle/>
          <a:p>
            <a:r>
              <a:rPr lang="en-US" dirty="0"/>
              <a:t>Anna </a:t>
            </a:r>
            <a:r>
              <a:rPr lang="en-US" dirty="0" err="1"/>
              <a:t>University,BIT</a:t>
            </a:r>
            <a:r>
              <a:rPr lang="en-US" dirty="0"/>
              <a:t> Campus</a:t>
            </a:r>
          </a:p>
        </p:txBody>
      </p:sp>
    </p:spTree>
    <p:extLst>
      <p:ext uri="{BB962C8B-B14F-4D97-AF65-F5344CB8AC3E}">
        <p14:creationId xmlns:p14="http://schemas.microsoft.com/office/powerpoint/2010/main" val="4342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Objective</a:t>
            </a:r>
          </a:p>
          <a:p>
            <a:r>
              <a:rPr lang="en-US" sz="2800" dirty="0">
                <a:latin typeface="Times New Roman" pitchFamily="18" charset="0"/>
                <a:cs typeface="Times New Roman" pitchFamily="18" charset="0"/>
              </a:rPr>
              <a:t>Introduction </a:t>
            </a:r>
          </a:p>
          <a:p>
            <a:r>
              <a:rPr lang="en-US" sz="2800" dirty="0">
                <a:latin typeface="Times New Roman" pitchFamily="18" charset="0"/>
                <a:cs typeface="Times New Roman" pitchFamily="18" charset="0"/>
              </a:rPr>
              <a:t>Literature Survey</a:t>
            </a:r>
          </a:p>
          <a:p>
            <a:r>
              <a:rPr lang="en-US" sz="2800" dirty="0">
                <a:latin typeface="Times New Roman" pitchFamily="18" charset="0"/>
                <a:cs typeface="Times New Roman" pitchFamily="18" charset="0"/>
              </a:rPr>
              <a:t>Proposed Work</a:t>
            </a:r>
          </a:p>
          <a:p>
            <a:r>
              <a:rPr lang="en-US" sz="2800" dirty="0">
                <a:latin typeface="Times New Roman" pitchFamily="18" charset="0"/>
                <a:cs typeface="Times New Roman" pitchFamily="18" charset="0"/>
              </a:rPr>
              <a:t>Experiments and Results</a:t>
            </a:r>
          </a:p>
          <a:p>
            <a:r>
              <a:rPr lang="en-US" sz="2800" dirty="0">
                <a:latin typeface="Times New Roman" pitchFamily="18" charset="0"/>
                <a:cs typeface="Times New Roman" pitchFamily="18" charset="0"/>
              </a:rPr>
              <a:t>Summary and Future Scope</a:t>
            </a:r>
          </a:p>
          <a:p>
            <a:r>
              <a:rPr lang="en-US" sz="2800" dirty="0">
                <a:latin typeface="Times New Roman" pitchFamily="18" charset="0"/>
                <a:cs typeface="Times New Roman" pitchFamily="18" charset="0"/>
              </a:rPr>
              <a:t>References</a:t>
            </a: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11/27/2022</a:t>
            </a:r>
          </a:p>
        </p:txBody>
      </p:sp>
      <p:sp>
        <p:nvSpPr>
          <p:cNvPr id="6" name="Slide Number Placeholder 5"/>
          <p:cNvSpPr>
            <a:spLocks noGrp="1"/>
          </p:cNvSpPr>
          <p:nvPr>
            <p:ph type="sldNum" sz="quarter" idx="12"/>
          </p:nvPr>
        </p:nvSpPr>
        <p:spPr/>
        <p:txBody>
          <a:bodyPr/>
          <a:lstStyle/>
          <a:p>
            <a:fld id="{F0E1BE49-015A-4EC5-BD70-915B549BAA61}" type="slidenum">
              <a:rPr lang="en-US" smtClean="0"/>
              <a:pPr/>
              <a:t>2</a:t>
            </a:fld>
            <a:endParaRPr lang="en-US" dirty="0"/>
          </a:p>
        </p:txBody>
      </p:sp>
      <p:sp>
        <p:nvSpPr>
          <p:cNvPr id="7" name="Date Placeholder 4">
            <a:extLst>
              <a:ext uri="{FF2B5EF4-FFF2-40B4-BE49-F238E27FC236}">
                <a16:creationId xmlns:a16="http://schemas.microsoft.com/office/drawing/2014/main" id="{B68B4E63-D3A0-4733-BE57-019BF993310E}"/>
              </a:ext>
            </a:extLst>
          </p:cNvPr>
          <p:cNvSpPr txBox="1">
            <a:spLocks/>
          </p:cNvSpPr>
          <p:nvPr/>
        </p:nvSpPr>
        <p:spPr>
          <a:xfrm>
            <a:off x="3505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 Vellore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Publications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p:cNvSpPr>
            <a:spLocks noGrp="1"/>
          </p:cNvSpPr>
          <p:nvPr>
            <p:ph idx="1"/>
          </p:nvPr>
        </p:nvSpPr>
        <p:spPr/>
        <p:txBody>
          <a:bodyPr>
            <a:normAutofit/>
          </a:bodyPr>
          <a:lstStyle/>
          <a:p>
            <a:pPr marL="0" indent="0" algn="just">
              <a:buNone/>
            </a:pPr>
            <a:endParaRPr lang="en-US" sz="1900" dirty="0">
              <a:solidFill>
                <a:srgbClr val="FF000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EA246C2E-2C60-4AA7-8FAF-CD0504BEA1B0}" type="datetime1">
              <a:rPr lang="en-US" smtClean="0"/>
              <a:pPr/>
              <a:t>11/27/2022</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20</a:t>
            </a:fld>
            <a:endParaRPr lang="en-US" dirty="0"/>
          </a:p>
        </p:txBody>
      </p:sp>
      <p:sp>
        <p:nvSpPr>
          <p:cNvPr id="8" name="Footer Placeholder 7"/>
          <p:cNvSpPr>
            <a:spLocks noGrp="1"/>
          </p:cNvSpPr>
          <p:nvPr>
            <p:ph type="ftr" sz="quarter" idx="11"/>
          </p:nvPr>
        </p:nvSpPr>
        <p:spPr/>
        <p:txBody>
          <a:bodyPr/>
          <a:lstStyle/>
          <a:p>
            <a:r>
              <a:rPr lang="en-US" dirty="0"/>
              <a:t>Anna </a:t>
            </a:r>
            <a:r>
              <a:rPr lang="en-US" dirty="0" err="1"/>
              <a:t>University,BIT</a:t>
            </a:r>
            <a:r>
              <a:rPr lang="en-US" dirty="0"/>
              <a:t> Campus</a:t>
            </a:r>
          </a:p>
        </p:txBody>
      </p:sp>
    </p:spTree>
    <p:extLst>
      <p:ext uri="{BB962C8B-B14F-4D97-AF65-F5344CB8AC3E}">
        <p14:creationId xmlns:p14="http://schemas.microsoft.com/office/powerpoint/2010/main" val="95071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a:latin typeface="Times New Roman" pitchFamily="18" charset="0"/>
                <a:cs typeface="Times New Roman" pitchFamily="18" charset="0"/>
              </a:rPr>
              <a:t>Queries</a:t>
            </a:r>
          </a:p>
        </p:txBody>
      </p:sp>
      <p:sp>
        <p:nvSpPr>
          <p:cNvPr id="4" name="Date Placeholder 3"/>
          <p:cNvSpPr>
            <a:spLocks noGrp="1"/>
          </p:cNvSpPr>
          <p:nvPr>
            <p:ph type="dt" sz="half" idx="10"/>
          </p:nvPr>
        </p:nvSpPr>
        <p:spPr/>
        <p:txBody>
          <a:bodyPr/>
          <a:lstStyle/>
          <a:p>
            <a:fld id="{479DFA07-16AE-4517-A12F-27AD3C13A7CF}"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64DA806F-7E0B-499C-AD43-E0F3252B536F}" type="datetime1">
              <a:rPr lang="en-US" smtClean="0"/>
              <a:pPr/>
              <a:t>11/27/2022</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304800" y="1600200"/>
            <a:ext cx="8686800" cy="4525963"/>
          </a:xfrm>
        </p:spPr>
        <p:txBody>
          <a:bodyPr>
            <a:normAutofit/>
          </a:bodyPr>
          <a:lstStyle/>
          <a:p>
            <a:pPr algn="just">
              <a:buNone/>
            </a:pPr>
            <a:r>
              <a:rPr lang="en-US" sz="2800" dirty="0">
                <a:latin typeface="Times New Roman" pitchFamily="18" charset="0"/>
                <a:cs typeface="Times New Roman" pitchFamily="18" charset="0"/>
              </a:rPr>
              <a:t>To build an efficient and enhanced recommendation system </a:t>
            </a:r>
          </a:p>
          <a:p>
            <a:pPr algn="just">
              <a:buNone/>
            </a:pPr>
            <a:r>
              <a:rPr lang="en-US" sz="2800" dirty="0">
                <a:latin typeface="Times New Roman" pitchFamily="18" charset="0"/>
                <a:cs typeface="Times New Roman" pitchFamily="18" charset="0"/>
              </a:rPr>
              <a:t>using an hybrid model.</a:t>
            </a:r>
          </a:p>
          <a:p>
            <a:pPr>
              <a:buNone/>
            </a:pPr>
            <a:endParaRPr lang="en-US" sz="2800" b="1" cap="small" dirty="0">
              <a:latin typeface="Times New Roman" pitchFamily="18" charset="0"/>
              <a:cs typeface="Times New Roman" pitchFamily="18" charset="0"/>
            </a:endParaRPr>
          </a:p>
          <a:p>
            <a:pPr lvl="1">
              <a:buNone/>
            </a:pPr>
            <a:endParaRPr lang="en-US" dirty="0"/>
          </a:p>
          <a:p>
            <a:pPr>
              <a:buNone/>
            </a:pPr>
            <a:endParaRPr lang="en-US" sz="2800" b="1" cap="small" dirty="0">
              <a:latin typeface="Times New Roman" pitchFamily="18" charset="0"/>
              <a:cs typeface="Times New Roman" pitchFamily="18" charset="0"/>
            </a:endParaRPr>
          </a:p>
          <a:p>
            <a:pPr lvl="1">
              <a:buNone/>
            </a:pPr>
            <a:endParaRPr lang="en-US" dirty="0"/>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11/27/2022</a:t>
            </a:r>
          </a:p>
        </p:txBody>
      </p:sp>
      <p:sp>
        <p:nvSpPr>
          <p:cNvPr id="6" name="Slide Number Placeholder 5"/>
          <p:cNvSpPr>
            <a:spLocks noGrp="1"/>
          </p:cNvSpPr>
          <p:nvPr>
            <p:ph type="sldNum" sz="quarter" idx="12"/>
          </p:nvPr>
        </p:nvSpPr>
        <p:spPr/>
        <p:txBody>
          <a:bodyPr/>
          <a:lstStyle/>
          <a:p>
            <a:fld id="{F0E1BE49-015A-4EC5-BD70-915B549BAA61}" type="slidenum">
              <a:rPr lang="en-US" smtClean="0"/>
              <a:pPr/>
              <a:t>3</a:t>
            </a:fld>
            <a:endParaRPr lang="en-US" dirty="0"/>
          </a:p>
        </p:txBody>
      </p:sp>
      <p:sp>
        <p:nvSpPr>
          <p:cNvPr id="7" name="Footer Placeholder 6"/>
          <p:cNvSpPr>
            <a:spLocks noGrp="1"/>
          </p:cNvSpPr>
          <p:nvPr>
            <p:ph type="ftr" sz="quarter" idx="11"/>
          </p:nvPr>
        </p:nvSpPr>
        <p:spPr>
          <a:xfrm>
            <a:off x="3124199" y="6356350"/>
            <a:ext cx="2929760" cy="370271"/>
          </a:xfrm>
        </p:spPr>
        <p:txBody>
          <a:bodyPr/>
          <a:lstStyle/>
          <a:p>
            <a:r>
              <a:rPr lang="en-US" dirty="0"/>
              <a:t>VIT Vellore</a:t>
            </a:r>
          </a:p>
        </p:txBody>
      </p:sp>
    </p:spTree>
    <p:extLst>
      <p:ext uri="{BB962C8B-B14F-4D97-AF65-F5344CB8AC3E}">
        <p14:creationId xmlns:p14="http://schemas.microsoft.com/office/powerpoint/2010/main" val="181578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600200"/>
            <a:ext cx="8077200" cy="4525963"/>
          </a:xfrm>
        </p:spPr>
        <p:txBody>
          <a:bodyPr>
            <a:normAutofit/>
          </a:bodyPr>
          <a:lstStyle/>
          <a:p>
            <a:pPr algn="just">
              <a:buNone/>
            </a:pPr>
            <a:endParaRPr lang="en-US" sz="2800" dirty="0"/>
          </a:p>
          <a:p>
            <a:pPr algn="just">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11/27/2022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6F54C7CC-A9D2-4E38-BDE5-DAD28452DC5E}"/>
              </a:ext>
            </a:extLst>
          </p:cNvPr>
          <p:cNvSpPr txBox="1">
            <a:spLocks/>
          </p:cNvSpPr>
          <p:nvPr/>
        </p:nvSpPr>
        <p:spPr>
          <a:xfrm>
            <a:off x="228600" y="1449387"/>
            <a:ext cx="8686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dirty="0">
                <a:latin typeface="Times New Roman" panose="02020603050405020304" pitchFamily="18" charset="0"/>
                <a:cs typeface="Times New Roman" panose="02020603050405020304" pitchFamily="18" charset="0"/>
              </a:rPr>
              <a:t>Recommendation systems were originally defined as ones in which people provide recommendations as inputs, which the system then aggregates and directs to appropriate recipients. The recommendation system is aimed at providing personalized goods for customers. The recommendation system has been used in many areas. A large amount of research has focused on movie recommendations, music recommendations, news recommendations, hotel recommendations, book recommendations, e-commerce recommendations, tourism recommendations, and many other areas. With the development of the recommendation system, many methods and techniques have been generated. The three major techniques used to build a Recommendation System are content-based, collaborative based, and hybrid-based.</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81578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600200"/>
            <a:ext cx="8686800" cy="4525963"/>
          </a:xfrm>
        </p:spPr>
        <p:txBody>
          <a:bodyPr>
            <a:normAutofit/>
          </a:bodyPr>
          <a:lstStyle/>
          <a:p>
            <a:pPr algn="just"/>
            <a:r>
              <a:rPr lang="en-US" sz="2800" dirty="0">
                <a:latin typeface="Times New Roman" pitchFamily="18" charset="0"/>
                <a:cs typeface="Times New Roman" pitchFamily="18" charset="0"/>
              </a:rPr>
              <a:t>There are mainly 3 types of recommendation system models</a:t>
            </a:r>
          </a:p>
          <a:p>
            <a:pPr marL="0" indent="0" algn="just">
              <a:buNone/>
            </a:pPr>
            <a:endParaRPr lang="en-US" sz="28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Collaborative Recommendation System</a:t>
            </a:r>
          </a:p>
          <a:p>
            <a:pPr marL="457200" lvl="1" indent="0" algn="just">
              <a:buNone/>
            </a:pP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Content Based Recommendation System</a:t>
            </a:r>
          </a:p>
          <a:p>
            <a:pPr marL="457200" lvl="1" indent="0" algn="just">
              <a:buNone/>
            </a:pP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Hybrid Recommendation system</a:t>
            </a: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181578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Collaborative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a:t>VIT University, VELLORE Campus</a:t>
            </a:r>
          </a:p>
        </p:txBody>
      </p:sp>
      <p:pic>
        <p:nvPicPr>
          <p:cNvPr id="9" name="Picture 8">
            <a:extLst>
              <a:ext uri="{FF2B5EF4-FFF2-40B4-BE49-F238E27FC236}">
                <a16:creationId xmlns:a16="http://schemas.microsoft.com/office/drawing/2014/main" id="{8EDD8BDB-D32E-59EF-99FC-330239EFCA62}"/>
              </a:ext>
            </a:extLst>
          </p:cNvPr>
          <p:cNvPicPr>
            <a:picLocks noChangeAspect="1"/>
          </p:cNvPicPr>
          <p:nvPr/>
        </p:nvPicPr>
        <p:blipFill rotWithShape="1">
          <a:blip r:embed="rId2">
            <a:extLst>
              <a:ext uri="{28A0092B-C50C-407E-A947-70E740481C1C}">
                <a14:useLocalDpi xmlns:a14="http://schemas.microsoft.com/office/drawing/2010/main" val="0"/>
              </a:ext>
            </a:extLst>
          </a:blip>
          <a:srcRect l="55489" r="6178"/>
          <a:stretch/>
        </p:blipFill>
        <p:spPr>
          <a:xfrm>
            <a:off x="2819399" y="1955687"/>
            <a:ext cx="3505201" cy="4400663"/>
          </a:xfrm>
          <a:prstGeom prst="rect">
            <a:avLst/>
          </a:prstGeom>
        </p:spPr>
      </p:pic>
    </p:spTree>
    <p:extLst>
      <p:ext uri="{BB962C8B-B14F-4D97-AF65-F5344CB8AC3E}">
        <p14:creationId xmlns:p14="http://schemas.microsoft.com/office/powerpoint/2010/main" val="31002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Content Based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8EDD8BDB-D32E-59EF-99FC-330239EFCA62}"/>
              </a:ext>
            </a:extLst>
          </p:cNvPr>
          <p:cNvPicPr>
            <a:picLocks noChangeAspect="1"/>
          </p:cNvPicPr>
          <p:nvPr/>
        </p:nvPicPr>
        <p:blipFill rotWithShape="1">
          <a:blip r:embed="rId2">
            <a:extLst>
              <a:ext uri="{28A0092B-C50C-407E-A947-70E740481C1C}">
                <a14:useLocalDpi xmlns:a14="http://schemas.microsoft.com/office/drawing/2010/main" val="0"/>
              </a:ext>
            </a:extLst>
          </a:blip>
          <a:srcRect l="16667" t="-60" r="45833" b="60"/>
          <a:stretch/>
        </p:blipFill>
        <p:spPr>
          <a:xfrm>
            <a:off x="2857500" y="1955687"/>
            <a:ext cx="3429000" cy="4400663"/>
          </a:xfrm>
          <a:prstGeom prst="rect">
            <a:avLst/>
          </a:prstGeom>
        </p:spPr>
      </p:pic>
    </p:spTree>
    <p:extLst>
      <p:ext uri="{BB962C8B-B14F-4D97-AF65-F5344CB8AC3E}">
        <p14:creationId xmlns:p14="http://schemas.microsoft.com/office/powerpoint/2010/main" val="23485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17638"/>
            <a:ext cx="8229600" cy="4708525"/>
          </a:xfrm>
        </p:spPr>
        <p:txBody>
          <a:bodyPr>
            <a:normAutofit/>
          </a:bodyPr>
          <a:lstStyle/>
          <a:p>
            <a:r>
              <a:rPr lang="en-US" sz="2800" dirty="0">
                <a:latin typeface="Times New Roman" pitchFamily="18" charset="0"/>
                <a:cs typeface="Times New Roman" pitchFamily="18" charset="0"/>
              </a:rPr>
              <a:t>Hybrid Recommendation System</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1" name="Picture 10">
            <a:extLst>
              <a:ext uri="{FF2B5EF4-FFF2-40B4-BE49-F238E27FC236}">
                <a16:creationId xmlns:a16="http://schemas.microsoft.com/office/drawing/2014/main" id="{C49BE6BF-CF99-3B97-75D6-35A329B06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2362201"/>
            <a:ext cx="7086599" cy="3078161"/>
          </a:xfrm>
          <a:prstGeom prst="rect">
            <a:avLst/>
          </a:prstGeom>
        </p:spPr>
      </p:pic>
    </p:spTree>
    <p:extLst>
      <p:ext uri="{BB962C8B-B14F-4D97-AF65-F5344CB8AC3E}">
        <p14:creationId xmlns:p14="http://schemas.microsoft.com/office/powerpoint/2010/main" val="183462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11/28/2022</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04648588"/>
              </p:ext>
            </p:extLst>
          </p:nvPr>
        </p:nvGraphicFramePr>
        <p:xfrm>
          <a:off x="432619" y="1466802"/>
          <a:ext cx="8177980" cy="4929190"/>
        </p:xfrm>
        <a:graphic>
          <a:graphicData uri="http://schemas.openxmlformats.org/drawingml/2006/table">
            <a:tbl>
              <a:tblPr firstRow="1" firstCol="1" bandRow="1">
                <a:tableStyleId>{5940675A-B579-460E-94D1-54222C63F5DA}</a:tableStyleId>
              </a:tblPr>
              <a:tblGrid>
                <a:gridCol w="2081981">
                  <a:extLst>
                    <a:ext uri="{9D8B030D-6E8A-4147-A177-3AD203B41FA5}">
                      <a16:colId xmlns:a16="http://schemas.microsoft.com/office/drawing/2014/main" val="20000"/>
                    </a:ext>
                  </a:extLst>
                </a:gridCol>
                <a:gridCol w="2007009">
                  <a:extLst>
                    <a:ext uri="{9D8B030D-6E8A-4147-A177-3AD203B41FA5}">
                      <a16:colId xmlns:a16="http://schemas.microsoft.com/office/drawing/2014/main" val="20001"/>
                    </a:ext>
                  </a:extLst>
                </a:gridCol>
                <a:gridCol w="2044495">
                  <a:extLst>
                    <a:ext uri="{9D8B030D-6E8A-4147-A177-3AD203B41FA5}">
                      <a16:colId xmlns:a16="http://schemas.microsoft.com/office/drawing/2014/main" val="20002"/>
                    </a:ext>
                  </a:extLst>
                </a:gridCol>
                <a:gridCol w="2044495">
                  <a:extLst>
                    <a:ext uri="{9D8B030D-6E8A-4147-A177-3AD203B41FA5}">
                      <a16:colId xmlns:a16="http://schemas.microsoft.com/office/drawing/2014/main" val="20003"/>
                    </a:ext>
                  </a:extLst>
                </a:gridCol>
              </a:tblGrid>
              <a:tr h="251536">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r>
                        <a:rPr lang="en-US" sz="1400" b="1" baseline="0" dirty="0">
                          <a:effectLst/>
                          <a:latin typeface="Times New Roman" pitchFamily="18" charset="0"/>
                          <a:cs typeface="Times New Roman" pitchFamily="18" charset="0"/>
                        </a:rPr>
                        <a:t> &amp; Year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dirty="0">
                          <a:effectLst/>
                          <a:latin typeface="Times New Roman" pitchFamily="18" charset="0"/>
                          <a:ea typeface="Times New Roman" panose="02020603050405020304" pitchFamily="18" charset="0"/>
                          <a:cs typeface="Times New Roman" pitchFamily="18" charset="0"/>
                        </a:rPr>
                        <a:t>Adopted</a:t>
                      </a:r>
                      <a:r>
                        <a:rPr lang="en-IN" sz="1400" b="1" baseline="0" dirty="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822976">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Shravanthi</a:t>
                      </a:r>
                      <a:r>
                        <a:rPr lang="en-IN" sz="1400" dirty="0">
                          <a:effectLst/>
                          <a:latin typeface="Times New Roman" pitchFamily="18" charset="0"/>
                          <a:ea typeface="Times New Roman" panose="02020603050405020304" pitchFamily="18" charset="0"/>
                          <a:cs typeface="Times New Roman" pitchFamily="18" charset="0"/>
                        </a:rPr>
                        <a:t> K, Sneha Rao S, Swati Joshi, and Vandana R(2019)</a:t>
                      </a:r>
                    </a:p>
                  </a:txBody>
                  <a:tcPr marL="68580" marR="68580" marT="0" marB="0"/>
                </a:tc>
                <a:tc>
                  <a:txBody>
                    <a:bodyPr/>
                    <a:lstStyle/>
                    <a:p>
                      <a:pPr algn="l">
                        <a:lnSpc>
                          <a:spcPct val="115000"/>
                        </a:lnSpc>
                        <a:spcAft>
                          <a:spcPts val="0"/>
                        </a:spcAft>
                      </a:pPr>
                      <a:r>
                        <a:rPr lang="en-IN" sz="1400" dirty="0">
                          <a:effectLst/>
                          <a:latin typeface="Times New Roman" pitchFamily="18" charset="0"/>
                          <a:ea typeface="Times New Roman" panose="02020603050405020304" pitchFamily="18" charset="0"/>
                          <a:cs typeface="Times New Roman" pitchFamily="18" charset="0"/>
                        </a:rPr>
                        <a:t>CNN and CF</a:t>
                      </a:r>
                    </a:p>
                  </a:txBody>
                  <a:tcPr marL="68580" marR="68580" marT="0" marB="0"/>
                </a:tc>
                <a:tc>
                  <a:txBody>
                    <a:bodyPr/>
                    <a:lstStyle/>
                    <a:p>
                      <a:pPr marL="285750" lvl="0" indent="-285750" algn="just">
                        <a:lnSpc>
                          <a:spcPct val="150000"/>
                        </a:lnSpc>
                        <a:spcAft>
                          <a:spcPts val="0"/>
                        </a:spcAft>
                        <a:buFont typeface="Wingdings" panose="05000000000000000000" pitchFamily="2" charset="2"/>
                        <a:buChar char="v"/>
                      </a:pPr>
                      <a:r>
                        <a:rPr lang="en-IN" sz="1400" dirty="0">
                          <a:effectLst/>
                          <a:latin typeface="Times New Roman" pitchFamily="18" charset="0"/>
                          <a:cs typeface="Times New Roman" pitchFamily="18" charset="0"/>
                        </a:rPr>
                        <a:t>Minimal error</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cs typeface="Times New Roman" pitchFamily="18" charset="0"/>
                        </a:rPr>
                        <a:t>Reduced efficiency</a:t>
                      </a:r>
                      <a:endParaRPr lang="en-GB" sz="14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1"/>
                  </a:ext>
                </a:extLst>
              </a:tr>
              <a:tr h="1108695">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400" dirty="0">
                          <a:effectLst/>
                          <a:latin typeface="Times New Roman" pitchFamily="18" charset="0"/>
                          <a:ea typeface="Times New Roman" panose="02020603050405020304" pitchFamily="18" charset="0"/>
                          <a:cs typeface="Times New Roman" pitchFamily="18" charset="0"/>
                        </a:rPr>
                        <a:t>Prachi Singh, Mr. Pankaj K. Singh, Mr. Amit Ganguli, and Mr. </a:t>
                      </a:r>
                      <a:r>
                        <a:rPr lang="en-US" sz="1400" dirty="0" err="1">
                          <a:effectLst/>
                          <a:latin typeface="Times New Roman" pitchFamily="18" charset="0"/>
                          <a:ea typeface="Times New Roman" panose="02020603050405020304" pitchFamily="18" charset="0"/>
                          <a:cs typeface="Times New Roman" pitchFamily="18" charset="0"/>
                        </a:rPr>
                        <a:t>Ajit</a:t>
                      </a:r>
                      <a:r>
                        <a:rPr lang="en-US" sz="1400" dirty="0">
                          <a:effectLst/>
                          <a:latin typeface="Times New Roman" pitchFamily="18" charset="0"/>
                          <a:ea typeface="Times New Roman" panose="02020603050405020304" pitchFamily="18" charset="0"/>
                          <a:cs typeface="Times New Roman" pitchFamily="18" charset="0"/>
                        </a:rPr>
                        <a:t> Shrivastava (2020)</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Random Forest Algorithm</a:t>
                      </a:r>
                    </a:p>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XGB Classifier algorithm</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GB" sz="1400" dirty="0">
                          <a:effectLst/>
                          <a:latin typeface="Times New Roman" pitchFamily="18" charset="0"/>
                          <a:cs typeface="Times New Roman" pitchFamily="18" charset="0"/>
                        </a:rPr>
                        <a:t>High recall</a:t>
                      </a:r>
                      <a:endParaRPr lang="en-IN" sz="1400" dirty="0">
                        <a:effectLst/>
                        <a:latin typeface="Times New Roman" pitchFamily="18" charset="0"/>
                        <a:cs typeface="Times New Roman" pitchFamily="18" charset="0"/>
                      </a:endParaRPr>
                    </a:p>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cs typeface="Times New Roman" pitchFamily="18" charset="0"/>
                        </a:rPr>
                        <a:t>Reduced error</a:t>
                      </a:r>
                      <a:endParaRPr lang="en-IN" sz="14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0"/>
                        </a:spcAft>
                        <a:buFont typeface="Wingdings" panose="05000000000000000000" pitchFamily="2" charset="2"/>
                        <a:buChar char=""/>
                      </a:pP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Different accuracies</a:t>
                      </a:r>
                    </a:p>
                  </a:txBody>
                  <a:tcPr marL="68580" marR="68580" marT="0" marB="0"/>
                </a:tc>
                <a:extLst>
                  <a:ext uri="{0D108BD9-81ED-4DB2-BD59-A6C34878D82A}">
                    <a16:rowId xmlns:a16="http://schemas.microsoft.com/office/drawing/2014/main" val="10002"/>
                  </a:ext>
                </a:extLst>
              </a:tr>
              <a:tr h="1108695">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Xixi</a:t>
                      </a:r>
                      <a:r>
                        <a:rPr lang="en-IN" sz="1400" dirty="0">
                          <a:effectLst/>
                          <a:latin typeface="Times New Roman" pitchFamily="18" charset="0"/>
                          <a:ea typeface="Times New Roman" panose="02020603050405020304" pitchFamily="18" charset="0"/>
                          <a:cs typeface="Times New Roman" pitchFamily="18" charset="0"/>
                        </a:rPr>
                        <a:t> Li, </a:t>
                      </a:r>
                      <a:r>
                        <a:rPr lang="en-IN" sz="1400" dirty="0" err="1">
                          <a:effectLst/>
                          <a:latin typeface="Times New Roman" pitchFamily="18" charset="0"/>
                          <a:ea typeface="Times New Roman" panose="02020603050405020304" pitchFamily="18" charset="0"/>
                          <a:cs typeface="Times New Roman" pitchFamily="18" charset="0"/>
                        </a:rPr>
                        <a:t>Jiahao</a:t>
                      </a:r>
                      <a:r>
                        <a:rPr lang="en-IN" sz="1400" dirty="0">
                          <a:effectLst/>
                          <a:latin typeface="Times New Roman" pitchFamily="18" charset="0"/>
                          <a:ea typeface="Times New Roman" panose="02020603050405020304" pitchFamily="18" charset="0"/>
                          <a:cs typeface="Times New Roman" pitchFamily="18" charset="0"/>
                        </a:rPr>
                        <a:t> Xing, </a:t>
                      </a:r>
                      <a:r>
                        <a:rPr lang="en-IN" sz="1400" dirty="0" err="1">
                          <a:effectLst/>
                          <a:latin typeface="Times New Roman" pitchFamily="18" charset="0"/>
                          <a:ea typeface="Times New Roman" panose="02020603050405020304" pitchFamily="18" charset="0"/>
                          <a:cs typeface="Times New Roman" pitchFamily="18" charset="0"/>
                        </a:rPr>
                        <a:t>Haihui</a:t>
                      </a:r>
                      <a:r>
                        <a:rPr lang="en-IN" sz="1400" dirty="0">
                          <a:effectLst/>
                          <a:latin typeface="Times New Roman" pitchFamily="18" charset="0"/>
                          <a:ea typeface="Times New Roman" panose="02020603050405020304" pitchFamily="18" charset="0"/>
                          <a:cs typeface="Times New Roman" pitchFamily="18" charset="0"/>
                        </a:rPr>
                        <a:t> Wang, </a:t>
                      </a:r>
                      <a:r>
                        <a:rPr lang="en-IN" sz="1400" dirty="0" err="1">
                          <a:effectLst/>
                          <a:latin typeface="Times New Roman" pitchFamily="18" charset="0"/>
                          <a:ea typeface="Times New Roman" panose="02020603050405020304" pitchFamily="18" charset="0"/>
                          <a:cs typeface="Times New Roman" pitchFamily="18" charset="0"/>
                        </a:rPr>
                        <a:t>Lingfang</a:t>
                      </a:r>
                      <a:r>
                        <a:rPr lang="en-IN" sz="1400" dirty="0">
                          <a:effectLst/>
                          <a:latin typeface="Times New Roman" pitchFamily="18" charset="0"/>
                          <a:ea typeface="Times New Roman" panose="02020603050405020304" pitchFamily="18" charset="0"/>
                          <a:cs typeface="Times New Roman" pitchFamily="18" charset="0"/>
                        </a:rPr>
                        <a:t> Zheng, </a:t>
                      </a:r>
                      <a:r>
                        <a:rPr lang="en-IN" sz="1400" dirty="0" err="1">
                          <a:effectLst/>
                          <a:latin typeface="Times New Roman" pitchFamily="18" charset="0"/>
                          <a:ea typeface="Times New Roman" panose="02020603050405020304" pitchFamily="18" charset="0"/>
                          <a:cs typeface="Times New Roman" pitchFamily="18" charset="0"/>
                        </a:rPr>
                        <a:t>Suling</a:t>
                      </a:r>
                      <a:r>
                        <a:rPr lang="en-IN" sz="1400" dirty="0">
                          <a:effectLst/>
                          <a:latin typeface="Times New Roman" pitchFamily="18" charset="0"/>
                          <a:ea typeface="Times New Roman" panose="02020603050405020304" pitchFamily="18" charset="0"/>
                          <a:cs typeface="Times New Roman" pitchFamily="18" charset="0"/>
                        </a:rPr>
                        <a:t> Jia1, and </a:t>
                      </a:r>
                      <a:r>
                        <a:rPr lang="en-IN" sz="1400" dirty="0" err="1">
                          <a:effectLst/>
                          <a:latin typeface="Times New Roman" pitchFamily="18" charset="0"/>
                          <a:ea typeface="Times New Roman" panose="02020603050405020304" pitchFamily="18" charset="0"/>
                          <a:cs typeface="Times New Roman" pitchFamily="18" charset="0"/>
                        </a:rPr>
                        <a:t>Qiang</a:t>
                      </a:r>
                      <a:r>
                        <a:rPr lang="en-IN" sz="1400" dirty="0">
                          <a:effectLst/>
                          <a:latin typeface="Times New Roman" pitchFamily="18" charset="0"/>
                          <a:ea typeface="Times New Roman" panose="02020603050405020304" pitchFamily="18" charset="0"/>
                          <a:cs typeface="Times New Roman" pitchFamily="18" charset="0"/>
                        </a:rPr>
                        <a:t> Wang(2017)</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weighted similarity </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Reduced error</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rationality needs to be further improved</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3"/>
                  </a:ext>
                </a:extLst>
              </a:tr>
              <a:tr h="1108695">
                <a:tc>
                  <a:txBody>
                    <a:bodyPr/>
                    <a:lstStyle/>
                    <a:p>
                      <a:pPr algn="just">
                        <a:lnSpc>
                          <a:spcPct val="150000"/>
                        </a:lnSpc>
                        <a:spcAft>
                          <a:spcPts val="0"/>
                        </a:spcAft>
                      </a:pPr>
                      <a:r>
                        <a:rPr lang="en-IN" sz="1400" dirty="0" err="1">
                          <a:effectLst/>
                          <a:latin typeface="Times New Roman" pitchFamily="18" charset="0"/>
                          <a:ea typeface="Times New Roman" panose="02020603050405020304" pitchFamily="18" charset="0"/>
                          <a:cs typeface="Times New Roman" pitchFamily="18" charset="0"/>
                        </a:rPr>
                        <a:t>M.Sunitha</a:t>
                      </a:r>
                      <a:r>
                        <a:rPr lang="en-IN" sz="1400" dirty="0">
                          <a:effectLst/>
                          <a:latin typeface="Times New Roman" pitchFamily="18" charset="0"/>
                          <a:ea typeface="Times New Roman" panose="02020603050405020304" pitchFamily="18" charset="0"/>
                          <a:cs typeface="Times New Roman" pitchFamily="18" charset="0"/>
                        </a:rPr>
                        <a:t> Reddy, </a:t>
                      </a:r>
                      <a:r>
                        <a:rPr lang="en-IN" sz="1400" dirty="0" err="1">
                          <a:effectLst/>
                          <a:latin typeface="Times New Roman" pitchFamily="18" charset="0"/>
                          <a:ea typeface="Times New Roman" panose="02020603050405020304" pitchFamily="18" charset="0"/>
                          <a:cs typeface="Times New Roman" pitchFamily="18" charset="0"/>
                        </a:rPr>
                        <a:t>T.Adilakshmi</a:t>
                      </a:r>
                      <a:r>
                        <a:rPr lang="en-IN" sz="1400" dirty="0">
                          <a:effectLst/>
                          <a:latin typeface="Times New Roman" pitchFamily="18" charset="0"/>
                          <a:ea typeface="Times New Roman" panose="02020603050405020304" pitchFamily="18" charset="0"/>
                          <a:cs typeface="Times New Roman" pitchFamily="18" charset="0"/>
                        </a:rPr>
                        <a:t>, and V. Swathi(2014)</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clustering and association mining</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Avoid Cold start</a:t>
                      </a:r>
                    </a:p>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Improves quality of recommendation</a:t>
                      </a:r>
                    </a:p>
                    <a:p>
                      <a:pPr marL="342900" lvl="0" indent="-342900" algn="just">
                        <a:lnSpc>
                          <a:spcPct val="150000"/>
                        </a:lnSpc>
                        <a:spcAft>
                          <a:spcPts val="0"/>
                        </a:spcAft>
                        <a:buFont typeface="Wingdings" panose="05000000000000000000" pitchFamily="2" charset="2"/>
                        <a:buChar char=""/>
                      </a:pP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High Execution time</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0542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10777</TotalTime>
  <Words>732</Words>
  <Application>Microsoft Office PowerPoint</Application>
  <PresentationFormat>On-screen Show (4:3)</PresentationFormat>
  <Paragraphs>231</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Times New Roman</vt:lpstr>
      <vt:lpstr>Wingdings</vt:lpstr>
      <vt:lpstr>Office Theme</vt:lpstr>
      <vt:lpstr>PowerPoint Presentation</vt:lpstr>
      <vt:lpstr>CONTENTS</vt:lpstr>
      <vt:lpstr>OBJECTIVE</vt:lpstr>
      <vt:lpstr>INTRODUCTION</vt:lpstr>
      <vt:lpstr>INTRODUCTION</vt:lpstr>
      <vt:lpstr>INTRODUCTION</vt:lpstr>
      <vt:lpstr>INTRODUCTION</vt:lpstr>
      <vt:lpstr>INTRODUCTION</vt:lpstr>
      <vt:lpstr>LITERATURE  SURVEY</vt:lpstr>
      <vt:lpstr>LITERATURE  SURVEY</vt:lpstr>
      <vt:lpstr>PROBLEM STATEMENT</vt:lpstr>
      <vt:lpstr>Proposed System</vt:lpstr>
      <vt:lpstr>Dataset</vt:lpstr>
      <vt:lpstr>Dataset</vt:lpstr>
      <vt:lpstr>Proposed Preprocessing Techniques-I</vt:lpstr>
      <vt:lpstr>Experiments and Results</vt:lpstr>
      <vt:lpstr>Summary</vt:lpstr>
      <vt:lpstr>References</vt:lpstr>
      <vt:lpstr>References</vt:lpstr>
      <vt:lpstr>Publications</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WEKA</dc:title>
  <dc:creator>admin</dc:creator>
  <cp:lastModifiedBy>AMAN KUMAR SHARMA</cp:lastModifiedBy>
  <cp:revision>330</cp:revision>
  <dcterms:created xsi:type="dcterms:W3CDTF">2013-06-01T01:30:20Z</dcterms:created>
  <dcterms:modified xsi:type="dcterms:W3CDTF">2022-11-27T22:08:37Z</dcterms:modified>
</cp:coreProperties>
</file>