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373" r:id="rId2"/>
    <p:sldId id="261" r:id="rId3"/>
    <p:sldId id="443" r:id="rId4"/>
    <p:sldId id="494" r:id="rId5"/>
    <p:sldId id="530" r:id="rId6"/>
    <p:sldId id="519" r:id="rId7"/>
    <p:sldId id="439" r:id="rId8"/>
    <p:sldId id="437" r:id="rId9"/>
    <p:sldId id="474" r:id="rId10"/>
    <p:sldId id="545" r:id="rId11"/>
    <p:sldId id="517" r:id="rId12"/>
    <p:sldId id="546" r:id="rId13"/>
    <p:sldId id="547" r:id="rId14"/>
    <p:sldId id="548" r:id="rId15"/>
    <p:sldId id="549" r:id="rId16"/>
    <p:sldId id="550" r:id="rId17"/>
    <p:sldId id="551" r:id="rId18"/>
    <p:sldId id="552" r:id="rId19"/>
    <p:sldId id="553" r:id="rId20"/>
    <p:sldId id="554" r:id="rId21"/>
    <p:sldId id="555" r:id="rId22"/>
    <p:sldId id="500" r:id="rId23"/>
    <p:sldId id="508" r:id="rId24"/>
    <p:sldId id="542" r:id="rId25"/>
    <p:sldId id="543" r:id="rId26"/>
    <p:sldId id="300" r:id="rId27"/>
    <p:sldId id="30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D084BA-237E-42BD-85D9-66055BD20A4C}" v="3" dt="2022-11-18T12:20:15.4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0037" autoAdjust="0"/>
  </p:normalViewPr>
  <p:slideViewPr>
    <p:cSldViewPr>
      <p:cViewPr>
        <p:scale>
          <a:sx n="75" d="100"/>
          <a:sy n="75" d="100"/>
        </p:scale>
        <p:origin x="1627" y="34"/>
      </p:cViewPr>
      <p:guideLst>
        <p:guide orient="horz" pos="2160"/>
        <p:guide pos="2880"/>
      </p:guideLst>
    </p:cSldViewPr>
  </p:slideViewPr>
  <p:notesTextViewPr>
    <p:cViewPr>
      <p:scale>
        <a:sx n="150" d="100"/>
        <a:sy n="15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thasarathy G" userId="7165685f1c32637c" providerId="LiveId" clId="{ADD084BA-237E-42BD-85D9-66055BD20A4C}"/>
    <pc:docChg chg="undo custSel addSld delSld modSld">
      <pc:chgData name="Parthasarathy G" userId="7165685f1c32637c" providerId="LiveId" clId="{ADD084BA-237E-42BD-85D9-66055BD20A4C}" dt="2022-11-18T12:28:17.869" v="824" actId="2696"/>
      <pc:docMkLst>
        <pc:docMk/>
      </pc:docMkLst>
      <pc:sldChg chg="modSp mod">
        <pc:chgData name="Parthasarathy G" userId="7165685f1c32637c" providerId="LiveId" clId="{ADD084BA-237E-42BD-85D9-66055BD20A4C}" dt="2022-11-18T12:23:35.246" v="731" actId="20577"/>
        <pc:sldMkLst>
          <pc:docMk/>
          <pc:sldMk cId="0" sldId="261"/>
        </pc:sldMkLst>
        <pc:spChg chg="mod">
          <ac:chgData name="Parthasarathy G" userId="7165685f1c32637c" providerId="LiveId" clId="{ADD084BA-237E-42BD-85D9-66055BD20A4C}" dt="2022-11-18T12:23:35.246" v="731" actId="20577"/>
          <ac:spMkLst>
            <pc:docMk/>
            <pc:sldMk cId="0" sldId="261"/>
            <ac:spMk id="2" creationId="{00000000-0000-0000-0000-000000000000}"/>
          </ac:spMkLst>
        </pc:spChg>
        <pc:spChg chg="mod">
          <ac:chgData name="Parthasarathy G" userId="7165685f1c32637c" providerId="LiveId" clId="{ADD084BA-237E-42BD-85D9-66055BD20A4C}" dt="2022-11-18T12:23:30.632" v="728" actId="6549"/>
          <ac:spMkLst>
            <pc:docMk/>
            <pc:sldMk cId="0" sldId="261"/>
            <ac:spMk id="3" creationId="{00000000-0000-0000-0000-000000000000}"/>
          </ac:spMkLst>
        </pc:spChg>
      </pc:sldChg>
      <pc:sldChg chg="del">
        <pc:chgData name="Parthasarathy G" userId="7165685f1c32637c" providerId="LiveId" clId="{ADD084BA-237E-42BD-85D9-66055BD20A4C}" dt="2022-11-18T12:24:27.243" v="736" actId="47"/>
        <pc:sldMkLst>
          <pc:docMk/>
          <pc:sldMk cId="0" sldId="310"/>
        </pc:sldMkLst>
      </pc:sldChg>
      <pc:sldChg chg="addSp delSp modSp mod">
        <pc:chgData name="Parthasarathy G" userId="7165685f1c32637c" providerId="LiveId" clId="{ADD084BA-237E-42BD-85D9-66055BD20A4C}" dt="2022-11-18T12:22:35.488" v="689" actId="27636"/>
        <pc:sldMkLst>
          <pc:docMk/>
          <pc:sldMk cId="1838596539" sldId="373"/>
        </pc:sldMkLst>
        <pc:spChg chg="del mod">
          <ac:chgData name="Parthasarathy G" userId="7165685f1c32637c" providerId="LiveId" clId="{ADD084BA-237E-42BD-85D9-66055BD20A4C}" dt="2022-11-18T12:20:26.080" v="7" actId="21"/>
          <ac:spMkLst>
            <pc:docMk/>
            <pc:sldMk cId="1838596539" sldId="373"/>
            <ac:spMk id="2" creationId="{00000000-0000-0000-0000-000000000000}"/>
          </ac:spMkLst>
        </pc:spChg>
        <pc:spChg chg="del mod">
          <ac:chgData name="Parthasarathy G" userId="7165685f1c32637c" providerId="LiveId" clId="{ADD084BA-237E-42BD-85D9-66055BD20A4C}" dt="2022-11-18T12:21:10.557" v="15" actId="21"/>
          <ac:spMkLst>
            <pc:docMk/>
            <pc:sldMk cId="1838596539" sldId="373"/>
            <ac:spMk id="3" creationId="{00000000-0000-0000-0000-000000000000}"/>
          </ac:spMkLst>
        </pc:spChg>
        <pc:spChg chg="mod">
          <ac:chgData name="Parthasarathy G" userId="7165685f1c32637c" providerId="LiveId" clId="{ADD084BA-237E-42BD-85D9-66055BD20A4C}" dt="2022-11-18T12:20:48.304" v="13" actId="20577"/>
          <ac:spMkLst>
            <pc:docMk/>
            <pc:sldMk cId="1838596539" sldId="373"/>
            <ac:spMk id="8" creationId="{00000000-0000-0000-0000-000000000000}"/>
          </ac:spMkLst>
        </pc:spChg>
        <pc:spChg chg="mod">
          <ac:chgData name="Parthasarathy G" userId="7165685f1c32637c" providerId="LiveId" clId="{ADD084BA-237E-42BD-85D9-66055BD20A4C}" dt="2022-11-18T12:22:35.488" v="689" actId="27636"/>
          <ac:spMkLst>
            <pc:docMk/>
            <pc:sldMk cId="1838596539" sldId="373"/>
            <ac:spMk id="9" creationId="{00000000-0000-0000-0000-000000000000}"/>
          </ac:spMkLst>
        </pc:spChg>
        <pc:spChg chg="mod">
          <ac:chgData name="Parthasarathy G" userId="7165685f1c32637c" providerId="LiveId" clId="{ADD084BA-237E-42BD-85D9-66055BD20A4C}" dt="2022-11-18T12:22:14.049" v="682" actId="20577"/>
          <ac:spMkLst>
            <pc:docMk/>
            <pc:sldMk cId="1838596539" sldId="373"/>
            <ac:spMk id="10" creationId="{00000000-0000-0000-0000-000000000000}"/>
          </ac:spMkLst>
        </pc:spChg>
        <pc:spChg chg="add del mod">
          <ac:chgData name="Parthasarathy G" userId="7165685f1c32637c" providerId="LiveId" clId="{ADD084BA-237E-42BD-85D9-66055BD20A4C}" dt="2022-11-18T12:21:49.332" v="640" actId="21"/>
          <ac:spMkLst>
            <pc:docMk/>
            <pc:sldMk cId="1838596539" sldId="373"/>
            <ac:spMk id="11" creationId="{87CDA1F7-10E8-CBF3-E9A2-B72951F90A0A}"/>
          </ac:spMkLst>
        </pc:spChg>
        <pc:picChg chg="add del">
          <ac:chgData name="Parthasarathy G" userId="7165685f1c32637c" providerId="LiveId" clId="{ADD084BA-237E-42BD-85D9-66055BD20A4C}" dt="2022-11-18T12:20:12.171" v="4"/>
          <ac:picMkLst>
            <pc:docMk/>
            <pc:sldMk cId="1838596539" sldId="373"/>
            <ac:picMk id="5" creationId="{5A49051A-5D42-B268-D35A-D983DE131F6C}"/>
          </ac:picMkLst>
        </pc:picChg>
        <pc:picChg chg="add mod">
          <ac:chgData name="Parthasarathy G" userId="7165685f1c32637c" providerId="LiveId" clId="{ADD084BA-237E-42BD-85D9-66055BD20A4C}" dt="2022-11-18T12:20:28.178" v="8" actId="1076"/>
          <ac:picMkLst>
            <pc:docMk/>
            <pc:sldMk cId="1838596539" sldId="373"/>
            <ac:picMk id="6" creationId="{10046023-D330-878B-0947-CBB21716121E}"/>
          </ac:picMkLst>
        </pc:picChg>
      </pc:sldChg>
      <pc:sldChg chg="delSp modSp mod">
        <pc:chgData name="Parthasarathy G" userId="7165685f1c32637c" providerId="LiveId" clId="{ADD084BA-237E-42BD-85D9-66055BD20A4C}" dt="2022-11-18T12:24:56.385" v="741" actId="6549"/>
        <pc:sldMkLst>
          <pc:docMk/>
          <pc:sldMk cId="2257644697" sldId="437"/>
        </pc:sldMkLst>
        <pc:spChg chg="mod">
          <ac:chgData name="Parthasarathy G" userId="7165685f1c32637c" providerId="LiveId" clId="{ADD084BA-237E-42BD-85D9-66055BD20A4C}" dt="2022-11-18T12:24:56.385" v="741" actId="6549"/>
          <ac:spMkLst>
            <pc:docMk/>
            <pc:sldMk cId="2257644697" sldId="437"/>
            <ac:spMk id="10" creationId="{00000000-0000-0000-0000-000000000000}"/>
          </ac:spMkLst>
        </pc:spChg>
        <pc:picChg chg="del">
          <ac:chgData name="Parthasarathy G" userId="7165685f1c32637c" providerId="LiveId" clId="{ADD084BA-237E-42BD-85D9-66055BD20A4C}" dt="2022-11-18T12:24:51.920" v="740" actId="478"/>
          <ac:picMkLst>
            <pc:docMk/>
            <pc:sldMk cId="2257644697" sldId="437"/>
            <ac:picMk id="8" creationId="{00000000-0000-0000-0000-000000000000}"/>
          </ac:picMkLst>
        </pc:picChg>
      </pc:sldChg>
      <pc:sldChg chg="modSp mod">
        <pc:chgData name="Parthasarathy G" userId="7165685f1c32637c" providerId="LiveId" clId="{ADD084BA-237E-42BD-85D9-66055BD20A4C}" dt="2022-11-18T12:23:52.239" v="733" actId="6549"/>
        <pc:sldMkLst>
          <pc:docMk/>
          <pc:sldMk cId="1815785480" sldId="443"/>
        </pc:sldMkLst>
        <pc:spChg chg="mod">
          <ac:chgData name="Parthasarathy G" userId="7165685f1c32637c" providerId="LiveId" clId="{ADD084BA-237E-42BD-85D9-66055BD20A4C}" dt="2022-11-18T12:23:52.239" v="733" actId="6549"/>
          <ac:spMkLst>
            <pc:docMk/>
            <pc:sldMk cId="1815785480" sldId="443"/>
            <ac:spMk id="3" creationId="{00000000-0000-0000-0000-000000000000}"/>
          </ac:spMkLst>
        </pc:spChg>
      </pc:sldChg>
      <pc:sldChg chg="del">
        <pc:chgData name="Parthasarathy G" userId="7165685f1c32637c" providerId="LiveId" clId="{ADD084BA-237E-42BD-85D9-66055BD20A4C}" dt="2022-11-18T12:28:00.982" v="823" actId="2696"/>
        <pc:sldMkLst>
          <pc:docMk/>
          <pc:sldMk cId="3951757972" sldId="453"/>
        </pc:sldMkLst>
      </pc:sldChg>
      <pc:sldChg chg="del">
        <pc:chgData name="Parthasarathy G" userId="7165685f1c32637c" providerId="LiveId" clId="{ADD084BA-237E-42BD-85D9-66055BD20A4C}" dt="2022-11-18T12:27:55.016" v="822" actId="47"/>
        <pc:sldMkLst>
          <pc:docMk/>
          <pc:sldMk cId="2930998221" sldId="456"/>
        </pc:sldMkLst>
      </pc:sldChg>
      <pc:sldChg chg="del">
        <pc:chgData name="Parthasarathy G" userId="7165685f1c32637c" providerId="LiveId" clId="{ADD084BA-237E-42BD-85D9-66055BD20A4C}" dt="2022-11-18T12:27:55.016" v="822" actId="47"/>
        <pc:sldMkLst>
          <pc:docMk/>
          <pc:sldMk cId="2816468295" sldId="458"/>
        </pc:sldMkLst>
      </pc:sldChg>
      <pc:sldChg chg="del">
        <pc:chgData name="Parthasarathy G" userId="7165685f1c32637c" providerId="LiveId" clId="{ADD084BA-237E-42BD-85D9-66055BD20A4C}" dt="2022-11-18T12:27:55.016" v="822" actId="47"/>
        <pc:sldMkLst>
          <pc:docMk/>
          <pc:sldMk cId="2749069959" sldId="459"/>
        </pc:sldMkLst>
      </pc:sldChg>
      <pc:sldChg chg="del">
        <pc:chgData name="Parthasarathy G" userId="7165685f1c32637c" providerId="LiveId" clId="{ADD084BA-237E-42BD-85D9-66055BD20A4C}" dt="2022-11-18T12:27:55.016" v="822" actId="47"/>
        <pc:sldMkLst>
          <pc:docMk/>
          <pc:sldMk cId="495887122" sldId="460"/>
        </pc:sldMkLst>
      </pc:sldChg>
      <pc:sldChg chg="del">
        <pc:chgData name="Parthasarathy G" userId="7165685f1c32637c" providerId="LiveId" clId="{ADD084BA-237E-42BD-85D9-66055BD20A4C}" dt="2022-11-18T12:24:49.333" v="739" actId="2696"/>
        <pc:sldMkLst>
          <pc:docMk/>
          <pc:sldMk cId="3040267075" sldId="461"/>
        </pc:sldMkLst>
      </pc:sldChg>
      <pc:sldChg chg="del">
        <pc:chgData name="Parthasarathy G" userId="7165685f1c32637c" providerId="LiveId" clId="{ADD084BA-237E-42BD-85D9-66055BD20A4C}" dt="2022-11-18T12:25:04.365" v="742" actId="2696"/>
        <pc:sldMkLst>
          <pc:docMk/>
          <pc:sldMk cId="3573469772" sldId="462"/>
        </pc:sldMkLst>
      </pc:sldChg>
      <pc:sldChg chg="del">
        <pc:chgData name="Parthasarathy G" userId="7165685f1c32637c" providerId="LiveId" clId="{ADD084BA-237E-42BD-85D9-66055BD20A4C}" dt="2022-11-18T12:27:55.016" v="822" actId="47"/>
        <pc:sldMkLst>
          <pc:docMk/>
          <pc:sldMk cId="1419848785" sldId="466"/>
        </pc:sldMkLst>
      </pc:sldChg>
      <pc:sldChg chg="modSp del mod">
        <pc:chgData name="Parthasarathy G" userId="7165685f1c32637c" providerId="LiveId" clId="{ADD084BA-237E-42BD-85D9-66055BD20A4C}" dt="2022-11-18T12:26:09.925" v="779" actId="2696"/>
        <pc:sldMkLst>
          <pc:docMk/>
          <pc:sldMk cId="3573469772" sldId="470"/>
        </pc:sldMkLst>
        <pc:spChg chg="mod">
          <ac:chgData name="Parthasarathy G" userId="7165685f1c32637c" providerId="LiveId" clId="{ADD084BA-237E-42BD-85D9-66055BD20A4C}" dt="2022-11-18T12:25:58.162" v="777" actId="20577"/>
          <ac:spMkLst>
            <pc:docMk/>
            <pc:sldMk cId="3573469772" sldId="470"/>
            <ac:spMk id="2" creationId="{00000000-0000-0000-0000-000000000000}"/>
          </ac:spMkLst>
        </pc:spChg>
        <pc:graphicFrameChg chg="modGraphic">
          <ac:chgData name="Parthasarathy G" userId="7165685f1c32637c" providerId="LiveId" clId="{ADD084BA-237E-42BD-85D9-66055BD20A4C}" dt="2022-11-18T12:26:02.998" v="778" actId="6549"/>
          <ac:graphicFrameMkLst>
            <pc:docMk/>
            <pc:sldMk cId="3573469772" sldId="470"/>
            <ac:graphicFrameMk id="9" creationId="{00000000-0000-0000-0000-000000000000}"/>
          </ac:graphicFrameMkLst>
        </pc:graphicFrameChg>
      </pc:sldChg>
      <pc:sldChg chg="del">
        <pc:chgData name="Parthasarathy G" userId="7165685f1c32637c" providerId="LiveId" clId="{ADD084BA-237E-42BD-85D9-66055BD20A4C}" dt="2022-11-18T12:27:55.016" v="822" actId="47"/>
        <pc:sldMkLst>
          <pc:docMk/>
          <pc:sldMk cId="2816468295" sldId="471"/>
        </pc:sldMkLst>
      </pc:sldChg>
      <pc:sldChg chg="modSp mod">
        <pc:chgData name="Parthasarathy G" userId="7165685f1c32637c" providerId="LiveId" clId="{ADD084BA-237E-42BD-85D9-66055BD20A4C}" dt="2022-11-18T12:25:46.488" v="745" actId="6549"/>
        <pc:sldMkLst>
          <pc:docMk/>
          <pc:sldMk cId="2257644697" sldId="474"/>
        </pc:sldMkLst>
        <pc:graphicFrameChg chg="modGraphic">
          <ac:chgData name="Parthasarathy G" userId="7165685f1c32637c" providerId="LiveId" clId="{ADD084BA-237E-42BD-85D9-66055BD20A4C}" dt="2022-11-18T12:25:46.488" v="745" actId="6549"/>
          <ac:graphicFrameMkLst>
            <pc:docMk/>
            <pc:sldMk cId="2257644697" sldId="474"/>
            <ac:graphicFrameMk id="9" creationId="{00000000-0000-0000-0000-000000000000}"/>
          </ac:graphicFrameMkLst>
        </pc:graphicFrameChg>
      </pc:sldChg>
      <pc:sldChg chg="del">
        <pc:chgData name="Parthasarathy G" userId="7165685f1c32637c" providerId="LiveId" clId="{ADD084BA-237E-42BD-85D9-66055BD20A4C}" dt="2022-11-18T12:27:55.016" v="822" actId="47"/>
        <pc:sldMkLst>
          <pc:docMk/>
          <pc:sldMk cId="2816468295" sldId="477"/>
        </pc:sldMkLst>
      </pc:sldChg>
      <pc:sldChg chg="del">
        <pc:chgData name="Parthasarathy G" userId="7165685f1c32637c" providerId="LiveId" clId="{ADD084BA-237E-42BD-85D9-66055BD20A4C}" dt="2022-11-18T12:27:55.016" v="822" actId="47"/>
        <pc:sldMkLst>
          <pc:docMk/>
          <pc:sldMk cId="2816468295" sldId="478"/>
        </pc:sldMkLst>
      </pc:sldChg>
      <pc:sldChg chg="del">
        <pc:chgData name="Parthasarathy G" userId="7165685f1c32637c" providerId="LiveId" clId="{ADD084BA-237E-42BD-85D9-66055BD20A4C}" dt="2022-11-18T12:27:55.016" v="822" actId="47"/>
        <pc:sldMkLst>
          <pc:docMk/>
          <pc:sldMk cId="2749069959" sldId="480"/>
        </pc:sldMkLst>
      </pc:sldChg>
      <pc:sldChg chg="del">
        <pc:chgData name="Parthasarathy G" userId="7165685f1c32637c" providerId="LiveId" clId="{ADD084BA-237E-42BD-85D9-66055BD20A4C}" dt="2022-11-18T12:27:55.016" v="822" actId="47"/>
        <pc:sldMkLst>
          <pc:docMk/>
          <pc:sldMk cId="2749069959" sldId="481"/>
        </pc:sldMkLst>
      </pc:sldChg>
      <pc:sldChg chg="del">
        <pc:chgData name="Parthasarathy G" userId="7165685f1c32637c" providerId="LiveId" clId="{ADD084BA-237E-42BD-85D9-66055BD20A4C}" dt="2022-11-18T12:27:55.016" v="822" actId="47"/>
        <pc:sldMkLst>
          <pc:docMk/>
          <pc:sldMk cId="495887122" sldId="482"/>
        </pc:sldMkLst>
      </pc:sldChg>
      <pc:sldChg chg="del">
        <pc:chgData name="Parthasarathy G" userId="7165685f1c32637c" providerId="LiveId" clId="{ADD084BA-237E-42BD-85D9-66055BD20A4C}" dt="2022-11-18T12:27:55.016" v="822" actId="47"/>
        <pc:sldMkLst>
          <pc:docMk/>
          <pc:sldMk cId="495887122" sldId="483"/>
        </pc:sldMkLst>
      </pc:sldChg>
      <pc:sldChg chg="del">
        <pc:chgData name="Parthasarathy G" userId="7165685f1c32637c" providerId="LiveId" clId="{ADD084BA-237E-42BD-85D9-66055BD20A4C}" dt="2022-11-18T12:27:55.016" v="822" actId="47"/>
        <pc:sldMkLst>
          <pc:docMk/>
          <pc:sldMk cId="495887122" sldId="485"/>
        </pc:sldMkLst>
      </pc:sldChg>
      <pc:sldChg chg="del">
        <pc:chgData name="Parthasarathy G" userId="7165685f1c32637c" providerId="LiveId" clId="{ADD084BA-237E-42BD-85D9-66055BD20A4C}" dt="2022-11-18T12:27:55.016" v="822" actId="47"/>
        <pc:sldMkLst>
          <pc:docMk/>
          <pc:sldMk cId="495887122" sldId="486"/>
        </pc:sldMkLst>
      </pc:sldChg>
      <pc:sldChg chg="modSp mod">
        <pc:chgData name="Parthasarathy G" userId="7165685f1c32637c" providerId="LiveId" clId="{ADD084BA-237E-42BD-85D9-66055BD20A4C}" dt="2022-11-18T12:23:47.356" v="732" actId="6549"/>
        <pc:sldMkLst>
          <pc:docMk/>
          <pc:sldMk cId="1815785480" sldId="494"/>
        </pc:sldMkLst>
        <pc:spChg chg="mod">
          <ac:chgData name="Parthasarathy G" userId="7165685f1c32637c" providerId="LiveId" clId="{ADD084BA-237E-42BD-85D9-66055BD20A4C}" dt="2022-11-18T12:23:47.356" v="732" actId="6549"/>
          <ac:spMkLst>
            <pc:docMk/>
            <pc:sldMk cId="1815785480" sldId="494"/>
            <ac:spMk id="3" creationId="{00000000-0000-0000-0000-000000000000}"/>
          </ac:spMkLst>
        </pc:spChg>
      </pc:sldChg>
      <pc:sldChg chg="modSp mod">
        <pc:chgData name="Parthasarathy G" userId="7165685f1c32637c" providerId="LiveId" clId="{ADD084BA-237E-42BD-85D9-66055BD20A4C}" dt="2022-11-18T12:23:58.617" v="734" actId="6549"/>
        <pc:sldMkLst>
          <pc:docMk/>
          <pc:sldMk cId="1815785480" sldId="496"/>
        </pc:sldMkLst>
        <pc:spChg chg="mod">
          <ac:chgData name="Parthasarathy G" userId="7165685f1c32637c" providerId="LiveId" clId="{ADD084BA-237E-42BD-85D9-66055BD20A4C}" dt="2022-11-18T12:23:58.617" v="734" actId="6549"/>
          <ac:spMkLst>
            <pc:docMk/>
            <pc:sldMk cId="1815785480" sldId="496"/>
            <ac:spMk id="3" creationId="{00000000-0000-0000-0000-000000000000}"/>
          </ac:spMkLst>
        </pc:spChg>
      </pc:sldChg>
      <pc:sldChg chg="del">
        <pc:chgData name="Parthasarathy G" userId="7165685f1c32637c" providerId="LiveId" clId="{ADD084BA-237E-42BD-85D9-66055BD20A4C}" dt="2022-11-18T12:24:20.126" v="735" actId="47"/>
        <pc:sldMkLst>
          <pc:docMk/>
          <pc:sldMk cId="1815785480" sldId="497"/>
        </pc:sldMkLst>
      </pc:sldChg>
      <pc:sldChg chg="modSp mod">
        <pc:chgData name="Parthasarathy G" userId="7165685f1c32637c" providerId="LiveId" clId="{ADD084BA-237E-42BD-85D9-66055BD20A4C}" dt="2022-11-18T12:27:08.503" v="821" actId="6549"/>
        <pc:sldMkLst>
          <pc:docMk/>
          <pc:sldMk cId="825230606" sldId="500"/>
        </pc:sldMkLst>
        <pc:spChg chg="mod">
          <ac:chgData name="Parthasarathy G" userId="7165685f1c32637c" providerId="LiveId" clId="{ADD084BA-237E-42BD-85D9-66055BD20A4C}" dt="2022-11-18T12:27:03.027" v="820" actId="20577"/>
          <ac:spMkLst>
            <pc:docMk/>
            <pc:sldMk cId="825230606" sldId="500"/>
            <ac:spMk id="2" creationId="{00000000-0000-0000-0000-000000000000}"/>
          </ac:spMkLst>
        </pc:spChg>
        <pc:spChg chg="mod">
          <ac:chgData name="Parthasarathy G" userId="7165685f1c32637c" providerId="LiveId" clId="{ADD084BA-237E-42BD-85D9-66055BD20A4C}" dt="2022-11-18T12:27:08.503" v="821" actId="6549"/>
          <ac:spMkLst>
            <pc:docMk/>
            <pc:sldMk cId="825230606" sldId="500"/>
            <ac:spMk id="3" creationId="{00000000-0000-0000-0000-000000000000}"/>
          </ac:spMkLst>
        </pc:spChg>
      </pc:sldChg>
      <pc:sldChg chg="del">
        <pc:chgData name="Parthasarathy G" userId="7165685f1c32637c" providerId="LiveId" clId="{ADD084BA-237E-42BD-85D9-66055BD20A4C}" dt="2022-11-18T12:27:55.016" v="822" actId="47"/>
        <pc:sldMkLst>
          <pc:docMk/>
          <pc:sldMk cId="3245468680" sldId="501"/>
        </pc:sldMkLst>
      </pc:sldChg>
      <pc:sldChg chg="del">
        <pc:chgData name="Parthasarathy G" userId="7165685f1c32637c" providerId="LiveId" clId="{ADD084BA-237E-42BD-85D9-66055BD20A4C}" dt="2022-11-18T12:27:55.016" v="822" actId="47"/>
        <pc:sldMkLst>
          <pc:docMk/>
          <pc:sldMk cId="3584878237" sldId="502"/>
        </pc:sldMkLst>
      </pc:sldChg>
      <pc:sldChg chg="del">
        <pc:chgData name="Parthasarathy G" userId="7165685f1c32637c" providerId="LiveId" clId="{ADD084BA-237E-42BD-85D9-66055BD20A4C}" dt="2022-11-18T12:27:55.016" v="822" actId="47"/>
        <pc:sldMkLst>
          <pc:docMk/>
          <pc:sldMk cId="2773660137" sldId="503"/>
        </pc:sldMkLst>
      </pc:sldChg>
      <pc:sldChg chg="del">
        <pc:chgData name="Parthasarathy G" userId="7165685f1c32637c" providerId="LiveId" clId="{ADD084BA-237E-42BD-85D9-66055BD20A4C}" dt="2022-11-18T12:27:55.016" v="822" actId="47"/>
        <pc:sldMkLst>
          <pc:docMk/>
          <pc:sldMk cId="3445044810" sldId="505"/>
        </pc:sldMkLst>
      </pc:sldChg>
      <pc:sldChg chg="delSp modSp mod">
        <pc:chgData name="Parthasarathy G" userId="7165685f1c32637c" providerId="LiveId" clId="{ADD084BA-237E-42BD-85D9-66055BD20A4C}" dt="2022-11-18T12:26:52.458" v="807" actId="21"/>
        <pc:sldMkLst>
          <pc:docMk/>
          <pc:sldMk cId="912695139" sldId="517"/>
        </pc:sldMkLst>
        <pc:spChg chg="mod">
          <ac:chgData name="Parthasarathy G" userId="7165685f1c32637c" providerId="LiveId" clId="{ADD084BA-237E-42BD-85D9-66055BD20A4C}" dt="2022-11-18T12:26:29.304" v="803" actId="20577"/>
          <ac:spMkLst>
            <pc:docMk/>
            <pc:sldMk cId="912695139" sldId="517"/>
            <ac:spMk id="2" creationId="{00000000-0000-0000-0000-000000000000}"/>
          </ac:spMkLst>
        </pc:spChg>
        <pc:spChg chg="del mod">
          <ac:chgData name="Parthasarathy G" userId="7165685f1c32637c" providerId="LiveId" clId="{ADD084BA-237E-42BD-85D9-66055BD20A4C}" dt="2022-11-18T12:26:47.960" v="806" actId="21"/>
          <ac:spMkLst>
            <pc:docMk/>
            <pc:sldMk cId="912695139" sldId="517"/>
            <ac:spMk id="13" creationId="{00000000-0000-0000-0000-000000000000}"/>
          </ac:spMkLst>
        </pc:spChg>
        <pc:spChg chg="del">
          <ac:chgData name="Parthasarathy G" userId="7165685f1c32637c" providerId="LiveId" clId="{ADD084BA-237E-42BD-85D9-66055BD20A4C}" dt="2022-11-18T12:26:52.458" v="807" actId="21"/>
          <ac:spMkLst>
            <pc:docMk/>
            <pc:sldMk cId="912695139" sldId="517"/>
            <ac:spMk id="15" creationId="{00000000-0000-0000-0000-000000000000}"/>
          </ac:spMkLst>
        </pc:spChg>
        <pc:picChg chg="del">
          <ac:chgData name="Parthasarathy G" userId="7165685f1c32637c" providerId="LiveId" clId="{ADD084BA-237E-42BD-85D9-66055BD20A4C}" dt="2022-11-18T12:26:34.659" v="804" actId="478"/>
          <ac:picMkLst>
            <pc:docMk/>
            <pc:sldMk cId="912695139" sldId="517"/>
            <ac:picMk id="10" creationId="{00000000-0000-0000-0000-000000000000}"/>
          </ac:picMkLst>
        </pc:picChg>
        <pc:picChg chg="del">
          <ac:chgData name="Parthasarathy G" userId="7165685f1c32637c" providerId="LiveId" clId="{ADD084BA-237E-42BD-85D9-66055BD20A4C}" dt="2022-11-18T12:26:34.659" v="804" actId="478"/>
          <ac:picMkLst>
            <pc:docMk/>
            <pc:sldMk cId="912695139" sldId="517"/>
            <ac:picMk id="11" creationId="{00000000-0000-0000-0000-000000000000}"/>
          </ac:picMkLst>
        </pc:picChg>
      </pc:sldChg>
      <pc:sldChg chg="del">
        <pc:chgData name="Parthasarathy G" userId="7165685f1c32637c" providerId="LiveId" clId="{ADD084BA-237E-42BD-85D9-66055BD20A4C}" dt="2022-11-18T12:28:17.869" v="824" actId="2696"/>
        <pc:sldMkLst>
          <pc:docMk/>
          <pc:sldMk cId="0" sldId="518"/>
        </pc:sldMkLst>
      </pc:sldChg>
      <pc:sldChg chg="delSp modSp del mod">
        <pc:chgData name="Parthasarathy G" userId="7165685f1c32637c" providerId="LiveId" clId="{ADD084BA-237E-42BD-85D9-66055BD20A4C}" dt="2022-11-18T12:25:35.504" v="744" actId="47"/>
        <pc:sldMkLst>
          <pc:docMk/>
          <pc:sldMk cId="3573469772" sldId="520"/>
        </pc:sldMkLst>
        <pc:grpChg chg="del">
          <ac:chgData name="Parthasarathy G" userId="7165685f1c32637c" providerId="LiveId" clId="{ADD084BA-237E-42BD-85D9-66055BD20A4C}" dt="2022-11-18T12:25:20.576" v="743" actId="21"/>
          <ac:grpSpMkLst>
            <pc:docMk/>
            <pc:sldMk cId="3573469772" sldId="520"/>
            <ac:grpSpMk id="8" creationId="{00000000-0000-0000-0000-000000000000}"/>
          </ac:grpSpMkLst>
        </pc:grpChg>
        <pc:cxnChg chg="mod">
          <ac:chgData name="Parthasarathy G" userId="7165685f1c32637c" providerId="LiveId" clId="{ADD084BA-237E-42BD-85D9-66055BD20A4C}" dt="2022-11-18T12:25:20.576" v="743" actId="21"/>
          <ac:cxnSpMkLst>
            <pc:docMk/>
            <pc:sldMk cId="3573469772" sldId="520"/>
            <ac:cxnSpMk id="19" creationId="{00000000-0000-0000-0000-000000000000}"/>
          </ac:cxnSpMkLst>
        </pc:cxnChg>
      </pc:sldChg>
      <pc:sldChg chg="del">
        <pc:chgData name="Parthasarathy G" userId="7165685f1c32637c" providerId="LiveId" clId="{ADD084BA-237E-42BD-85D9-66055BD20A4C}" dt="2022-11-18T12:25:35.504" v="744" actId="47"/>
        <pc:sldMkLst>
          <pc:docMk/>
          <pc:sldMk cId="3573469772" sldId="521"/>
        </pc:sldMkLst>
      </pc:sldChg>
      <pc:sldChg chg="del">
        <pc:chgData name="Parthasarathy G" userId="7165685f1c32637c" providerId="LiveId" clId="{ADD084BA-237E-42BD-85D9-66055BD20A4C}" dt="2022-11-18T12:25:35.504" v="744" actId="47"/>
        <pc:sldMkLst>
          <pc:docMk/>
          <pc:sldMk cId="3573469772" sldId="522"/>
        </pc:sldMkLst>
      </pc:sldChg>
      <pc:sldChg chg="del">
        <pc:chgData name="Parthasarathy G" userId="7165685f1c32637c" providerId="LiveId" clId="{ADD084BA-237E-42BD-85D9-66055BD20A4C}" dt="2022-11-18T12:25:35.504" v="744" actId="47"/>
        <pc:sldMkLst>
          <pc:docMk/>
          <pc:sldMk cId="3573469772" sldId="523"/>
        </pc:sldMkLst>
      </pc:sldChg>
      <pc:sldChg chg="del">
        <pc:chgData name="Parthasarathy G" userId="7165685f1c32637c" providerId="LiveId" clId="{ADD084BA-237E-42BD-85D9-66055BD20A4C}" dt="2022-11-18T12:25:35.504" v="744" actId="47"/>
        <pc:sldMkLst>
          <pc:docMk/>
          <pc:sldMk cId="3573469772" sldId="524"/>
        </pc:sldMkLst>
      </pc:sldChg>
      <pc:sldChg chg="del">
        <pc:chgData name="Parthasarathy G" userId="7165685f1c32637c" providerId="LiveId" clId="{ADD084BA-237E-42BD-85D9-66055BD20A4C}" dt="2022-11-18T12:25:35.504" v="744" actId="47"/>
        <pc:sldMkLst>
          <pc:docMk/>
          <pc:sldMk cId="3573469772" sldId="525"/>
        </pc:sldMkLst>
      </pc:sldChg>
      <pc:sldChg chg="modSp mod">
        <pc:chgData name="Parthasarathy G" userId="7165685f1c32637c" providerId="LiveId" clId="{ADD084BA-237E-42BD-85D9-66055BD20A4C}" dt="2022-11-18T12:26:16.718" v="780" actId="6549"/>
        <pc:sldMkLst>
          <pc:docMk/>
          <pc:sldMk cId="3573469772" sldId="526"/>
        </pc:sldMkLst>
        <pc:graphicFrameChg chg="modGraphic">
          <ac:chgData name="Parthasarathy G" userId="7165685f1c32637c" providerId="LiveId" clId="{ADD084BA-237E-42BD-85D9-66055BD20A4C}" dt="2022-11-18T12:26:16.718" v="780" actId="6549"/>
          <ac:graphicFrameMkLst>
            <pc:docMk/>
            <pc:sldMk cId="3573469772" sldId="526"/>
            <ac:graphicFrameMk id="9" creationId="{00000000-0000-0000-0000-000000000000}"/>
          </ac:graphicFrameMkLst>
        </pc:graphicFrameChg>
      </pc:sldChg>
      <pc:sldChg chg="del">
        <pc:chgData name="Parthasarathy G" userId="7165685f1c32637c" providerId="LiveId" clId="{ADD084BA-237E-42BD-85D9-66055BD20A4C}" dt="2022-11-18T12:27:55.016" v="822" actId="47"/>
        <pc:sldMkLst>
          <pc:docMk/>
          <pc:sldMk cId="2816468295" sldId="527"/>
        </pc:sldMkLst>
      </pc:sldChg>
      <pc:sldChg chg="del">
        <pc:chgData name="Parthasarathy G" userId="7165685f1c32637c" providerId="LiveId" clId="{ADD084BA-237E-42BD-85D9-66055BD20A4C}" dt="2022-11-18T12:27:55.016" v="822" actId="47"/>
        <pc:sldMkLst>
          <pc:docMk/>
          <pc:sldMk cId="2816468295" sldId="528"/>
        </pc:sldMkLst>
      </pc:sldChg>
      <pc:sldChg chg="del">
        <pc:chgData name="Parthasarathy G" userId="7165685f1c32637c" providerId="LiveId" clId="{ADD084BA-237E-42BD-85D9-66055BD20A4C}" dt="2022-11-18T12:27:55.016" v="822" actId="47"/>
        <pc:sldMkLst>
          <pc:docMk/>
          <pc:sldMk cId="2816468295" sldId="529"/>
        </pc:sldMkLst>
      </pc:sldChg>
      <pc:sldChg chg="del">
        <pc:chgData name="Parthasarathy G" userId="7165685f1c32637c" providerId="LiveId" clId="{ADD084BA-237E-42BD-85D9-66055BD20A4C}" dt="2022-11-18T12:27:55.016" v="822" actId="47"/>
        <pc:sldMkLst>
          <pc:docMk/>
          <pc:sldMk cId="2816468295" sldId="530"/>
        </pc:sldMkLst>
      </pc:sldChg>
      <pc:sldChg chg="del">
        <pc:chgData name="Parthasarathy G" userId="7165685f1c32637c" providerId="LiveId" clId="{ADD084BA-237E-42BD-85D9-66055BD20A4C}" dt="2022-11-18T12:27:55.016" v="822" actId="47"/>
        <pc:sldMkLst>
          <pc:docMk/>
          <pc:sldMk cId="2816468295" sldId="531"/>
        </pc:sldMkLst>
      </pc:sldChg>
      <pc:sldChg chg="del">
        <pc:chgData name="Parthasarathy G" userId="7165685f1c32637c" providerId="LiveId" clId="{ADD084BA-237E-42BD-85D9-66055BD20A4C}" dt="2022-11-18T12:27:55.016" v="822" actId="47"/>
        <pc:sldMkLst>
          <pc:docMk/>
          <pc:sldMk cId="2816468295" sldId="532"/>
        </pc:sldMkLst>
      </pc:sldChg>
      <pc:sldChg chg="del">
        <pc:chgData name="Parthasarathy G" userId="7165685f1c32637c" providerId="LiveId" clId="{ADD084BA-237E-42BD-85D9-66055BD20A4C}" dt="2022-11-18T12:27:55.016" v="822" actId="47"/>
        <pc:sldMkLst>
          <pc:docMk/>
          <pc:sldMk cId="2816468295" sldId="533"/>
        </pc:sldMkLst>
      </pc:sldChg>
      <pc:sldChg chg="del">
        <pc:chgData name="Parthasarathy G" userId="7165685f1c32637c" providerId="LiveId" clId="{ADD084BA-237E-42BD-85D9-66055BD20A4C}" dt="2022-11-18T12:27:55.016" v="822" actId="47"/>
        <pc:sldMkLst>
          <pc:docMk/>
          <pc:sldMk cId="2749069959" sldId="534"/>
        </pc:sldMkLst>
      </pc:sldChg>
      <pc:sldChg chg="del">
        <pc:chgData name="Parthasarathy G" userId="7165685f1c32637c" providerId="LiveId" clId="{ADD084BA-237E-42BD-85D9-66055BD20A4C}" dt="2022-11-18T12:27:55.016" v="822" actId="47"/>
        <pc:sldMkLst>
          <pc:docMk/>
          <pc:sldMk cId="2749069959" sldId="535"/>
        </pc:sldMkLst>
      </pc:sldChg>
      <pc:sldChg chg="del">
        <pc:chgData name="Parthasarathy G" userId="7165685f1c32637c" providerId="LiveId" clId="{ADD084BA-237E-42BD-85D9-66055BD20A4C}" dt="2022-11-18T12:27:55.016" v="822" actId="47"/>
        <pc:sldMkLst>
          <pc:docMk/>
          <pc:sldMk cId="2749069959" sldId="536"/>
        </pc:sldMkLst>
      </pc:sldChg>
      <pc:sldChg chg="del">
        <pc:chgData name="Parthasarathy G" userId="7165685f1c32637c" providerId="LiveId" clId="{ADD084BA-237E-42BD-85D9-66055BD20A4C}" dt="2022-11-18T12:27:55.016" v="822" actId="47"/>
        <pc:sldMkLst>
          <pc:docMk/>
          <pc:sldMk cId="2749069959" sldId="537"/>
        </pc:sldMkLst>
      </pc:sldChg>
      <pc:sldChg chg="del">
        <pc:chgData name="Parthasarathy G" userId="7165685f1c32637c" providerId="LiveId" clId="{ADD084BA-237E-42BD-85D9-66055BD20A4C}" dt="2022-11-18T12:27:55.016" v="822" actId="47"/>
        <pc:sldMkLst>
          <pc:docMk/>
          <pc:sldMk cId="2749069959" sldId="538"/>
        </pc:sldMkLst>
      </pc:sldChg>
      <pc:sldChg chg="del">
        <pc:chgData name="Parthasarathy G" userId="7165685f1c32637c" providerId="LiveId" clId="{ADD084BA-237E-42BD-85D9-66055BD20A4C}" dt="2022-11-18T12:27:55.016" v="822" actId="47"/>
        <pc:sldMkLst>
          <pc:docMk/>
          <pc:sldMk cId="2749069959" sldId="539"/>
        </pc:sldMkLst>
      </pc:sldChg>
      <pc:sldChg chg="del">
        <pc:chgData name="Parthasarathy G" userId="7165685f1c32637c" providerId="LiveId" clId="{ADD084BA-237E-42BD-85D9-66055BD20A4C}" dt="2022-11-18T12:27:55.016" v="822" actId="47"/>
        <pc:sldMkLst>
          <pc:docMk/>
          <pc:sldMk cId="2749069959" sldId="540"/>
        </pc:sldMkLst>
      </pc:sldChg>
      <pc:sldChg chg="del">
        <pc:chgData name="Parthasarathy G" userId="7165685f1c32637c" providerId="LiveId" clId="{ADD084BA-237E-42BD-85D9-66055BD20A4C}" dt="2022-11-18T12:27:55.016" v="822" actId="47"/>
        <pc:sldMkLst>
          <pc:docMk/>
          <pc:sldMk cId="2749069959" sldId="541"/>
        </pc:sldMkLst>
      </pc:sldChg>
      <pc:sldChg chg="del">
        <pc:chgData name="Parthasarathy G" userId="7165685f1c32637c" providerId="LiveId" clId="{ADD084BA-237E-42BD-85D9-66055BD20A4C}" dt="2022-11-18T12:27:55.016" v="822" actId="47"/>
        <pc:sldMkLst>
          <pc:docMk/>
          <pc:sldMk cId="2749069959" sldId="542"/>
        </pc:sldMkLst>
      </pc:sldChg>
      <pc:sldChg chg="del">
        <pc:chgData name="Parthasarathy G" userId="7165685f1c32637c" providerId="LiveId" clId="{ADD084BA-237E-42BD-85D9-66055BD20A4C}" dt="2022-11-18T12:27:55.016" v="822" actId="47"/>
        <pc:sldMkLst>
          <pc:docMk/>
          <pc:sldMk cId="2749069959" sldId="543"/>
        </pc:sldMkLst>
      </pc:sldChg>
      <pc:sldChg chg="del">
        <pc:chgData name="Parthasarathy G" userId="7165685f1c32637c" providerId="LiveId" clId="{ADD084BA-237E-42BD-85D9-66055BD20A4C}" dt="2022-11-18T12:27:55.016" v="822" actId="47"/>
        <pc:sldMkLst>
          <pc:docMk/>
          <pc:sldMk cId="2930998221" sldId="544"/>
        </pc:sldMkLst>
      </pc:sldChg>
      <pc:sldChg chg="del">
        <pc:chgData name="Parthasarathy G" userId="7165685f1c32637c" providerId="LiveId" clId="{ADD084BA-237E-42BD-85D9-66055BD20A4C}" dt="2022-11-18T12:27:55.016" v="822" actId="47"/>
        <pc:sldMkLst>
          <pc:docMk/>
          <pc:sldMk cId="2930998221" sldId="545"/>
        </pc:sldMkLst>
      </pc:sldChg>
      <pc:sldChg chg="del">
        <pc:chgData name="Parthasarathy G" userId="7165685f1c32637c" providerId="LiveId" clId="{ADD084BA-237E-42BD-85D9-66055BD20A4C}" dt="2022-11-18T12:27:55.016" v="822" actId="47"/>
        <pc:sldMkLst>
          <pc:docMk/>
          <pc:sldMk cId="2816468295" sldId="546"/>
        </pc:sldMkLst>
      </pc:sldChg>
      <pc:sldChg chg="del">
        <pc:chgData name="Parthasarathy G" userId="7165685f1c32637c" providerId="LiveId" clId="{ADD084BA-237E-42BD-85D9-66055BD20A4C}" dt="2022-11-18T12:27:55.016" v="822" actId="47"/>
        <pc:sldMkLst>
          <pc:docMk/>
          <pc:sldMk cId="1626255091" sldId="547"/>
        </pc:sldMkLst>
      </pc:sldChg>
      <pc:sldChg chg="del">
        <pc:chgData name="Parthasarathy G" userId="7165685f1c32637c" providerId="LiveId" clId="{ADD084BA-237E-42BD-85D9-66055BD20A4C}" dt="2022-11-18T12:27:55.016" v="822" actId="47"/>
        <pc:sldMkLst>
          <pc:docMk/>
          <pc:sldMk cId="495887122" sldId="548"/>
        </pc:sldMkLst>
      </pc:sldChg>
      <pc:sldChg chg="del">
        <pc:chgData name="Parthasarathy G" userId="7165685f1c32637c" providerId="LiveId" clId="{ADD084BA-237E-42BD-85D9-66055BD20A4C}" dt="2022-11-18T12:27:55.016" v="822" actId="47"/>
        <pc:sldMkLst>
          <pc:docMk/>
          <pc:sldMk cId="4192072613" sldId="549"/>
        </pc:sldMkLst>
      </pc:sldChg>
      <pc:sldChg chg="add del">
        <pc:chgData name="Parthasarathy G" userId="7165685f1c32637c" providerId="LiveId" clId="{ADD084BA-237E-42BD-85D9-66055BD20A4C}" dt="2022-11-18T12:24:44.430" v="738" actId="2696"/>
        <pc:sldMkLst>
          <pc:docMk/>
          <pc:sldMk cId="1429734693" sldId="55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7C1047-4518-45B2-999F-96377EC3D217}" type="datetimeFigureOut">
              <a:rPr lang="en-US" smtClean="0"/>
              <a:pPr/>
              <a:t>6/8/2023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405798-E5C7-4FFF-B5C7-3C829EE80A86}" type="slidenum">
              <a:rPr lang="en-US" smtClean="0"/>
              <a:pPr/>
              <a:t>‹#›</a:t>
            </a:fld>
            <a:endParaRPr lang="en-US"/>
          </a:p>
        </p:txBody>
      </p:sp>
    </p:spTree>
    <p:extLst>
      <p:ext uri="{BB962C8B-B14F-4D97-AF65-F5344CB8AC3E}">
        <p14:creationId xmlns:p14="http://schemas.microsoft.com/office/powerpoint/2010/main" val="1041375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05798-E5C7-4FFF-B5C7-3C829EE80A86}" type="slidenum">
              <a:rPr lang="en-US" smtClean="0"/>
              <a:pPr/>
              <a:t>1</a:t>
            </a:fld>
            <a:endParaRPr lang="en-US"/>
          </a:p>
        </p:txBody>
      </p:sp>
    </p:spTree>
    <p:extLst>
      <p:ext uri="{BB962C8B-B14F-4D97-AF65-F5344CB8AC3E}">
        <p14:creationId xmlns:p14="http://schemas.microsoft.com/office/powerpoint/2010/main" val="3377511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05798-E5C7-4FFF-B5C7-3C829EE80A86}" type="slidenum">
              <a:rPr lang="en-US" smtClean="0"/>
              <a:pPr/>
              <a:t>5</a:t>
            </a:fld>
            <a:endParaRPr lang="en-US"/>
          </a:p>
        </p:txBody>
      </p:sp>
    </p:spTree>
    <p:extLst>
      <p:ext uri="{BB962C8B-B14F-4D97-AF65-F5344CB8AC3E}">
        <p14:creationId xmlns:p14="http://schemas.microsoft.com/office/powerpoint/2010/main" val="820454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05798-E5C7-4FFF-B5C7-3C829EE80A86}" type="slidenum">
              <a:rPr lang="en-US" smtClean="0"/>
              <a:pPr/>
              <a:t>6</a:t>
            </a:fld>
            <a:endParaRPr lang="en-US"/>
          </a:p>
        </p:txBody>
      </p:sp>
    </p:spTree>
    <p:extLst>
      <p:ext uri="{BB962C8B-B14F-4D97-AF65-F5344CB8AC3E}">
        <p14:creationId xmlns:p14="http://schemas.microsoft.com/office/powerpoint/2010/main" val="3260313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405798-E5C7-4FFF-B5C7-3C829EE80A86}" type="slidenum">
              <a:rPr lang="en-US" smtClean="0"/>
              <a:pPr/>
              <a:t>7</a:t>
            </a:fld>
            <a:endParaRPr lang="en-US"/>
          </a:p>
        </p:txBody>
      </p:sp>
    </p:spTree>
    <p:extLst>
      <p:ext uri="{BB962C8B-B14F-4D97-AF65-F5344CB8AC3E}">
        <p14:creationId xmlns:p14="http://schemas.microsoft.com/office/powerpoint/2010/main" val="1562542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2308CA9-DA19-412F-A13F-FF4B2204E6B7}" type="datetime1">
              <a:rPr lang="en-US" smtClean="0"/>
              <a:pPr/>
              <a:t>6/8/2023</a:t>
            </a:fld>
            <a:endParaRPr lang="en-US" dirty="0"/>
          </a:p>
        </p:txBody>
      </p:sp>
      <p:sp>
        <p:nvSpPr>
          <p:cNvPr id="5" name="Footer Placeholder 4"/>
          <p:cNvSpPr>
            <a:spLocks noGrp="1"/>
          </p:cNvSpPr>
          <p:nvPr>
            <p:ph type="ftr" sz="quarter" idx="11"/>
          </p:nvPr>
        </p:nvSpPr>
        <p:spPr/>
        <p:txBody>
          <a:bodyPr/>
          <a:lstStyle/>
          <a:p>
            <a:r>
              <a:rPr lang="en-US"/>
              <a:t>Anna University,BIT Campus</a:t>
            </a:r>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16954F-4927-465D-8CC3-471DC1F506A5}" type="datetime1">
              <a:rPr lang="en-US" smtClean="0"/>
              <a:pPr/>
              <a:t>6/8/2023</a:t>
            </a:fld>
            <a:endParaRPr lang="en-US" dirty="0"/>
          </a:p>
        </p:txBody>
      </p:sp>
      <p:sp>
        <p:nvSpPr>
          <p:cNvPr id="5" name="Footer Placeholder 4"/>
          <p:cNvSpPr>
            <a:spLocks noGrp="1"/>
          </p:cNvSpPr>
          <p:nvPr>
            <p:ph type="ftr" sz="quarter" idx="11"/>
          </p:nvPr>
        </p:nvSpPr>
        <p:spPr/>
        <p:txBody>
          <a:bodyPr/>
          <a:lstStyle/>
          <a:p>
            <a:r>
              <a:rPr lang="en-US"/>
              <a:t>Anna University,BIT Campus</a:t>
            </a:r>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1E1DAD-6029-4EB8-A38C-430551D54CB5}" type="datetime1">
              <a:rPr lang="en-US" smtClean="0"/>
              <a:pPr/>
              <a:t>6/8/2023</a:t>
            </a:fld>
            <a:endParaRPr lang="en-US" dirty="0"/>
          </a:p>
        </p:txBody>
      </p:sp>
      <p:sp>
        <p:nvSpPr>
          <p:cNvPr id="5" name="Footer Placeholder 4"/>
          <p:cNvSpPr>
            <a:spLocks noGrp="1"/>
          </p:cNvSpPr>
          <p:nvPr>
            <p:ph type="ftr" sz="quarter" idx="11"/>
          </p:nvPr>
        </p:nvSpPr>
        <p:spPr/>
        <p:txBody>
          <a:bodyPr/>
          <a:lstStyle/>
          <a:p>
            <a:r>
              <a:rPr lang="en-US"/>
              <a:t>Anna University,BIT Campus</a:t>
            </a:r>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AD6227-DDA7-4B05-BFCA-6D1D7C5E55CB}" type="datetime1">
              <a:rPr lang="en-US" smtClean="0"/>
              <a:pPr/>
              <a:t>6/8/2023</a:t>
            </a:fld>
            <a:endParaRPr lang="en-US" dirty="0"/>
          </a:p>
        </p:txBody>
      </p:sp>
      <p:sp>
        <p:nvSpPr>
          <p:cNvPr id="5" name="Footer Placeholder 4"/>
          <p:cNvSpPr>
            <a:spLocks noGrp="1"/>
          </p:cNvSpPr>
          <p:nvPr>
            <p:ph type="ftr" sz="quarter" idx="11"/>
          </p:nvPr>
        </p:nvSpPr>
        <p:spPr/>
        <p:txBody>
          <a:bodyPr/>
          <a:lstStyle/>
          <a:p>
            <a:r>
              <a:rPr lang="en-US"/>
              <a:t>Anna University,BIT Campus</a:t>
            </a:r>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2E7B29-2A1F-40EE-8C05-1406EB13348B}" type="datetime1">
              <a:rPr lang="en-US" smtClean="0"/>
              <a:pPr/>
              <a:t>6/8/2023</a:t>
            </a:fld>
            <a:endParaRPr lang="en-US" dirty="0"/>
          </a:p>
        </p:txBody>
      </p:sp>
      <p:sp>
        <p:nvSpPr>
          <p:cNvPr id="5" name="Footer Placeholder 4"/>
          <p:cNvSpPr>
            <a:spLocks noGrp="1"/>
          </p:cNvSpPr>
          <p:nvPr>
            <p:ph type="ftr" sz="quarter" idx="11"/>
          </p:nvPr>
        </p:nvSpPr>
        <p:spPr/>
        <p:txBody>
          <a:bodyPr/>
          <a:lstStyle/>
          <a:p>
            <a:r>
              <a:rPr lang="en-US"/>
              <a:t>Anna University,BIT Campus</a:t>
            </a:r>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6B2C80-D2AC-4B45-8AAE-D14CBE599617}" type="datetime1">
              <a:rPr lang="en-US" smtClean="0"/>
              <a:pPr/>
              <a:t>6/8/2023</a:t>
            </a:fld>
            <a:endParaRPr lang="en-US" dirty="0"/>
          </a:p>
        </p:txBody>
      </p:sp>
      <p:sp>
        <p:nvSpPr>
          <p:cNvPr id="6" name="Footer Placeholder 5"/>
          <p:cNvSpPr>
            <a:spLocks noGrp="1"/>
          </p:cNvSpPr>
          <p:nvPr>
            <p:ph type="ftr" sz="quarter" idx="11"/>
          </p:nvPr>
        </p:nvSpPr>
        <p:spPr/>
        <p:txBody>
          <a:bodyPr/>
          <a:lstStyle/>
          <a:p>
            <a:r>
              <a:rPr lang="en-US"/>
              <a:t>Anna University,BIT Campus</a:t>
            </a:r>
            <a:endParaRPr lang="en-US" dirty="0"/>
          </a:p>
        </p:txBody>
      </p:sp>
      <p:sp>
        <p:nvSpPr>
          <p:cNvPr id="7" name="Slide Number Placeholder 6"/>
          <p:cNvSpPr>
            <a:spLocks noGrp="1"/>
          </p:cNvSpPr>
          <p:nvPr>
            <p:ph type="sldNum" sz="quarter" idx="12"/>
          </p:nvPr>
        </p:nvSpPr>
        <p:spPr/>
        <p:txBody>
          <a:bodyPr/>
          <a:lstStyle/>
          <a:p>
            <a:fld id="{F0E1BE49-015A-4EC5-BD70-915B549BAA6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AE3A68-E68C-4835-B143-C58E1EFA22A0}" type="datetime1">
              <a:rPr lang="en-US" smtClean="0"/>
              <a:pPr/>
              <a:t>6/8/2023</a:t>
            </a:fld>
            <a:endParaRPr lang="en-US" dirty="0"/>
          </a:p>
        </p:txBody>
      </p:sp>
      <p:sp>
        <p:nvSpPr>
          <p:cNvPr id="8" name="Footer Placeholder 7"/>
          <p:cNvSpPr>
            <a:spLocks noGrp="1"/>
          </p:cNvSpPr>
          <p:nvPr>
            <p:ph type="ftr" sz="quarter" idx="11"/>
          </p:nvPr>
        </p:nvSpPr>
        <p:spPr/>
        <p:txBody>
          <a:bodyPr/>
          <a:lstStyle/>
          <a:p>
            <a:r>
              <a:rPr lang="en-US"/>
              <a:t>Anna University,BIT Campus</a:t>
            </a:r>
            <a:endParaRPr lang="en-US" dirty="0"/>
          </a:p>
        </p:txBody>
      </p:sp>
      <p:sp>
        <p:nvSpPr>
          <p:cNvPr id="9" name="Slide Number Placeholder 8"/>
          <p:cNvSpPr>
            <a:spLocks noGrp="1"/>
          </p:cNvSpPr>
          <p:nvPr>
            <p:ph type="sldNum" sz="quarter" idx="12"/>
          </p:nvPr>
        </p:nvSpPr>
        <p:spPr/>
        <p:txBody>
          <a:bodyPr/>
          <a:lstStyle/>
          <a:p>
            <a:fld id="{F0E1BE49-015A-4EC5-BD70-915B549BAA6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2BC963-F163-42B2-88E1-38944DEA7329}" type="datetime1">
              <a:rPr lang="en-US" smtClean="0"/>
              <a:pPr/>
              <a:t>6/8/2023</a:t>
            </a:fld>
            <a:endParaRPr lang="en-US" dirty="0"/>
          </a:p>
        </p:txBody>
      </p:sp>
      <p:sp>
        <p:nvSpPr>
          <p:cNvPr id="4" name="Footer Placeholder 3"/>
          <p:cNvSpPr>
            <a:spLocks noGrp="1"/>
          </p:cNvSpPr>
          <p:nvPr>
            <p:ph type="ftr" sz="quarter" idx="11"/>
          </p:nvPr>
        </p:nvSpPr>
        <p:spPr/>
        <p:txBody>
          <a:bodyPr/>
          <a:lstStyle/>
          <a:p>
            <a:r>
              <a:rPr lang="en-US"/>
              <a:t>Anna University,BIT Campus</a:t>
            </a:r>
            <a:endParaRPr lang="en-US" dirty="0"/>
          </a:p>
        </p:txBody>
      </p:sp>
      <p:sp>
        <p:nvSpPr>
          <p:cNvPr id="5" name="Slide Number Placeholder 4"/>
          <p:cNvSpPr>
            <a:spLocks noGrp="1"/>
          </p:cNvSpPr>
          <p:nvPr>
            <p:ph type="sldNum" sz="quarter" idx="12"/>
          </p:nvPr>
        </p:nvSpPr>
        <p:spPr/>
        <p:txBody>
          <a:bodyPr/>
          <a:lstStyle/>
          <a:p>
            <a:fld id="{F0E1BE49-015A-4EC5-BD70-915B549BAA6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CECBC-9985-4DF1-990E-5F5DA67BBFFA}" type="datetime1">
              <a:rPr lang="en-US" smtClean="0"/>
              <a:pPr/>
              <a:t>6/8/2023</a:t>
            </a:fld>
            <a:endParaRPr lang="en-US" dirty="0"/>
          </a:p>
        </p:txBody>
      </p:sp>
      <p:sp>
        <p:nvSpPr>
          <p:cNvPr id="3" name="Footer Placeholder 2"/>
          <p:cNvSpPr>
            <a:spLocks noGrp="1"/>
          </p:cNvSpPr>
          <p:nvPr>
            <p:ph type="ftr" sz="quarter" idx="11"/>
          </p:nvPr>
        </p:nvSpPr>
        <p:spPr/>
        <p:txBody>
          <a:bodyPr/>
          <a:lstStyle/>
          <a:p>
            <a:r>
              <a:rPr lang="en-US"/>
              <a:t>Anna University,BIT Campus</a:t>
            </a:r>
            <a:endParaRPr lang="en-US" dirty="0"/>
          </a:p>
        </p:txBody>
      </p:sp>
      <p:sp>
        <p:nvSpPr>
          <p:cNvPr id="4" name="Slide Number Placeholder 3"/>
          <p:cNvSpPr>
            <a:spLocks noGrp="1"/>
          </p:cNvSpPr>
          <p:nvPr>
            <p:ph type="sldNum" sz="quarter" idx="12"/>
          </p:nvPr>
        </p:nvSpPr>
        <p:spPr/>
        <p:txBody>
          <a:bodyPr/>
          <a:lstStyle/>
          <a:p>
            <a:fld id="{F0E1BE49-015A-4EC5-BD70-915B549BAA6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FFEB87-E68A-4FEF-B372-086A8889D2BF}" type="datetime1">
              <a:rPr lang="en-US" smtClean="0"/>
              <a:pPr/>
              <a:t>6/8/2023</a:t>
            </a:fld>
            <a:endParaRPr lang="en-US" dirty="0"/>
          </a:p>
        </p:txBody>
      </p:sp>
      <p:sp>
        <p:nvSpPr>
          <p:cNvPr id="6" name="Footer Placeholder 5"/>
          <p:cNvSpPr>
            <a:spLocks noGrp="1"/>
          </p:cNvSpPr>
          <p:nvPr>
            <p:ph type="ftr" sz="quarter" idx="11"/>
          </p:nvPr>
        </p:nvSpPr>
        <p:spPr/>
        <p:txBody>
          <a:bodyPr/>
          <a:lstStyle/>
          <a:p>
            <a:r>
              <a:rPr lang="en-US"/>
              <a:t>Anna University,BIT Campus</a:t>
            </a:r>
            <a:endParaRPr lang="en-US" dirty="0"/>
          </a:p>
        </p:txBody>
      </p:sp>
      <p:sp>
        <p:nvSpPr>
          <p:cNvPr id="7" name="Slide Number Placeholder 6"/>
          <p:cNvSpPr>
            <a:spLocks noGrp="1"/>
          </p:cNvSpPr>
          <p:nvPr>
            <p:ph type="sldNum" sz="quarter" idx="12"/>
          </p:nvPr>
        </p:nvSpPr>
        <p:spPr/>
        <p:txBody>
          <a:bodyPr/>
          <a:lstStyle/>
          <a:p>
            <a:fld id="{F0E1BE49-015A-4EC5-BD70-915B549BAA6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CEA84D-F7B4-4727-AC0B-63255F3B1965}" type="datetime1">
              <a:rPr lang="en-US" smtClean="0"/>
              <a:pPr/>
              <a:t>6/8/2023</a:t>
            </a:fld>
            <a:endParaRPr lang="en-US" dirty="0"/>
          </a:p>
        </p:txBody>
      </p:sp>
      <p:sp>
        <p:nvSpPr>
          <p:cNvPr id="6" name="Footer Placeholder 5"/>
          <p:cNvSpPr>
            <a:spLocks noGrp="1"/>
          </p:cNvSpPr>
          <p:nvPr>
            <p:ph type="ftr" sz="quarter" idx="11"/>
          </p:nvPr>
        </p:nvSpPr>
        <p:spPr/>
        <p:txBody>
          <a:bodyPr/>
          <a:lstStyle/>
          <a:p>
            <a:r>
              <a:rPr lang="en-US"/>
              <a:t>Anna University,BIT Campus</a:t>
            </a:r>
            <a:endParaRPr lang="en-US" dirty="0"/>
          </a:p>
        </p:txBody>
      </p:sp>
      <p:sp>
        <p:nvSpPr>
          <p:cNvPr id="7" name="Slide Number Placeholder 6"/>
          <p:cNvSpPr>
            <a:spLocks noGrp="1"/>
          </p:cNvSpPr>
          <p:nvPr>
            <p:ph type="sldNum" sz="quarter" idx="12"/>
          </p:nvPr>
        </p:nvSpPr>
        <p:spPr/>
        <p:txBody>
          <a:bodyPr/>
          <a:lstStyle/>
          <a:p>
            <a:fld id="{F0E1BE49-015A-4EC5-BD70-915B549BAA6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336E83-7EA2-4ED3-9D60-DB2342C07D18}" type="datetime1">
              <a:rPr lang="en-US" smtClean="0"/>
              <a:pPr/>
              <a:t>6/8/2023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Anna University,BIT Campus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E1BE49-015A-4EC5-BD70-915B549BAA6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rs1.xls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rs1.xls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046023-D330-878B-0947-CBB21716121E}"/>
              </a:ext>
            </a:extLst>
          </p:cNvPr>
          <p:cNvPicPr>
            <a:picLocks noChangeAspect="1"/>
          </p:cNvPicPr>
          <p:nvPr/>
        </p:nvPicPr>
        <p:blipFill>
          <a:blip r:embed="rId3"/>
          <a:stretch>
            <a:fillRect/>
          </a:stretch>
        </p:blipFill>
        <p:spPr>
          <a:xfrm>
            <a:off x="1205493" y="49735"/>
            <a:ext cx="6477000" cy="1400556"/>
          </a:xfrm>
          <a:prstGeom prst="rect">
            <a:avLst/>
          </a:prstGeom>
        </p:spPr>
      </p:pic>
      <p:sp>
        <p:nvSpPr>
          <p:cNvPr id="4" name="Subtitle 2"/>
          <p:cNvSpPr txBox="1">
            <a:spLocks/>
          </p:cNvSpPr>
          <p:nvPr/>
        </p:nvSpPr>
        <p:spPr>
          <a:xfrm>
            <a:off x="4601736" y="2819400"/>
            <a:ext cx="3124200" cy="33528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sz="3200" b="1" dirty="0">
              <a:solidFill>
                <a:schemeClr val="tx1">
                  <a:lumMod val="75000"/>
                  <a:lumOff val="25000"/>
                </a:schemeClr>
              </a:solidFill>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chemeClr val="tx1">
                    <a:lumMod val="75000"/>
                    <a:lumOff val="25000"/>
                  </a:schemeClr>
                </a:solidFill>
                <a:effectLst/>
                <a:uLnTx/>
                <a:uFillTx/>
              </a:rPr>
              <a:t>  </a:t>
            </a:r>
          </a:p>
        </p:txBody>
      </p:sp>
      <p:sp>
        <p:nvSpPr>
          <p:cNvPr id="8" name="Subtitle 2"/>
          <p:cNvSpPr txBox="1">
            <a:spLocks/>
          </p:cNvSpPr>
          <p:nvPr/>
        </p:nvSpPr>
        <p:spPr>
          <a:xfrm>
            <a:off x="0" y="1786344"/>
            <a:ext cx="9144000" cy="1273086"/>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ctr"/>
            <a:r>
              <a:rPr lang="en-US" sz="2800" dirty="0">
                <a:solidFill>
                  <a:srgbClr val="000000"/>
                </a:solidFill>
                <a:latin typeface="Times New Roman" panose="02020603050405020304" pitchFamily="18" charset="0"/>
                <a:ea typeface="Times New Roman" panose="02020603050405020304" pitchFamily="18" charset="0"/>
              </a:rPr>
              <a:t>Data-Driven Stellar Projection and Classification</a:t>
            </a:r>
          </a:p>
          <a:p>
            <a:pPr algn="ctr"/>
            <a:r>
              <a:rPr lang="en-IN" sz="2800" dirty="0">
                <a:solidFill>
                  <a:srgbClr val="000000"/>
                </a:solidFill>
                <a:latin typeface="Times New Roman" panose="02020603050405020304" pitchFamily="18" charset="0"/>
                <a:ea typeface="Times New Roman" panose="02020603050405020304" pitchFamily="18" charset="0"/>
              </a:rPr>
              <a:t>SET ID-222248</a:t>
            </a:r>
            <a:endParaRPr lang="en-IN" sz="2800" dirty="0">
              <a:solidFill>
                <a:srgbClr val="000000"/>
              </a:solidFill>
              <a:effectLst/>
              <a:latin typeface="Times New Roman" panose="02020603050405020304" pitchFamily="18" charset="0"/>
              <a:ea typeface="Times New Roman" panose="02020603050405020304" pitchFamily="18" charset="0"/>
            </a:endParaRPr>
          </a:p>
          <a:p>
            <a:pPr algn="ctr"/>
            <a:endParaRPr lang="en-US" sz="2000" b="0" dirty="0">
              <a:solidFill>
                <a:schemeClr val="tx1"/>
              </a:solidFill>
              <a:latin typeface="Times New Roman" pitchFamily="18" charset="0"/>
              <a:cs typeface="Times New Roman" pitchFamily="18" charset="0"/>
            </a:endParaRPr>
          </a:p>
        </p:txBody>
      </p:sp>
      <p:sp>
        <p:nvSpPr>
          <p:cNvPr id="10" name="Subtitle 2"/>
          <p:cNvSpPr txBox="1">
            <a:spLocks/>
          </p:cNvSpPr>
          <p:nvPr/>
        </p:nvSpPr>
        <p:spPr>
          <a:xfrm>
            <a:off x="734586" y="3276600"/>
            <a:ext cx="7418814" cy="31242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effectLst/>
                <a:uLnTx/>
                <a:uFillTx/>
                <a:latin typeface="Times New Roman" pitchFamily="18" charset="0"/>
                <a:cs typeface="Times New Roman" pitchFamily="18" charset="0"/>
              </a:rPr>
              <a:t>Name and Reg. No.                                                </a:t>
            </a:r>
            <a:r>
              <a:rPr lang="en-US" sz="2000" b="1" dirty="0">
                <a:latin typeface="Times New Roman" pitchFamily="18" charset="0"/>
                <a:cs typeface="Times New Roman" pitchFamily="18" charset="0"/>
              </a:rPr>
              <a:t>Supervisor</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1" i="0" u="none" strike="noStrike" kern="1200" cap="none" spc="0" normalizeH="0" baseline="0" noProof="0" dirty="0">
              <a:ln>
                <a:noFill/>
              </a:ln>
              <a:effectLst/>
              <a:uLnTx/>
              <a:uFillTx/>
              <a:latin typeface="Times New Roman" pitchFamily="18" charset="0"/>
              <a:cs typeface="Times New Roman" pitchFamily="18" charset="0"/>
            </a:endParaRPr>
          </a:p>
          <a:p>
            <a:r>
              <a:rPr lang="en-AU" sz="1700" dirty="0">
                <a:latin typeface="Times New Roman" pitchFamily="18" charset="0"/>
                <a:cs typeface="Times New Roman" pitchFamily="18" charset="0"/>
              </a:rPr>
              <a:t>Aman Kumar Sharma (22MCB0021)		         Dr. </a:t>
            </a:r>
            <a:r>
              <a:rPr lang="en-IN" dirty="0">
                <a:effectLst/>
                <a:latin typeface="Times New Roman" panose="02020603050405020304" pitchFamily="18" charset="0"/>
                <a:ea typeface="Times New Roman" panose="02020603050405020304" pitchFamily="18" charset="0"/>
              </a:rPr>
              <a:t>Parthasarathy G </a:t>
            </a:r>
            <a:endParaRPr lang="en-AU" sz="1700" dirty="0">
              <a:latin typeface="Times New Roman" pitchFamily="18" charset="0"/>
              <a:cs typeface="Times New Roman" pitchFamily="18" charset="0"/>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1700" dirty="0">
                <a:latin typeface="Times New Roman" pitchFamily="18" charset="0"/>
                <a:cs typeface="Times New Roman" pitchFamily="18" charset="0"/>
              </a:rPr>
              <a:t>Harsh Tyagi (22MCB0022)			         </a:t>
            </a:r>
            <a:r>
              <a:rPr lang="en-IN" dirty="0">
                <a:effectLst/>
                <a:latin typeface="Times New Roman" panose="02020603050405020304" pitchFamily="18" charset="0"/>
                <a:ea typeface="Times New Roman" panose="02020603050405020304" pitchFamily="18" charset="0"/>
              </a:rPr>
              <a:t>(19042) (SCOPE)</a:t>
            </a:r>
            <a:endParaRPr lang="en-US" sz="1700" dirty="0">
              <a:latin typeface="Times New Roman" pitchFamily="18" charset="0"/>
              <a:cs typeface="Times New Roman" pitchFamily="18" charset="0"/>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700" i="0" u="none" strike="noStrike" kern="1200" cap="none" spc="0" normalizeH="0" baseline="0" noProof="0" dirty="0">
                <a:ln>
                  <a:noFill/>
                </a:ln>
                <a:effectLst/>
                <a:uLnTx/>
                <a:uFillTx/>
                <a:latin typeface="Times New Roman" pitchFamily="18" charset="0"/>
                <a:cs typeface="Times New Roman" pitchFamily="18" charset="0"/>
              </a:rPr>
              <a:t>Rajat Moundekar (22MCB0004)</a:t>
            </a:r>
          </a:p>
        </p:txBody>
      </p:sp>
      <p:sp>
        <p:nvSpPr>
          <p:cNvPr id="9" name="Subtitle 2"/>
          <p:cNvSpPr txBox="1">
            <a:spLocks/>
          </p:cNvSpPr>
          <p:nvPr/>
        </p:nvSpPr>
        <p:spPr>
          <a:xfrm>
            <a:off x="734586" y="5223863"/>
            <a:ext cx="3595896" cy="959767"/>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r>
              <a:rPr lang="en-US" sz="2000" b="0" dirty="0">
                <a:solidFill>
                  <a:schemeClr val="tx1"/>
                </a:solidFill>
                <a:latin typeface="Times New Roman" pitchFamily="18" charset="0"/>
                <a:cs typeface="Times New Roman" pitchFamily="18" charset="0"/>
              </a:rPr>
              <a:t>Date: 09/06/2023</a:t>
            </a:r>
          </a:p>
          <a:p>
            <a:r>
              <a:rPr lang="en-US" sz="2000" b="0" dirty="0">
                <a:solidFill>
                  <a:schemeClr val="tx1"/>
                </a:solidFill>
                <a:latin typeface="Times New Roman" pitchFamily="18" charset="0"/>
                <a:cs typeface="Times New Roman" pitchFamily="18" charset="0"/>
              </a:rPr>
              <a:t>Venue: SJT 307, VIT Vellore</a:t>
            </a:r>
          </a:p>
          <a:p>
            <a:endParaRPr lang="en-US" sz="2000" b="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838596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Dataset</a:t>
            </a:r>
          </a:p>
        </p:txBody>
      </p:sp>
      <p:sp>
        <p:nvSpPr>
          <p:cNvPr id="3" name="Content Placeholder 2"/>
          <p:cNvSpPr>
            <a:spLocks noGrp="1"/>
          </p:cNvSpPr>
          <p:nvPr>
            <p:ph idx="1"/>
          </p:nvPr>
        </p:nvSpPr>
        <p:spPr/>
        <p:txBody>
          <a:bodyPr>
            <a:normAutofit/>
          </a:bodyPr>
          <a:lstStyle/>
          <a:p>
            <a:pPr>
              <a:buNone/>
            </a:pPr>
            <a:endParaRPr lang="en-US" sz="28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6/9/2023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10</a:t>
            </a:fld>
            <a:endParaRPr lang="en-US" dirty="0"/>
          </a:p>
        </p:txBody>
      </p:sp>
      <p:sp>
        <p:nvSpPr>
          <p:cNvPr id="7" name="Footer Placeholder 6"/>
          <p:cNvSpPr>
            <a:spLocks noGrp="1"/>
          </p:cNvSpPr>
          <p:nvPr>
            <p:ph type="ftr" sz="quarter" idx="11"/>
          </p:nvPr>
        </p:nvSpPr>
        <p:spPr/>
        <p:txBody>
          <a:bodyPr/>
          <a:lstStyle/>
          <a:p>
            <a:r>
              <a:rPr lang="en-US" dirty="0"/>
              <a:t>VIT Vellore</a:t>
            </a:r>
          </a:p>
        </p:txBody>
      </p:sp>
      <p:pic>
        <p:nvPicPr>
          <p:cNvPr id="10" name="Picture 9">
            <a:extLst>
              <a:ext uri="{FF2B5EF4-FFF2-40B4-BE49-F238E27FC236}">
                <a16:creationId xmlns:a16="http://schemas.microsoft.com/office/drawing/2014/main" id="{B9CB5B8B-BE17-4749-AD19-1674402358A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1905000"/>
            <a:ext cx="6553200" cy="3657600"/>
          </a:xfrm>
          <a:prstGeom prst="rect">
            <a:avLst/>
          </a:prstGeom>
          <a:noFill/>
          <a:ln>
            <a:noFill/>
          </a:ln>
        </p:spPr>
      </p:pic>
    </p:spTree>
    <p:extLst>
      <p:ext uri="{BB962C8B-B14F-4D97-AF65-F5344CB8AC3E}">
        <p14:creationId xmlns:p14="http://schemas.microsoft.com/office/powerpoint/2010/main" val="1464872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488"/>
            <a:ext cx="8229600" cy="1143000"/>
          </a:xfrm>
        </p:spPr>
        <p:txBody>
          <a:bodyPr>
            <a:normAutofit/>
          </a:bodyPr>
          <a:lstStyle/>
          <a:p>
            <a:r>
              <a:rPr lang="en-US" sz="3200" dirty="0">
                <a:latin typeface="Times New Roman" pitchFamily="18" charset="0"/>
                <a:cs typeface="Times New Roman" pitchFamily="18" charset="0"/>
              </a:rPr>
              <a:t>Experiments and Results</a:t>
            </a:r>
          </a:p>
        </p:txBody>
      </p:sp>
      <p:sp>
        <p:nvSpPr>
          <p:cNvPr id="3" name="Content Placeholder 2"/>
          <p:cNvSpPr>
            <a:spLocks noGrp="1"/>
          </p:cNvSpPr>
          <p:nvPr>
            <p:ph idx="1"/>
          </p:nvPr>
        </p:nvSpPr>
        <p:spPr>
          <a:xfrm>
            <a:off x="742949" y="1295400"/>
            <a:ext cx="2457451" cy="447562"/>
          </a:xfrm>
        </p:spPr>
        <p:txBody>
          <a:bodyPr>
            <a:noAutofit/>
          </a:bodyPr>
          <a:lstStyle/>
          <a:p>
            <a:pPr>
              <a:buNone/>
            </a:pPr>
            <a:r>
              <a:rPr lang="en-US" sz="2800" dirty="0">
                <a:latin typeface="Times New Roman" pitchFamily="18" charset="0"/>
                <a:cs typeface="Times New Roman" pitchFamily="18" charset="0"/>
              </a:rPr>
              <a:t>Preprocessing</a:t>
            </a:r>
          </a:p>
          <a:p>
            <a:pPr>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a:p>
            <a:pPr lvl="1">
              <a:buNone/>
            </a:pPr>
            <a:endParaRPr lang="en-US" dirty="0"/>
          </a:p>
        </p:txBody>
      </p:sp>
      <p:sp>
        <p:nvSpPr>
          <p:cNvPr id="4" name="Flowchart: Alternate Process 3"/>
          <p:cNvSpPr/>
          <p:nvPr/>
        </p:nvSpPr>
        <p:spPr>
          <a:xfrm>
            <a:off x="533400" y="32385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6/9/2023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11</a:t>
            </a:fld>
            <a:endParaRPr lang="en-US" dirty="0"/>
          </a:p>
        </p:txBody>
      </p:sp>
      <p:sp>
        <p:nvSpPr>
          <p:cNvPr id="7" name="Footer Placeholder 6"/>
          <p:cNvSpPr>
            <a:spLocks noGrp="1"/>
          </p:cNvSpPr>
          <p:nvPr>
            <p:ph type="ftr" sz="quarter" idx="11"/>
          </p:nvPr>
        </p:nvSpPr>
        <p:spPr/>
        <p:txBody>
          <a:bodyPr/>
          <a:lstStyle/>
          <a:p>
            <a:r>
              <a:rPr lang="en-US" dirty="0"/>
              <a:t>VIT Vellore</a:t>
            </a:r>
          </a:p>
        </p:txBody>
      </p:sp>
      <p:graphicFrame>
        <p:nvGraphicFramePr>
          <p:cNvPr id="8" name="Table 7">
            <a:extLst>
              <a:ext uri="{FF2B5EF4-FFF2-40B4-BE49-F238E27FC236}">
                <a16:creationId xmlns:a16="http://schemas.microsoft.com/office/drawing/2014/main" id="{25721F76-ED42-4497-8AAB-122621551499}"/>
              </a:ext>
            </a:extLst>
          </p:cNvPr>
          <p:cNvGraphicFramePr>
            <a:graphicFrameLocks noGrp="1"/>
          </p:cNvGraphicFramePr>
          <p:nvPr>
            <p:extLst>
              <p:ext uri="{D42A27DB-BD31-4B8C-83A1-F6EECF244321}">
                <p14:modId xmlns:p14="http://schemas.microsoft.com/office/powerpoint/2010/main" val="1457415950"/>
              </p:ext>
            </p:extLst>
          </p:nvPr>
        </p:nvGraphicFramePr>
        <p:xfrm>
          <a:off x="853439" y="1953149"/>
          <a:ext cx="7162867" cy="2326027"/>
        </p:xfrm>
        <a:graphic>
          <a:graphicData uri="http://schemas.openxmlformats.org/drawingml/2006/table">
            <a:tbl>
              <a:tblPr firstRow="1" firstCol="1" bandRow="1">
                <a:tableStyleId>{5C22544A-7EE6-4342-B048-85BDC9FD1C3A}</a:tableStyleId>
              </a:tblPr>
              <a:tblGrid>
                <a:gridCol w="2042161">
                  <a:extLst>
                    <a:ext uri="{9D8B030D-6E8A-4147-A177-3AD203B41FA5}">
                      <a16:colId xmlns:a16="http://schemas.microsoft.com/office/drawing/2014/main" val="259998065"/>
                    </a:ext>
                  </a:extLst>
                </a:gridCol>
                <a:gridCol w="1752668">
                  <a:extLst>
                    <a:ext uri="{9D8B030D-6E8A-4147-A177-3AD203B41FA5}">
                      <a16:colId xmlns:a16="http://schemas.microsoft.com/office/drawing/2014/main" val="3590282269"/>
                    </a:ext>
                  </a:extLst>
                </a:gridCol>
                <a:gridCol w="3368038">
                  <a:extLst>
                    <a:ext uri="{9D8B030D-6E8A-4147-A177-3AD203B41FA5}">
                      <a16:colId xmlns:a16="http://schemas.microsoft.com/office/drawing/2014/main" val="2800790444"/>
                    </a:ext>
                  </a:extLst>
                </a:gridCol>
              </a:tblGrid>
              <a:tr h="729383">
                <a:tc>
                  <a:txBody>
                    <a:bodyPr/>
                    <a:lstStyle/>
                    <a:p>
                      <a:pPr algn="l" fontAlgn="base">
                        <a:lnSpc>
                          <a:spcPct val="150000"/>
                        </a:lnSpc>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Description</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ase">
                        <a:lnSpc>
                          <a:spcPct val="150000"/>
                        </a:lnSpc>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Dataset</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ase">
                        <a:lnSpc>
                          <a:spcPct val="150000"/>
                        </a:lnSpc>
                        <a:spcAft>
                          <a:spcPts val="0"/>
                        </a:spcAf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Description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26148739"/>
                  </a:ext>
                </a:extLst>
              </a:tr>
              <a:tr h="1017741">
                <a:tc>
                  <a:txBody>
                    <a:bodyPr/>
                    <a:lstStyle/>
                    <a:p>
                      <a:pPr fontAlgn="base">
                        <a:lnSpc>
                          <a:spcPct val="150000"/>
                        </a:lnSpc>
                        <a:spcAft>
                          <a:spcPts val="0"/>
                        </a:spcAft>
                      </a:pPr>
                      <a:r>
                        <a:rPr lang="en-IN" b="0" dirty="0">
                          <a:solidFill>
                            <a:schemeClr val="tx1"/>
                          </a:solidFill>
                          <a:latin typeface="Times New Roman" panose="02020603050405020304" pitchFamily="18" charset="0"/>
                          <a:cs typeface="Times New Roman" panose="02020603050405020304" pitchFamily="18" charset="0"/>
                        </a:rPr>
                        <a:t>EDA(Exploratory Data Analysis)</a:t>
                      </a:r>
                      <a:endParaRPr lang="en-IN"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ase">
                        <a:lnSpc>
                          <a:spcPct val="150000"/>
                        </a:lnSpc>
                        <a:spcAft>
                          <a:spcPts val="0"/>
                        </a:spcAf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SDSS Dataset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defTabSz="914400" rtl="0" eaLnBrk="1" fontAlgn="base" latinLnBrk="0" hangingPunct="1">
                        <a:lnSpc>
                          <a:spcPct val="15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Checking for Missing data</a:t>
                      </a:r>
                    </a:p>
                    <a:p>
                      <a:pPr marL="285750" marR="0" lvl="0" indent="-285750" algn="l" defTabSz="914400" rtl="0" eaLnBrk="1" fontAlgn="base" latinLnBrk="0" hangingPunct="1">
                        <a:lnSpc>
                          <a:spcPct val="150000"/>
                        </a:lnSpc>
                        <a:spcBef>
                          <a:spcPts val="0"/>
                        </a:spcBef>
                        <a:spcAft>
                          <a:spcPts val="0"/>
                        </a:spcAft>
                        <a:buClrTx/>
                        <a:buSzTx/>
                        <a:buFont typeface="Arial" panose="020B0604020202020204" pitchFamily="34" charset="0"/>
                        <a:buChar char="•"/>
                        <a:tabLst/>
                        <a:defRPr/>
                      </a:pP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Univariate analysis</a:t>
                      </a:r>
                    </a:p>
                    <a:p>
                      <a:pPr marL="285750" marR="0" lvl="0" indent="-285750" algn="l" defTabSz="914400" rtl="0" eaLnBrk="1" fontAlgn="base" latinLnBrk="0" hangingPunct="1">
                        <a:lnSpc>
                          <a:spcPct val="150000"/>
                        </a:lnSpc>
                        <a:spcBef>
                          <a:spcPts val="0"/>
                        </a:spcBef>
                        <a:spcAft>
                          <a:spcPts val="0"/>
                        </a:spcAft>
                        <a:buClrTx/>
                        <a:buSzTx/>
                        <a:buFont typeface="Arial" panose="020B0604020202020204" pitchFamily="34" charset="0"/>
                        <a:buChar char="•"/>
                        <a:tabLst/>
                        <a:defRPr/>
                      </a:pP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Multivariate analysis</a:t>
                      </a:r>
                    </a:p>
                    <a:p>
                      <a:pPr marL="285750" marR="0" lvl="0" indent="-285750" algn="l" defTabSz="914400" rtl="0" eaLnBrk="1" fontAlgn="base" latinLnBrk="0" hangingPunct="1">
                        <a:lnSpc>
                          <a:spcPct val="150000"/>
                        </a:lnSpc>
                        <a:spcBef>
                          <a:spcPts val="0"/>
                        </a:spcBef>
                        <a:spcAft>
                          <a:spcPts val="0"/>
                        </a:spcAft>
                        <a:buClrTx/>
                        <a:buSzTx/>
                        <a:buFont typeface="Arial" panose="020B0604020202020204" pitchFamily="34" charset="0"/>
                        <a:buChar char="•"/>
                        <a:tabLst/>
                        <a:defRPr/>
                      </a:pP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Data Standardization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95383048"/>
                  </a:ext>
                </a:extLst>
              </a:tr>
            </a:tbl>
          </a:graphicData>
        </a:graphic>
      </p:graphicFrame>
    </p:spTree>
    <p:extLst>
      <p:ext uri="{BB962C8B-B14F-4D97-AF65-F5344CB8AC3E}">
        <p14:creationId xmlns:p14="http://schemas.microsoft.com/office/powerpoint/2010/main" val="912695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488"/>
            <a:ext cx="8229600" cy="1143000"/>
          </a:xfrm>
        </p:spPr>
        <p:txBody>
          <a:bodyPr>
            <a:normAutofit/>
          </a:bodyPr>
          <a:lstStyle/>
          <a:p>
            <a:r>
              <a:rPr lang="en-US" sz="3200" dirty="0">
                <a:latin typeface="Times New Roman" pitchFamily="18" charset="0"/>
                <a:cs typeface="Times New Roman" pitchFamily="18" charset="0"/>
              </a:rPr>
              <a:t>Experiments and Results</a:t>
            </a:r>
          </a:p>
        </p:txBody>
      </p:sp>
      <p:sp>
        <p:nvSpPr>
          <p:cNvPr id="3" name="Content Placeholder 2"/>
          <p:cNvSpPr>
            <a:spLocks noGrp="1"/>
          </p:cNvSpPr>
          <p:nvPr>
            <p:ph idx="1"/>
          </p:nvPr>
        </p:nvSpPr>
        <p:spPr>
          <a:xfrm>
            <a:off x="533400" y="1297550"/>
            <a:ext cx="3448051" cy="447562"/>
          </a:xfrm>
        </p:spPr>
        <p:txBody>
          <a:bodyPr>
            <a:noAutofit/>
          </a:bodyPr>
          <a:lstStyle/>
          <a:p>
            <a:pPr>
              <a:buNone/>
            </a:pPr>
            <a:r>
              <a:rPr lang="en-US" sz="2800" dirty="0">
                <a:latin typeface="Times New Roman" panose="02020603050405020304" pitchFamily="18" charset="0"/>
                <a:cs typeface="Times New Roman" panose="02020603050405020304" pitchFamily="18" charset="0"/>
              </a:rPr>
              <a:t>Univariate analysis </a:t>
            </a:r>
          </a:p>
        </p:txBody>
      </p:sp>
      <p:sp>
        <p:nvSpPr>
          <p:cNvPr id="4" name="Flowchart: Alternate Process 3"/>
          <p:cNvSpPr/>
          <p:nvPr/>
        </p:nvSpPr>
        <p:spPr>
          <a:xfrm>
            <a:off x="533400" y="32385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6/9/2023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12</a:t>
            </a:fld>
            <a:endParaRPr lang="en-US" dirty="0"/>
          </a:p>
        </p:txBody>
      </p:sp>
      <p:sp>
        <p:nvSpPr>
          <p:cNvPr id="7" name="Footer Placeholder 6"/>
          <p:cNvSpPr>
            <a:spLocks noGrp="1"/>
          </p:cNvSpPr>
          <p:nvPr>
            <p:ph type="ftr" sz="quarter" idx="11"/>
          </p:nvPr>
        </p:nvSpPr>
        <p:spPr/>
        <p:txBody>
          <a:bodyPr/>
          <a:lstStyle/>
          <a:p>
            <a:r>
              <a:rPr lang="en-US" dirty="0"/>
              <a:t>VIT Vellore</a:t>
            </a:r>
          </a:p>
        </p:txBody>
      </p:sp>
      <p:pic>
        <p:nvPicPr>
          <p:cNvPr id="10" name="Picture 9">
            <a:extLst>
              <a:ext uri="{FF2B5EF4-FFF2-40B4-BE49-F238E27FC236}">
                <a16:creationId xmlns:a16="http://schemas.microsoft.com/office/drawing/2014/main" id="{0F661346-F8DF-4E81-BB48-7E03A798DCE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966594"/>
            <a:ext cx="6629400" cy="4129406"/>
          </a:xfrm>
          <a:prstGeom prst="rect">
            <a:avLst/>
          </a:prstGeom>
          <a:noFill/>
          <a:ln>
            <a:noFill/>
          </a:ln>
        </p:spPr>
      </p:pic>
    </p:spTree>
    <p:extLst>
      <p:ext uri="{BB962C8B-B14F-4D97-AF65-F5344CB8AC3E}">
        <p14:creationId xmlns:p14="http://schemas.microsoft.com/office/powerpoint/2010/main" val="3417508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488"/>
            <a:ext cx="8229600" cy="1143000"/>
          </a:xfrm>
        </p:spPr>
        <p:txBody>
          <a:bodyPr>
            <a:normAutofit/>
          </a:bodyPr>
          <a:lstStyle/>
          <a:p>
            <a:r>
              <a:rPr lang="en-US" sz="3200" dirty="0">
                <a:latin typeface="Times New Roman" pitchFamily="18" charset="0"/>
                <a:cs typeface="Times New Roman" pitchFamily="18" charset="0"/>
              </a:rPr>
              <a:t>Experiments and Results</a:t>
            </a:r>
          </a:p>
        </p:txBody>
      </p:sp>
      <p:sp>
        <p:nvSpPr>
          <p:cNvPr id="3" name="Content Placeholder 2"/>
          <p:cNvSpPr>
            <a:spLocks noGrp="1"/>
          </p:cNvSpPr>
          <p:nvPr>
            <p:ph idx="1"/>
          </p:nvPr>
        </p:nvSpPr>
        <p:spPr>
          <a:xfrm>
            <a:off x="533400" y="1297550"/>
            <a:ext cx="3448051" cy="447562"/>
          </a:xfrm>
        </p:spPr>
        <p:txBody>
          <a:bodyPr>
            <a:noAutofit/>
          </a:bodyPr>
          <a:lstStyle/>
          <a:p>
            <a:pPr>
              <a:buNone/>
            </a:pPr>
            <a:r>
              <a:rPr lang="en-US" sz="2800" dirty="0">
                <a:latin typeface="Times New Roman" panose="02020603050405020304" pitchFamily="18" charset="0"/>
                <a:cs typeface="Times New Roman" panose="02020603050405020304" pitchFamily="18" charset="0"/>
              </a:rPr>
              <a:t>Multivariate analysis </a:t>
            </a:r>
          </a:p>
        </p:txBody>
      </p:sp>
      <p:sp>
        <p:nvSpPr>
          <p:cNvPr id="4" name="Flowchart: Alternate Process 3"/>
          <p:cNvSpPr/>
          <p:nvPr/>
        </p:nvSpPr>
        <p:spPr>
          <a:xfrm>
            <a:off x="533400" y="32385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6/9/2023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13</a:t>
            </a:fld>
            <a:endParaRPr lang="en-US" dirty="0"/>
          </a:p>
        </p:txBody>
      </p:sp>
      <p:sp>
        <p:nvSpPr>
          <p:cNvPr id="7" name="Footer Placeholder 6"/>
          <p:cNvSpPr>
            <a:spLocks noGrp="1"/>
          </p:cNvSpPr>
          <p:nvPr>
            <p:ph type="ftr" sz="quarter" idx="11"/>
          </p:nvPr>
        </p:nvSpPr>
        <p:spPr/>
        <p:txBody>
          <a:bodyPr/>
          <a:lstStyle/>
          <a:p>
            <a:r>
              <a:rPr lang="en-US" dirty="0"/>
              <a:t>VIT Vellore</a:t>
            </a:r>
          </a:p>
        </p:txBody>
      </p:sp>
      <p:pic>
        <p:nvPicPr>
          <p:cNvPr id="9" name="Picture 8">
            <a:extLst>
              <a:ext uri="{FF2B5EF4-FFF2-40B4-BE49-F238E27FC236}">
                <a16:creationId xmlns:a16="http://schemas.microsoft.com/office/drawing/2014/main" id="{CD7FDFAC-5D57-406E-A856-289E8373B98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880612"/>
            <a:ext cx="7391400" cy="4190365"/>
          </a:xfrm>
          <a:prstGeom prst="rect">
            <a:avLst/>
          </a:prstGeom>
          <a:noFill/>
          <a:ln>
            <a:noFill/>
          </a:ln>
        </p:spPr>
      </p:pic>
    </p:spTree>
    <p:extLst>
      <p:ext uri="{BB962C8B-B14F-4D97-AF65-F5344CB8AC3E}">
        <p14:creationId xmlns:p14="http://schemas.microsoft.com/office/powerpoint/2010/main" val="3333127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488"/>
            <a:ext cx="8229600" cy="1143000"/>
          </a:xfrm>
        </p:spPr>
        <p:txBody>
          <a:bodyPr>
            <a:normAutofit/>
          </a:bodyPr>
          <a:lstStyle/>
          <a:p>
            <a:r>
              <a:rPr lang="en-US" sz="3200" dirty="0">
                <a:latin typeface="Times New Roman" pitchFamily="18" charset="0"/>
                <a:cs typeface="Times New Roman" pitchFamily="18" charset="0"/>
              </a:rPr>
              <a:t>Experiments and Results</a:t>
            </a:r>
          </a:p>
        </p:txBody>
      </p:sp>
      <p:sp>
        <p:nvSpPr>
          <p:cNvPr id="3" name="Content Placeholder 2"/>
          <p:cNvSpPr>
            <a:spLocks noGrp="1"/>
          </p:cNvSpPr>
          <p:nvPr>
            <p:ph idx="1"/>
          </p:nvPr>
        </p:nvSpPr>
        <p:spPr>
          <a:xfrm>
            <a:off x="533400" y="1297550"/>
            <a:ext cx="3448051" cy="447562"/>
          </a:xfrm>
        </p:spPr>
        <p:txBody>
          <a:bodyPr>
            <a:noAutofit/>
          </a:bodyPr>
          <a:lstStyle/>
          <a:p>
            <a:pPr>
              <a:buNone/>
            </a:pPr>
            <a:r>
              <a:rPr lang="en-US" sz="2800" dirty="0">
                <a:latin typeface="Times New Roman" panose="02020603050405020304" pitchFamily="18" charset="0"/>
                <a:cs typeface="Times New Roman" panose="02020603050405020304" pitchFamily="18" charset="0"/>
              </a:rPr>
              <a:t>Data Standardization </a:t>
            </a:r>
          </a:p>
        </p:txBody>
      </p:sp>
      <p:sp>
        <p:nvSpPr>
          <p:cNvPr id="4" name="Flowchart: Alternate Process 3"/>
          <p:cNvSpPr/>
          <p:nvPr/>
        </p:nvSpPr>
        <p:spPr>
          <a:xfrm>
            <a:off x="533400" y="32385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6/9/2023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14</a:t>
            </a:fld>
            <a:endParaRPr lang="en-US" dirty="0"/>
          </a:p>
        </p:txBody>
      </p:sp>
      <p:sp>
        <p:nvSpPr>
          <p:cNvPr id="7" name="Footer Placeholder 6"/>
          <p:cNvSpPr>
            <a:spLocks noGrp="1"/>
          </p:cNvSpPr>
          <p:nvPr>
            <p:ph type="ftr" sz="quarter" idx="11"/>
          </p:nvPr>
        </p:nvSpPr>
        <p:spPr/>
        <p:txBody>
          <a:bodyPr/>
          <a:lstStyle/>
          <a:p>
            <a:r>
              <a:rPr lang="en-US" dirty="0"/>
              <a:t>VIT Vellore</a:t>
            </a:r>
          </a:p>
        </p:txBody>
      </p:sp>
      <p:sp>
        <p:nvSpPr>
          <p:cNvPr id="10" name="Rectangle 9">
            <a:extLst>
              <a:ext uri="{FF2B5EF4-FFF2-40B4-BE49-F238E27FC236}">
                <a16:creationId xmlns:a16="http://schemas.microsoft.com/office/drawing/2014/main" id="{61834750-E74C-479B-B8A7-2B5BF3A0DCE8}"/>
              </a:ext>
            </a:extLst>
          </p:cNvPr>
          <p:cNvSpPr/>
          <p:nvPr/>
        </p:nvSpPr>
        <p:spPr>
          <a:xfrm>
            <a:off x="533400" y="2127051"/>
            <a:ext cx="7848600" cy="2031325"/>
          </a:xfrm>
          <a:prstGeom prst="rect">
            <a:avLst/>
          </a:prstGeom>
        </p:spPr>
        <p:txBody>
          <a:bodyPr wrap="square">
            <a:spAutoFit/>
          </a:bodyPr>
          <a:lstStyle/>
          <a:p>
            <a:pPr algn="just"/>
            <a:r>
              <a:rPr lang="en-US" dirty="0">
                <a:latin typeface="Times New Roman" panose="02020603050405020304" pitchFamily="18" charset="0"/>
                <a:ea typeface="SimSun" panose="02010600030101010101" pitchFamily="2" charset="-122"/>
              </a:rPr>
              <a:t>A data standardization technique transforms many data sets into a uniform framework. After data has been acquired from various sources, it must be transformed before being put into target systems </a:t>
            </a:r>
          </a:p>
          <a:p>
            <a:pPr algn="just"/>
            <a:endParaRPr lang="en-US" dirty="0">
              <a:latin typeface="Times New Roman" panose="02020603050405020304" pitchFamily="18" charset="0"/>
              <a:ea typeface="SimSun" panose="02010600030101010101" pitchFamily="2" charset="-122"/>
            </a:endParaRPr>
          </a:p>
          <a:p>
            <a:pPr algn="just"/>
            <a:r>
              <a:rPr lang="en-US" dirty="0">
                <a:latin typeface="Times New Roman" panose="02020603050405020304" pitchFamily="18" charset="0"/>
                <a:ea typeface="SimSun" panose="02010600030101010101" pitchFamily="2" charset="-122"/>
              </a:rPr>
              <a:t>The range of features in our dataset is different so we have done data standardization  </a:t>
            </a:r>
          </a:p>
          <a:p>
            <a:pPr algn="just"/>
            <a:endParaRPr lang="en-US" dirty="0"/>
          </a:p>
        </p:txBody>
      </p:sp>
      <p:pic>
        <p:nvPicPr>
          <p:cNvPr id="2050" name="Picture 2" descr="Standardization in machine learning">
            <a:extLst>
              <a:ext uri="{FF2B5EF4-FFF2-40B4-BE49-F238E27FC236}">
                <a16:creationId xmlns:a16="http://schemas.microsoft.com/office/drawing/2014/main" id="{B1D6571E-2FF6-44D3-8EA5-48A9156F10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325" y="4200087"/>
            <a:ext cx="4333875" cy="105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317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488"/>
            <a:ext cx="8229600" cy="1143000"/>
          </a:xfrm>
        </p:spPr>
        <p:txBody>
          <a:bodyPr>
            <a:normAutofit/>
          </a:bodyPr>
          <a:lstStyle/>
          <a:p>
            <a:r>
              <a:rPr lang="en-US" sz="3200" dirty="0">
                <a:latin typeface="Times New Roman" pitchFamily="18" charset="0"/>
                <a:cs typeface="Times New Roman" pitchFamily="18" charset="0"/>
              </a:rPr>
              <a:t>Experiments and Results</a:t>
            </a:r>
          </a:p>
        </p:txBody>
      </p:sp>
      <p:sp>
        <p:nvSpPr>
          <p:cNvPr id="3" name="Content Placeholder 2"/>
          <p:cNvSpPr>
            <a:spLocks noGrp="1"/>
          </p:cNvSpPr>
          <p:nvPr>
            <p:ph idx="1"/>
          </p:nvPr>
        </p:nvSpPr>
        <p:spPr>
          <a:xfrm>
            <a:off x="793749" y="1410610"/>
            <a:ext cx="3448051" cy="447562"/>
          </a:xfrm>
        </p:spPr>
        <p:txBody>
          <a:bodyPr>
            <a:noAutofit/>
          </a:bodyPr>
          <a:lstStyle/>
          <a:p>
            <a:pPr>
              <a:buNone/>
            </a:pPr>
            <a:r>
              <a:rPr lang="en-US" sz="2800" dirty="0">
                <a:latin typeface="Times New Roman" panose="02020603050405020304" pitchFamily="18" charset="0"/>
                <a:cs typeface="Times New Roman" panose="02020603050405020304" pitchFamily="18" charset="0"/>
              </a:rPr>
              <a:t>K Nearest Neighbor</a:t>
            </a:r>
          </a:p>
        </p:txBody>
      </p:sp>
      <p:sp>
        <p:nvSpPr>
          <p:cNvPr id="4" name="Flowchart: Alternate Process 3"/>
          <p:cNvSpPr/>
          <p:nvPr/>
        </p:nvSpPr>
        <p:spPr>
          <a:xfrm>
            <a:off x="533400" y="32385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6/9/2023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15</a:t>
            </a:fld>
            <a:endParaRPr lang="en-US" dirty="0"/>
          </a:p>
        </p:txBody>
      </p:sp>
      <p:sp>
        <p:nvSpPr>
          <p:cNvPr id="7" name="Footer Placeholder 6"/>
          <p:cNvSpPr>
            <a:spLocks noGrp="1"/>
          </p:cNvSpPr>
          <p:nvPr>
            <p:ph type="ftr" sz="quarter" idx="11"/>
          </p:nvPr>
        </p:nvSpPr>
        <p:spPr/>
        <p:txBody>
          <a:bodyPr/>
          <a:lstStyle/>
          <a:p>
            <a:r>
              <a:rPr lang="en-US" dirty="0"/>
              <a:t>VIT Vellore</a:t>
            </a:r>
          </a:p>
        </p:txBody>
      </p:sp>
      <p:pic>
        <p:nvPicPr>
          <p:cNvPr id="11" name="Picture 10">
            <a:extLst>
              <a:ext uri="{FF2B5EF4-FFF2-40B4-BE49-F238E27FC236}">
                <a16:creationId xmlns:a16="http://schemas.microsoft.com/office/drawing/2014/main" id="{4E20DD7F-4BA7-464D-B9A9-2A1C82FEB2F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448494"/>
            <a:ext cx="6400800" cy="2364105"/>
          </a:xfrm>
          <a:prstGeom prst="rect">
            <a:avLst/>
          </a:prstGeom>
          <a:noFill/>
          <a:ln>
            <a:noFill/>
          </a:ln>
        </p:spPr>
      </p:pic>
    </p:spTree>
    <p:extLst>
      <p:ext uri="{BB962C8B-B14F-4D97-AF65-F5344CB8AC3E}">
        <p14:creationId xmlns:p14="http://schemas.microsoft.com/office/powerpoint/2010/main" val="991747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488"/>
            <a:ext cx="8229600" cy="1143000"/>
          </a:xfrm>
        </p:spPr>
        <p:txBody>
          <a:bodyPr>
            <a:normAutofit/>
          </a:bodyPr>
          <a:lstStyle/>
          <a:p>
            <a:r>
              <a:rPr lang="en-US" sz="3200" dirty="0">
                <a:latin typeface="Times New Roman" pitchFamily="18" charset="0"/>
                <a:cs typeface="Times New Roman" pitchFamily="18" charset="0"/>
              </a:rPr>
              <a:t>Experiments and Results</a:t>
            </a:r>
          </a:p>
        </p:txBody>
      </p:sp>
      <p:sp>
        <p:nvSpPr>
          <p:cNvPr id="3" name="Content Placeholder 2"/>
          <p:cNvSpPr>
            <a:spLocks noGrp="1"/>
          </p:cNvSpPr>
          <p:nvPr>
            <p:ph idx="1"/>
          </p:nvPr>
        </p:nvSpPr>
        <p:spPr>
          <a:xfrm>
            <a:off x="793749" y="1410610"/>
            <a:ext cx="3448051" cy="447562"/>
          </a:xfrm>
        </p:spPr>
        <p:txBody>
          <a:bodyPr>
            <a:noAutofit/>
          </a:bodyPr>
          <a:lstStyle/>
          <a:p>
            <a:pPr>
              <a:buNone/>
            </a:pPr>
            <a:r>
              <a:rPr lang="en-US" sz="2800" dirty="0">
                <a:latin typeface="Times New Roman" panose="02020603050405020304" pitchFamily="18" charset="0"/>
                <a:cs typeface="Times New Roman" panose="02020603050405020304" pitchFamily="18" charset="0"/>
              </a:rPr>
              <a:t>Decision Tree:</a:t>
            </a:r>
          </a:p>
        </p:txBody>
      </p:sp>
      <p:sp>
        <p:nvSpPr>
          <p:cNvPr id="4" name="Flowchart: Alternate Process 3"/>
          <p:cNvSpPr/>
          <p:nvPr/>
        </p:nvSpPr>
        <p:spPr>
          <a:xfrm>
            <a:off x="533400" y="32385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6/9/2023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16</a:t>
            </a:fld>
            <a:endParaRPr lang="en-US" dirty="0"/>
          </a:p>
        </p:txBody>
      </p:sp>
      <p:sp>
        <p:nvSpPr>
          <p:cNvPr id="7" name="Footer Placeholder 6"/>
          <p:cNvSpPr>
            <a:spLocks noGrp="1"/>
          </p:cNvSpPr>
          <p:nvPr>
            <p:ph type="ftr" sz="quarter" idx="11"/>
          </p:nvPr>
        </p:nvSpPr>
        <p:spPr/>
        <p:txBody>
          <a:bodyPr/>
          <a:lstStyle/>
          <a:p>
            <a:r>
              <a:rPr lang="en-US" dirty="0"/>
              <a:t>VIT Vellore</a:t>
            </a:r>
          </a:p>
        </p:txBody>
      </p:sp>
      <p:pic>
        <p:nvPicPr>
          <p:cNvPr id="9" name="Picture 8">
            <a:extLst>
              <a:ext uri="{FF2B5EF4-FFF2-40B4-BE49-F238E27FC236}">
                <a16:creationId xmlns:a16="http://schemas.microsoft.com/office/drawing/2014/main" id="{16F3EB13-C498-474F-947A-BE8A2F8310B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3749" y="2209800"/>
            <a:ext cx="6629400" cy="2662598"/>
          </a:xfrm>
          <a:prstGeom prst="rect">
            <a:avLst/>
          </a:prstGeom>
          <a:noFill/>
          <a:ln>
            <a:noFill/>
          </a:ln>
        </p:spPr>
      </p:pic>
    </p:spTree>
    <p:extLst>
      <p:ext uri="{BB962C8B-B14F-4D97-AF65-F5344CB8AC3E}">
        <p14:creationId xmlns:p14="http://schemas.microsoft.com/office/powerpoint/2010/main" val="1936415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488"/>
            <a:ext cx="8229600" cy="1143000"/>
          </a:xfrm>
        </p:spPr>
        <p:txBody>
          <a:bodyPr>
            <a:normAutofit/>
          </a:bodyPr>
          <a:lstStyle/>
          <a:p>
            <a:r>
              <a:rPr lang="en-US" sz="3200" dirty="0">
                <a:latin typeface="Times New Roman" pitchFamily="18" charset="0"/>
                <a:cs typeface="Times New Roman" pitchFamily="18" charset="0"/>
              </a:rPr>
              <a:t>Experiments and Results</a:t>
            </a:r>
          </a:p>
        </p:txBody>
      </p:sp>
      <p:sp>
        <p:nvSpPr>
          <p:cNvPr id="3" name="Content Placeholder 2"/>
          <p:cNvSpPr>
            <a:spLocks noGrp="1"/>
          </p:cNvSpPr>
          <p:nvPr>
            <p:ph idx="1"/>
          </p:nvPr>
        </p:nvSpPr>
        <p:spPr>
          <a:xfrm>
            <a:off x="793749" y="1410610"/>
            <a:ext cx="3448051" cy="447562"/>
          </a:xfrm>
        </p:spPr>
        <p:txBody>
          <a:bodyPr>
            <a:noAutofit/>
          </a:bodyPr>
          <a:lstStyle/>
          <a:p>
            <a:pPr>
              <a:buNone/>
            </a:pPr>
            <a:r>
              <a:rPr lang="en-US" sz="2800" dirty="0">
                <a:latin typeface="Times New Roman" panose="02020603050405020304" pitchFamily="18" charset="0"/>
                <a:cs typeface="Times New Roman" panose="02020603050405020304" pitchFamily="18" charset="0"/>
              </a:rPr>
              <a:t>Random Forest:</a:t>
            </a:r>
          </a:p>
        </p:txBody>
      </p:sp>
      <p:sp>
        <p:nvSpPr>
          <p:cNvPr id="4" name="Flowchart: Alternate Process 3"/>
          <p:cNvSpPr/>
          <p:nvPr/>
        </p:nvSpPr>
        <p:spPr>
          <a:xfrm>
            <a:off x="533400" y="32385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6/9/2023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17</a:t>
            </a:fld>
            <a:endParaRPr lang="en-US" dirty="0"/>
          </a:p>
        </p:txBody>
      </p:sp>
      <p:sp>
        <p:nvSpPr>
          <p:cNvPr id="7" name="Footer Placeholder 6"/>
          <p:cNvSpPr>
            <a:spLocks noGrp="1"/>
          </p:cNvSpPr>
          <p:nvPr>
            <p:ph type="ftr" sz="quarter" idx="11"/>
          </p:nvPr>
        </p:nvSpPr>
        <p:spPr/>
        <p:txBody>
          <a:bodyPr/>
          <a:lstStyle/>
          <a:p>
            <a:r>
              <a:rPr lang="en-US" dirty="0"/>
              <a:t>VIT Vellore</a:t>
            </a:r>
          </a:p>
        </p:txBody>
      </p:sp>
      <p:pic>
        <p:nvPicPr>
          <p:cNvPr id="9" name="Picture 8">
            <a:extLst>
              <a:ext uri="{FF2B5EF4-FFF2-40B4-BE49-F238E27FC236}">
                <a16:creationId xmlns:a16="http://schemas.microsoft.com/office/drawing/2014/main" id="{8F6DD2AE-C1FC-47CB-A178-F333135F4B8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34924"/>
            <a:ext cx="6705600" cy="3212466"/>
          </a:xfrm>
          <a:prstGeom prst="rect">
            <a:avLst/>
          </a:prstGeom>
          <a:noFill/>
          <a:ln>
            <a:noFill/>
          </a:ln>
        </p:spPr>
      </p:pic>
    </p:spTree>
    <p:extLst>
      <p:ext uri="{BB962C8B-B14F-4D97-AF65-F5344CB8AC3E}">
        <p14:creationId xmlns:p14="http://schemas.microsoft.com/office/powerpoint/2010/main" val="1726946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488"/>
            <a:ext cx="8229600" cy="1143000"/>
          </a:xfrm>
        </p:spPr>
        <p:txBody>
          <a:bodyPr>
            <a:normAutofit/>
          </a:bodyPr>
          <a:lstStyle/>
          <a:p>
            <a:r>
              <a:rPr lang="en-US" sz="3200" dirty="0">
                <a:latin typeface="Times New Roman" pitchFamily="18" charset="0"/>
                <a:cs typeface="Times New Roman" pitchFamily="18" charset="0"/>
              </a:rPr>
              <a:t>Experiments and Results</a:t>
            </a:r>
          </a:p>
        </p:txBody>
      </p:sp>
      <p:sp>
        <p:nvSpPr>
          <p:cNvPr id="3" name="Content Placeholder 2"/>
          <p:cNvSpPr>
            <a:spLocks noGrp="1"/>
          </p:cNvSpPr>
          <p:nvPr>
            <p:ph idx="1"/>
          </p:nvPr>
        </p:nvSpPr>
        <p:spPr>
          <a:xfrm>
            <a:off x="793749" y="1410610"/>
            <a:ext cx="3448051" cy="447562"/>
          </a:xfrm>
        </p:spPr>
        <p:txBody>
          <a:bodyPr>
            <a:noAutofit/>
          </a:bodyPr>
          <a:lstStyle/>
          <a:p>
            <a:pPr>
              <a:buNone/>
            </a:pPr>
            <a:r>
              <a:rPr lang="en-US" sz="2800" dirty="0">
                <a:latin typeface="Times New Roman" panose="02020603050405020304" pitchFamily="18" charset="0"/>
                <a:cs typeface="Times New Roman" panose="02020603050405020304" pitchFamily="18" charset="0"/>
              </a:rPr>
              <a:t>XG Boost:</a:t>
            </a:r>
          </a:p>
        </p:txBody>
      </p:sp>
      <p:sp>
        <p:nvSpPr>
          <p:cNvPr id="4" name="Flowchart: Alternate Process 3"/>
          <p:cNvSpPr/>
          <p:nvPr/>
        </p:nvSpPr>
        <p:spPr>
          <a:xfrm>
            <a:off x="533400" y="32385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6/9/2023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18</a:t>
            </a:fld>
            <a:endParaRPr lang="en-US" dirty="0"/>
          </a:p>
        </p:txBody>
      </p:sp>
      <p:sp>
        <p:nvSpPr>
          <p:cNvPr id="7" name="Footer Placeholder 6"/>
          <p:cNvSpPr>
            <a:spLocks noGrp="1"/>
          </p:cNvSpPr>
          <p:nvPr>
            <p:ph type="ftr" sz="quarter" idx="11"/>
          </p:nvPr>
        </p:nvSpPr>
        <p:spPr/>
        <p:txBody>
          <a:bodyPr/>
          <a:lstStyle/>
          <a:p>
            <a:r>
              <a:rPr lang="en-US" dirty="0"/>
              <a:t>VIT Vellore</a:t>
            </a:r>
          </a:p>
        </p:txBody>
      </p:sp>
      <p:pic>
        <p:nvPicPr>
          <p:cNvPr id="9" name="Picture 8">
            <a:extLst>
              <a:ext uri="{FF2B5EF4-FFF2-40B4-BE49-F238E27FC236}">
                <a16:creationId xmlns:a16="http://schemas.microsoft.com/office/drawing/2014/main" id="{49B30EEE-85D0-4318-91F4-845951E63B6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85851" y="2395537"/>
            <a:ext cx="7010400" cy="2686728"/>
          </a:xfrm>
          <a:prstGeom prst="rect">
            <a:avLst/>
          </a:prstGeom>
          <a:noFill/>
          <a:ln>
            <a:noFill/>
          </a:ln>
        </p:spPr>
      </p:pic>
    </p:spTree>
    <p:extLst>
      <p:ext uri="{BB962C8B-B14F-4D97-AF65-F5344CB8AC3E}">
        <p14:creationId xmlns:p14="http://schemas.microsoft.com/office/powerpoint/2010/main" val="1228929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488"/>
            <a:ext cx="8229600" cy="1143000"/>
          </a:xfrm>
        </p:spPr>
        <p:txBody>
          <a:bodyPr>
            <a:normAutofit/>
          </a:bodyPr>
          <a:lstStyle/>
          <a:p>
            <a:r>
              <a:rPr lang="en-US" sz="3200" dirty="0">
                <a:latin typeface="Times New Roman" pitchFamily="18" charset="0"/>
                <a:cs typeface="Times New Roman" pitchFamily="18" charset="0"/>
              </a:rPr>
              <a:t>Experiments and Results</a:t>
            </a:r>
          </a:p>
        </p:txBody>
      </p:sp>
      <p:sp>
        <p:nvSpPr>
          <p:cNvPr id="3" name="Content Placeholder 2"/>
          <p:cNvSpPr>
            <a:spLocks noGrp="1"/>
          </p:cNvSpPr>
          <p:nvPr>
            <p:ph idx="1"/>
          </p:nvPr>
        </p:nvSpPr>
        <p:spPr>
          <a:xfrm>
            <a:off x="793749" y="1410610"/>
            <a:ext cx="4235451" cy="447562"/>
          </a:xfrm>
        </p:spPr>
        <p:txBody>
          <a:bodyPr>
            <a:noAutofit/>
          </a:bodyPr>
          <a:lstStyle/>
          <a:p>
            <a:pPr>
              <a:buNone/>
            </a:pPr>
            <a:r>
              <a:rPr lang="en-US" sz="2800" dirty="0">
                <a:latin typeface="Times New Roman" panose="02020603050405020304" pitchFamily="18" charset="0"/>
                <a:cs typeface="Times New Roman" panose="02020603050405020304" pitchFamily="18" charset="0"/>
              </a:rPr>
              <a:t>Logistic Regression:</a:t>
            </a:r>
          </a:p>
        </p:txBody>
      </p:sp>
      <p:sp>
        <p:nvSpPr>
          <p:cNvPr id="4" name="Flowchart: Alternate Process 3"/>
          <p:cNvSpPr/>
          <p:nvPr/>
        </p:nvSpPr>
        <p:spPr>
          <a:xfrm>
            <a:off x="533400" y="32385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6/9/2023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19</a:t>
            </a:fld>
            <a:endParaRPr lang="en-US" dirty="0"/>
          </a:p>
        </p:txBody>
      </p:sp>
      <p:sp>
        <p:nvSpPr>
          <p:cNvPr id="7" name="Footer Placeholder 6"/>
          <p:cNvSpPr>
            <a:spLocks noGrp="1"/>
          </p:cNvSpPr>
          <p:nvPr>
            <p:ph type="ftr" sz="quarter" idx="11"/>
          </p:nvPr>
        </p:nvSpPr>
        <p:spPr/>
        <p:txBody>
          <a:bodyPr/>
          <a:lstStyle/>
          <a:p>
            <a:r>
              <a:rPr lang="en-US" dirty="0"/>
              <a:t>VIT Vellore</a:t>
            </a:r>
          </a:p>
        </p:txBody>
      </p:sp>
      <p:pic>
        <p:nvPicPr>
          <p:cNvPr id="9" name="Picture 8">
            <a:extLst>
              <a:ext uri="{FF2B5EF4-FFF2-40B4-BE49-F238E27FC236}">
                <a16:creationId xmlns:a16="http://schemas.microsoft.com/office/drawing/2014/main" id="{569ECECB-EEDE-4101-9080-F42B0066626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438400"/>
            <a:ext cx="6705600" cy="2666090"/>
          </a:xfrm>
          <a:prstGeom prst="rect">
            <a:avLst/>
          </a:prstGeom>
          <a:noFill/>
          <a:ln>
            <a:noFill/>
          </a:ln>
        </p:spPr>
      </p:pic>
    </p:spTree>
    <p:extLst>
      <p:ext uri="{BB962C8B-B14F-4D97-AF65-F5344CB8AC3E}">
        <p14:creationId xmlns:p14="http://schemas.microsoft.com/office/powerpoint/2010/main" val="2174907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CONTENTS</a:t>
            </a:r>
          </a:p>
        </p:txBody>
      </p:sp>
      <p:sp>
        <p:nvSpPr>
          <p:cNvPr id="3" name="Content Placeholder 2"/>
          <p:cNvSpPr>
            <a:spLocks noGrp="1"/>
          </p:cNvSpPr>
          <p:nvPr>
            <p:ph idx="1"/>
          </p:nvPr>
        </p:nvSpPr>
        <p:spPr/>
        <p:txBody>
          <a:bodyPr>
            <a:normAutofit/>
          </a:bodyPr>
          <a:lstStyle/>
          <a:p>
            <a:r>
              <a:rPr lang="en-US" sz="2800" dirty="0">
                <a:latin typeface="Times New Roman" pitchFamily="18" charset="0"/>
                <a:cs typeface="Times New Roman" pitchFamily="18" charset="0"/>
              </a:rPr>
              <a:t>Objective</a:t>
            </a:r>
          </a:p>
          <a:p>
            <a:r>
              <a:rPr lang="en-US" sz="2800" dirty="0">
                <a:latin typeface="Times New Roman" pitchFamily="18" charset="0"/>
                <a:cs typeface="Times New Roman" pitchFamily="18" charset="0"/>
              </a:rPr>
              <a:t>Introduction </a:t>
            </a:r>
          </a:p>
          <a:p>
            <a:r>
              <a:rPr lang="en-US" sz="2800" dirty="0">
                <a:latin typeface="Times New Roman" pitchFamily="18" charset="0"/>
                <a:cs typeface="Times New Roman" pitchFamily="18" charset="0"/>
              </a:rPr>
              <a:t>Literature Survey</a:t>
            </a:r>
          </a:p>
          <a:p>
            <a:r>
              <a:rPr lang="en-US" sz="2800" dirty="0">
                <a:latin typeface="Times New Roman" pitchFamily="18" charset="0"/>
                <a:cs typeface="Times New Roman" pitchFamily="18" charset="0"/>
              </a:rPr>
              <a:t>Proposed Work</a:t>
            </a:r>
          </a:p>
          <a:p>
            <a:r>
              <a:rPr lang="en-US" sz="2800" dirty="0">
                <a:latin typeface="Times New Roman" pitchFamily="18" charset="0"/>
                <a:cs typeface="Times New Roman" pitchFamily="18" charset="0"/>
              </a:rPr>
              <a:t>Experiments and Results</a:t>
            </a:r>
          </a:p>
          <a:p>
            <a:r>
              <a:rPr lang="en-US" sz="2800" dirty="0">
                <a:latin typeface="Times New Roman" pitchFamily="18" charset="0"/>
                <a:cs typeface="Times New Roman" pitchFamily="18" charset="0"/>
              </a:rPr>
              <a:t>Summary</a:t>
            </a:r>
          </a:p>
          <a:p>
            <a:r>
              <a:rPr lang="en-US" sz="2800" dirty="0">
                <a:latin typeface="Times New Roman" pitchFamily="18" charset="0"/>
                <a:cs typeface="Times New Roman" pitchFamily="18" charset="0"/>
              </a:rPr>
              <a:t>References</a:t>
            </a:r>
          </a:p>
          <a:p>
            <a:pPr>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a:p>
            <a:pPr lvl="1">
              <a:buNone/>
            </a:pPr>
            <a:endParaRPr lang="en-US" dirty="0"/>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r>
              <a:rPr lang="en-US" dirty="0"/>
              <a:t>6/9/2023</a:t>
            </a:r>
          </a:p>
        </p:txBody>
      </p:sp>
      <p:sp>
        <p:nvSpPr>
          <p:cNvPr id="6" name="Slide Number Placeholder 5"/>
          <p:cNvSpPr>
            <a:spLocks noGrp="1"/>
          </p:cNvSpPr>
          <p:nvPr>
            <p:ph type="sldNum" sz="quarter" idx="12"/>
          </p:nvPr>
        </p:nvSpPr>
        <p:spPr/>
        <p:txBody>
          <a:bodyPr/>
          <a:lstStyle/>
          <a:p>
            <a:fld id="{F0E1BE49-015A-4EC5-BD70-915B549BAA61}" type="slidenum">
              <a:rPr lang="en-US" smtClean="0"/>
              <a:pPr/>
              <a:t>2</a:t>
            </a:fld>
            <a:endParaRPr lang="en-US" dirty="0"/>
          </a:p>
        </p:txBody>
      </p:sp>
      <p:sp>
        <p:nvSpPr>
          <p:cNvPr id="7" name="Date Placeholder 4">
            <a:extLst>
              <a:ext uri="{FF2B5EF4-FFF2-40B4-BE49-F238E27FC236}">
                <a16:creationId xmlns:a16="http://schemas.microsoft.com/office/drawing/2014/main" id="{B68B4E63-D3A0-4733-BE57-019BF993310E}"/>
              </a:ext>
            </a:extLst>
          </p:cNvPr>
          <p:cNvSpPr txBox="1">
            <a:spLocks/>
          </p:cNvSpPr>
          <p:nvPr/>
        </p:nvSpPr>
        <p:spPr>
          <a:xfrm>
            <a:off x="3505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VIT Vellore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488"/>
            <a:ext cx="8229600" cy="1143000"/>
          </a:xfrm>
        </p:spPr>
        <p:txBody>
          <a:bodyPr>
            <a:normAutofit/>
          </a:bodyPr>
          <a:lstStyle/>
          <a:p>
            <a:r>
              <a:rPr lang="en-US" sz="3200" dirty="0">
                <a:latin typeface="Times New Roman" pitchFamily="18" charset="0"/>
                <a:cs typeface="Times New Roman" pitchFamily="18" charset="0"/>
              </a:rPr>
              <a:t>Experiments and Results</a:t>
            </a:r>
          </a:p>
        </p:txBody>
      </p:sp>
      <p:sp>
        <p:nvSpPr>
          <p:cNvPr id="3" name="Content Placeholder 2"/>
          <p:cNvSpPr>
            <a:spLocks noGrp="1"/>
          </p:cNvSpPr>
          <p:nvPr>
            <p:ph idx="1"/>
          </p:nvPr>
        </p:nvSpPr>
        <p:spPr>
          <a:xfrm>
            <a:off x="793749" y="1410610"/>
            <a:ext cx="6292851" cy="447562"/>
          </a:xfrm>
        </p:spPr>
        <p:txBody>
          <a:bodyPr>
            <a:noAutofit/>
          </a:bodyPr>
          <a:lstStyle/>
          <a:p>
            <a:pPr>
              <a:buNone/>
            </a:pPr>
            <a:r>
              <a:rPr lang="fr-FR" sz="2800" dirty="0">
                <a:latin typeface="Times New Roman" panose="02020603050405020304" pitchFamily="18" charset="0"/>
                <a:cs typeface="Times New Roman" panose="02020603050405020304" pitchFamily="18" charset="0"/>
              </a:rPr>
              <a:t>Ensemble Voting Classifier Model:</a:t>
            </a:r>
            <a:endParaRPr lang="en-US" sz="2800" dirty="0">
              <a:latin typeface="Times New Roman" panose="02020603050405020304" pitchFamily="18" charset="0"/>
              <a:cs typeface="Times New Roman" panose="02020603050405020304" pitchFamily="18" charset="0"/>
            </a:endParaRPr>
          </a:p>
        </p:txBody>
      </p:sp>
      <p:sp>
        <p:nvSpPr>
          <p:cNvPr id="4" name="Flowchart: Alternate Process 3"/>
          <p:cNvSpPr/>
          <p:nvPr/>
        </p:nvSpPr>
        <p:spPr>
          <a:xfrm>
            <a:off x="533400" y="32385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6/9/2023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20</a:t>
            </a:fld>
            <a:endParaRPr lang="en-US" dirty="0"/>
          </a:p>
        </p:txBody>
      </p:sp>
      <p:sp>
        <p:nvSpPr>
          <p:cNvPr id="7" name="Footer Placeholder 6"/>
          <p:cNvSpPr>
            <a:spLocks noGrp="1"/>
          </p:cNvSpPr>
          <p:nvPr>
            <p:ph type="ftr" sz="quarter" idx="11"/>
          </p:nvPr>
        </p:nvSpPr>
        <p:spPr/>
        <p:txBody>
          <a:bodyPr/>
          <a:lstStyle/>
          <a:p>
            <a:r>
              <a:rPr lang="en-US" dirty="0"/>
              <a:t>VIT Vellore</a:t>
            </a:r>
          </a:p>
        </p:txBody>
      </p:sp>
      <p:pic>
        <p:nvPicPr>
          <p:cNvPr id="9" name="Picture 8">
            <a:extLst>
              <a:ext uri="{FF2B5EF4-FFF2-40B4-BE49-F238E27FC236}">
                <a16:creationId xmlns:a16="http://schemas.microsoft.com/office/drawing/2014/main" id="{5D814F41-F80A-465E-92A7-175983C57A2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8851" y="2373742"/>
            <a:ext cx="6553200" cy="2441576"/>
          </a:xfrm>
          <a:prstGeom prst="rect">
            <a:avLst/>
          </a:prstGeom>
          <a:noFill/>
          <a:ln>
            <a:noFill/>
          </a:ln>
        </p:spPr>
      </p:pic>
    </p:spTree>
    <p:extLst>
      <p:ext uri="{BB962C8B-B14F-4D97-AF65-F5344CB8AC3E}">
        <p14:creationId xmlns:p14="http://schemas.microsoft.com/office/powerpoint/2010/main" val="3000534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13"/>
            <a:ext cx="8229600" cy="1143000"/>
          </a:xfrm>
        </p:spPr>
        <p:txBody>
          <a:bodyPr>
            <a:normAutofit/>
          </a:bodyPr>
          <a:lstStyle/>
          <a:p>
            <a:r>
              <a:rPr lang="en-US" sz="3200" dirty="0">
                <a:latin typeface="Times New Roman" pitchFamily="18" charset="0"/>
                <a:cs typeface="Times New Roman" pitchFamily="18" charset="0"/>
              </a:rPr>
              <a:t>Experiments and Results</a:t>
            </a:r>
          </a:p>
        </p:txBody>
      </p:sp>
      <p:sp>
        <p:nvSpPr>
          <p:cNvPr id="4" name="Flowchart: Alternate Process 3"/>
          <p:cNvSpPr/>
          <p:nvPr/>
        </p:nvSpPr>
        <p:spPr>
          <a:xfrm>
            <a:off x="533400" y="307975"/>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a:xfrm>
            <a:off x="457200" y="6340475"/>
            <a:ext cx="2133600" cy="365125"/>
          </a:xfrm>
        </p:spPr>
        <p:txBody>
          <a:bodyPr/>
          <a:lstStyle/>
          <a:p>
            <a:fld id="{7FD8975F-C775-4AF6-99D6-E4A16664781F}" type="datetime1">
              <a:rPr lang="en-US" smtClean="0"/>
              <a:pPr/>
              <a:t>6/9/2023</a:t>
            </a:fld>
            <a:endParaRPr lang="en-US" dirty="0"/>
          </a:p>
        </p:txBody>
      </p:sp>
      <p:sp>
        <p:nvSpPr>
          <p:cNvPr id="6" name="Slide Number Placeholder 5"/>
          <p:cNvSpPr>
            <a:spLocks noGrp="1"/>
          </p:cNvSpPr>
          <p:nvPr>
            <p:ph type="sldNum" sz="quarter" idx="12"/>
          </p:nvPr>
        </p:nvSpPr>
        <p:spPr>
          <a:xfrm>
            <a:off x="6553200" y="6340475"/>
            <a:ext cx="2133600" cy="365125"/>
          </a:xfrm>
        </p:spPr>
        <p:txBody>
          <a:bodyPr/>
          <a:lstStyle/>
          <a:p>
            <a:fld id="{F0E1BE49-015A-4EC5-BD70-915B549BAA61}" type="slidenum">
              <a:rPr lang="en-US" smtClean="0"/>
              <a:pPr/>
              <a:t>21</a:t>
            </a:fld>
            <a:endParaRPr lang="en-US" dirty="0"/>
          </a:p>
        </p:txBody>
      </p:sp>
      <p:sp>
        <p:nvSpPr>
          <p:cNvPr id="7" name="Footer Placeholder 6"/>
          <p:cNvSpPr>
            <a:spLocks noGrp="1"/>
          </p:cNvSpPr>
          <p:nvPr>
            <p:ph type="ftr" sz="quarter" idx="11"/>
          </p:nvPr>
        </p:nvSpPr>
        <p:spPr>
          <a:xfrm>
            <a:off x="3124200" y="6340475"/>
            <a:ext cx="2895600" cy="365125"/>
          </a:xfrm>
        </p:spPr>
        <p:txBody>
          <a:bodyPr/>
          <a:lstStyle/>
          <a:p>
            <a:r>
              <a:rPr lang="en-US" dirty="0"/>
              <a:t>VIT Vellore</a:t>
            </a:r>
          </a:p>
        </p:txBody>
      </p:sp>
      <p:graphicFrame>
        <p:nvGraphicFramePr>
          <p:cNvPr id="14" name="Content Placeholder 13">
            <a:extLst>
              <a:ext uri="{FF2B5EF4-FFF2-40B4-BE49-F238E27FC236}">
                <a16:creationId xmlns:a16="http://schemas.microsoft.com/office/drawing/2014/main" id="{B135EFA3-0D26-47C4-993F-CB183398D9DF}"/>
              </a:ext>
            </a:extLst>
          </p:cNvPr>
          <p:cNvGraphicFramePr>
            <a:graphicFrameLocks noGrp="1"/>
          </p:cNvGraphicFramePr>
          <p:nvPr>
            <p:ph idx="1"/>
            <p:extLst>
              <p:ext uri="{D42A27DB-BD31-4B8C-83A1-F6EECF244321}">
                <p14:modId xmlns:p14="http://schemas.microsoft.com/office/powerpoint/2010/main" val="2415113333"/>
              </p:ext>
            </p:extLst>
          </p:nvPr>
        </p:nvGraphicFramePr>
        <p:xfrm>
          <a:off x="1181100" y="1605280"/>
          <a:ext cx="6781800" cy="2819399"/>
        </p:xfrm>
        <a:graphic>
          <a:graphicData uri="http://schemas.openxmlformats.org/drawingml/2006/table">
            <a:tbl>
              <a:tblPr/>
              <a:tblGrid>
                <a:gridCol w="2147992">
                  <a:extLst>
                    <a:ext uri="{9D8B030D-6E8A-4147-A177-3AD203B41FA5}">
                      <a16:colId xmlns:a16="http://schemas.microsoft.com/office/drawing/2014/main" val="1736553806"/>
                    </a:ext>
                  </a:extLst>
                </a:gridCol>
                <a:gridCol w="1217571">
                  <a:extLst>
                    <a:ext uri="{9D8B030D-6E8A-4147-A177-3AD203B41FA5}">
                      <a16:colId xmlns:a16="http://schemas.microsoft.com/office/drawing/2014/main" val="2500888033"/>
                    </a:ext>
                  </a:extLst>
                </a:gridCol>
                <a:gridCol w="1310472">
                  <a:extLst>
                    <a:ext uri="{9D8B030D-6E8A-4147-A177-3AD203B41FA5}">
                      <a16:colId xmlns:a16="http://schemas.microsoft.com/office/drawing/2014/main" val="563160599"/>
                    </a:ext>
                  </a:extLst>
                </a:gridCol>
                <a:gridCol w="830482">
                  <a:extLst>
                    <a:ext uri="{9D8B030D-6E8A-4147-A177-3AD203B41FA5}">
                      <a16:colId xmlns:a16="http://schemas.microsoft.com/office/drawing/2014/main" val="4049932423"/>
                    </a:ext>
                  </a:extLst>
                </a:gridCol>
                <a:gridCol w="1275283">
                  <a:extLst>
                    <a:ext uri="{9D8B030D-6E8A-4147-A177-3AD203B41FA5}">
                      <a16:colId xmlns:a16="http://schemas.microsoft.com/office/drawing/2014/main" val="3091747526"/>
                    </a:ext>
                  </a:extLst>
                </a:gridCol>
              </a:tblGrid>
              <a:tr h="681104">
                <a:tc>
                  <a:txBody>
                    <a:bodyPr/>
                    <a:lstStyle/>
                    <a:p>
                      <a:pPr marL="0" marR="0" algn="ctr">
                        <a:spcBef>
                          <a:spcPts val="0"/>
                        </a:spcBef>
                        <a:spcAft>
                          <a:spcPts val="0"/>
                        </a:spcAft>
                      </a:pPr>
                      <a:r>
                        <a:rPr lang="en-US" sz="1600" b="1" dirty="0">
                          <a:effectLst/>
                          <a:latin typeface="Times New Roman" panose="02020603050405020304" pitchFamily="18" charset="0"/>
                          <a:ea typeface="SimSun" panose="02010600030101010101" pitchFamily="2" charset="-122"/>
                        </a:rPr>
                        <a:t>Model</a:t>
                      </a:r>
                      <a:endParaRPr lang="en-US" sz="16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Times New Roman" panose="02020603050405020304" pitchFamily="18" charset="0"/>
                          <a:ea typeface="SimSun" panose="02010600030101010101" pitchFamily="2" charset="-122"/>
                        </a:rPr>
                        <a:t>Avg. Accuracy</a:t>
                      </a:r>
                      <a:endParaRPr lang="en-US" sz="16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Times New Roman" panose="02020603050405020304" pitchFamily="18" charset="0"/>
                          <a:ea typeface="SimSun" panose="02010600030101010101" pitchFamily="2" charset="-122"/>
                        </a:rPr>
                        <a:t>Avg. Precision</a:t>
                      </a:r>
                      <a:endParaRPr lang="en-US" sz="16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Times New Roman" panose="02020603050405020304" pitchFamily="18" charset="0"/>
                          <a:ea typeface="SimSun" panose="02010600030101010101" pitchFamily="2" charset="-122"/>
                        </a:rPr>
                        <a:t>Avg. Recall</a:t>
                      </a:r>
                      <a:endParaRPr lang="en-US" sz="16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a:effectLst/>
                          <a:latin typeface="Times New Roman" panose="02020603050405020304" pitchFamily="18" charset="0"/>
                          <a:ea typeface="SimSun" panose="02010600030101010101" pitchFamily="2" charset="-122"/>
                        </a:rPr>
                        <a:t>Avg. F1-score</a:t>
                      </a:r>
                      <a:endParaRPr lang="en-US" sz="16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8861012"/>
                  </a:ext>
                </a:extLst>
              </a:tr>
              <a:tr h="307443">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KNN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0.92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0.93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0.89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0.91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3170450"/>
                  </a:ext>
                </a:extLst>
              </a:tr>
              <a:tr h="307443">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D.T.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0.97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0.96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0.96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0.96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1240982"/>
                  </a:ext>
                </a:extLst>
              </a:tr>
              <a:tr h="307443">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R.F.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0.98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0.98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0.97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0.97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1632562"/>
                  </a:ext>
                </a:extLst>
              </a:tr>
              <a:tr h="307443">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XG Boost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0.98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0.98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0.97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0.97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8132810"/>
                  </a:ext>
                </a:extLst>
              </a:tr>
              <a:tr h="307443">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Logistic Regression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dirty="0">
                          <a:effectLst/>
                          <a:latin typeface="Times New Roman" panose="02020603050405020304" pitchFamily="18" charset="0"/>
                          <a:ea typeface="SimSun" panose="02010600030101010101" pitchFamily="2" charset="-122"/>
                        </a:rPr>
                        <a:t>0.96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0.96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0.95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0.96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1535953"/>
                  </a:ext>
                </a:extLst>
              </a:tr>
              <a:tr h="300540">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Ensemble Model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0.98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0.98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0.98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0.98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9181830"/>
                  </a:ext>
                </a:extLst>
              </a:tr>
              <a:tr h="300540">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Qi.Z.[4]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0.97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0.97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0.97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dirty="0">
                          <a:effectLst/>
                          <a:latin typeface="Times New Roman" panose="02020603050405020304" pitchFamily="18" charset="0"/>
                          <a:ea typeface="SimSun" panose="02010600030101010101" pitchFamily="2" charset="-122"/>
                        </a:rPr>
                        <a:t>0.97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2873234"/>
                  </a:ext>
                </a:extLst>
              </a:tr>
            </a:tbl>
          </a:graphicData>
        </a:graphic>
      </p:graphicFrame>
      <p:sp>
        <p:nvSpPr>
          <p:cNvPr id="15" name="Rectangle 14">
            <a:extLst>
              <a:ext uri="{FF2B5EF4-FFF2-40B4-BE49-F238E27FC236}">
                <a16:creationId xmlns:a16="http://schemas.microsoft.com/office/drawing/2014/main" id="{A9EB3C62-0254-4844-A5F1-D0B0C66F710C}"/>
              </a:ext>
            </a:extLst>
          </p:cNvPr>
          <p:cNvSpPr/>
          <p:nvPr/>
        </p:nvSpPr>
        <p:spPr>
          <a:xfrm>
            <a:off x="1181100" y="4837221"/>
            <a:ext cx="7157720" cy="830997"/>
          </a:xfrm>
          <a:prstGeom prst="rect">
            <a:avLst/>
          </a:prstGeom>
        </p:spPr>
        <p:txBody>
          <a:bodyPr wrap="square">
            <a:spAutoFit/>
          </a:bodyPr>
          <a:lstStyle/>
          <a:p>
            <a:r>
              <a:rPr lang="en-US" sz="1600" dirty="0">
                <a:latin typeface="Times New Roman" panose="02020603050405020304" pitchFamily="18" charset="0"/>
                <a:ea typeface="SimSun" panose="02010600030101010101" pitchFamily="2" charset="-122"/>
              </a:rPr>
              <a:t>The Ensemble Voting Classifier model is shown to have an overall accuracy of 98%. When compared to other models, the Ensemble Voting Classifier Model has the highest accuracy, precision, recall, and F1 score</a:t>
            </a:r>
            <a:endParaRPr lang="en-US" sz="1600" dirty="0"/>
          </a:p>
        </p:txBody>
      </p:sp>
    </p:spTree>
    <p:extLst>
      <p:ext uri="{BB962C8B-B14F-4D97-AF65-F5344CB8AC3E}">
        <p14:creationId xmlns:p14="http://schemas.microsoft.com/office/powerpoint/2010/main" val="2945888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Summary</a:t>
            </a:r>
          </a:p>
        </p:txBody>
      </p:sp>
      <p:sp>
        <p:nvSpPr>
          <p:cNvPr id="3" name="Content Placeholder 2"/>
          <p:cNvSpPr>
            <a:spLocks noGrp="1"/>
          </p:cNvSpPr>
          <p:nvPr>
            <p:ph idx="1"/>
          </p:nvPr>
        </p:nvSpPr>
        <p:spPr>
          <a:xfrm>
            <a:off x="518160" y="1305242"/>
            <a:ext cx="8229600" cy="4525963"/>
          </a:xfrm>
        </p:spPr>
        <p:txBody>
          <a:bodyPr>
            <a:normAutofit/>
          </a:bodyPr>
          <a:lstStyle/>
          <a:p>
            <a:pPr>
              <a:buNone/>
            </a:pPr>
            <a:endParaRPr lang="en-US" sz="2800" b="1" cap="small" dirty="0">
              <a:latin typeface="Times New Roman" pitchFamily="18" charset="0"/>
              <a:cs typeface="Times New Roman" pitchFamily="18" charset="0"/>
            </a:endParaRPr>
          </a:p>
          <a:p>
            <a:pPr lvl="1">
              <a:buNone/>
            </a:pPr>
            <a:endParaRPr lang="en-US" dirty="0"/>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6/8/2023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22</a:t>
            </a:fld>
            <a:endParaRPr lang="en-US" dirty="0"/>
          </a:p>
        </p:txBody>
      </p:sp>
      <p:sp>
        <p:nvSpPr>
          <p:cNvPr id="7" name="Footer Placeholder 6"/>
          <p:cNvSpPr>
            <a:spLocks noGrp="1"/>
          </p:cNvSpPr>
          <p:nvPr>
            <p:ph type="ftr" sz="quarter" idx="11"/>
          </p:nvPr>
        </p:nvSpPr>
        <p:spPr/>
        <p:txBody>
          <a:bodyPr/>
          <a:lstStyle/>
          <a:p>
            <a:r>
              <a:rPr lang="en-US" dirty="0"/>
              <a:t>VIT Vellore</a:t>
            </a:r>
          </a:p>
        </p:txBody>
      </p:sp>
      <p:sp>
        <p:nvSpPr>
          <p:cNvPr id="9" name="Rectangle 8">
            <a:extLst>
              <a:ext uri="{FF2B5EF4-FFF2-40B4-BE49-F238E27FC236}">
                <a16:creationId xmlns:a16="http://schemas.microsoft.com/office/drawing/2014/main" id="{35772316-DFEC-4EA7-836C-6F62AEC0EBD3}"/>
              </a:ext>
            </a:extLst>
          </p:cNvPr>
          <p:cNvSpPr/>
          <p:nvPr/>
        </p:nvSpPr>
        <p:spPr>
          <a:xfrm>
            <a:off x="533400" y="1582341"/>
            <a:ext cx="8214360" cy="2031325"/>
          </a:xfrm>
          <a:prstGeom prst="rect">
            <a:avLst/>
          </a:prstGeom>
        </p:spPr>
        <p:txBody>
          <a:bodyPr wrap="square">
            <a:spAutoFit/>
          </a:bodyPr>
          <a:lstStyle/>
          <a:p>
            <a:pPr algn="just"/>
            <a:r>
              <a:rPr lang="en-US" dirty="0">
                <a:latin typeface="Times New Roman" panose="02020603050405020304" pitchFamily="18" charset="0"/>
                <a:ea typeface="SimSun" panose="02010600030101010101" pitchFamily="2" charset="-122"/>
              </a:rPr>
              <a:t>In this work, astronomical objects including galaxies, stars, and quasars were categorized using ML techniques like KNN, decision tree, Logistic Regression, Random Forest, XG-Boost, and Ensemble Model, all based on data from the SDSS. The Classification Report of the six models shows that the Ensemble Voting Classifier Model performed best and achieved an accuracy rate of 98% while using very few processing resources. Furthermore, all six algorithms achieved outstanding results when tasked with classifying galaxies, stars, and quasars.</a:t>
            </a:r>
          </a:p>
        </p:txBody>
      </p:sp>
    </p:spTree>
    <p:extLst>
      <p:ext uri="{BB962C8B-B14F-4D97-AF65-F5344CB8AC3E}">
        <p14:creationId xmlns:p14="http://schemas.microsoft.com/office/powerpoint/2010/main" val="825230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Cambria" pitchFamily="18" charset="0"/>
              </a:rPr>
              <a:t>References</a:t>
            </a:r>
          </a:p>
        </p:txBody>
      </p:sp>
      <p:sp>
        <p:nvSpPr>
          <p:cNvPr id="4" name="Flowchart: Alternate Process 3"/>
          <p:cNvSpPr/>
          <p:nvPr/>
        </p:nvSpPr>
        <p:spPr>
          <a:xfrm>
            <a:off x="533400" y="381000"/>
            <a:ext cx="8077200" cy="9906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EA246C2E-2C60-4AA7-8FAF-CD0504BEA1B0}" type="datetime1">
              <a:rPr lang="en-US" smtClean="0"/>
              <a:pPr/>
              <a:t>6/8/2023</a:t>
            </a:fld>
            <a:endParaRPr lang="en-US" dirty="0"/>
          </a:p>
        </p:txBody>
      </p:sp>
      <p:sp>
        <p:nvSpPr>
          <p:cNvPr id="7" name="Slide Number Placeholder 6"/>
          <p:cNvSpPr>
            <a:spLocks noGrp="1"/>
          </p:cNvSpPr>
          <p:nvPr>
            <p:ph type="sldNum" sz="quarter" idx="12"/>
          </p:nvPr>
        </p:nvSpPr>
        <p:spPr/>
        <p:txBody>
          <a:bodyPr/>
          <a:lstStyle/>
          <a:p>
            <a:fld id="{F0E1BE49-015A-4EC5-BD70-915B549BAA61}" type="slidenum">
              <a:rPr lang="en-US" smtClean="0"/>
              <a:pPr/>
              <a:t>23</a:t>
            </a:fld>
            <a:endParaRPr lang="en-US" dirty="0"/>
          </a:p>
        </p:txBody>
      </p:sp>
      <p:sp>
        <p:nvSpPr>
          <p:cNvPr id="8" name="Footer Placeholder 7"/>
          <p:cNvSpPr>
            <a:spLocks noGrp="1"/>
          </p:cNvSpPr>
          <p:nvPr>
            <p:ph type="ftr" sz="quarter" idx="11"/>
          </p:nvPr>
        </p:nvSpPr>
        <p:spPr/>
        <p:txBody>
          <a:bodyPr/>
          <a:lstStyle/>
          <a:p>
            <a:r>
              <a:rPr lang="en-US" dirty="0"/>
              <a:t>VIT Vellore</a:t>
            </a:r>
          </a:p>
        </p:txBody>
      </p:sp>
      <p:sp>
        <p:nvSpPr>
          <p:cNvPr id="3" name="Rectangle 2">
            <a:extLst>
              <a:ext uri="{FF2B5EF4-FFF2-40B4-BE49-F238E27FC236}">
                <a16:creationId xmlns:a16="http://schemas.microsoft.com/office/drawing/2014/main" id="{9C705ADD-0EEA-4D9D-8B6D-EA903C875716}"/>
              </a:ext>
            </a:extLst>
          </p:cNvPr>
          <p:cNvSpPr/>
          <p:nvPr/>
        </p:nvSpPr>
        <p:spPr>
          <a:xfrm>
            <a:off x="533400" y="1783764"/>
            <a:ext cx="7543800" cy="4755148"/>
          </a:xfrm>
          <a:prstGeom prst="rect">
            <a:avLst/>
          </a:prstGeom>
        </p:spPr>
        <p:txBody>
          <a:bodyPr wrap="square">
            <a:spAutoFit/>
          </a:bodyPr>
          <a:lstStyle/>
          <a:p>
            <a:pPr marL="342900" marR="0" lvl="0" indent="-342900" algn="just">
              <a:spcBef>
                <a:spcPts val="0"/>
              </a:spcBef>
              <a:spcAft>
                <a:spcPts val="250"/>
              </a:spcAft>
              <a:buSzPts val="800"/>
              <a:buFont typeface="+mj-lt"/>
              <a:buAutoNum type="arabicPeriod"/>
              <a:tabLst>
                <a:tab pos="228600" algn="l"/>
              </a:tabLst>
            </a:pPr>
            <a:r>
              <a:rPr lang="en-US" dirty="0">
                <a:latin typeface="Times New Roman" panose="02020603050405020304" pitchFamily="18" charset="0"/>
                <a:cs typeface="Times New Roman" panose="02020603050405020304" pitchFamily="18" charset="0"/>
              </a:rPr>
              <a:t>YORK D G, ADELMAN J, ANDERSON JR J E, et al. The Sloan digital sky survey: technical summary[J]. The Astronomical Journal, 2000, 120(3); 1579 </a:t>
            </a:r>
          </a:p>
          <a:p>
            <a:pPr marL="342900" marR="0" lvl="0" indent="-342900" algn="just">
              <a:spcBef>
                <a:spcPts val="0"/>
              </a:spcBef>
              <a:spcAft>
                <a:spcPts val="250"/>
              </a:spcAft>
              <a:buSzPts val="800"/>
              <a:buFont typeface="+mj-lt"/>
              <a:buAutoNum type="arabicPeriod"/>
              <a:tabLst>
                <a:tab pos="228600" algn="l"/>
              </a:tabLst>
            </a:pPr>
            <a:r>
              <a:rPr lang="en-US" dirty="0">
                <a:latin typeface="Times New Roman" panose="02020603050405020304" pitchFamily="18" charset="0"/>
                <a:cs typeface="Times New Roman" panose="02020603050405020304" pitchFamily="18" charset="0"/>
              </a:rPr>
              <a:t>Zhou </a:t>
            </a:r>
            <a:r>
              <a:rPr lang="en-US" dirty="0" err="1">
                <a:latin typeface="Times New Roman" panose="02020603050405020304" pitchFamily="18" charset="0"/>
                <a:cs typeface="Times New Roman" panose="02020603050405020304" pitchFamily="18" charset="0"/>
              </a:rPr>
              <a:t>Jie</a:t>
            </a:r>
            <a:r>
              <a:rPr lang="en-US" dirty="0">
                <a:latin typeface="Times New Roman" panose="02020603050405020304" pitchFamily="18" charset="0"/>
                <a:cs typeface="Times New Roman" panose="02020603050405020304" pitchFamily="18" charset="0"/>
              </a:rPr>
              <a:t>, Zhu </a:t>
            </a:r>
            <a:r>
              <a:rPr lang="en-US" dirty="0" err="1">
                <a:latin typeface="Times New Roman" panose="02020603050405020304" pitchFamily="18" charset="0"/>
                <a:cs typeface="Times New Roman" panose="02020603050405020304" pitchFamily="18" charset="0"/>
              </a:rPr>
              <a:t>Jianwen</a:t>
            </a:r>
            <a:r>
              <a:rPr lang="en-US" dirty="0">
                <a:latin typeface="Times New Roman" panose="02020603050405020304" pitchFamily="18" charset="0"/>
                <a:cs typeface="Times New Roman" panose="02020603050405020304" pitchFamily="18" charset="0"/>
              </a:rPr>
              <a:t>. Research on machine learning classification problem and algorithm [J] Software, 2019, 40 (7): 205-208 </a:t>
            </a:r>
          </a:p>
          <a:p>
            <a:pPr marL="342900" marR="0" lvl="0" indent="-342900" algn="just">
              <a:spcBef>
                <a:spcPts val="0"/>
              </a:spcBef>
              <a:spcAft>
                <a:spcPts val="250"/>
              </a:spcAft>
              <a:buSzPts val="800"/>
              <a:buFont typeface="+mj-lt"/>
              <a:buAutoNum type="arabicPeriod"/>
              <a:tabLst>
                <a:tab pos="228600" algn="l"/>
              </a:tabLst>
            </a:pPr>
            <a:r>
              <a:rPr lang="en-US" dirty="0">
                <a:latin typeface="Times New Roman" panose="02020603050405020304" pitchFamily="18" charset="0"/>
                <a:cs typeface="Times New Roman" panose="02020603050405020304" pitchFamily="18" charset="0"/>
              </a:rPr>
              <a:t>Liu </a:t>
            </a:r>
            <a:r>
              <a:rPr lang="en-US" dirty="0" err="1">
                <a:latin typeface="Times New Roman" panose="02020603050405020304" pitchFamily="18" charset="0"/>
                <a:cs typeface="Times New Roman" panose="02020603050405020304" pitchFamily="18" charset="0"/>
              </a:rPr>
              <a:t>Shifang</a:t>
            </a:r>
            <a:r>
              <a:rPr lang="en-US" dirty="0">
                <a:latin typeface="Times New Roman" panose="02020603050405020304" pitchFamily="18" charset="0"/>
                <a:cs typeface="Times New Roman" panose="02020603050405020304" pitchFamily="18" charset="0"/>
              </a:rPr>
              <a:t>. Application of Python in Artificial Intelligence. Industrial Technology Innovation, 2019, 25</a:t>
            </a:r>
          </a:p>
          <a:p>
            <a:pPr marL="342900" marR="0" lvl="0" indent="-342900" algn="just">
              <a:spcBef>
                <a:spcPts val="0"/>
              </a:spcBef>
              <a:spcAft>
                <a:spcPts val="250"/>
              </a:spcAft>
              <a:buSzPts val="800"/>
              <a:buFont typeface="+mj-lt"/>
              <a:buAutoNum type="arabicPeriod"/>
              <a:tabLst>
                <a:tab pos="228600" algn="l"/>
              </a:tabLst>
            </a:pPr>
            <a:r>
              <a:rPr lang="en-US" dirty="0">
                <a:latin typeface="Times New Roman" panose="02020603050405020304" pitchFamily="18" charset="0"/>
                <a:cs typeface="Times New Roman" panose="02020603050405020304" pitchFamily="18" charset="0"/>
              </a:rPr>
              <a:t>Qi, Z. (2022). Stellar Classification by Machine Learning. SHS Web of Conferences. https://doi.org/10.1051/shsconf/202214403006</a:t>
            </a:r>
          </a:p>
          <a:p>
            <a:pPr marL="342900" marR="0" lvl="0" indent="-342900" algn="just">
              <a:spcBef>
                <a:spcPts val="0"/>
              </a:spcBef>
              <a:spcAft>
                <a:spcPts val="250"/>
              </a:spcAft>
              <a:buSzPts val="800"/>
              <a:buFont typeface="+mj-lt"/>
              <a:buAutoNum type="arabicPeriod"/>
              <a:tabLst>
                <a:tab pos="228600" algn="l"/>
              </a:tabLst>
            </a:pPr>
            <a:r>
              <a:rPr lang="x-none" dirty="0">
                <a:latin typeface="Times New Roman" panose="02020603050405020304" pitchFamily="18" charset="0"/>
                <a:cs typeface="Times New Roman" panose="02020603050405020304" pitchFamily="18" charset="0"/>
              </a:rPr>
              <a:t>Jishant Talwar et al,</a:t>
            </a:r>
            <a:r>
              <a:rPr lang="en-US" dirty="0">
                <a:latin typeface="Times New Roman" panose="02020603050405020304" pitchFamily="18" charset="0"/>
                <a:cs typeface="Times New Roman" panose="02020603050405020304" pitchFamily="18" charset="0"/>
              </a:rPr>
              <a:t> “Stellar and Pulsar Classification using Machine Learning” HANS SHODH SUDHA, Vol. 1, Issue 4, (2021), pp. 71-80</a:t>
            </a:r>
          </a:p>
          <a:p>
            <a:pPr marL="342900" marR="0" lvl="0" indent="-342900" algn="just">
              <a:spcBef>
                <a:spcPts val="0"/>
              </a:spcBef>
              <a:spcAft>
                <a:spcPts val="250"/>
              </a:spcAft>
              <a:buSzPts val="800"/>
              <a:buFont typeface="+mj-lt"/>
              <a:buAutoNum type="arabicPeriod"/>
              <a:tabLst>
                <a:tab pos="228600" algn="l"/>
              </a:tabLst>
            </a:pPr>
            <a:r>
              <a:rPr lang="en-US" dirty="0">
                <a:latin typeface="Times New Roman" panose="02020603050405020304" pitchFamily="18" charset="0"/>
                <a:cs typeface="Times New Roman" panose="02020603050405020304" pitchFamily="18" charset="0"/>
              </a:rPr>
              <a:t>Saini, Naveen &amp; Chourasia, Shubham &amp; </a:t>
            </a:r>
            <a:r>
              <a:rPr lang="en-US" dirty="0" err="1">
                <a:latin typeface="Times New Roman" panose="02020603050405020304" pitchFamily="18" charset="0"/>
                <a:cs typeface="Times New Roman" panose="02020603050405020304" pitchFamily="18" charset="0"/>
              </a:rPr>
              <a:t>Saha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Sriparna</a:t>
            </a:r>
            <a:r>
              <a:rPr lang="en-US" dirty="0">
                <a:latin typeface="Times New Roman" panose="02020603050405020304" pitchFamily="18" charset="0"/>
                <a:cs typeface="Times New Roman" panose="02020603050405020304" pitchFamily="18" charset="0"/>
              </a:rPr>
              <a:t> &amp; Bhattacharyya, </a:t>
            </a:r>
            <a:r>
              <a:rPr lang="en-US" dirty="0" err="1">
                <a:latin typeface="Times New Roman" panose="02020603050405020304" pitchFamily="18" charset="0"/>
                <a:cs typeface="Times New Roman" panose="02020603050405020304" pitchFamily="18" charset="0"/>
              </a:rPr>
              <a:t>Pushpak</a:t>
            </a:r>
            <a:r>
              <a:rPr lang="en-US" dirty="0">
                <a:latin typeface="Times New Roman" panose="02020603050405020304" pitchFamily="18" charset="0"/>
                <a:cs typeface="Times New Roman" panose="02020603050405020304" pitchFamily="18" charset="0"/>
              </a:rPr>
              <a:t>. (2017). A Self Organizing Map Based Multi-objective Framework for Automatic Evolution of Clusters. 672-682.</a:t>
            </a:r>
          </a:p>
          <a:p>
            <a:pPr algn="just"/>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34222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Cambria" pitchFamily="18" charset="0"/>
              </a:rPr>
              <a:t>References</a:t>
            </a:r>
          </a:p>
        </p:txBody>
      </p:sp>
      <p:sp>
        <p:nvSpPr>
          <p:cNvPr id="4" name="Flowchart: Alternate Process 3"/>
          <p:cNvSpPr/>
          <p:nvPr/>
        </p:nvSpPr>
        <p:spPr>
          <a:xfrm>
            <a:off x="533400" y="381000"/>
            <a:ext cx="8077200" cy="9906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EA246C2E-2C60-4AA7-8FAF-CD0504BEA1B0}" type="datetime1">
              <a:rPr lang="en-US" smtClean="0"/>
              <a:pPr/>
              <a:t>6/8/2023</a:t>
            </a:fld>
            <a:endParaRPr lang="en-US" dirty="0"/>
          </a:p>
        </p:txBody>
      </p:sp>
      <p:sp>
        <p:nvSpPr>
          <p:cNvPr id="7" name="Slide Number Placeholder 6"/>
          <p:cNvSpPr>
            <a:spLocks noGrp="1"/>
          </p:cNvSpPr>
          <p:nvPr>
            <p:ph type="sldNum" sz="quarter" idx="12"/>
          </p:nvPr>
        </p:nvSpPr>
        <p:spPr/>
        <p:txBody>
          <a:bodyPr/>
          <a:lstStyle/>
          <a:p>
            <a:fld id="{F0E1BE49-015A-4EC5-BD70-915B549BAA61}" type="slidenum">
              <a:rPr lang="en-US" smtClean="0"/>
              <a:pPr/>
              <a:t>24</a:t>
            </a:fld>
            <a:endParaRPr lang="en-US" dirty="0"/>
          </a:p>
        </p:txBody>
      </p:sp>
      <p:sp>
        <p:nvSpPr>
          <p:cNvPr id="8" name="Footer Placeholder 7"/>
          <p:cNvSpPr>
            <a:spLocks noGrp="1"/>
          </p:cNvSpPr>
          <p:nvPr>
            <p:ph type="ftr" sz="quarter" idx="11"/>
          </p:nvPr>
        </p:nvSpPr>
        <p:spPr/>
        <p:txBody>
          <a:bodyPr/>
          <a:lstStyle/>
          <a:p>
            <a:r>
              <a:rPr lang="en-US" dirty="0"/>
              <a:t>VIT Vellore</a:t>
            </a:r>
          </a:p>
        </p:txBody>
      </p:sp>
      <p:sp>
        <p:nvSpPr>
          <p:cNvPr id="6" name="Rectangle 5">
            <a:extLst>
              <a:ext uri="{FF2B5EF4-FFF2-40B4-BE49-F238E27FC236}">
                <a16:creationId xmlns:a16="http://schemas.microsoft.com/office/drawing/2014/main" id="{834F109B-C2F5-43BE-B419-665EF52E3639}"/>
              </a:ext>
            </a:extLst>
          </p:cNvPr>
          <p:cNvSpPr/>
          <p:nvPr/>
        </p:nvSpPr>
        <p:spPr>
          <a:xfrm>
            <a:off x="594360" y="1544320"/>
            <a:ext cx="8077200" cy="4716676"/>
          </a:xfrm>
          <a:prstGeom prst="rect">
            <a:avLst/>
          </a:prstGeom>
        </p:spPr>
        <p:txBody>
          <a:bodyPr wrap="square">
            <a:spAutoFit/>
          </a:bodyPr>
          <a:lstStyle/>
          <a:p>
            <a:pPr marL="342900" marR="0" lvl="0" indent="-342900" algn="just">
              <a:spcBef>
                <a:spcPts val="0"/>
              </a:spcBef>
              <a:spcAft>
                <a:spcPts val="250"/>
              </a:spcAft>
              <a:buSzPts val="800"/>
              <a:buFont typeface="+mj-lt"/>
              <a:buAutoNum type="arabicPeriod" startAt="7"/>
              <a:tabLst>
                <a:tab pos="228600" algn="l"/>
              </a:tabLst>
            </a:pPr>
            <a:r>
              <a:rPr lang="en-US" dirty="0">
                <a:latin typeface="Times New Roman" panose="02020603050405020304" pitchFamily="18" charset="0"/>
                <a:ea typeface="MS Mincho" panose="02020609040205080304" pitchFamily="49" charset="-128"/>
              </a:rPr>
              <a:t>objective Framework for Automatic Evolution of Clusters. 672-682.</a:t>
            </a:r>
          </a:p>
          <a:p>
            <a:pPr marL="342900" marR="0" lvl="0" indent="-342900" algn="just">
              <a:spcBef>
                <a:spcPts val="0"/>
              </a:spcBef>
              <a:spcAft>
                <a:spcPts val="250"/>
              </a:spcAft>
              <a:buSzPts val="800"/>
              <a:buFont typeface="+mj-lt"/>
              <a:buAutoNum type="arabicPeriod" startAt="7"/>
              <a:tabLst>
                <a:tab pos="228600" algn="l"/>
              </a:tabLst>
            </a:pPr>
            <a:r>
              <a:rPr lang="en-US" dirty="0">
                <a:latin typeface="Times New Roman" panose="02020603050405020304" pitchFamily="18" charset="0"/>
                <a:ea typeface="MS Mincho" panose="02020609040205080304" pitchFamily="49" charset="-128"/>
              </a:rPr>
              <a:t>Li, </a:t>
            </a:r>
            <a:r>
              <a:rPr lang="en-US" dirty="0" err="1">
                <a:latin typeface="Times New Roman" panose="02020603050405020304" pitchFamily="18" charset="0"/>
                <a:ea typeface="MS Mincho" panose="02020609040205080304" pitchFamily="49" charset="-128"/>
              </a:rPr>
              <a:t>Xiangru</a:t>
            </a:r>
            <a:r>
              <a:rPr lang="en-US" dirty="0">
                <a:latin typeface="Times New Roman" panose="02020603050405020304" pitchFamily="18" charset="0"/>
                <a:ea typeface="MS Mincho" panose="02020609040205080304" pitchFamily="49" charset="-128"/>
              </a:rPr>
              <a:t> &amp; Lin, Yang-Tao &amp; </a:t>
            </a:r>
            <a:r>
              <a:rPr lang="en-US" dirty="0" err="1">
                <a:latin typeface="Times New Roman" panose="02020603050405020304" pitchFamily="18" charset="0"/>
                <a:ea typeface="MS Mincho" panose="02020609040205080304" pitchFamily="49" charset="-128"/>
              </a:rPr>
              <a:t>Qiu</a:t>
            </a:r>
            <a:r>
              <a:rPr lang="en-US" dirty="0">
                <a:latin typeface="Times New Roman" panose="02020603050405020304" pitchFamily="18" charset="0"/>
                <a:ea typeface="MS Mincho" panose="02020609040205080304" pitchFamily="49" charset="-128"/>
              </a:rPr>
              <a:t>, Kai-Bin. (2019). Stellar spectral classification and feature evaluation based on a random forest. Research in Astronomy and Astrophysics. 19. 111. 10.1088/1674-4527/19/8/111.</a:t>
            </a:r>
          </a:p>
          <a:p>
            <a:pPr marL="342900" marR="0" lvl="0" indent="-342900" algn="just">
              <a:spcBef>
                <a:spcPts val="0"/>
              </a:spcBef>
              <a:spcAft>
                <a:spcPts val="250"/>
              </a:spcAft>
              <a:buSzPts val="800"/>
              <a:buFont typeface="+mj-lt"/>
              <a:buAutoNum type="arabicPeriod" startAt="7"/>
              <a:tabLst>
                <a:tab pos="228600" algn="l"/>
              </a:tabLst>
            </a:pPr>
            <a:r>
              <a:rPr lang="en-US" dirty="0">
                <a:latin typeface="Times New Roman" panose="02020603050405020304" pitchFamily="18" charset="0"/>
                <a:ea typeface="MS Mincho" panose="02020609040205080304" pitchFamily="49" charset="-128"/>
              </a:rPr>
              <a:t>Singh, </a:t>
            </a:r>
            <a:r>
              <a:rPr lang="en-US" dirty="0" err="1">
                <a:latin typeface="Times New Roman" panose="02020603050405020304" pitchFamily="18" charset="0"/>
                <a:ea typeface="MS Mincho" panose="02020609040205080304" pitchFamily="49" charset="-128"/>
              </a:rPr>
              <a:t>Harinder</a:t>
            </a:r>
            <a:r>
              <a:rPr lang="en-US" dirty="0">
                <a:latin typeface="Times New Roman" panose="02020603050405020304" pitchFamily="18" charset="0"/>
                <a:ea typeface="MS Mincho" panose="02020609040205080304" pitchFamily="49" charset="-128"/>
              </a:rPr>
              <a:t> &amp; Gulati, Ravi &amp; Gupta, Ranjan. (2002). Stellar Spectral Classification using Principal Component Analysis and Artificial Neural Networks. Monthly Notices of the Royal Astronomical Society. 295. 312 - 318. 10.1046/j.1365-8711.1998.01255.x.</a:t>
            </a:r>
          </a:p>
          <a:p>
            <a:pPr marL="342900" marR="0" lvl="0" indent="-342900" algn="just">
              <a:spcBef>
                <a:spcPts val="0"/>
              </a:spcBef>
              <a:spcAft>
                <a:spcPts val="250"/>
              </a:spcAft>
              <a:buSzPts val="800"/>
              <a:buFont typeface="+mj-lt"/>
              <a:buAutoNum type="arabicPeriod" startAt="7"/>
              <a:tabLst>
                <a:tab pos="228600" algn="l"/>
              </a:tabLst>
            </a:pPr>
            <a:r>
              <a:rPr lang="en-US" dirty="0" err="1">
                <a:latin typeface="Times New Roman" panose="02020603050405020304" pitchFamily="18" charset="0"/>
                <a:ea typeface="MS Mincho" panose="02020609040205080304" pitchFamily="49" charset="-128"/>
              </a:rPr>
              <a:t>Abdurro’uf</a:t>
            </a:r>
            <a:r>
              <a:rPr lang="en-US" dirty="0">
                <a:latin typeface="Times New Roman" panose="02020603050405020304" pitchFamily="18" charset="0"/>
                <a:ea typeface="MS Mincho" panose="02020609040205080304" pitchFamily="49" charset="-128"/>
              </a:rPr>
              <a:t> et al., The Seventeenth data release of the Sloan Digital Sky Surveys: Complete Release of </a:t>
            </a:r>
            <a:r>
              <a:rPr lang="en-US" dirty="0" err="1">
                <a:latin typeface="Times New Roman" panose="02020603050405020304" pitchFamily="18" charset="0"/>
                <a:ea typeface="MS Mincho" panose="02020609040205080304" pitchFamily="49" charset="-128"/>
              </a:rPr>
              <a:t>MaNGA</a:t>
            </a:r>
            <a:r>
              <a:rPr lang="en-US" dirty="0">
                <a:latin typeface="Times New Roman" panose="02020603050405020304" pitchFamily="18" charset="0"/>
                <a:ea typeface="MS Mincho" panose="02020609040205080304" pitchFamily="49" charset="-128"/>
              </a:rPr>
              <a:t>, </a:t>
            </a:r>
            <a:r>
              <a:rPr lang="en-US" dirty="0" err="1">
                <a:latin typeface="Times New Roman" panose="02020603050405020304" pitchFamily="18" charset="0"/>
                <a:ea typeface="MS Mincho" panose="02020609040205080304" pitchFamily="49" charset="-128"/>
              </a:rPr>
              <a:t>MaStar</a:t>
            </a:r>
            <a:r>
              <a:rPr lang="en-US" dirty="0">
                <a:latin typeface="Times New Roman" panose="02020603050405020304" pitchFamily="18" charset="0"/>
                <a:ea typeface="MS Mincho" panose="02020609040205080304" pitchFamily="49" charset="-128"/>
              </a:rPr>
              <a:t> and APOGEE-2 DATA (</a:t>
            </a:r>
            <a:r>
              <a:rPr lang="en-US" dirty="0" err="1">
                <a:latin typeface="Times New Roman" panose="02020603050405020304" pitchFamily="18" charset="0"/>
                <a:ea typeface="MS Mincho" panose="02020609040205080304" pitchFamily="49" charset="-128"/>
              </a:rPr>
              <a:t>Abdurro’uf</a:t>
            </a:r>
            <a:r>
              <a:rPr lang="en-US" dirty="0">
                <a:latin typeface="Times New Roman" panose="02020603050405020304" pitchFamily="18" charset="0"/>
                <a:ea typeface="MS Mincho" panose="02020609040205080304" pitchFamily="49" charset="-128"/>
              </a:rPr>
              <a:t> et al. submitted to </a:t>
            </a:r>
            <a:r>
              <a:rPr lang="en-US" dirty="0" err="1">
                <a:latin typeface="Times New Roman" panose="02020603050405020304" pitchFamily="18" charset="0"/>
                <a:ea typeface="MS Mincho" panose="02020609040205080304" pitchFamily="49" charset="-128"/>
              </a:rPr>
              <a:t>ApJS</a:t>
            </a:r>
            <a:r>
              <a:rPr lang="en-US" dirty="0">
                <a:latin typeface="Times New Roman" panose="02020603050405020304" pitchFamily="18" charset="0"/>
                <a:ea typeface="MS Mincho" panose="02020609040205080304" pitchFamily="49" charset="-128"/>
              </a:rPr>
              <a:t>) [arXiv:2112.02026].</a:t>
            </a:r>
          </a:p>
          <a:p>
            <a:pPr marL="342900" marR="0" lvl="0" indent="-342900" algn="just">
              <a:spcBef>
                <a:spcPts val="0"/>
              </a:spcBef>
              <a:spcAft>
                <a:spcPts val="250"/>
              </a:spcAft>
              <a:buSzPts val="800"/>
              <a:buFont typeface="+mj-lt"/>
              <a:buAutoNum type="arabicPeriod" startAt="7"/>
              <a:tabLst>
                <a:tab pos="228600" algn="l"/>
              </a:tabLst>
            </a:pPr>
            <a:r>
              <a:rPr lang="en-US" dirty="0">
                <a:latin typeface="Times New Roman" panose="02020603050405020304" pitchFamily="18" charset="0"/>
                <a:ea typeface="MS Mincho" panose="02020609040205080304" pitchFamily="49" charset="-128"/>
              </a:rPr>
              <a:t>https://towardsdatascience.com/stellar-classification-a-machine-learning-approach-5e23eb5cadb1 last accessed on 10.05.2023</a:t>
            </a:r>
          </a:p>
          <a:p>
            <a:pPr marL="342900" marR="0" lvl="0" indent="-342900" algn="just">
              <a:spcBef>
                <a:spcPts val="0"/>
              </a:spcBef>
              <a:spcAft>
                <a:spcPts val="250"/>
              </a:spcAft>
              <a:buSzPts val="800"/>
              <a:buFont typeface="+mj-lt"/>
              <a:buAutoNum type="arabicPeriod" startAt="7"/>
              <a:tabLst>
                <a:tab pos="228600" algn="l"/>
              </a:tabLst>
            </a:pPr>
            <a:r>
              <a:rPr lang="en-US" dirty="0">
                <a:latin typeface="Times New Roman" panose="02020603050405020304" pitchFamily="18" charset="0"/>
                <a:ea typeface="MS Mincho" panose="02020609040205080304" pitchFamily="49" charset="-128"/>
              </a:rPr>
              <a:t>https://www.simplilearn.com/what-is-data-standardization-article#:~:text=Data%20standardization%20is%20converting%20data,YYYY%2DMM%2DDD). Last accessed on 10.05.2023</a:t>
            </a:r>
          </a:p>
        </p:txBody>
      </p:sp>
    </p:spTree>
    <p:extLst>
      <p:ext uri="{BB962C8B-B14F-4D97-AF65-F5344CB8AC3E}">
        <p14:creationId xmlns:p14="http://schemas.microsoft.com/office/powerpoint/2010/main" val="2757991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Cambria" pitchFamily="18" charset="0"/>
              </a:rPr>
              <a:t>References</a:t>
            </a:r>
          </a:p>
        </p:txBody>
      </p:sp>
      <p:sp>
        <p:nvSpPr>
          <p:cNvPr id="4" name="Flowchart: Alternate Process 3"/>
          <p:cNvSpPr/>
          <p:nvPr/>
        </p:nvSpPr>
        <p:spPr>
          <a:xfrm>
            <a:off x="533400" y="381000"/>
            <a:ext cx="8077200" cy="9906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EA246C2E-2C60-4AA7-8FAF-CD0504BEA1B0}" type="datetime1">
              <a:rPr lang="en-US" smtClean="0"/>
              <a:pPr/>
              <a:t>6/8/2023</a:t>
            </a:fld>
            <a:endParaRPr lang="en-US" dirty="0"/>
          </a:p>
        </p:txBody>
      </p:sp>
      <p:sp>
        <p:nvSpPr>
          <p:cNvPr id="7" name="Slide Number Placeholder 6"/>
          <p:cNvSpPr>
            <a:spLocks noGrp="1"/>
          </p:cNvSpPr>
          <p:nvPr>
            <p:ph type="sldNum" sz="quarter" idx="12"/>
          </p:nvPr>
        </p:nvSpPr>
        <p:spPr/>
        <p:txBody>
          <a:bodyPr/>
          <a:lstStyle/>
          <a:p>
            <a:fld id="{F0E1BE49-015A-4EC5-BD70-915B549BAA61}" type="slidenum">
              <a:rPr lang="en-US" smtClean="0"/>
              <a:pPr/>
              <a:t>25</a:t>
            </a:fld>
            <a:endParaRPr lang="en-US" dirty="0"/>
          </a:p>
        </p:txBody>
      </p:sp>
      <p:sp>
        <p:nvSpPr>
          <p:cNvPr id="8" name="Footer Placeholder 7"/>
          <p:cNvSpPr>
            <a:spLocks noGrp="1"/>
          </p:cNvSpPr>
          <p:nvPr>
            <p:ph type="ftr" sz="quarter" idx="11"/>
          </p:nvPr>
        </p:nvSpPr>
        <p:spPr/>
        <p:txBody>
          <a:bodyPr/>
          <a:lstStyle/>
          <a:p>
            <a:r>
              <a:rPr lang="en-US" dirty="0"/>
              <a:t>VIT Vellore</a:t>
            </a:r>
          </a:p>
        </p:txBody>
      </p:sp>
      <p:sp>
        <p:nvSpPr>
          <p:cNvPr id="3" name="Rectangle 2">
            <a:extLst>
              <a:ext uri="{FF2B5EF4-FFF2-40B4-BE49-F238E27FC236}">
                <a16:creationId xmlns:a16="http://schemas.microsoft.com/office/drawing/2014/main" id="{41FA074C-DAD0-405C-9E4B-8072C75ED521}"/>
              </a:ext>
            </a:extLst>
          </p:cNvPr>
          <p:cNvSpPr/>
          <p:nvPr/>
        </p:nvSpPr>
        <p:spPr>
          <a:xfrm>
            <a:off x="533400" y="1676400"/>
            <a:ext cx="7924800" cy="4239622"/>
          </a:xfrm>
          <a:prstGeom prst="rect">
            <a:avLst/>
          </a:prstGeom>
        </p:spPr>
        <p:txBody>
          <a:bodyPr wrap="square">
            <a:spAutoFit/>
          </a:bodyPr>
          <a:lstStyle/>
          <a:p>
            <a:pPr marL="342900" marR="0" lvl="0" indent="-342900" algn="just">
              <a:spcBef>
                <a:spcPts val="0"/>
              </a:spcBef>
              <a:spcAft>
                <a:spcPts val="250"/>
              </a:spcAft>
              <a:buSzPts val="800"/>
              <a:buFont typeface="+mj-lt"/>
              <a:buAutoNum type="arabicPeriod" startAt="13"/>
              <a:tabLst>
                <a:tab pos="228600" algn="l"/>
              </a:tabLst>
            </a:pPr>
            <a:r>
              <a:rPr lang="en-US" dirty="0">
                <a:latin typeface="Times New Roman" panose="02020603050405020304" pitchFamily="18" charset="0"/>
                <a:ea typeface="MS Mincho" panose="02020609040205080304" pitchFamily="49" charset="-128"/>
              </a:rPr>
              <a:t>https://www.geeksforgeeks.org/xgboost/ Last accessed on 12.05.2023</a:t>
            </a:r>
          </a:p>
          <a:p>
            <a:pPr marL="342900" marR="0" lvl="0" indent="-342900" algn="just">
              <a:spcBef>
                <a:spcPts val="0"/>
              </a:spcBef>
              <a:spcAft>
                <a:spcPts val="250"/>
              </a:spcAft>
              <a:buSzPts val="800"/>
              <a:buFont typeface="+mj-lt"/>
              <a:buAutoNum type="arabicPeriod" startAt="13"/>
              <a:tabLst>
                <a:tab pos="228600" algn="l"/>
              </a:tabLst>
            </a:pPr>
            <a:r>
              <a:rPr lang="en-US" dirty="0">
                <a:latin typeface="Times New Roman" panose="02020603050405020304" pitchFamily="18" charset="0"/>
                <a:ea typeface="MS Mincho" panose="02020609040205080304" pitchFamily="49" charset="-128"/>
              </a:rPr>
              <a:t>https://towardsdatascience.com/logistic-regression-explained-from-scratch-visually-mathematically-and-programmatically-eb83520fdf9a Last accessed on 13.05.2023</a:t>
            </a:r>
          </a:p>
          <a:p>
            <a:pPr marL="342900" marR="0" lvl="0" indent="-342900" algn="just">
              <a:spcBef>
                <a:spcPts val="0"/>
              </a:spcBef>
              <a:spcAft>
                <a:spcPts val="250"/>
              </a:spcAft>
              <a:buSzPts val="800"/>
              <a:buFont typeface="+mj-lt"/>
              <a:buAutoNum type="arabicPeriod" startAt="13"/>
              <a:tabLst>
                <a:tab pos="228600" algn="l"/>
              </a:tabLst>
            </a:pPr>
            <a:r>
              <a:rPr lang="en-US" dirty="0">
                <a:latin typeface="Times New Roman" panose="02020603050405020304" pitchFamily="18" charset="0"/>
                <a:ea typeface="MS Mincho" panose="02020609040205080304" pitchFamily="49" charset="-128"/>
              </a:rPr>
              <a:t>https://scikitlearn.org/stable/modules/generated/sklearn.ensemble.VotingClassifier.html Last accessed on 14.05.2023</a:t>
            </a:r>
          </a:p>
          <a:p>
            <a:pPr marL="342900" marR="0" lvl="0" indent="-342900" algn="just">
              <a:spcBef>
                <a:spcPts val="0"/>
              </a:spcBef>
              <a:spcAft>
                <a:spcPts val="250"/>
              </a:spcAft>
              <a:buSzPts val="800"/>
              <a:buFont typeface="+mj-lt"/>
              <a:buAutoNum type="arabicPeriod" startAt="13"/>
              <a:tabLst>
                <a:tab pos="228600" algn="l"/>
              </a:tabLst>
            </a:pPr>
            <a:r>
              <a:rPr lang="en-US" dirty="0">
                <a:latin typeface="Times New Roman" panose="02020603050405020304" pitchFamily="18" charset="0"/>
                <a:ea typeface="MS Mincho" panose="02020609040205080304" pitchFamily="49" charset="-128"/>
              </a:rPr>
              <a:t>https://developers.google.com/machine-learning/crash-course/classification/precision-and-recall Last accessed on 18.05.2023</a:t>
            </a:r>
          </a:p>
          <a:p>
            <a:pPr marL="342900" marR="0" lvl="0" indent="-342900" algn="just">
              <a:spcBef>
                <a:spcPts val="0"/>
              </a:spcBef>
              <a:spcAft>
                <a:spcPts val="250"/>
              </a:spcAft>
              <a:buSzPts val="800"/>
              <a:buFont typeface="+mj-lt"/>
              <a:buAutoNum type="arabicPeriod" startAt="13"/>
              <a:tabLst>
                <a:tab pos="228600" algn="l"/>
              </a:tabLst>
            </a:pPr>
            <a:r>
              <a:rPr lang="en-US" dirty="0">
                <a:latin typeface="Times New Roman" panose="02020603050405020304" pitchFamily="18" charset="0"/>
                <a:ea typeface="MS Mincho" panose="02020609040205080304" pitchFamily="49" charset="-128"/>
              </a:rPr>
              <a:t>https://en.wikipedia.org/wiki/Celestial_sphere Last accessed on 18.05.2023</a:t>
            </a:r>
          </a:p>
          <a:p>
            <a:pPr marL="342900" marR="0" lvl="0" indent="-342900" algn="just">
              <a:spcBef>
                <a:spcPts val="0"/>
              </a:spcBef>
              <a:spcAft>
                <a:spcPts val="250"/>
              </a:spcAft>
              <a:buSzPts val="800"/>
              <a:buFont typeface="+mj-lt"/>
              <a:buAutoNum type="arabicPeriod" startAt="13"/>
              <a:tabLst>
                <a:tab pos="228600" algn="l"/>
              </a:tabLst>
            </a:pPr>
            <a:r>
              <a:rPr lang="en-US" dirty="0">
                <a:latin typeface="Times New Roman" panose="02020603050405020304" pitchFamily="18" charset="0"/>
                <a:ea typeface="MS Mincho" panose="02020609040205080304" pitchFamily="49" charset="-128"/>
              </a:rPr>
              <a:t>https://en.wikipedia.org/wiki/Celestial_equator Last accessed on 19.05.2023</a:t>
            </a:r>
          </a:p>
          <a:p>
            <a:pPr marL="342900" marR="0" lvl="0" indent="-342900" algn="just">
              <a:spcBef>
                <a:spcPts val="0"/>
              </a:spcBef>
              <a:spcAft>
                <a:spcPts val="250"/>
              </a:spcAft>
              <a:buSzPts val="800"/>
              <a:buFont typeface="+mj-lt"/>
              <a:buAutoNum type="arabicPeriod" startAt="13"/>
              <a:tabLst>
                <a:tab pos="228600" algn="l"/>
              </a:tabLst>
            </a:pPr>
            <a:r>
              <a:rPr lang="en-US" dirty="0">
                <a:latin typeface="Times New Roman" panose="02020603050405020304" pitchFamily="18" charset="0"/>
                <a:ea typeface="MS Mincho" panose="02020609040205080304" pitchFamily="49" charset="-128"/>
              </a:rPr>
              <a:t>https://www.esa.int/Science_Exploration/Space_Science/What_is_red_shift Last accessed on 19.05.2023</a:t>
            </a:r>
          </a:p>
          <a:p>
            <a:pPr marL="342900" marR="0" lvl="0" indent="-342900" algn="just">
              <a:spcBef>
                <a:spcPts val="0"/>
              </a:spcBef>
              <a:spcAft>
                <a:spcPts val="250"/>
              </a:spcAft>
              <a:buSzPts val="800"/>
              <a:buFont typeface="+mj-lt"/>
              <a:buAutoNum type="arabicPeriod" startAt="13"/>
              <a:tabLst>
                <a:tab pos="228600" algn="l"/>
              </a:tabLst>
            </a:pPr>
            <a:r>
              <a:rPr lang="en-US" dirty="0">
                <a:latin typeface="Times New Roman" panose="02020603050405020304" pitchFamily="18" charset="0"/>
                <a:ea typeface="MS Mincho" panose="02020609040205080304" pitchFamily="49" charset="-128"/>
              </a:rPr>
              <a:t>https://en.wikipedia.org/wiki/UBV_photometric_system Last accessed on 20.05.2023</a:t>
            </a:r>
          </a:p>
        </p:txBody>
      </p:sp>
    </p:spTree>
    <p:extLst>
      <p:ext uri="{BB962C8B-B14F-4D97-AF65-F5344CB8AC3E}">
        <p14:creationId xmlns:p14="http://schemas.microsoft.com/office/powerpoint/2010/main" val="3807463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0"/>
            <a:ext cx="8229600" cy="1143000"/>
          </a:xfrm>
        </p:spPr>
        <p:txBody>
          <a:bodyPr/>
          <a:lstStyle/>
          <a:p>
            <a:r>
              <a:rPr lang="en-US" dirty="0">
                <a:latin typeface="Times New Roman" pitchFamily="18" charset="0"/>
                <a:cs typeface="Times New Roman" pitchFamily="18" charset="0"/>
              </a:rPr>
              <a:t>Queries</a:t>
            </a:r>
          </a:p>
        </p:txBody>
      </p:sp>
      <p:sp>
        <p:nvSpPr>
          <p:cNvPr id="4" name="Date Placeholder 3"/>
          <p:cNvSpPr>
            <a:spLocks noGrp="1"/>
          </p:cNvSpPr>
          <p:nvPr>
            <p:ph type="dt" sz="half" idx="10"/>
          </p:nvPr>
        </p:nvSpPr>
        <p:spPr/>
        <p:txBody>
          <a:bodyPr/>
          <a:lstStyle/>
          <a:p>
            <a:fld id="{479DFA07-16AE-4517-A12F-27AD3C13A7CF}" type="datetime1">
              <a:rPr lang="en-US" smtClean="0"/>
              <a:pPr/>
              <a:t>6/8/2023</a:t>
            </a:fld>
            <a:endParaRPr lang="en-US" dirty="0"/>
          </a:p>
        </p:txBody>
      </p:sp>
      <p:sp>
        <p:nvSpPr>
          <p:cNvPr id="5" name="Footer Placeholder 4"/>
          <p:cNvSpPr>
            <a:spLocks noGrp="1"/>
          </p:cNvSpPr>
          <p:nvPr>
            <p:ph type="ftr" sz="quarter" idx="11"/>
          </p:nvPr>
        </p:nvSpPr>
        <p:spPr/>
        <p:txBody>
          <a:bodyPr/>
          <a:lstStyle/>
          <a:p>
            <a:r>
              <a:rPr lang="en-US" dirty="0"/>
              <a:t>VIT Vellore</a:t>
            </a:r>
          </a:p>
        </p:txBody>
      </p:sp>
      <p:sp>
        <p:nvSpPr>
          <p:cNvPr id="6" name="Slide Number Placeholder 5"/>
          <p:cNvSpPr>
            <a:spLocks noGrp="1"/>
          </p:cNvSpPr>
          <p:nvPr>
            <p:ph type="sldNum" sz="quarter" idx="12"/>
          </p:nvPr>
        </p:nvSpPr>
        <p:spPr/>
        <p:txBody>
          <a:bodyPr/>
          <a:lstStyle/>
          <a:p>
            <a:fld id="{F0E1BE49-015A-4EC5-BD70-915B549BAA61}"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0"/>
            <a:ext cx="8229600" cy="1143000"/>
          </a:xfrm>
        </p:spPr>
        <p:txBody>
          <a:bodyPr/>
          <a:lstStyle/>
          <a:p>
            <a:r>
              <a:rPr lang="en-US" dirty="0">
                <a:latin typeface="Times New Roman" pitchFamily="18" charset="0"/>
                <a:cs typeface="Times New Roman" pitchFamily="18" charset="0"/>
              </a:rPr>
              <a:t>Thank You</a:t>
            </a:r>
          </a:p>
        </p:txBody>
      </p:sp>
      <p:sp>
        <p:nvSpPr>
          <p:cNvPr id="4" name="Date Placeholder 3"/>
          <p:cNvSpPr>
            <a:spLocks noGrp="1"/>
          </p:cNvSpPr>
          <p:nvPr>
            <p:ph type="dt" sz="half" idx="10"/>
          </p:nvPr>
        </p:nvSpPr>
        <p:spPr/>
        <p:txBody>
          <a:bodyPr/>
          <a:lstStyle/>
          <a:p>
            <a:fld id="{64DA806F-7E0B-499C-AD43-E0F3252B536F}" type="datetime1">
              <a:rPr lang="en-US" smtClean="0"/>
              <a:pPr/>
              <a:t>6/8/2023</a:t>
            </a:fld>
            <a:endParaRPr lang="en-US" dirty="0"/>
          </a:p>
        </p:txBody>
      </p:sp>
      <p:sp>
        <p:nvSpPr>
          <p:cNvPr id="5" name="Footer Placeholder 4"/>
          <p:cNvSpPr>
            <a:spLocks noGrp="1"/>
          </p:cNvSpPr>
          <p:nvPr>
            <p:ph type="ftr" sz="quarter" idx="11"/>
          </p:nvPr>
        </p:nvSpPr>
        <p:spPr/>
        <p:txBody>
          <a:bodyPr/>
          <a:lstStyle/>
          <a:p>
            <a:r>
              <a:rPr lang="en-US" dirty="0"/>
              <a:t>VIT Vellore</a:t>
            </a:r>
          </a:p>
        </p:txBody>
      </p:sp>
      <p:sp>
        <p:nvSpPr>
          <p:cNvPr id="6" name="Slide Number Placeholder 5"/>
          <p:cNvSpPr>
            <a:spLocks noGrp="1"/>
          </p:cNvSpPr>
          <p:nvPr>
            <p:ph type="sldNum" sz="quarter" idx="12"/>
          </p:nvPr>
        </p:nvSpPr>
        <p:spPr/>
        <p:txBody>
          <a:bodyPr/>
          <a:lstStyle/>
          <a:p>
            <a:fld id="{F0E1BE49-015A-4EC5-BD70-915B549BAA61}" type="slidenum">
              <a:rPr lang="en-US" smtClean="0"/>
              <a:pPr/>
              <a:t>27</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OBJECTIVE</a:t>
            </a:r>
          </a:p>
        </p:txBody>
      </p:sp>
      <p:sp>
        <p:nvSpPr>
          <p:cNvPr id="3" name="Content Placeholder 2"/>
          <p:cNvSpPr>
            <a:spLocks noGrp="1"/>
          </p:cNvSpPr>
          <p:nvPr>
            <p:ph idx="1"/>
          </p:nvPr>
        </p:nvSpPr>
        <p:spPr>
          <a:xfrm>
            <a:off x="304800" y="1600200"/>
            <a:ext cx="8686800" cy="4525963"/>
          </a:xfrm>
        </p:spPr>
        <p:txBody>
          <a:bodyPr>
            <a:normAutofit/>
          </a:bodyPr>
          <a:lstStyle/>
          <a:p>
            <a:pPr algn="just">
              <a:buNone/>
            </a:pPr>
            <a:r>
              <a:rPr lang="en-US" sz="2800" dirty="0">
                <a:latin typeface="Times New Roman" pitchFamily="18" charset="0"/>
                <a:cs typeface="Times New Roman" pitchFamily="18" charset="0"/>
              </a:rPr>
              <a:t>    To build an end-to-end advanced machine learning solution for the Stellar Classification problem in Astronomy.</a:t>
            </a:r>
            <a:endParaRPr lang="en-US" sz="2800" b="1" cap="small" dirty="0">
              <a:latin typeface="Times New Roman" pitchFamily="18" charset="0"/>
              <a:cs typeface="Times New Roman" pitchFamily="18" charset="0"/>
            </a:endParaRPr>
          </a:p>
          <a:p>
            <a:pPr lvl="1">
              <a:buNone/>
            </a:pPr>
            <a:endParaRPr lang="en-US" dirty="0"/>
          </a:p>
          <a:p>
            <a:pPr>
              <a:buNone/>
            </a:pPr>
            <a:endParaRPr lang="en-US" sz="2800" b="1" cap="small" dirty="0">
              <a:latin typeface="Times New Roman" pitchFamily="18" charset="0"/>
              <a:cs typeface="Times New Roman" pitchFamily="18" charset="0"/>
            </a:endParaRPr>
          </a:p>
          <a:p>
            <a:pPr lvl="1">
              <a:buNone/>
            </a:pPr>
            <a:endParaRPr lang="en-US" dirty="0"/>
          </a:p>
          <a:p>
            <a:pPr lvl="1">
              <a:buNone/>
            </a:pPr>
            <a:endParaRPr lang="en-US" dirty="0"/>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r>
              <a:rPr lang="en-US" dirty="0"/>
              <a:t>6/9/2023</a:t>
            </a:r>
          </a:p>
        </p:txBody>
      </p:sp>
      <p:sp>
        <p:nvSpPr>
          <p:cNvPr id="6" name="Slide Number Placeholder 5"/>
          <p:cNvSpPr>
            <a:spLocks noGrp="1"/>
          </p:cNvSpPr>
          <p:nvPr>
            <p:ph type="sldNum" sz="quarter" idx="12"/>
          </p:nvPr>
        </p:nvSpPr>
        <p:spPr/>
        <p:txBody>
          <a:bodyPr/>
          <a:lstStyle/>
          <a:p>
            <a:fld id="{F0E1BE49-015A-4EC5-BD70-915B549BAA61}" type="slidenum">
              <a:rPr lang="en-US" smtClean="0"/>
              <a:pPr/>
              <a:t>3</a:t>
            </a:fld>
            <a:endParaRPr lang="en-US" dirty="0"/>
          </a:p>
        </p:txBody>
      </p:sp>
      <p:sp>
        <p:nvSpPr>
          <p:cNvPr id="7" name="Footer Placeholder 6"/>
          <p:cNvSpPr>
            <a:spLocks noGrp="1"/>
          </p:cNvSpPr>
          <p:nvPr>
            <p:ph type="ftr" sz="quarter" idx="11"/>
          </p:nvPr>
        </p:nvSpPr>
        <p:spPr>
          <a:xfrm>
            <a:off x="3124199" y="6356350"/>
            <a:ext cx="2929760" cy="370271"/>
          </a:xfrm>
        </p:spPr>
        <p:txBody>
          <a:bodyPr/>
          <a:lstStyle/>
          <a:p>
            <a:r>
              <a:rPr lang="en-US" dirty="0"/>
              <a:t>VIT Vellore</a:t>
            </a:r>
          </a:p>
        </p:txBody>
      </p:sp>
    </p:spTree>
    <p:extLst>
      <p:ext uri="{BB962C8B-B14F-4D97-AF65-F5344CB8AC3E}">
        <p14:creationId xmlns:p14="http://schemas.microsoft.com/office/powerpoint/2010/main" val="1815785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457200" y="1600200"/>
            <a:ext cx="8077200" cy="4525963"/>
          </a:xfrm>
        </p:spPr>
        <p:txBody>
          <a:bodyPr>
            <a:normAutofit/>
          </a:bodyPr>
          <a:lstStyle/>
          <a:p>
            <a:pPr algn="just">
              <a:buNone/>
            </a:pPr>
            <a:endParaRPr lang="en-US" sz="2800" dirty="0"/>
          </a:p>
          <a:p>
            <a:pPr algn="just">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a:p>
            <a:pPr lvl="1">
              <a:buNone/>
            </a:pPr>
            <a:endParaRPr lang="en-US" dirty="0"/>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6/8/2023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4</a:t>
            </a:fld>
            <a:endParaRPr lang="en-US" dirty="0"/>
          </a:p>
        </p:txBody>
      </p:sp>
      <p:sp>
        <p:nvSpPr>
          <p:cNvPr id="7" name="Footer Placeholder 6"/>
          <p:cNvSpPr>
            <a:spLocks noGrp="1"/>
          </p:cNvSpPr>
          <p:nvPr>
            <p:ph type="ftr" sz="quarter" idx="11"/>
          </p:nvPr>
        </p:nvSpPr>
        <p:spPr/>
        <p:txBody>
          <a:bodyPr/>
          <a:lstStyle/>
          <a:p>
            <a:r>
              <a:rPr lang="en-US" dirty="0"/>
              <a:t>VIT Vellore</a:t>
            </a:r>
          </a:p>
        </p:txBody>
      </p:sp>
      <p:sp>
        <p:nvSpPr>
          <p:cNvPr id="8" name="Content Placeholder 2">
            <a:extLst>
              <a:ext uri="{FF2B5EF4-FFF2-40B4-BE49-F238E27FC236}">
                <a16:creationId xmlns:a16="http://schemas.microsoft.com/office/drawing/2014/main" id="{6F54C7CC-A9D2-4E38-BDE5-DAD28452DC5E}"/>
              </a:ext>
            </a:extLst>
          </p:cNvPr>
          <p:cNvSpPr txBox="1">
            <a:spLocks/>
          </p:cNvSpPr>
          <p:nvPr/>
        </p:nvSpPr>
        <p:spPr>
          <a:xfrm>
            <a:off x="228600" y="1449387"/>
            <a:ext cx="86868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dirty="0"/>
              <a:t>Astronomy is the study of everything beyond the Earth's atmosphere in the universe. </a:t>
            </a:r>
          </a:p>
          <a:p>
            <a:pPr algn="just"/>
            <a:r>
              <a:rPr lang="en-US" sz="2400" dirty="0"/>
              <a:t>Using stellar classification, astronomers categorize stars based on their spectral characteristics. Spectral characteristics enable astronomers to extract additional information about stars, including their elements, temperatures, densities, and magnetic fields.</a:t>
            </a:r>
          </a:p>
          <a:p>
            <a:pPr algn="just"/>
            <a:r>
              <a:rPr lang="en-US" sz="2400" dirty="0"/>
              <a:t>The galaxies, quasars, and stars classification scheme are one of the most fundamental in astronomy. The objective of this project is to classify stars, galaxies, and quasars (luminous supermassive black holes) according to their spectral properties.</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5785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LITERATURE  SURVEY</a:t>
            </a:r>
          </a:p>
        </p:txBody>
      </p:sp>
      <p:sp>
        <p:nvSpPr>
          <p:cNvPr id="3" name="Content Placeholder 2"/>
          <p:cNvSpPr>
            <a:spLocks noGrp="1"/>
          </p:cNvSpPr>
          <p:nvPr>
            <p:ph idx="1"/>
          </p:nvPr>
        </p:nvSpPr>
        <p:spPr/>
        <p:txBody>
          <a:bodyPr>
            <a:normAutofit/>
          </a:bodyPr>
          <a:lstStyle/>
          <a:p>
            <a:pPr>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a:p>
            <a:pPr lvl="1">
              <a:buNone/>
            </a:pPr>
            <a:endParaRPr lang="en-US" dirty="0">
              <a:hlinkClick r:id="rId3" action="ppaction://hlinkfile"/>
            </a:endParaRPr>
          </a:p>
          <a:p>
            <a:pPr lvl="1">
              <a:buNone/>
            </a:pPr>
            <a:endParaRPr lang="en-US" dirty="0">
              <a:hlinkClick r:id="rId3" action="ppaction://hlinkfile"/>
            </a:endParaRPr>
          </a:p>
          <a:p>
            <a:pPr lvl="1">
              <a:buNone/>
            </a:pPr>
            <a:endParaRPr lang="en-US" dirty="0"/>
          </a:p>
        </p:txBody>
      </p:sp>
      <p:sp>
        <p:nvSpPr>
          <p:cNvPr id="4" name="Flowchart: Alternate Process 3"/>
          <p:cNvSpPr/>
          <p:nvPr/>
        </p:nvSpPr>
        <p:spPr>
          <a:xfrm>
            <a:off x="533400" y="381000"/>
            <a:ext cx="8077200" cy="9906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1F4FFEAE-7429-4061-B2E4-85D03552B97F}" type="datetime1">
              <a:rPr lang="en-US" smtClean="0"/>
              <a:pPr/>
              <a:t>6/8/2023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5</a:t>
            </a:fld>
            <a:endParaRPr lang="en-US" dirty="0"/>
          </a:p>
        </p:txBody>
      </p:sp>
      <p:sp>
        <p:nvSpPr>
          <p:cNvPr id="7" name="Footer Placeholder 6"/>
          <p:cNvSpPr>
            <a:spLocks noGrp="1"/>
          </p:cNvSpPr>
          <p:nvPr>
            <p:ph type="ftr" sz="quarter" idx="11"/>
          </p:nvPr>
        </p:nvSpPr>
        <p:spPr/>
        <p:txBody>
          <a:bodyPr/>
          <a:lstStyle/>
          <a:p>
            <a:r>
              <a:rPr lang="en-US" dirty="0"/>
              <a:t>VIT Vellore</a:t>
            </a:r>
          </a:p>
        </p:txBody>
      </p:sp>
      <p:sp>
        <p:nvSpPr>
          <p:cNvPr id="8" name="TextBox 7"/>
          <p:cNvSpPr txBox="1"/>
          <p:nvPr/>
        </p:nvSpPr>
        <p:spPr>
          <a:xfrm>
            <a:off x="990600" y="1752600"/>
            <a:ext cx="6781800" cy="2031325"/>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09179692"/>
              </p:ext>
            </p:extLst>
          </p:nvPr>
        </p:nvGraphicFramePr>
        <p:xfrm>
          <a:off x="330609" y="1583659"/>
          <a:ext cx="8482782" cy="4815769"/>
        </p:xfrm>
        <a:graphic>
          <a:graphicData uri="http://schemas.openxmlformats.org/drawingml/2006/table">
            <a:tbl>
              <a:tblPr firstRow="1" firstCol="1" bandRow="1">
                <a:tableStyleId>{5940675A-B579-460E-94D1-54222C63F5DA}</a:tableStyleId>
              </a:tblPr>
              <a:tblGrid>
                <a:gridCol w="2159579">
                  <a:extLst>
                    <a:ext uri="{9D8B030D-6E8A-4147-A177-3AD203B41FA5}">
                      <a16:colId xmlns:a16="http://schemas.microsoft.com/office/drawing/2014/main" val="20000"/>
                    </a:ext>
                  </a:extLst>
                </a:gridCol>
                <a:gridCol w="2081813">
                  <a:extLst>
                    <a:ext uri="{9D8B030D-6E8A-4147-A177-3AD203B41FA5}">
                      <a16:colId xmlns:a16="http://schemas.microsoft.com/office/drawing/2014/main" val="20001"/>
                    </a:ext>
                  </a:extLst>
                </a:gridCol>
                <a:gridCol w="1828799">
                  <a:extLst>
                    <a:ext uri="{9D8B030D-6E8A-4147-A177-3AD203B41FA5}">
                      <a16:colId xmlns:a16="http://schemas.microsoft.com/office/drawing/2014/main" val="20002"/>
                    </a:ext>
                  </a:extLst>
                </a:gridCol>
                <a:gridCol w="2412591">
                  <a:extLst>
                    <a:ext uri="{9D8B030D-6E8A-4147-A177-3AD203B41FA5}">
                      <a16:colId xmlns:a16="http://schemas.microsoft.com/office/drawing/2014/main" val="20003"/>
                    </a:ext>
                  </a:extLst>
                </a:gridCol>
              </a:tblGrid>
              <a:tr h="261290">
                <a:tc>
                  <a:txBody>
                    <a:bodyPr/>
                    <a:lstStyle/>
                    <a:p>
                      <a:pPr algn="ctr">
                        <a:lnSpc>
                          <a:spcPct val="150000"/>
                        </a:lnSpc>
                        <a:spcAft>
                          <a:spcPts val="0"/>
                        </a:spcAft>
                      </a:pPr>
                      <a:r>
                        <a:rPr lang="en-US" sz="1400" b="1" dirty="0">
                          <a:effectLst/>
                          <a:latin typeface="Times New Roman" pitchFamily="18" charset="0"/>
                          <a:cs typeface="Times New Roman" pitchFamily="18" charset="0"/>
                        </a:rPr>
                        <a:t>Author</a:t>
                      </a:r>
                      <a:endParaRPr lang="en-IN" sz="1400" b="1" dirty="0">
                        <a:effectLst/>
                        <a:latin typeface="Times New Roman" pitchFamily="18" charset="0"/>
                        <a:cs typeface="Times New Roman" pitchFamily="18" charset="0"/>
                      </a:endParaRPr>
                    </a:p>
                  </a:txBody>
                  <a:tcPr marL="68580" marR="68580" marT="0" marB="0"/>
                </a:tc>
                <a:tc>
                  <a:txBody>
                    <a:bodyPr/>
                    <a:lstStyle/>
                    <a:p>
                      <a:pPr algn="ctr">
                        <a:lnSpc>
                          <a:spcPct val="150000"/>
                        </a:lnSpc>
                        <a:spcAft>
                          <a:spcPts val="0"/>
                        </a:spcAft>
                      </a:pPr>
                      <a:r>
                        <a:rPr lang="en-IN" sz="1400" b="1" dirty="0">
                          <a:effectLst/>
                          <a:latin typeface="Times New Roman" pitchFamily="18" charset="0"/>
                          <a:ea typeface="Times New Roman" panose="02020603050405020304" pitchFamily="18" charset="0"/>
                          <a:cs typeface="Times New Roman" pitchFamily="18" charset="0"/>
                        </a:rPr>
                        <a:t>Adopted</a:t>
                      </a:r>
                      <a:r>
                        <a:rPr lang="en-IN" sz="1400" b="1" baseline="0" dirty="0">
                          <a:effectLst/>
                          <a:latin typeface="Times New Roman" pitchFamily="18" charset="0"/>
                          <a:ea typeface="Times New Roman" panose="02020603050405020304" pitchFamily="18" charset="0"/>
                          <a:cs typeface="Times New Roman" pitchFamily="18" charset="0"/>
                        </a:rPr>
                        <a:t> Scheme</a:t>
                      </a:r>
                      <a:endParaRPr lang="en-IN" sz="1400" b="1"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ctr">
                        <a:lnSpc>
                          <a:spcPct val="150000"/>
                        </a:lnSpc>
                        <a:spcAft>
                          <a:spcPts val="0"/>
                        </a:spcAft>
                      </a:pPr>
                      <a:r>
                        <a:rPr lang="en-US" sz="1400" b="1" dirty="0">
                          <a:effectLst/>
                          <a:latin typeface="Times New Roman" pitchFamily="18" charset="0"/>
                          <a:cs typeface="Times New Roman" pitchFamily="18" charset="0"/>
                        </a:rPr>
                        <a:t>Features</a:t>
                      </a:r>
                      <a:endParaRPr lang="en-IN" sz="1400" b="1"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ctr">
                        <a:lnSpc>
                          <a:spcPct val="150000"/>
                        </a:lnSpc>
                        <a:spcAft>
                          <a:spcPts val="0"/>
                        </a:spcAft>
                      </a:pPr>
                      <a:r>
                        <a:rPr lang="en-US" sz="1400" b="1" dirty="0">
                          <a:effectLst/>
                          <a:latin typeface="Times New Roman" pitchFamily="18" charset="0"/>
                          <a:cs typeface="Times New Roman" pitchFamily="18" charset="0"/>
                        </a:rPr>
                        <a:t>Challenges</a:t>
                      </a:r>
                      <a:endParaRPr lang="en-IN" sz="1400" b="1" dirty="0">
                        <a:effectLst/>
                        <a:latin typeface="Times New Roman" pitchFamily="18" charset="0"/>
                        <a:ea typeface="Times New Roman" panose="02020603050405020304" pitchFamily="18" charset="0"/>
                        <a:cs typeface="Times New Roman" pitchFamily="18" charset="0"/>
                      </a:endParaRPr>
                    </a:p>
                  </a:txBody>
                  <a:tcPr marL="68580" marR="68580" marT="0" marB="0"/>
                </a:tc>
                <a:extLst>
                  <a:ext uri="{0D108BD9-81ED-4DB2-BD59-A6C34878D82A}">
                    <a16:rowId xmlns:a16="http://schemas.microsoft.com/office/drawing/2014/main" val="10000"/>
                  </a:ext>
                </a:extLst>
              </a:tr>
              <a:tr h="1448489">
                <a:tc>
                  <a:txBody>
                    <a:bodyPr/>
                    <a:lstStyle/>
                    <a:p>
                      <a:pPr algn="just">
                        <a:lnSpc>
                          <a:spcPct val="150000"/>
                        </a:lnSpc>
                        <a:spcAft>
                          <a:spcPts val="0"/>
                        </a:spcAft>
                      </a:pPr>
                      <a:r>
                        <a:rPr lang="en-US" sz="1400" i="0" dirty="0" err="1">
                          <a:effectLst/>
                          <a:latin typeface="Times New Roman" pitchFamily="18" charset="0"/>
                          <a:cs typeface="Times New Roman" pitchFamily="18" charset="0"/>
                        </a:rPr>
                        <a:t>Zhuliang</a:t>
                      </a:r>
                      <a:r>
                        <a:rPr lang="en-US" sz="1400" i="0" dirty="0">
                          <a:effectLst/>
                          <a:latin typeface="Times New Roman" pitchFamily="18" charset="0"/>
                          <a:cs typeface="Times New Roman" pitchFamily="18" charset="0"/>
                        </a:rPr>
                        <a:t> </a:t>
                      </a:r>
                      <a:r>
                        <a:rPr lang="en-US" sz="1400" i="0" dirty="0" err="1">
                          <a:effectLst/>
                          <a:latin typeface="Times New Roman" pitchFamily="18" charset="0"/>
                          <a:cs typeface="Times New Roman" pitchFamily="18" charset="0"/>
                        </a:rPr>
                        <a:t>Qipaper</a:t>
                      </a:r>
                      <a:endParaRPr lang="en-IN" sz="14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l">
                        <a:lnSpc>
                          <a:spcPct val="115000"/>
                        </a:lnSpc>
                        <a:spcAft>
                          <a:spcPts val="0"/>
                        </a:spcAft>
                      </a:pPr>
                      <a:r>
                        <a:rPr lang="en-US" sz="1400" dirty="0">
                          <a:effectLst/>
                          <a:latin typeface="Times New Roman" pitchFamily="18" charset="0"/>
                          <a:ea typeface="Times New Roman" panose="02020603050405020304" pitchFamily="18" charset="0"/>
                          <a:cs typeface="Times New Roman" pitchFamily="18" charset="0"/>
                        </a:rPr>
                        <a:t>including artificial neural networks, support vector machines, decision trees, and random forests</a:t>
                      </a:r>
                      <a:endParaRPr lang="en-IN" sz="14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marL="285750" lvl="0" indent="-285750" algn="just">
                        <a:lnSpc>
                          <a:spcPct val="150000"/>
                        </a:lnSpc>
                        <a:spcAft>
                          <a:spcPts val="0"/>
                        </a:spcAft>
                        <a:buFont typeface="Wingdings" panose="05000000000000000000" pitchFamily="2" charset="2"/>
                        <a:buChar char="v"/>
                      </a:pPr>
                      <a:r>
                        <a:rPr lang="en-IN" sz="1400" dirty="0">
                          <a:effectLst/>
                          <a:latin typeface="Times New Roman" pitchFamily="18" charset="0"/>
                          <a:cs typeface="Times New Roman" pitchFamily="18" charset="0"/>
                        </a:rPr>
                        <a:t>High accuracy</a:t>
                      </a: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US" sz="1400" dirty="0">
                          <a:effectLst/>
                          <a:latin typeface="Times New Roman" pitchFamily="18" charset="0"/>
                          <a:cs typeface="Times New Roman" pitchFamily="18" charset="0"/>
                        </a:rPr>
                        <a:t>need for large and diverse datasets</a:t>
                      </a:r>
                      <a:endParaRPr lang="en-GB" sz="1400" dirty="0">
                        <a:effectLst/>
                        <a:latin typeface="Times New Roman" pitchFamily="18" charset="0"/>
                        <a:cs typeface="Times New Roman" pitchFamily="18" charset="0"/>
                      </a:endParaRPr>
                    </a:p>
                  </a:txBody>
                  <a:tcPr marL="68580" marR="68580" marT="0" marB="0"/>
                </a:tc>
                <a:extLst>
                  <a:ext uri="{0D108BD9-81ED-4DB2-BD59-A6C34878D82A}">
                    <a16:rowId xmlns:a16="http://schemas.microsoft.com/office/drawing/2014/main" val="10001"/>
                  </a:ext>
                </a:extLst>
              </a:tr>
              <a:tr h="854889">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IN" sz="1400" dirty="0" err="1">
                          <a:effectLst/>
                          <a:latin typeface="Times New Roman" pitchFamily="18" charset="0"/>
                          <a:ea typeface="Times New Roman" panose="02020603050405020304" pitchFamily="18" charset="0"/>
                          <a:cs typeface="Times New Roman" pitchFamily="18" charset="0"/>
                        </a:rPr>
                        <a:t>Jishant</a:t>
                      </a:r>
                      <a:r>
                        <a:rPr lang="en-IN" sz="1400" dirty="0">
                          <a:effectLst/>
                          <a:latin typeface="Times New Roman" pitchFamily="18" charset="0"/>
                          <a:ea typeface="Times New Roman" panose="02020603050405020304" pitchFamily="18" charset="0"/>
                          <a:cs typeface="Times New Roman" pitchFamily="18" charset="0"/>
                        </a:rPr>
                        <a:t> Talwar et al</a:t>
                      </a:r>
                    </a:p>
                  </a:txBody>
                  <a:tcPr marL="68580" marR="68580" marT="0" marB="0"/>
                </a:tc>
                <a:tc>
                  <a:txBody>
                    <a:bodyPr/>
                    <a:lstStyle/>
                    <a:p>
                      <a:pPr algn="just">
                        <a:lnSpc>
                          <a:spcPct val="150000"/>
                        </a:lnSpc>
                        <a:spcAft>
                          <a:spcPts val="0"/>
                        </a:spcAft>
                      </a:pPr>
                      <a:r>
                        <a:rPr lang="en-US" sz="1400" dirty="0">
                          <a:effectLst/>
                          <a:latin typeface="Times New Roman" pitchFamily="18" charset="0"/>
                          <a:ea typeface="Times New Roman" panose="02020603050405020304" pitchFamily="18" charset="0"/>
                          <a:cs typeface="Times New Roman" pitchFamily="18" charset="0"/>
                        </a:rPr>
                        <a:t>support vector machines, decision trees, and random forests</a:t>
                      </a:r>
                      <a:endParaRPr lang="en-IN" sz="14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US" sz="1400" dirty="0">
                          <a:effectLst/>
                          <a:latin typeface="Times New Roman" pitchFamily="18" charset="0"/>
                          <a:cs typeface="Times New Roman" pitchFamily="18" charset="0"/>
                        </a:rPr>
                        <a:t>High accuracy</a:t>
                      </a:r>
                      <a:endParaRPr lang="en-IN" sz="1400" dirty="0">
                        <a:effectLst/>
                        <a:latin typeface="Times New Roman" pitchFamily="18" charset="0"/>
                        <a:ea typeface="Calibri" panose="020F0502020204030204" pitchFamily="34" charset="0"/>
                        <a:cs typeface="Times New Roman" pitchFamily="18" charset="0"/>
                      </a:endParaRPr>
                    </a:p>
                    <a:p>
                      <a:pPr marL="342900" lvl="0" indent="-342900" algn="just">
                        <a:lnSpc>
                          <a:spcPct val="150000"/>
                        </a:lnSpc>
                        <a:spcAft>
                          <a:spcPts val="0"/>
                        </a:spcAft>
                        <a:buFont typeface="Wingdings" panose="05000000000000000000" pitchFamily="2" charset="2"/>
                        <a:buChar char=""/>
                      </a:pPr>
                      <a:endParaRPr lang="en-IN" sz="1400" dirty="0">
                        <a:effectLst/>
                        <a:latin typeface="Times New Roman" pitchFamily="18" charset="0"/>
                        <a:ea typeface="Calibri" panose="020F0502020204030204" pitchFamily="34" charset="0"/>
                        <a:cs typeface="Times New Roman" pitchFamily="18" charset="0"/>
                      </a:endParaRP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US" sz="1400" dirty="0">
                          <a:effectLst/>
                          <a:latin typeface="Times New Roman" pitchFamily="18" charset="0"/>
                          <a:ea typeface="Calibri" panose="020F0502020204030204" pitchFamily="34" charset="0"/>
                          <a:cs typeface="Times New Roman" pitchFamily="18" charset="0"/>
                        </a:rPr>
                        <a:t>need for large and diverse datasets</a:t>
                      </a:r>
                    </a:p>
                    <a:p>
                      <a:pPr marL="342900" lvl="0" indent="-342900" algn="just">
                        <a:lnSpc>
                          <a:spcPct val="150000"/>
                        </a:lnSpc>
                        <a:spcAft>
                          <a:spcPts val="0"/>
                        </a:spcAft>
                        <a:buFont typeface="Wingdings" panose="05000000000000000000" pitchFamily="2" charset="2"/>
                        <a:buChar char=""/>
                      </a:pPr>
                      <a:r>
                        <a:rPr lang="en-US" sz="1400" dirty="0">
                          <a:effectLst/>
                          <a:latin typeface="Times New Roman" pitchFamily="18" charset="0"/>
                          <a:ea typeface="Calibri" panose="020F0502020204030204" pitchFamily="34" charset="0"/>
                          <a:cs typeface="Times New Roman" pitchFamily="18" charset="0"/>
                        </a:rPr>
                        <a:t>Imbalanced dataset</a:t>
                      </a:r>
                      <a:endParaRPr lang="en-IN" sz="140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10002"/>
                  </a:ext>
                </a:extLst>
              </a:tr>
              <a:tr h="643583">
                <a:tc>
                  <a:txBody>
                    <a:bodyPr/>
                    <a:lstStyle/>
                    <a:p>
                      <a:pPr algn="just">
                        <a:lnSpc>
                          <a:spcPct val="150000"/>
                        </a:lnSpc>
                        <a:spcAft>
                          <a:spcPts val="0"/>
                        </a:spcAft>
                      </a:pPr>
                      <a:r>
                        <a:rPr lang="fi-FI" sz="1400" dirty="0">
                          <a:effectLst/>
                          <a:latin typeface="Times New Roman" pitchFamily="18" charset="0"/>
                          <a:ea typeface="Times New Roman" panose="02020603050405020304" pitchFamily="18" charset="0"/>
                          <a:cs typeface="Times New Roman" pitchFamily="18" charset="0"/>
                        </a:rPr>
                        <a:t>S. Saha et al</a:t>
                      </a:r>
                      <a:endParaRPr lang="en-IN" sz="14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just">
                        <a:lnSpc>
                          <a:spcPct val="150000"/>
                        </a:lnSpc>
                        <a:spcAft>
                          <a:spcPts val="0"/>
                        </a:spcAft>
                      </a:pPr>
                      <a:r>
                        <a:rPr lang="en-US" sz="1400" dirty="0">
                          <a:effectLst/>
                          <a:latin typeface="Times New Roman" pitchFamily="18" charset="0"/>
                          <a:ea typeface="Times New Roman" panose="02020603050405020304" pitchFamily="18" charset="0"/>
                          <a:cs typeface="Times New Roman" pitchFamily="18" charset="0"/>
                        </a:rPr>
                        <a:t>fuzzy clustering and self-organizing map-based approach </a:t>
                      </a:r>
                      <a:endParaRPr lang="en-IN" sz="14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IN" sz="1400" dirty="0">
                          <a:effectLst/>
                          <a:latin typeface="Times New Roman" pitchFamily="18" charset="0"/>
                          <a:ea typeface="Calibri" panose="020F0502020204030204" pitchFamily="34" charset="0"/>
                          <a:cs typeface="Times New Roman" pitchFamily="18" charset="0"/>
                        </a:rPr>
                        <a:t>Reduced error</a:t>
                      </a: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US" sz="1400" dirty="0">
                          <a:effectLst/>
                          <a:latin typeface="Times New Roman" pitchFamily="18" charset="0"/>
                          <a:ea typeface="Calibri" panose="020F0502020204030204" pitchFamily="34" charset="0"/>
                          <a:cs typeface="Times New Roman" pitchFamily="18" charset="0"/>
                        </a:rPr>
                        <a:t>the need to choose appropriate parameters </a:t>
                      </a:r>
                    </a:p>
                  </a:txBody>
                  <a:tcPr marL="68580" marR="68580" marT="0" marB="0"/>
                </a:tc>
                <a:extLst>
                  <a:ext uri="{0D108BD9-81ED-4DB2-BD59-A6C34878D82A}">
                    <a16:rowId xmlns:a16="http://schemas.microsoft.com/office/drawing/2014/main" val="10003"/>
                  </a:ext>
                </a:extLst>
              </a:tr>
              <a:tr h="1151689">
                <a:tc>
                  <a:txBody>
                    <a:bodyPr/>
                    <a:lstStyle/>
                    <a:p>
                      <a:pPr algn="just">
                        <a:lnSpc>
                          <a:spcPct val="150000"/>
                        </a:lnSpc>
                        <a:spcAft>
                          <a:spcPts val="0"/>
                        </a:spcAft>
                      </a:pPr>
                      <a:r>
                        <a:rPr lang="en-IN" sz="1400" dirty="0">
                          <a:effectLst/>
                          <a:latin typeface="Times New Roman" pitchFamily="18" charset="0"/>
                          <a:ea typeface="Times New Roman" panose="02020603050405020304" pitchFamily="18" charset="0"/>
                          <a:cs typeface="Times New Roman" pitchFamily="18" charset="0"/>
                        </a:rPr>
                        <a:t>Xiang-Ru Li et al </a:t>
                      </a:r>
                    </a:p>
                  </a:txBody>
                  <a:tcPr marL="68580" marR="68580" marT="0" marB="0"/>
                </a:tc>
                <a:tc>
                  <a:txBody>
                    <a:bodyPr/>
                    <a:lstStyle/>
                    <a:p>
                      <a:pPr algn="just">
                        <a:lnSpc>
                          <a:spcPct val="150000"/>
                        </a:lnSpc>
                        <a:spcAft>
                          <a:spcPts val="0"/>
                        </a:spcAft>
                      </a:pPr>
                      <a:r>
                        <a:rPr lang="en-IN" sz="1400" dirty="0">
                          <a:effectLst/>
                          <a:latin typeface="Times New Roman" pitchFamily="18" charset="0"/>
                          <a:ea typeface="Times New Roman" panose="02020603050405020304" pitchFamily="18" charset="0"/>
                          <a:cs typeface="Times New Roman" pitchFamily="18" charset="0"/>
                        </a:rPr>
                        <a:t>random forest algorithm.</a:t>
                      </a: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IN" sz="1400" dirty="0">
                          <a:effectLst/>
                          <a:latin typeface="Times New Roman" pitchFamily="18" charset="0"/>
                          <a:ea typeface="Calibri" panose="020F0502020204030204" pitchFamily="34" charset="0"/>
                          <a:cs typeface="Times New Roman" pitchFamily="18" charset="0"/>
                        </a:rPr>
                        <a:t>High accuracy</a:t>
                      </a: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US" sz="1400" dirty="0">
                          <a:effectLst/>
                          <a:latin typeface="Times New Roman" pitchFamily="18" charset="0"/>
                          <a:ea typeface="Calibri" panose="020F0502020204030204" pitchFamily="34" charset="0"/>
                          <a:cs typeface="Times New Roman" pitchFamily="18" charset="0"/>
                        </a:rPr>
                        <a:t>need for large and diverse datasets</a:t>
                      </a:r>
                    </a:p>
                    <a:p>
                      <a:pPr marL="342900" lvl="0" indent="-342900" algn="just">
                        <a:lnSpc>
                          <a:spcPct val="150000"/>
                        </a:lnSpc>
                        <a:spcAft>
                          <a:spcPts val="0"/>
                        </a:spcAft>
                        <a:buFont typeface="Wingdings" panose="05000000000000000000" pitchFamily="2" charset="2"/>
                        <a:buChar char=""/>
                      </a:pPr>
                      <a:r>
                        <a:rPr lang="en-US" sz="1400" dirty="0">
                          <a:effectLst/>
                          <a:latin typeface="Times New Roman" pitchFamily="18" charset="0"/>
                          <a:ea typeface="Calibri" panose="020F0502020204030204" pitchFamily="34" charset="0"/>
                          <a:cs typeface="Times New Roman" pitchFamily="18" charset="0"/>
                        </a:rPr>
                        <a:t>had to select appropriate hyperparameters </a:t>
                      </a:r>
                      <a:endParaRPr lang="en-IN" sz="140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70542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LITERATURE  SURVEY</a:t>
            </a:r>
          </a:p>
        </p:txBody>
      </p:sp>
      <p:sp>
        <p:nvSpPr>
          <p:cNvPr id="3" name="Content Placeholder 2"/>
          <p:cNvSpPr>
            <a:spLocks noGrp="1"/>
          </p:cNvSpPr>
          <p:nvPr>
            <p:ph idx="1"/>
          </p:nvPr>
        </p:nvSpPr>
        <p:spPr/>
        <p:txBody>
          <a:bodyPr>
            <a:normAutofit/>
          </a:bodyPr>
          <a:lstStyle/>
          <a:p>
            <a:pPr>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a:p>
            <a:pPr lvl="1">
              <a:buNone/>
            </a:pPr>
            <a:endParaRPr lang="en-US" dirty="0">
              <a:hlinkClick r:id="rId3" action="ppaction://hlinkfile"/>
            </a:endParaRPr>
          </a:p>
          <a:p>
            <a:pPr lvl="1">
              <a:buNone/>
            </a:pPr>
            <a:endParaRPr lang="en-US" dirty="0">
              <a:hlinkClick r:id="rId3" action="ppaction://hlinkfile"/>
            </a:endParaRPr>
          </a:p>
          <a:p>
            <a:pPr lvl="1">
              <a:buNone/>
            </a:pPr>
            <a:endParaRPr lang="en-US" dirty="0"/>
          </a:p>
        </p:txBody>
      </p:sp>
      <p:sp>
        <p:nvSpPr>
          <p:cNvPr id="4" name="Flowchart: Alternate Process 3"/>
          <p:cNvSpPr/>
          <p:nvPr/>
        </p:nvSpPr>
        <p:spPr>
          <a:xfrm>
            <a:off x="533400" y="381000"/>
            <a:ext cx="8077200" cy="9906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1F4FFEAE-7429-4061-B2E4-85D03552B97F}" type="datetime1">
              <a:rPr lang="en-US" smtClean="0"/>
              <a:pPr/>
              <a:t>6/8/2023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6</a:t>
            </a:fld>
            <a:endParaRPr lang="en-US" dirty="0"/>
          </a:p>
        </p:txBody>
      </p:sp>
      <p:sp>
        <p:nvSpPr>
          <p:cNvPr id="7" name="Footer Placeholder 6"/>
          <p:cNvSpPr>
            <a:spLocks noGrp="1"/>
          </p:cNvSpPr>
          <p:nvPr>
            <p:ph type="ftr" sz="quarter" idx="11"/>
          </p:nvPr>
        </p:nvSpPr>
        <p:spPr/>
        <p:txBody>
          <a:bodyPr/>
          <a:lstStyle/>
          <a:p>
            <a:r>
              <a:rPr lang="en-US" dirty="0"/>
              <a:t>VIT Vellore</a:t>
            </a:r>
          </a:p>
        </p:txBody>
      </p:sp>
      <p:sp>
        <p:nvSpPr>
          <p:cNvPr id="8" name="TextBox 7"/>
          <p:cNvSpPr txBox="1"/>
          <p:nvPr/>
        </p:nvSpPr>
        <p:spPr>
          <a:xfrm>
            <a:off x="990600" y="1752600"/>
            <a:ext cx="6781800" cy="2031325"/>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222031067"/>
              </p:ext>
            </p:extLst>
          </p:nvPr>
        </p:nvGraphicFramePr>
        <p:xfrm>
          <a:off x="432619" y="1466800"/>
          <a:ext cx="8177980" cy="1843660"/>
        </p:xfrm>
        <a:graphic>
          <a:graphicData uri="http://schemas.openxmlformats.org/drawingml/2006/table">
            <a:tbl>
              <a:tblPr firstRow="1" firstCol="1" bandRow="1">
                <a:tableStyleId>{5940675A-B579-460E-94D1-54222C63F5DA}</a:tableStyleId>
              </a:tblPr>
              <a:tblGrid>
                <a:gridCol w="2081981">
                  <a:extLst>
                    <a:ext uri="{9D8B030D-6E8A-4147-A177-3AD203B41FA5}">
                      <a16:colId xmlns:a16="http://schemas.microsoft.com/office/drawing/2014/main" val="20000"/>
                    </a:ext>
                  </a:extLst>
                </a:gridCol>
                <a:gridCol w="2007009">
                  <a:extLst>
                    <a:ext uri="{9D8B030D-6E8A-4147-A177-3AD203B41FA5}">
                      <a16:colId xmlns:a16="http://schemas.microsoft.com/office/drawing/2014/main" val="20001"/>
                    </a:ext>
                  </a:extLst>
                </a:gridCol>
                <a:gridCol w="2044495">
                  <a:extLst>
                    <a:ext uri="{9D8B030D-6E8A-4147-A177-3AD203B41FA5}">
                      <a16:colId xmlns:a16="http://schemas.microsoft.com/office/drawing/2014/main" val="20002"/>
                    </a:ext>
                  </a:extLst>
                </a:gridCol>
                <a:gridCol w="2044495">
                  <a:extLst>
                    <a:ext uri="{9D8B030D-6E8A-4147-A177-3AD203B41FA5}">
                      <a16:colId xmlns:a16="http://schemas.microsoft.com/office/drawing/2014/main" val="20003"/>
                    </a:ext>
                  </a:extLst>
                </a:gridCol>
              </a:tblGrid>
              <a:tr h="264254">
                <a:tc>
                  <a:txBody>
                    <a:bodyPr/>
                    <a:lstStyle/>
                    <a:p>
                      <a:pPr algn="ctr">
                        <a:lnSpc>
                          <a:spcPct val="150000"/>
                        </a:lnSpc>
                        <a:spcAft>
                          <a:spcPts val="0"/>
                        </a:spcAft>
                      </a:pPr>
                      <a:r>
                        <a:rPr lang="en-US" sz="1400" b="1" dirty="0">
                          <a:effectLst/>
                          <a:latin typeface="Times New Roman" pitchFamily="18" charset="0"/>
                          <a:cs typeface="Times New Roman" pitchFamily="18" charset="0"/>
                        </a:rPr>
                        <a:t>Author</a:t>
                      </a:r>
                      <a:r>
                        <a:rPr lang="en-US" sz="1400" b="1" baseline="0" dirty="0">
                          <a:effectLst/>
                          <a:latin typeface="Times New Roman" pitchFamily="18" charset="0"/>
                          <a:cs typeface="Times New Roman" pitchFamily="18" charset="0"/>
                        </a:rPr>
                        <a:t> &amp; Year</a:t>
                      </a:r>
                      <a:endParaRPr lang="en-IN" sz="1400" b="1" dirty="0">
                        <a:effectLst/>
                        <a:latin typeface="Times New Roman" pitchFamily="18" charset="0"/>
                        <a:cs typeface="Times New Roman" pitchFamily="18" charset="0"/>
                      </a:endParaRPr>
                    </a:p>
                  </a:txBody>
                  <a:tcPr marL="68580" marR="68580" marT="0" marB="0"/>
                </a:tc>
                <a:tc>
                  <a:txBody>
                    <a:bodyPr/>
                    <a:lstStyle/>
                    <a:p>
                      <a:pPr algn="ctr">
                        <a:lnSpc>
                          <a:spcPct val="150000"/>
                        </a:lnSpc>
                        <a:spcAft>
                          <a:spcPts val="0"/>
                        </a:spcAft>
                      </a:pPr>
                      <a:r>
                        <a:rPr lang="en-IN" sz="1400" b="1">
                          <a:effectLst/>
                          <a:latin typeface="Times New Roman" pitchFamily="18" charset="0"/>
                          <a:ea typeface="Times New Roman" panose="02020603050405020304" pitchFamily="18" charset="0"/>
                          <a:cs typeface="Times New Roman" pitchFamily="18" charset="0"/>
                        </a:rPr>
                        <a:t>Adopted</a:t>
                      </a:r>
                      <a:r>
                        <a:rPr lang="en-IN" sz="1400" b="1" baseline="0">
                          <a:effectLst/>
                          <a:latin typeface="Times New Roman" pitchFamily="18" charset="0"/>
                          <a:ea typeface="Times New Roman" panose="02020603050405020304" pitchFamily="18" charset="0"/>
                          <a:cs typeface="Times New Roman" pitchFamily="18" charset="0"/>
                        </a:rPr>
                        <a:t> Scheme</a:t>
                      </a:r>
                      <a:endParaRPr lang="en-IN" sz="1400" b="1"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ctr">
                        <a:lnSpc>
                          <a:spcPct val="150000"/>
                        </a:lnSpc>
                        <a:spcAft>
                          <a:spcPts val="0"/>
                        </a:spcAft>
                      </a:pPr>
                      <a:r>
                        <a:rPr lang="en-US" sz="1400" b="1">
                          <a:effectLst/>
                          <a:latin typeface="Times New Roman" pitchFamily="18" charset="0"/>
                          <a:cs typeface="Times New Roman" pitchFamily="18" charset="0"/>
                        </a:rPr>
                        <a:t>Features</a:t>
                      </a:r>
                      <a:endParaRPr lang="en-IN" sz="1400" b="1"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ctr">
                        <a:lnSpc>
                          <a:spcPct val="150000"/>
                        </a:lnSpc>
                        <a:spcAft>
                          <a:spcPts val="0"/>
                        </a:spcAft>
                      </a:pPr>
                      <a:r>
                        <a:rPr lang="en-US" sz="1400" b="1">
                          <a:effectLst/>
                          <a:latin typeface="Times New Roman" pitchFamily="18" charset="0"/>
                          <a:cs typeface="Times New Roman" pitchFamily="18" charset="0"/>
                        </a:rPr>
                        <a:t>Challenges</a:t>
                      </a:r>
                      <a:endParaRPr lang="en-IN" sz="1400" b="1" dirty="0">
                        <a:effectLst/>
                        <a:latin typeface="Times New Roman" pitchFamily="18" charset="0"/>
                        <a:ea typeface="Times New Roman" panose="02020603050405020304" pitchFamily="18" charset="0"/>
                        <a:cs typeface="Times New Roman" pitchFamily="18" charset="0"/>
                      </a:endParaRPr>
                    </a:p>
                  </a:txBody>
                  <a:tcPr marL="68580" marR="68580" marT="0" marB="0"/>
                </a:tc>
                <a:extLst>
                  <a:ext uri="{0D108BD9-81ED-4DB2-BD59-A6C34878D82A}">
                    <a16:rowId xmlns:a16="http://schemas.microsoft.com/office/drawing/2014/main" val="10000"/>
                  </a:ext>
                </a:extLst>
              </a:tr>
              <a:tr h="864587">
                <a:tc>
                  <a:txBody>
                    <a:bodyPr/>
                    <a:lstStyle/>
                    <a:p>
                      <a:pPr algn="just">
                        <a:lnSpc>
                          <a:spcPct val="150000"/>
                        </a:lnSpc>
                        <a:spcAft>
                          <a:spcPts val="0"/>
                        </a:spcAft>
                      </a:pPr>
                      <a:r>
                        <a:rPr lang="da-DK" sz="1400">
                          <a:effectLst/>
                          <a:latin typeface="Times New Roman" pitchFamily="18" charset="0"/>
                          <a:ea typeface="Times New Roman" panose="02020603050405020304" pitchFamily="18" charset="0"/>
                          <a:cs typeface="Times New Roman" pitchFamily="18" charset="0"/>
                        </a:rPr>
                        <a:t>Harinder P. Singh et al</a:t>
                      </a:r>
                      <a:endParaRPr lang="en-IN" sz="14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algn="l">
                        <a:lnSpc>
                          <a:spcPct val="115000"/>
                        </a:lnSpc>
                        <a:spcAft>
                          <a:spcPts val="0"/>
                        </a:spcAft>
                      </a:pPr>
                      <a:r>
                        <a:rPr lang="en-US" sz="1400">
                          <a:effectLst/>
                          <a:latin typeface="Times New Roman" pitchFamily="18" charset="0"/>
                          <a:ea typeface="Times New Roman" panose="02020603050405020304" pitchFamily="18" charset="0"/>
                          <a:cs typeface="Times New Roman" pitchFamily="18" charset="0"/>
                        </a:rPr>
                        <a:t>principal component analysis (PCA) and artificial neural networks (ANNs).</a:t>
                      </a:r>
                      <a:endParaRPr lang="en-IN" sz="1400" dirty="0">
                        <a:effectLst/>
                        <a:latin typeface="Times New Roman" pitchFamily="18" charset="0"/>
                        <a:ea typeface="Times New Roman" panose="02020603050405020304" pitchFamily="18" charset="0"/>
                        <a:cs typeface="Times New Roman" pitchFamily="18" charset="0"/>
                      </a:endParaRPr>
                    </a:p>
                  </a:txBody>
                  <a:tcPr marL="68580" marR="68580" marT="0" marB="0"/>
                </a:tc>
                <a:tc>
                  <a:txBody>
                    <a:bodyPr/>
                    <a:lstStyle/>
                    <a:p>
                      <a:pPr marL="342900" lvl="0" indent="-342900" algn="just">
                        <a:lnSpc>
                          <a:spcPct val="150000"/>
                        </a:lnSpc>
                        <a:spcAft>
                          <a:spcPts val="0"/>
                        </a:spcAft>
                        <a:buFont typeface="Wingdings" panose="05000000000000000000" pitchFamily="2" charset="2"/>
                        <a:buChar char=""/>
                      </a:pPr>
                      <a:r>
                        <a:rPr lang="en-IN" sz="1400" dirty="0">
                          <a:effectLst/>
                          <a:latin typeface="Times New Roman" pitchFamily="18" charset="0"/>
                          <a:ea typeface="Calibri" panose="020F0502020204030204" pitchFamily="34" charset="0"/>
                          <a:cs typeface="Times New Roman" pitchFamily="18" charset="0"/>
                        </a:rPr>
                        <a:t>Reduced error</a:t>
                      </a:r>
                    </a:p>
                  </a:txBody>
                  <a:tcPr marL="68580" marR="68580" marT="0" marB="0"/>
                </a:tc>
                <a:tc>
                  <a:txBody>
                    <a:bodyPr/>
                    <a:lstStyle/>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1400" dirty="0">
                          <a:effectLst/>
                          <a:latin typeface="Times New Roman" pitchFamily="18" charset="0"/>
                          <a:ea typeface="Calibri" panose="020F0502020204030204" pitchFamily="34" charset="0"/>
                          <a:cs typeface="Times New Roman" pitchFamily="18" charset="0"/>
                        </a:rPr>
                        <a:t>potential loss of information when reducing the dimensionality of spectra using PCA.</a:t>
                      </a:r>
                      <a:endParaRPr lang="en-IN" sz="1400" dirty="0">
                        <a:effectLst/>
                        <a:latin typeface="Times New Roman" pitchFamily="18" charset="0"/>
                        <a:ea typeface="Calibri" panose="020F0502020204030204" pitchFamily="34" charset="0"/>
                        <a:cs typeface="Times New Roman" pitchFamily="18" charset="0"/>
                      </a:endParaRPr>
                    </a:p>
                  </a:txBody>
                  <a:tcPr marL="68580" marR="6858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PROBLEM STATEMENT</a:t>
            </a:r>
          </a:p>
        </p:txBody>
      </p:sp>
      <p:sp>
        <p:nvSpPr>
          <p:cNvPr id="3" name="Content Placeholder 2"/>
          <p:cNvSpPr>
            <a:spLocks noGrp="1"/>
          </p:cNvSpPr>
          <p:nvPr>
            <p:ph idx="1"/>
          </p:nvPr>
        </p:nvSpPr>
        <p:spPr>
          <a:xfrm>
            <a:off x="533400" y="1600200"/>
            <a:ext cx="8153400" cy="4525963"/>
          </a:xfrm>
        </p:spPr>
        <p:txBody>
          <a:bodyPr>
            <a:normAutofit/>
          </a:bodyPr>
          <a:lstStyle/>
          <a:p>
            <a:pPr>
              <a:buNone/>
            </a:pPr>
            <a:r>
              <a:rPr lang="en-US" sz="2800" dirty="0">
                <a:latin typeface="Times New Roman" pitchFamily="18" charset="0"/>
                <a:cs typeface="Times New Roman" pitchFamily="18" charset="0"/>
              </a:rPr>
              <a:t>According to the literature review, the following difficulties still persist.</a:t>
            </a:r>
          </a:p>
          <a:p>
            <a:pPr>
              <a:buNone/>
            </a:pPr>
            <a:r>
              <a:rPr lang="en-US" sz="2800" dirty="0">
                <a:latin typeface="Times New Roman" pitchFamily="18" charset="0"/>
                <a:cs typeface="Times New Roman" pitchFamily="18" charset="0"/>
              </a:rPr>
              <a:t>1. need for large and diverse datasets</a:t>
            </a:r>
            <a:endParaRPr lang="en-GB" sz="2800" dirty="0">
              <a:latin typeface="Times New Roman" pitchFamily="18" charset="0"/>
              <a:cs typeface="Times New Roman" pitchFamily="18" charset="0"/>
            </a:endParaRPr>
          </a:p>
          <a:p>
            <a:pPr>
              <a:buNone/>
            </a:pPr>
            <a:r>
              <a:rPr lang="en-US" sz="2800" dirty="0">
                <a:latin typeface="Times New Roman" pitchFamily="18" charset="0"/>
                <a:cs typeface="Times New Roman" pitchFamily="18" charset="0"/>
              </a:rPr>
              <a:t>2. Tuning Hyper Parameters for higher accuracy</a:t>
            </a:r>
          </a:p>
          <a:p>
            <a:pPr>
              <a:buNone/>
            </a:pPr>
            <a:endParaRPr lang="en-US" sz="2800" b="1" cap="small" dirty="0">
              <a:latin typeface="Times New Roman" pitchFamily="18" charset="0"/>
              <a:cs typeface="Times New Roman" pitchFamily="18" charset="0"/>
            </a:endParaRPr>
          </a:p>
          <a:p>
            <a:pPr lvl="1">
              <a:buNone/>
            </a:pPr>
            <a:endParaRPr lang="en-US" dirty="0"/>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6/8/2023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7</a:t>
            </a:fld>
            <a:endParaRPr lang="en-US" dirty="0"/>
          </a:p>
        </p:txBody>
      </p:sp>
      <p:sp>
        <p:nvSpPr>
          <p:cNvPr id="7" name="Footer Placeholder 6"/>
          <p:cNvSpPr>
            <a:spLocks noGrp="1"/>
          </p:cNvSpPr>
          <p:nvPr>
            <p:ph type="ftr" sz="quarter" idx="11"/>
          </p:nvPr>
        </p:nvSpPr>
        <p:spPr/>
        <p:txBody>
          <a:bodyPr/>
          <a:lstStyle/>
          <a:p>
            <a:r>
              <a:rPr lang="en-US" dirty="0"/>
              <a:t>VIT Vellore</a:t>
            </a:r>
          </a:p>
        </p:txBody>
      </p:sp>
    </p:spTree>
    <p:extLst>
      <p:ext uri="{BB962C8B-B14F-4D97-AF65-F5344CB8AC3E}">
        <p14:creationId xmlns:p14="http://schemas.microsoft.com/office/powerpoint/2010/main" val="4023195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Proposed System</a:t>
            </a:r>
          </a:p>
        </p:txBody>
      </p:sp>
      <p:sp>
        <p:nvSpPr>
          <p:cNvPr id="3" name="Content Placeholder 2"/>
          <p:cNvSpPr>
            <a:spLocks noGrp="1"/>
          </p:cNvSpPr>
          <p:nvPr>
            <p:ph idx="1"/>
          </p:nvPr>
        </p:nvSpPr>
        <p:spPr>
          <a:xfrm>
            <a:off x="685800" y="1798340"/>
            <a:ext cx="8229600" cy="4525963"/>
          </a:xfrm>
        </p:spPr>
        <p:txBody>
          <a:bodyPr>
            <a:normAutofit/>
          </a:bodyPr>
          <a:lstStyle/>
          <a:p>
            <a:pPr>
              <a:buNone/>
            </a:pPr>
            <a:endParaRPr lang="en-US" sz="28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a:p>
            <a:pPr lvl="1">
              <a:buNone/>
            </a:pPr>
            <a:endParaRPr lang="en-US" dirty="0"/>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6/8/2023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8</a:t>
            </a:fld>
            <a:endParaRPr lang="en-US" dirty="0"/>
          </a:p>
        </p:txBody>
      </p:sp>
      <p:sp>
        <p:nvSpPr>
          <p:cNvPr id="7" name="Footer Placeholder 6"/>
          <p:cNvSpPr>
            <a:spLocks noGrp="1"/>
          </p:cNvSpPr>
          <p:nvPr>
            <p:ph type="ftr" sz="quarter" idx="11"/>
          </p:nvPr>
        </p:nvSpPr>
        <p:spPr/>
        <p:txBody>
          <a:bodyPr/>
          <a:lstStyle/>
          <a:p>
            <a:r>
              <a:rPr lang="en-US" dirty="0"/>
              <a:t>VIT Vellore</a:t>
            </a:r>
          </a:p>
        </p:txBody>
      </p:sp>
      <p:pic>
        <p:nvPicPr>
          <p:cNvPr id="10" name="Picture 9">
            <a:extLst>
              <a:ext uri="{FF2B5EF4-FFF2-40B4-BE49-F238E27FC236}">
                <a16:creationId xmlns:a16="http://schemas.microsoft.com/office/drawing/2014/main" id="{2446A569-767A-44A4-A526-EEC5D78E9B9F}"/>
              </a:ext>
            </a:extLst>
          </p:cNvPr>
          <p:cNvPicPr/>
          <p:nvPr/>
        </p:nvPicPr>
        <p:blipFill>
          <a:blip r:embed="rId2"/>
          <a:stretch>
            <a:fillRect/>
          </a:stretch>
        </p:blipFill>
        <p:spPr>
          <a:xfrm>
            <a:off x="1143000" y="1325562"/>
            <a:ext cx="6858000" cy="4832350"/>
          </a:xfrm>
          <a:prstGeom prst="rect">
            <a:avLst/>
          </a:prstGeom>
        </p:spPr>
      </p:pic>
    </p:spTree>
    <p:extLst>
      <p:ext uri="{BB962C8B-B14F-4D97-AF65-F5344CB8AC3E}">
        <p14:creationId xmlns:p14="http://schemas.microsoft.com/office/powerpoint/2010/main" val="2257644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Dataset</a:t>
            </a:r>
          </a:p>
        </p:txBody>
      </p:sp>
      <p:sp>
        <p:nvSpPr>
          <p:cNvPr id="3" name="Content Placeholder 2"/>
          <p:cNvSpPr>
            <a:spLocks noGrp="1"/>
          </p:cNvSpPr>
          <p:nvPr>
            <p:ph idx="1"/>
          </p:nvPr>
        </p:nvSpPr>
        <p:spPr/>
        <p:txBody>
          <a:bodyPr>
            <a:normAutofit/>
          </a:bodyPr>
          <a:lstStyle/>
          <a:p>
            <a:pPr>
              <a:buNone/>
            </a:pPr>
            <a:endParaRPr lang="en-US" sz="28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a:p>
            <a:pPr>
              <a:buNone/>
            </a:pPr>
            <a:endParaRPr lang="en-US" sz="2800" b="1" cap="small" dirty="0">
              <a:latin typeface="Times New Roman" pitchFamily="18" charset="0"/>
              <a:cs typeface="Times New Roman" pitchFamily="18" charset="0"/>
            </a:endParaRPr>
          </a:p>
        </p:txBody>
      </p:sp>
      <p:sp>
        <p:nvSpPr>
          <p:cNvPr id="4" name="Flowchart: Alternate Process 3"/>
          <p:cNvSpPr/>
          <p:nvPr/>
        </p:nvSpPr>
        <p:spPr>
          <a:xfrm>
            <a:off x="533400" y="381000"/>
            <a:ext cx="8077200" cy="838200"/>
          </a:xfrm>
          <a:prstGeom prst="flowChartAlternateProcess">
            <a:avLst/>
          </a:prstGeom>
          <a:noFill/>
          <a:ln w="50800" cmpd="sng">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7FD8975F-C775-4AF6-99D6-E4A16664781F}" type="datetime1">
              <a:rPr lang="en-US" smtClean="0"/>
              <a:pPr/>
              <a:t>6/9/2023</a:t>
            </a:fld>
            <a:endParaRPr lang="en-US" dirty="0"/>
          </a:p>
        </p:txBody>
      </p:sp>
      <p:sp>
        <p:nvSpPr>
          <p:cNvPr id="6" name="Slide Number Placeholder 5"/>
          <p:cNvSpPr>
            <a:spLocks noGrp="1"/>
          </p:cNvSpPr>
          <p:nvPr>
            <p:ph type="sldNum" sz="quarter" idx="12"/>
          </p:nvPr>
        </p:nvSpPr>
        <p:spPr/>
        <p:txBody>
          <a:bodyPr/>
          <a:lstStyle/>
          <a:p>
            <a:fld id="{F0E1BE49-015A-4EC5-BD70-915B549BAA61}" type="slidenum">
              <a:rPr lang="en-US" smtClean="0"/>
              <a:pPr/>
              <a:t>9</a:t>
            </a:fld>
            <a:endParaRPr lang="en-US" dirty="0"/>
          </a:p>
        </p:txBody>
      </p:sp>
      <p:sp>
        <p:nvSpPr>
          <p:cNvPr id="7" name="Footer Placeholder 6"/>
          <p:cNvSpPr>
            <a:spLocks noGrp="1"/>
          </p:cNvSpPr>
          <p:nvPr>
            <p:ph type="ftr" sz="quarter" idx="11"/>
          </p:nvPr>
        </p:nvSpPr>
        <p:spPr/>
        <p:txBody>
          <a:bodyPr/>
          <a:lstStyle/>
          <a:p>
            <a:r>
              <a:rPr lang="en-US" dirty="0"/>
              <a:t>VIT Vellore</a:t>
            </a:r>
          </a:p>
        </p:txBody>
      </p:sp>
      <p:graphicFrame>
        <p:nvGraphicFramePr>
          <p:cNvPr id="9" name="Table 8">
            <a:extLst>
              <a:ext uri="{FF2B5EF4-FFF2-40B4-BE49-F238E27FC236}">
                <a16:creationId xmlns:a16="http://schemas.microsoft.com/office/drawing/2014/main" id="{419C0D8C-32CD-4925-9590-63710A10AA08}"/>
              </a:ext>
            </a:extLst>
          </p:cNvPr>
          <p:cNvGraphicFramePr>
            <a:graphicFrameLocks noGrp="1"/>
          </p:cNvGraphicFramePr>
          <p:nvPr>
            <p:extLst>
              <p:ext uri="{D42A27DB-BD31-4B8C-83A1-F6EECF244321}">
                <p14:modId xmlns:p14="http://schemas.microsoft.com/office/powerpoint/2010/main" val="1250118572"/>
              </p:ext>
            </p:extLst>
          </p:nvPr>
        </p:nvGraphicFramePr>
        <p:xfrm>
          <a:off x="914400" y="1905000"/>
          <a:ext cx="7315200" cy="1752600"/>
        </p:xfrm>
        <a:graphic>
          <a:graphicData uri="http://schemas.openxmlformats.org/drawingml/2006/table">
            <a:tbl>
              <a:tblPr firstRow="1" bandRow="1">
                <a:tableStyleId>{5C22544A-7EE6-4342-B048-85BDC9FD1C3A}</a:tableStyleId>
              </a:tblPr>
              <a:tblGrid>
                <a:gridCol w="2717822">
                  <a:extLst>
                    <a:ext uri="{9D8B030D-6E8A-4147-A177-3AD203B41FA5}">
                      <a16:colId xmlns:a16="http://schemas.microsoft.com/office/drawing/2014/main" val="175070310"/>
                    </a:ext>
                  </a:extLst>
                </a:gridCol>
                <a:gridCol w="4597378">
                  <a:extLst>
                    <a:ext uri="{9D8B030D-6E8A-4147-A177-3AD203B41FA5}">
                      <a16:colId xmlns:a16="http://schemas.microsoft.com/office/drawing/2014/main" val="1566500585"/>
                    </a:ext>
                  </a:extLst>
                </a:gridCol>
              </a:tblGrid>
              <a:tr h="806680">
                <a:tc>
                  <a:txBody>
                    <a:bodyPr/>
                    <a:lstStyle/>
                    <a:p>
                      <a:pPr marL="0" marR="0" algn="ctr">
                        <a:lnSpc>
                          <a:spcPct val="200000"/>
                        </a:lnSpc>
                        <a:spcBef>
                          <a:spcPts val="0"/>
                        </a:spcBef>
                        <a:spcAft>
                          <a:spcPts val="0"/>
                        </a:spcAft>
                      </a:pPr>
                      <a:r>
                        <a:rPr lang="en-US" sz="2000">
                          <a:effectLst/>
                          <a:latin typeface="Times New Roman" panose="02020603050405020304" pitchFamily="18" charset="0"/>
                          <a:cs typeface="Times New Roman" panose="02020603050405020304" pitchFamily="18" charset="0"/>
                        </a:rPr>
                        <a:t>Dataset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tc>
                  <a:txBody>
                    <a:bodyPr/>
                    <a:lstStyle/>
                    <a:p>
                      <a:pPr marL="0" marR="0" algn="ctr">
                        <a:lnSpc>
                          <a:spcPct val="20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Records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437243507"/>
                  </a:ext>
                </a:extLst>
              </a:tr>
              <a:tr h="945920">
                <a:tc>
                  <a:txBody>
                    <a:bodyPr/>
                    <a:lstStyle/>
                    <a:p>
                      <a:pPr marL="0" marR="0" algn="ctr">
                        <a:lnSpc>
                          <a:spcPct val="200000"/>
                        </a:lnSpc>
                        <a:spcBef>
                          <a:spcPts val="0"/>
                        </a:spcBef>
                        <a:spcAft>
                          <a:spcPts val="0"/>
                        </a:spcAft>
                      </a:pPr>
                      <a:r>
                        <a:rPr lang="en-US" sz="2000">
                          <a:effectLst/>
                          <a:latin typeface="Times New Roman" panose="02020603050405020304" pitchFamily="18" charset="0"/>
                          <a:cs typeface="Times New Roman" panose="02020603050405020304" pitchFamily="18" charset="0"/>
                        </a:rPr>
                        <a:t>Star dataset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9525" marB="0"/>
                </a:tc>
                <a:tc>
                  <a:txBody>
                    <a:bodyPr/>
                    <a:lstStyle/>
                    <a:p>
                      <a:pPr marL="0" marR="0" algn="ctr">
                        <a:lnSpc>
                          <a:spcPct val="200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100000</a:t>
                      </a:r>
                    </a:p>
                  </a:txBody>
                  <a:tcPr marL="68580" marR="68580" marT="9525" marB="0"/>
                </a:tc>
                <a:extLst>
                  <a:ext uri="{0D108BD9-81ED-4DB2-BD59-A6C34878D82A}">
                    <a16:rowId xmlns:a16="http://schemas.microsoft.com/office/drawing/2014/main" val="3613429261"/>
                  </a:ext>
                </a:extLst>
              </a:tr>
            </a:tbl>
          </a:graphicData>
        </a:graphic>
      </p:graphicFrame>
      <p:sp>
        <p:nvSpPr>
          <p:cNvPr id="8" name="Rectangle 7">
            <a:extLst>
              <a:ext uri="{FF2B5EF4-FFF2-40B4-BE49-F238E27FC236}">
                <a16:creationId xmlns:a16="http://schemas.microsoft.com/office/drawing/2014/main" id="{4DCDF37E-B093-42A1-8764-5FD2BF730F21}"/>
              </a:ext>
            </a:extLst>
          </p:cNvPr>
          <p:cNvSpPr/>
          <p:nvPr/>
        </p:nvSpPr>
        <p:spPr>
          <a:xfrm>
            <a:off x="914400" y="4296370"/>
            <a:ext cx="7467600" cy="923330"/>
          </a:xfrm>
          <a:prstGeom prst="rect">
            <a:avLst/>
          </a:prstGeom>
        </p:spPr>
        <p:txBody>
          <a:bodyPr wrap="square">
            <a:spAutoFit/>
          </a:bodyPr>
          <a:lstStyle/>
          <a:p>
            <a:pPr algn="just"/>
            <a:r>
              <a:rPr lang="en-US" dirty="0">
                <a:latin typeface="Times New Roman" panose="02020603050405020304" pitchFamily="18" charset="0"/>
                <a:ea typeface="SimSun" panose="02010600030101010101" pitchFamily="2" charset="-122"/>
              </a:rPr>
              <a:t>The data consists of 100,000 space observations made by SDSS(Sloan Digital Sky Survey). Each data point has 17 feature columns that characterize it, and one class column that designates whether it is a star, galaxy, or quasar </a:t>
            </a:r>
            <a:endParaRPr lang="en-US" dirty="0"/>
          </a:p>
        </p:txBody>
      </p:sp>
    </p:spTree>
    <p:extLst>
      <p:ext uri="{BB962C8B-B14F-4D97-AF65-F5344CB8AC3E}">
        <p14:creationId xmlns:p14="http://schemas.microsoft.com/office/powerpoint/2010/main" val="2257644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13385</TotalTime>
  <Words>1341</Words>
  <Application>Microsoft Office PowerPoint</Application>
  <PresentationFormat>On-screen Show (4:3)</PresentationFormat>
  <Paragraphs>279</Paragraphs>
  <Slides>27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MS Mincho</vt:lpstr>
      <vt:lpstr>SimSun</vt:lpstr>
      <vt:lpstr>Arial</vt:lpstr>
      <vt:lpstr>Calibri</vt:lpstr>
      <vt:lpstr>Cambria</vt:lpstr>
      <vt:lpstr>Times New Roman</vt:lpstr>
      <vt:lpstr>Wingdings</vt:lpstr>
      <vt:lpstr>Office Theme</vt:lpstr>
      <vt:lpstr>PowerPoint Presentation</vt:lpstr>
      <vt:lpstr>CONTENTS</vt:lpstr>
      <vt:lpstr>OBJECTIVE</vt:lpstr>
      <vt:lpstr>INTRODUCTION</vt:lpstr>
      <vt:lpstr>LITERATURE  SURVEY</vt:lpstr>
      <vt:lpstr>LITERATURE  SURVEY</vt:lpstr>
      <vt:lpstr>PROBLEM STATEMENT</vt:lpstr>
      <vt:lpstr>Proposed System</vt:lpstr>
      <vt:lpstr>Dataset</vt:lpstr>
      <vt:lpstr>Dataset</vt:lpstr>
      <vt:lpstr>Experiments and Results</vt:lpstr>
      <vt:lpstr>Experiments and Results</vt:lpstr>
      <vt:lpstr>Experiments and Results</vt:lpstr>
      <vt:lpstr>Experiments and Results</vt:lpstr>
      <vt:lpstr>Experiments and Results</vt:lpstr>
      <vt:lpstr>Experiments and Results</vt:lpstr>
      <vt:lpstr>Experiments and Results</vt:lpstr>
      <vt:lpstr>Experiments and Results</vt:lpstr>
      <vt:lpstr>Experiments and Results</vt:lpstr>
      <vt:lpstr>Experiments and Results</vt:lpstr>
      <vt:lpstr>Experiments and Results</vt:lpstr>
      <vt:lpstr>Summary</vt:lpstr>
      <vt:lpstr>References</vt:lpstr>
      <vt:lpstr>References</vt:lpstr>
      <vt:lpstr>References</vt:lpstr>
      <vt:lpstr>Queries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WEKA</dc:title>
  <dc:creator>admin</dc:creator>
  <cp:lastModifiedBy>Aman Kumar Sharma</cp:lastModifiedBy>
  <cp:revision>381</cp:revision>
  <dcterms:created xsi:type="dcterms:W3CDTF">2013-06-01T01:30:20Z</dcterms:created>
  <dcterms:modified xsi:type="dcterms:W3CDTF">2023-06-08T20:24:53Z</dcterms:modified>
</cp:coreProperties>
</file>