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00FAE8-5824-4DE3-9A3D-BA715A85D366}" type="doc">
      <dgm:prSet loTypeId="urn:microsoft.com/office/officeart/2016/7/layout/BasicLinearProcessNumbered" loCatId="process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2CE9999-CB37-4995-9C96-59397715410D}">
      <dgm:prSet custT="1"/>
      <dgm:spPr/>
      <dgm:t>
        <a:bodyPr/>
        <a:lstStyle/>
        <a:p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1. The job Seeker / User can save the search job results  according to their needs.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5FEB8E-ECE8-499D-91ED-12163E5B86BE}" type="parTrans" cxnId="{BF4FB446-0221-4A23-9AB2-1FF33F864AD5}">
      <dgm:prSet/>
      <dgm:spPr/>
      <dgm:t>
        <a:bodyPr/>
        <a:lstStyle/>
        <a:p>
          <a:endParaRPr lang="en-US"/>
        </a:p>
      </dgm:t>
    </dgm:pt>
    <dgm:pt modelId="{E3179AD7-99F1-412B-970B-44E6544D0CA4}" type="sibTrans" cxnId="{BF4FB446-0221-4A23-9AB2-1FF33F864AD5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E9AB4148-9615-4B61-893A-604FC134B6EB}">
      <dgm:prSet custT="1"/>
      <dgm:spPr/>
      <dgm:t>
        <a:bodyPr/>
        <a:lstStyle/>
        <a:p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2. Counting the number of times, the resume of a job seeker has been reviewed by the company.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030073B-8355-4A86-87CF-8926DDEA00F8}" type="parTrans" cxnId="{9A78609F-6030-4AAE-8407-D4946EC998AA}">
      <dgm:prSet/>
      <dgm:spPr/>
      <dgm:t>
        <a:bodyPr/>
        <a:lstStyle/>
        <a:p>
          <a:endParaRPr lang="en-US"/>
        </a:p>
      </dgm:t>
    </dgm:pt>
    <dgm:pt modelId="{18052F4F-3FE9-4A89-B663-906D2A9B1003}" type="sibTrans" cxnId="{9A78609F-6030-4AAE-8407-D4946EC998A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06B468A-C0F3-4AEE-AE4E-EE1DE8535FD0}">
      <dgm:prSet custT="1"/>
      <dgm:spPr/>
      <dgm:t>
        <a:bodyPr/>
        <a:lstStyle/>
        <a:p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3. Ease of communication between the job seeker/user and the employer by internal messaging.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6AB3CE2-F079-4295-8AF3-09148F5E66D0}" type="parTrans" cxnId="{A2F41129-B517-42D9-9DE7-B5E24A24C33B}">
      <dgm:prSet/>
      <dgm:spPr/>
      <dgm:t>
        <a:bodyPr/>
        <a:lstStyle/>
        <a:p>
          <a:endParaRPr lang="en-US"/>
        </a:p>
      </dgm:t>
    </dgm:pt>
    <dgm:pt modelId="{58E32EA2-111D-4D4E-A581-ABADF136A21B}" type="sibTrans" cxnId="{A2F41129-B517-42D9-9DE7-B5E24A24C33B}">
      <dgm:prSet phldrT="3" phldr="0"/>
      <dgm:spPr/>
      <dgm:t>
        <a:bodyPr/>
        <a:lstStyle/>
        <a:p>
          <a:r>
            <a:rPr lang="en-US"/>
            <a:t>3</a:t>
          </a:r>
          <a:endParaRPr lang="en-US" dirty="0"/>
        </a:p>
      </dgm:t>
    </dgm:pt>
    <dgm:pt modelId="{466BFFFD-358C-47DB-9F1F-63F5D45ACEFA}">
      <dgm:prSet custT="1"/>
      <dgm:spPr/>
      <dgm:t>
        <a:bodyPr/>
        <a:lstStyle/>
        <a:p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4. Ease of filtering applications that fit into eligibility criteria by scanning the resumes.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A28A0D2-8ADC-48BA-B26D-06AED8A5F3A2}" type="parTrans" cxnId="{F8D3BE93-3598-46EB-8160-E9DB6895627B}">
      <dgm:prSet/>
      <dgm:spPr/>
      <dgm:t>
        <a:bodyPr/>
        <a:lstStyle/>
        <a:p>
          <a:endParaRPr lang="en-US"/>
        </a:p>
      </dgm:t>
    </dgm:pt>
    <dgm:pt modelId="{45AF49FB-A228-4241-80F6-ADBB51A6879A}" type="sibTrans" cxnId="{F8D3BE93-3598-46EB-8160-E9DB6895627B}">
      <dgm:prSet phldrT="4" phldr="0"/>
      <dgm:spPr/>
      <dgm:t>
        <a:bodyPr/>
        <a:lstStyle/>
        <a:p>
          <a:r>
            <a:rPr lang="en-US"/>
            <a:t>4</a:t>
          </a:r>
          <a:endParaRPr lang="en-US" dirty="0"/>
        </a:p>
      </dgm:t>
    </dgm:pt>
    <dgm:pt modelId="{290CDA6D-47EC-4211-8399-F2C647D8B269}">
      <dgm:prSet custT="1"/>
      <dgm:spPr/>
      <dgm:t>
        <a:bodyPr/>
        <a:lstStyle/>
        <a:p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5.  A new filter which lets the Job Seeker/user search the required job on the portal by qualification and experience.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D8A1414-3067-40DD-83BF-1148144EBBA3}" type="parTrans" cxnId="{1E999E18-3D75-4CA8-823E-F5F5C7DB3981}">
      <dgm:prSet/>
      <dgm:spPr/>
      <dgm:t>
        <a:bodyPr/>
        <a:lstStyle/>
        <a:p>
          <a:endParaRPr lang="en-US"/>
        </a:p>
      </dgm:t>
    </dgm:pt>
    <dgm:pt modelId="{453483E6-81D4-4514-889F-63CCB54D65F1}" type="sibTrans" cxnId="{1E999E18-3D75-4CA8-823E-F5F5C7DB3981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3ECDA976-579B-4C0F-A9D8-F1377186CA03}">
      <dgm:prSet custT="1"/>
      <dgm:spPr/>
      <dgm:t>
        <a:bodyPr/>
        <a:lstStyle/>
        <a:p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6. Create CV , Edit , Hide and Delete CV.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506C1B8-71B4-46E5-B27C-9B972816E585}" type="parTrans" cxnId="{D76907DC-5E6D-4A39-959F-CA9555D4F992}">
      <dgm:prSet/>
      <dgm:spPr/>
      <dgm:t>
        <a:bodyPr/>
        <a:lstStyle/>
        <a:p>
          <a:endParaRPr lang="en-US"/>
        </a:p>
      </dgm:t>
    </dgm:pt>
    <dgm:pt modelId="{B71742C1-81AF-4F41-9504-B2B3829705B0}" type="sibTrans" cxnId="{D76907DC-5E6D-4A39-959F-CA9555D4F992}">
      <dgm:prSet phldrT="6" phldr="0"/>
      <dgm:spPr/>
      <dgm:t>
        <a:bodyPr/>
        <a:lstStyle/>
        <a:p>
          <a:r>
            <a:rPr lang="en-US"/>
            <a:t>6</a:t>
          </a:r>
          <a:endParaRPr lang="en-US" dirty="0"/>
        </a:p>
      </dgm:t>
    </dgm:pt>
    <dgm:pt modelId="{A6A01234-8344-46CF-A3FF-BE552A8D169E}" type="pres">
      <dgm:prSet presAssocID="{0B00FAE8-5824-4DE3-9A3D-BA715A85D366}" presName="Name0" presStyleCnt="0">
        <dgm:presLayoutVars>
          <dgm:animLvl val="lvl"/>
          <dgm:resizeHandles val="exact"/>
        </dgm:presLayoutVars>
      </dgm:prSet>
      <dgm:spPr/>
    </dgm:pt>
    <dgm:pt modelId="{D38DE84B-697E-428F-B3E6-D25030308F55}" type="pres">
      <dgm:prSet presAssocID="{E2CE9999-CB37-4995-9C96-59397715410D}" presName="compositeNode" presStyleCnt="0">
        <dgm:presLayoutVars>
          <dgm:bulletEnabled val="1"/>
        </dgm:presLayoutVars>
      </dgm:prSet>
      <dgm:spPr/>
    </dgm:pt>
    <dgm:pt modelId="{D385C3A8-8C04-4939-BD07-EC0AF095C5D1}" type="pres">
      <dgm:prSet presAssocID="{E2CE9999-CB37-4995-9C96-59397715410D}" presName="bgRect" presStyleLbl="bgAccFollowNode1" presStyleIdx="0" presStyleCnt="6" custScaleY="186095" custLinFactNeighborX="-528" custLinFactNeighborY="-754"/>
      <dgm:spPr/>
    </dgm:pt>
    <dgm:pt modelId="{C59C66D5-6A16-457A-8F51-10471BC18705}" type="pres">
      <dgm:prSet presAssocID="{E3179AD7-99F1-412B-970B-44E6544D0CA4}" presName="sibTransNodeCircle" presStyleLbl="alignNode1" presStyleIdx="0" presStyleCnt="12" custLinFactY="-73385" custLinFactNeighborX="-8794" custLinFactNeighborY="-100000">
        <dgm:presLayoutVars>
          <dgm:chMax val="0"/>
          <dgm:bulletEnabled/>
        </dgm:presLayoutVars>
      </dgm:prSet>
      <dgm:spPr/>
    </dgm:pt>
    <dgm:pt modelId="{85591D3A-8E77-41D5-8AC0-FCC5959E7AEF}" type="pres">
      <dgm:prSet presAssocID="{E2CE9999-CB37-4995-9C96-59397715410D}" presName="bottomLine" presStyleLbl="alignNode1" presStyleIdx="1" presStyleCnt="12">
        <dgm:presLayoutVars/>
      </dgm:prSet>
      <dgm:spPr/>
    </dgm:pt>
    <dgm:pt modelId="{EDF6CC3B-380B-4729-B136-7881B2C71FFA}" type="pres">
      <dgm:prSet presAssocID="{E2CE9999-CB37-4995-9C96-59397715410D}" presName="nodeText" presStyleLbl="bgAccFollowNode1" presStyleIdx="0" presStyleCnt="6">
        <dgm:presLayoutVars>
          <dgm:bulletEnabled val="1"/>
        </dgm:presLayoutVars>
      </dgm:prSet>
      <dgm:spPr/>
    </dgm:pt>
    <dgm:pt modelId="{D10D9717-EDE8-4DD4-9964-576D30FE88AE}" type="pres">
      <dgm:prSet presAssocID="{E3179AD7-99F1-412B-970B-44E6544D0CA4}" presName="sibTrans" presStyleCnt="0"/>
      <dgm:spPr/>
    </dgm:pt>
    <dgm:pt modelId="{95906212-5FEF-47C7-871A-77C6521DE19E}" type="pres">
      <dgm:prSet presAssocID="{E9AB4148-9615-4B61-893A-604FC134B6EB}" presName="compositeNode" presStyleCnt="0">
        <dgm:presLayoutVars>
          <dgm:bulletEnabled val="1"/>
        </dgm:presLayoutVars>
      </dgm:prSet>
      <dgm:spPr/>
    </dgm:pt>
    <dgm:pt modelId="{60346306-928C-4522-975E-7DF814DABF35}" type="pres">
      <dgm:prSet presAssocID="{E9AB4148-9615-4B61-893A-604FC134B6EB}" presName="bgRect" presStyleLbl="bgAccFollowNode1" presStyleIdx="1" presStyleCnt="6" custScaleX="101515" custScaleY="188524"/>
      <dgm:spPr/>
    </dgm:pt>
    <dgm:pt modelId="{E320CAA9-0283-4A80-BAE7-36E5C9B62DB7}" type="pres">
      <dgm:prSet presAssocID="{18052F4F-3FE9-4A89-B663-906D2A9B1003}" presName="sibTransNodeCircle" presStyleLbl="alignNode1" presStyleIdx="2" presStyleCnt="12" custLinFactY="-80924" custLinFactNeighborX="-7538" custLinFactNeighborY="-100000">
        <dgm:presLayoutVars>
          <dgm:chMax val="0"/>
          <dgm:bulletEnabled/>
        </dgm:presLayoutVars>
      </dgm:prSet>
      <dgm:spPr/>
    </dgm:pt>
    <dgm:pt modelId="{88E77566-C9B8-4EEF-864C-AA63954BA438}" type="pres">
      <dgm:prSet presAssocID="{E9AB4148-9615-4B61-893A-604FC134B6EB}" presName="bottomLine" presStyleLbl="alignNode1" presStyleIdx="3" presStyleCnt="12">
        <dgm:presLayoutVars/>
      </dgm:prSet>
      <dgm:spPr/>
    </dgm:pt>
    <dgm:pt modelId="{AF14A759-D6DC-4118-831B-EFACE591049B}" type="pres">
      <dgm:prSet presAssocID="{E9AB4148-9615-4B61-893A-604FC134B6EB}" presName="nodeText" presStyleLbl="bgAccFollowNode1" presStyleIdx="1" presStyleCnt="6">
        <dgm:presLayoutVars>
          <dgm:bulletEnabled val="1"/>
        </dgm:presLayoutVars>
      </dgm:prSet>
      <dgm:spPr/>
    </dgm:pt>
    <dgm:pt modelId="{66F828AD-D19B-4A37-BF73-3321FA15A59F}" type="pres">
      <dgm:prSet presAssocID="{18052F4F-3FE9-4A89-B663-906D2A9B1003}" presName="sibTrans" presStyleCnt="0"/>
      <dgm:spPr/>
    </dgm:pt>
    <dgm:pt modelId="{B69F284B-68BD-4EA7-BF69-298326C8DF3B}" type="pres">
      <dgm:prSet presAssocID="{F06B468A-C0F3-4AEE-AE4E-EE1DE8535FD0}" presName="compositeNode" presStyleCnt="0">
        <dgm:presLayoutVars>
          <dgm:bulletEnabled val="1"/>
        </dgm:presLayoutVars>
      </dgm:prSet>
      <dgm:spPr/>
    </dgm:pt>
    <dgm:pt modelId="{49715DFF-3656-49A7-8606-3C106606232E}" type="pres">
      <dgm:prSet presAssocID="{F06B468A-C0F3-4AEE-AE4E-EE1DE8535FD0}" presName="bgRect" presStyleLbl="bgAccFollowNode1" presStyleIdx="2" presStyleCnt="6" custScaleY="188524" custLinFactNeighborX="-1034" custLinFactNeighborY="-534"/>
      <dgm:spPr/>
    </dgm:pt>
    <dgm:pt modelId="{B5B9502A-59D6-4F08-A440-A8C2AF8695B0}" type="pres">
      <dgm:prSet presAssocID="{58E32EA2-111D-4D4E-A581-ABADF136A21B}" presName="sibTransNodeCircle" presStyleLbl="alignNode1" presStyleIdx="4" presStyleCnt="12" custScaleY="95924" custLinFactY="-82180" custLinFactNeighborX="-6282" custLinFactNeighborY="-100000">
        <dgm:presLayoutVars>
          <dgm:chMax val="0"/>
          <dgm:bulletEnabled/>
        </dgm:presLayoutVars>
      </dgm:prSet>
      <dgm:spPr/>
    </dgm:pt>
    <dgm:pt modelId="{DFBAA8AF-DA95-433E-AA1C-D23FB2CAD3E7}" type="pres">
      <dgm:prSet presAssocID="{F06B468A-C0F3-4AEE-AE4E-EE1DE8535FD0}" presName="bottomLine" presStyleLbl="alignNode1" presStyleIdx="5" presStyleCnt="12">
        <dgm:presLayoutVars/>
      </dgm:prSet>
      <dgm:spPr/>
    </dgm:pt>
    <dgm:pt modelId="{14F4FC6A-6292-438C-9E7F-898FBEC80A41}" type="pres">
      <dgm:prSet presAssocID="{F06B468A-C0F3-4AEE-AE4E-EE1DE8535FD0}" presName="nodeText" presStyleLbl="bgAccFollowNode1" presStyleIdx="2" presStyleCnt="6">
        <dgm:presLayoutVars>
          <dgm:bulletEnabled val="1"/>
        </dgm:presLayoutVars>
      </dgm:prSet>
      <dgm:spPr/>
    </dgm:pt>
    <dgm:pt modelId="{41E079BA-75EF-4D6D-90BF-243BA44819E8}" type="pres">
      <dgm:prSet presAssocID="{58E32EA2-111D-4D4E-A581-ABADF136A21B}" presName="sibTrans" presStyleCnt="0"/>
      <dgm:spPr/>
    </dgm:pt>
    <dgm:pt modelId="{0379E8FA-BC3D-409A-B907-6DFD575593A3}" type="pres">
      <dgm:prSet presAssocID="{466BFFFD-358C-47DB-9F1F-63F5D45ACEFA}" presName="compositeNode" presStyleCnt="0">
        <dgm:presLayoutVars>
          <dgm:bulletEnabled val="1"/>
        </dgm:presLayoutVars>
      </dgm:prSet>
      <dgm:spPr/>
    </dgm:pt>
    <dgm:pt modelId="{F651E85C-A9A8-44F5-A4C7-FE0D655F5DE5}" type="pres">
      <dgm:prSet presAssocID="{466BFFFD-358C-47DB-9F1F-63F5D45ACEFA}" presName="bgRect" presStyleLbl="bgAccFollowNode1" presStyleIdx="3" presStyleCnt="6" custScaleY="188524"/>
      <dgm:spPr/>
    </dgm:pt>
    <dgm:pt modelId="{B3BB0370-F839-46A9-AEAB-E03D8DBB3E5F}" type="pres">
      <dgm:prSet presAssocID="{45AF49FB-A228-4241-80F6-ADBB51A6879A}" presName="sibTransNodeCircle" presStyleLbl="alignNode1" presStyleIdx="6" presStyleCnt="12" custLinFactY="-79668" custLinFactNeighborX="-8795" custLinFactNeighborY="-100000">
        <dgm:presLayoutVars>
          <dgm:chMax val="0"/>
          <dgm:bulletEnabled/>
        </dgm:presLayoutVars>
      </dgm:prSet>
      <dgm:spPr/>
    </dgm:pt>
    <dgm:pt modelId="{AF8EF0E8-6B2B-4641-99D6-2DBF517AB4CB}" type="pres">
      <dgm:prSet presAssocID="{466BFFFD-358C-47DB-9F1F-63F5D45ACEFA}" presName="bottomLine" presStyleLbl="alignNode1" presStyleIdx="7" presStyleCnt="12">
        <dgm:presLayoutVars/>
      </dgm:prSet>
      <dgm:spPr/>
    </dgm:pt>
    <dgm:pt modelId="{54DDFA30-CAE4-4978-8D9D-593800A933FB}" type="pres">
      <dgm:prSet presAssocID="{466BFFFD-358C-47DB-9F1F-63F5D45ACEFA}" presName="nodeText" presStyleLbl="bgAccFollowNode1" presStyleIdx="3" presStyleCnt="6">
        <dgm:presLayoutVars>
          <dgm:bulletEnabled val="1"/>
        </dgm:presLayoutVars>
      </dgm:prSet>
      <dgm:spPr/>
    </dgm:pt>
    <dgm:pt modelId="{0C0BD56B-B686-4702-B811-F0D4C4BA6888}" type="pres">
      <dgm:prSet presAssocID="{45AF49FB-A228-4241-80F6-ADBB51A6879A}" presName="sibTrans" presStyleCnt="0"/>
      <dgm:spPr/>
    </dgm:pt>
    <dgm:pt modelId="{401981A1-5F12-4B7B-8A48-0A3C1FA877AE}" type="pres">
      <dgm:prSet presAssocID="{290CDA6D-47EC-4211-8399-F2C647D8B269}" presName="compositeNode" presStyleCnt="0">
        <dgm:presLayoutVars>
          <dgm:bulletEnabled val="1"/>
        </dgm:presLayoutVars>
      </dgm:prSet>
      <dgm:spPr/>
    </dgm:pt>
    <dgm:pt modelId="{BDF1795A-E348-439E-93C9-687D41C33981}" type="pres">
      <dgm:prSet presAssocID="{290CDA6D-47EC-4211-8399-F2C647D8B269}" presName="bgRect" presStyleLbl="bgAccFollowNode1" presStyleIdx="4" presStyleCnt="6" custScaleY="188524"/>
      <dgm:spPr/>
    </dgm:pt>
    <dgm:pt modelId="{DF421737-428E-4AB8-B921-5A32FE612865}" type="pres">
      <dgm:prSet presAssocID="{453483E6-81D4-4514-889F-63CCB54D65F1}" presName="sibTransNodeCircle" presStyleLbl="alignNode1" presStyleIdx="8" presStyleCnt="12" custLinFactY="-79667" custLinFactNeighborX="-1256" custLinFactNeighborY="-100000">
        <dgm:presLayoutVars>
          <dgm:chMax val="0"/>
          <dgm:bulletEnabled/>
        </dgm:presLayoutVars>
      </dgm:prSet>
      <dgm:spPr/>
    </dgm:pt>
    <dgm:pt modelId="{649A973E-0737-489B-A44A-5728E531E7DC}" type="pres">
      <dgm:prSet presAssocID="{290CDA6D-47EC-4211-8399-F2C647D8B269}" presName="bottomLine" presStyleLbl="alignNode1" presStyleIdx="9" presStyleCnt="12">
        <dgm:presLayoutVars/>
      </dgm:prSet>
      <dgm:spPr/>
    </dgm:pt>
    <dgm:pt modelId="{7D6D78F2-324A-45C9-917B-E0D9754BEDDB}" type="pres">
      <dgm:prSet presAssocID="{290CDA6D-47EC-4211-8399-F2C647D8B269}" presName="nodeText" presStyleLbl="bgAccFollowNode1" presStyleIdx="4" presStyleCnt="6">
        <dgm:presLayoutVars>
          <dgm:bulletEnabled val="1"/>
        </dgm:presLayoutVars>
      </dgm:prSet>
      <dgm:spPr/>
    </dgm:pt>
    <dgm:pt modelId="{8570B51E-1C50-4584-85C6-CE46E20507F2}" type="pres">
      <dgm:prSet presAssocID="{453483E6-81D4-4514-889F-63CCB54D65F1}" presName="sibTrans" presStyleCnt="0"/>
      <dgm:spPr/>
    </dgm:pt>
    <dgm:pt modelId="{290EA931-688B-4770-8789-4AB509C755AB}" type="pres">
      <dgm:prSet presAssocID="{3ECDA976-579B-4C0F-A9D8-F1377186CA03}" presName="compositeNode" presStyleCnt="0">
        <dgm:presLayoutVars>
          <dgm:bulletEnabled val="1"/>
        </dgm:presLayoutVars>
      </dgm:prSet>
      <dgm:spPr/>
    </dgm:pt>
    <dgm:pt modelId="{ABBC5AC3-AE5D-43BE-85BA-626B6F3294DE}" type="pres">
      <dgm:prSet presAssocID="{3ECDA976-579B-4C0F-A9D8-F1377186CA03}" presName="bgRect" presStyleLbl="bgAccFollowNode1" presStyleIdx="5" presStyleCnt="6" custScaleY="188524"/>
      <dgm:spPr/>
    </dgm:pt>
    <dgm:pt modelId="{B8F70183-8016-42EA-9F2E-F0795F85E4DC}" type="pres">
      <dgm:prSet presAssocID="{B71742C1-81AF-4F41-9504-B2B3829705B0}" presName="sibTransNodeCircle" presStyleLbl="alignNode1" presStyleIdx="10" presStyleCnt="12" custLinFactY="-78411" custLinFactNeighborX="-3769" custLinFactNeighborY="-100000">
        <dgm:presLayoutVars>
          <dgm:chMax val="0"/>
          <dgm:bulletEnabled/>
        </dgm:presLayoutVars>
      </dgm:prSet>
      <dgm:spPr/>
    </dgm:pt>
    <dgm:pt modelId="{AD63AA27-FFBC-4A20-AB1F-113FE99CA228}" type="pres">
      <dgm:prSet presAssocID="{3ECDA976-579B-4C0F-A9D8-F1377186CA03}" presName="bottomLine" presStyleLbl="alignNode1" presStyleIdx="11" presStyleCnt="12">
        <dgm:presLayoutVars/>
      </dgm:prSet>
      <dgm:spPr/>
    </dgm:pt>
    <dgm:pt modelId="{D435B47A-A901-47EA-8EA8-43FE5E2D1F23}" type="pres">
      <dgm:prSet presAssocID="{3ECDA976-579B-4C0F-A9D8-F1377186CA03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CD1EC000-CE62-4D0D-9AC1-F961468DF214}" type="presOf" srcId="{E9AB4148-9615-4B61-893A-604FC134B6EB}" destId="{60346306-928C-4522-975E-7DF814DABF35}" srcOrd="0" destOrd="0" presId="urn:microsoft.com/office/officeart/2016/7/layout/BasicLinearProcessNumbered"/>
    <dgm:cxn modelId="{51CDFD10-ED3B-4062-BAC0-CC8EB4ACDC97}" type="presOf" srcId="{F06B468A-C0F3-4AEE-AE4E-EE1DE8535FD0}" destId="{49715DFF-3656-49A7-8606-3C106606232E}" srcOrd="0" destOrd="0" presId="urn:microsoft.com/office/officeart/2016/7/layout/BasicLinearProcessNumbered"/>
    <dgm:cxn modelId="{1E999E18-3D75-4CA8-823E-F5F5C7DB3981}" srcId="{0B00FAE8-5824-4DE3-9A3D-BA715A85D366}" destId="{290CDA6D-47EC-4211-8399-F2C647D8B269}" srcOrd="4" destOrd="0" parTransId="{FD8A1414-3067-40DD-83BF-1148144EBBA3}" sibTransId="{453483E6-81D4-4514-889F-63CCB54D65F1}"/>
    <dgm:cxn modelId="{B6E69B1B-9211-4C3F-96B8-4096651422AF}" type="presOf" srcId="{290CDA6D-47EC-4211-8399-F2C647D8B269}" destId="{BDF1795A-E348-439E-93C9-687D41C33981}" srcOrd="0" destOrd="0" presId="urn:microsoft.com/office/officeart/2016/7/layout/BasicLinearProcessNumbered"/>
    <dgm:cxn modelId="{588DF61B-D07E-43E5-A83D-0E39E4AB7F8A}" type="presOf" srcId="{0B00FAE8-5824-4DE3-9A3D-BA715A85D366}" destId="{A6A01234-8344-46CF-A3FF-BE552A8D169E}" srcOrd="0" destOrd="0" presId="urn:microsoft.com/office/officeart/2016/7/layout/BasicLinearProcessNumbered"/>
    <dgm:cxn modelId="{991B2827-17CA-4E5D-81A0-48561C140136}" type="presOf" srcId="{466BFFFD-358C-47DB-9F1F-63F5D45ACEFA}" destId="{F651E85C-A9A8-44F5-A4C7-FE0D655F5DE5}" srcOrd="0" destOrd="0" presId="urn:microsoft.com/office/officeart/2016/7/layout/BasicLinearProcessNumbered"/>
    <dgm:cxn modelId="{D1CFA128-475C-4011-AF20-70FC3D25A1BF}" type="presOf" srcId="{E9AB4148-9615-4B61-893A-604FC134B6EB}" destId="{AF14A759-D6DC-4118-831B-EFACE591049B}" srcOrd="1" destOrd="0" presId="urn:microsoft.com/office/officeart/2016/7/layout/BasicLinearProcessNumbered"/>
    <dgm:cxn modelId="{A2F41129-B517-42D9-9DE7-B5E24A24C33B}" srcId="{0B00FAE8-5824-4DE3-9A3D-BA715A85D366}" destId="{F06B468A-C0F3-4AEE-AE4E-EE1DE8535FD0}" srcOrd="2" destOrd="0" parTransId="{56AB3CE2-F079-4295-8AF3-09148F5E66D0}" sibTransId="{58E32EA2-111D-4D4E-A581-ABADF136A21B}"/>
    <dgm:cxn modelId="{E3E35964-29E4-43AF-B83E-69804DFF2FD9}" type="presOf" srcId="{18052F4F-3FE9-4A89-B663-906D2A9B1003}" destId="{E320CAA9-0283-4A80-BAE7-36E5C9B62DB7}" srcOrd="0" destOrd="0" presId="urn:microsoft.com/office/officeart/2016/7/layout/BasicLinearProcessNumbered"/>
    <dgm:cxn modelId="{BF4FB446-0221-4A23-9AB2-1FF33F864AD5}" srcId="{0B00FAE8-5824-4DE3-9A3D-BA715A85D366}" destId="{E2CE9999-CB37-4995-9C96-59397715410D}" srcOrd="0" destOrd="0" parTransId="{E55FEB8E-ECE8-499D-91ED-12163E5B86BE}" sibTransId="{E3179AD7-99F1-412B-970B-44E6544D0CA4}"/>
    <dgm:cxn modelId="{BC1D2B47-6702-4B68-AABB-E843B8B0434A}" type="presOf" srcId="{290CDA6D-47EC-4211-8399-F2C647D8B269}" destId="{7D6D78F2-324A-45C9-917B-E0D9754BEDDB}" srcOrd="1" destOrd="0" presId="urn:microsoft.com/office/officeart/2016/7/layout/BasicLinearProcessNumbered"/>
    <dgm:cxn modelId="{1AA15772-1681-4FE6-8F7D-8211D45D709A}" type="presOf" srcId="{453483E6-81D4-4514-889F-63CCB54D65F1}" destId="{DF421737-428E-4AB8-B921-5A32FE612865}" srcOrd="0" destOrd="0" presId="urn:microsoft.com/office/officeart/2016/7/layout/BasicLinearProcessNumbered"/>
    <dgm:cxn modelId="{F8D3BE93-3598-46EB-8160-E9DB6895627B}" srcId="{0B00FAE8-5824-4DE3-9A3D-BA715A85D366}" destId="{466BFFFD-358C-47DB-9F1F-63F5D45ACEFA}" srcOrd="3" destOrd="0" parTransId="{DA28A0D2-8ADC-48BA-B26D-06AED8A5F3A2}" sibTransId="{45AF49FB-A228-4241-80F6-ADBB51A6879A}"/>
    <dgm:cxn modelId="{F686839D-551C-4B11-93B8-BEC9FB7480A1}" type="presOf" srcId="{B71742C1-81AF-4F41-9504-B2B3829705B0}" destId="{B8F70183-8016-42EA-9F2E-F0795F85E4DC}" srcOrd="0" destOrd="0" presId="urn:microsoft.com/office/officeart/2016/7/layout/BasicLinearProcessNumbered"/>
    <dgm:cxn modelId="{9A78609F-6030-4AAE-8407-D4946EC998AA}" srcId="{0B00FAE8-5824-4DE3-9A3D-BA715A85D366}" destId="{E9AB4148-9615-4B61-893A-604FC134B6EB}" srcOrd="1" destOrd="0" parTransId="{4030073B-8355-4A86-87CF-8926DDEA00F8}" sibTransId="{18052F4F-3FE9-4A89-B663-906D2A9B1003}"/>
    <dgm:cxn modelId="{BBF8A0A1-5315-48C6-B212-D5837BD6EF2C}" type="presOf" srcId="{E3179AD7-99F1-412B-970B-44E6544D0CA4}" destId="{C59C66D5-6A16-457A-8F51-10471BC18705}" srcOrd="0" destOrd="0" presId="urn:microsoft.com/office/officeart/2016/7/layout/BasicLinearProcessNumbered"/>
    <dgm:cxn modelId="{96C0B1AB-AD75-427B-A7FE-41E0E5B54B0D}" type="presOf" srcId="{466BFFFD-358C-47DB-9F1F-63F5D45ACEFA}" destId="{54DDFA30-CAE4-4978-8D9D-593800A933FB}" srcOrd="1" destOrd="0" presId="urn:microsoft.com/office/officeart/2016/7/layout/BasicLinearProcessNumbered"/>
    <dgm:cxn modelId="{A6E947B4-F595-4EAF-A2A2-E399D8E80E6F}" type="presOf" srcId="{45AF49FB-A228-4241-80F6-ADBB51A6879A}" destId="{B3BB0370-F839-46A9-AEAB-E03D8DBB3E5F}" srcOrd="0" destOrd="0" presId="urn:microsoft.com/office/officeart/2016/7/layout/BasicLinearProcessNumbered"/>
    <dgm:cxn modelId="{594B69B7-DD1B-4814-853B-8B51A9993FAF}" type="presOf" srcId="{3ECDA976-579B-4C0F-A9D8-F1377186CA03}" destId="{D435B47A-A901-47EA-8EA8-43FE5E2D1F23}" srcOrd="1" destOrd="0" presId="urn:microsoft.com/office/officeart/2016/7/layout/BasicLinearProcessNumbered"/>
    <dgm:cxn modelId="{942A89B7-999E-4F41-B82A-A62A5B3A7A16}" type="presOf" srcId="{F06B468A-C0F3-4AEE-AE4E-EE1DE8535FD0}" destId="{14F4FC6A-6292-438C-9E7F-898FBEC80A41}" srcOrd="1" destOrd="0" presId="urn:microsoft.com/office/officeart/2016/7/layout/BasicLinearProcessNumbered"/>
    <dgm:cxn modelId="{D1EF2BB8-49EC-4185-9AE0-8BC044B9C0F2}" type="presOf" srcId="{E2CE9999-CB37-4995-9C96-59397715410D}" destId="{D385C3A8-8C04-4939-BD07-EC0AF095C5D1}" srcOrd="0" destOrd="0" presId="urn:microsoft.com/office/officeart/2016/7/layout/BasicLinearProcessNumbered"/>
    <dgm:cxn modelId="{657C69C9-48E4-4D2B-916F-C2BD255D5DC2}" type="presOf" srcId="{3ECDA976-579B-4C0F-A9D8-F1377186CA03}" destId="{ABBC5AC3-AE5D-43BE-85BA-626B6F3294DE}" srcOrd="0" destOrd="0" presId="urn:microsoft.com/office/officeart/2016/7/layout/BasicLinearProcessNumbered"/>
    <dgm:cxn modelId="{D76907DC-5E6D-4A39-959F-CA9555D4F992}" srcId="{0B00FAE8-5824-4DE3-9A3D-BA715A85D366}" destId="{3ECDA976-579B-4C0F-A9D8-F1377186CA03}" srcOrd="5" destOrd="0" parTransId="{4506C1B8-71B4-46E5-B27C-9B972816E585}" sibTransId="{B71742C1-81AF-4F41-9504-B2B3829705B0}"/>
    <dgm:cxn modelId="{B860B5F4-C4C5-4965-9B93-E5361C8C2FEC}" type="presOf" srcId="{58E32EA2-111D-4D4E-A581-ABADF136A21B}" destId="{B5B9502A-59D6-4F08-A440-A8C2AF8695B0}" srcOrd="0" destOrd="0" presId="urn:microsoft.com/office/officeart/2016/7/layout/BasicLinearProcessNumbered"/>
    <dgm:cxn modelId="{C36657FC-3499-418B-89DE-66475A487664}" type="presOf" srcId="{E2CE9999-CB37-4995-9C96-59397715410D}" destId="{EDF6CC3B-380B-4729-B136-7881B2C71FFA}" srcOrd="1" destOrd="0" presId="urn:microsoft.com/office/officeart/2016/7/layout/BasicLinearProcessNumbered"/>
    <dgm:cxn modelId="{36F7738C-C464-47F6-95E0-5CD552BEA2A3}" type="presParOf" srcId="{A6A01234-8344-46CF-A3FF-BE552A8D169E}" destId="{D38DE84B-697E-428F-B3E6-D25030308F55}" srcOrd="0" destOrd="0" presId="urn:microsoft.com/office/officeart/2016/7/layout/BasicLinearProcessNumbered"/>
    <dgm:cxn modelId="{EA6FDD3A-016E-42F2-9E8E-4B576B103E09}" type="presParOf" srcId="{D38DE84B-697E-428F-B3E6-D25030308F55}" destId="{D385C3A8-8C04-4939-BD07-EC0AF095C5D1}" srcOrd="0" destOrd="0" presId="urn:microsoft.com/office/officeart/2016/7/layout/BasicLinearProcessNumbered"/>
    <dgm:cxn modelId="{F17A302D-B4E6-492E-935D-949CF975A8C5}" type="presParOf" srcId="{D38DE84B-697E-428F-B3E6-D25030308F55}" destId="{C59C66D5-6A16-457A-8F51-10471BC18705}" srcOrd="1" destOrd="0" presId="urn:microsoft.com/office/officeart/2016/7/layout/BasicLinearProcessNumbered"/>
    <dgm:cxn modelId="{4ECE2A31-CB03-4433-9B63-AF88BF81DA4A}" type="presParOf" srcId="{D38DE84B-697E-428F-B3E6-D25030308F55}" destId="{85591D3A-8E77-41D5-8AC0-FCC5959E7AEF}" srcOrd="2" destOrd="0" presId="urn:microsoft.com/office/officeart/2016/7/layout/BasicLinearProcessNumbered"/>
    <dgm:cxn modelId="{715C26F0-F051-41E2-9CA7-399DFE0645E4}" type="presParOf" srcId="{D38DE84B-697E-428F-B3E6-D25030308F55}" destId="{EDF6CC3B-380B-4729-B136-7881B2C71FFA}" srcOrd="3" destOrd="0" presId="urn:microsoft.com/office/officeart/2016/7/layout/BasicLinearProcessNumbered"/>
    <dgm:cxn modelId="{5B6B3F2E-8180-46BF-8D5E-092C987E7448}" type="presParOf" srcId="{A6A01234-8344-46CF-A3FF-BE552A8D169E}" destId="{D10D9717-EDE8-4DD4-9964-576D30FE88AE}" srcOrd="1" destOrd="0" presId="urn:microsoft.com/office/officeart/2016/7/layout/BasicLinearProcessNumbered"/>
    <dgm:cxn modelId="{7DC9566D-2E2E-498F-B2F9-83CEA7F72C54}" type="presParOf" srcId="{A6A01234-8344-46CF-A3FF-BE552A8D169E}" destId="{95906212-5FEF-47C7-871A-77C6521DE19E}" srcOrd="2" destOrd="0" presId="urn:microsoft.com/office/officeart/2016/7/layout/BasicLinearProcessNumbered"/>
    <dgm:cxn modelId="{2781C201-F37E-480E-9ABB-06059340F554}" type="presParOf" srcId="{95906212-5FEF-47C7-871A-77C6521DE19E}" destId="{60346306-928C-4522-975E-7DF814DABF35}" srcOrd="0" destOrd="0" presId="urn:microsoft.com/office/officeart/2016/7/layout/BasicLinearProcessNumbered"/>
    <dgm:cxn modelId="{3FBB197C-A7A9-42D8-A271-B90EE3120590}" type="presParOf" srcId="{95906212-5FEF-47C7-871A-77C6521DE19E}" destId="{E320CAA9-0283-4A80-BAE7-36E5C9B62DB7}" srcOrd="1" destOrd="0" presId="urn:microsoft.com/office/officeart/2016/7/layout/BasicLinearProcessNumbered"/>
    <dgm:cxn modelId="{AE8EB227-E3E6-4FA8-979E-3A61ECA8FC70}" type="presParOf" srcId="{95906212-5FEF-47C7-871A-77C6521DE19E}" destId="{88E77566-C9B8-4EEF-864C-AA63954BA438}" srcOrd="2" destOrd="0" presId="urn:microsoft.com/office/officeart/2016/7/layout/BasicLinearProcessNumbered"/>
    <dgm:cxn modelId="{61EE542C-5F05-4A70-A386-D3CAEDE1ACBB}" type="presParOf" srcId="{95906212-5FEF-47C7-871A-77C6521DE19E}" destId="{AF14A759-D6DC-4118-831B-EFACE591049B}" srcOrd="3" destOrd="0" presId="urn:microsoft.com/office/officeart/2016/7/layout/BasicLinearProcessNumbered"/>
    <dgm:cxn modelId="{7B9E0B95-A960-4D84-A680-D892A6AD6114}" type="presParOf" srcId="{A6A01234-8344-46CF-A3FF-BE552A8D169E}" destId="{66F828AD-D19B-4A37-BF73-3321FA15A59F}" srcOrd="3" destOrd="0" presId="urn:microsoft.com/office/officeart/2016/7/layout/BasicLinearProcessNumbered"/>
    <dgm:cxn modelId="{93607DE3-203A-4967-9CEC-790F9EAF18DB}" type="presParOf" srcId="{A6A01234-8344-46CF-A3FF-BE552A8D169E}" destId="{B69F284B-68BD-4EA7-BF69-298326C8DF3B}" srcOrd="4" destOrd="0" presId="urn:microsoft.com/office/officeart/2016/7/layout/BasicLinearProcessNumbered"/>
    <dgm:cxn modelId="{4DB67865-816E-4507-9182-AA33262524FD}" type="presParOf" srcId="{B69F284B-68BD-4EA7-BF69-298326C8DF3B}" destId="{49715DFF-3656-49A7-8606-3C106606232E}" srcOrd="0" destOrd="0" presId="urn:microsoft.com/office/officeart/2016/7/layout/BasicLinearProcessNumbered"/>
    <dgm:cxn modelId="{193E076D-959A-4260-8B4D-5F45C6CBC275}" type="presParOf" srcId="{B69F284B-68BD-4EA7-BF69-298326C8DF3B}" destId="{B5B9502A-59D6-4F08-A440-A8C2AF8695B0}" srcOrd="1" destOrd="0" presId="urn:microsoft.com/office/officeart/2016/7/layout/BasicLinearProcessNumbered"/>
    <dgm:cxn modelId="{6E95395E-C43E-4CDB-8C68-E1F24F852240}" type="presParOf" srcId="{B69F284B-68BD-4EA7-BF69-298326C8DF3B}" destId="{DFBAA8AF-DA95-433E-AA1C-D23FB2CAD3E7}" srcOrd="2" destOrd="0" presId="urn:microsoft.com/office/officeart/2016/7/layout/BasicLinearProcessNumbered"/>
    <dgm:cxn modelId="{F0FC14DF-6C8D-416B-A2CA-238838D86CCD}" type="presParOf" srcId="{B69F284B-68BD-4EA7-BF69-298326C8DF3B}" destId="{14F4FC6A-6292-438C-9E7F-898FBEC80A41}" srcOrd="3" destOrd="0" presId="urn:microsoft.com/office/officeart/2016/7/layout/BasicLinearProcessNumbered"/>
    <dgm:cxn modelId="{FA211CE1-ED32-43AB-8192-408C808E2971}" type="presParOf" srcId="{A6A01234-8344-46CF-A3FF-BE552A8D169E}" destId="{41E079BA-75EF-4D6D-90BF-243BA44819E8}" srcOrd="5" destOrd="0" presId="urn:microsoft.com/office/officeart/2016/7/layout/BasicLinearProcessNumbered"/>
    <dgm:cxn modelId="{77D49574-D553-4A1E-BE7A-91469035928B}" type="presParOf" srcId="{A6A01234-8344-46CF-A3FF-BE552A8D169E}" destId="{0379E8FA-BC3D-409A-B907-6DFD575593A3}" srcOrd="6" destOrd="0" presId="urn:microsoft.com/office/officeart/2016/7/layout/BasicLinearProcessNumbered"/>
    <dgm:cxn modelId="{2EAB785B-D7B2-4821-A646-75BC9F86D38D}" type="presParOf" srcId="{0379E8FA-BC3D-409A-B907-6DFD575593A3}" destId="{F651E85C-A9A8-44F5-A4C7-FE0D655F5DE5}" srcOrd="0" destOrd="0" presId="urn:microsoft.com/office/officeart/2016/7/layout/BasicLinearProcessNumbered"/>
    <dgm:cxn modelId="{16EB39C4-A84A-44CF-A74C-42FE62947F89}" type="presParOf" srcId="{0379E8FA-BC3D-409A-B907-6DFD575593A3}" destId="{B3BB0370-F839-46A9-AEAB-E03D8DBB3E5F}" srcOrd="1" destOrd="0" presId="urn:microsoft.com/office/officeart/2016/7/layout/BasicLinearProcessNumbered"/>
    <dgm:cxn modelId="{514D459E-5717-4003-A612-638DE6F88A17}" type="presParOf" srcId="{0379E8FA-BC3D-409A-B907-6DFD575593A3}" destId="{AF8EF0E8-6B2B-4641-99D6-2DBF517AB4CB}" srcOrd="2" destOrd="0" presId="urn:microsoft.com/office/officeart/2016/7/layout/BasicLinearProcessNumbered"/>
    <dgm:cxn modelId="{470C7F8E-D7A3-4672-A4D8-49530EF19BD0}" type="presParOf" srcId="{0379E8FA-BC3D-409A-B907-6DFD575593A3}" destId="{54DDFA30-CAE4-4978-8D9D-593800A933FB}" srcOrd="3" destOrd="0" presId="urn:microsoft.com/office/officeart/2016/7/layout/BasicLinearProcessNumbered"/>
    <dgm:cxn modelId="{AB11396C-C884-468F-B73A-CC3712B59A91}" type="presParOf" srcId="{A6A01234-8344-46CF-A3FF-BE552A8D169E}" destId="{0C0BD56B-B686-4702-B811-F0D4C4BA6888}" srcOrd="7" destOrd="0" presId="urn:microsoft.com/office/officeart/2016/7/layout/BasicLinearProcessNumbered"/>
    <dgm:cxn modelId="{6102AE9E-4657-4710-944F-990778926264}" type="presParOf" srcId="{A6A01234-8344-46CF-A3FF-BE552A8D169E}" destId="{401981A1-5F12-4B7B-8A48-0A3C1FA877AE}" srcOrd="8" destOrd="0" presId="urn:microsoft.com/office/officeart/2016/7/layout/BasicLinearProcessNumbered"/>
    <dgm:cxn modelId="{5A364C3C-EB1E-425A-A03C-D85512B194CF}" type="presParOf" srcId="{401981A1-5F12-4B7B-8A48-0A3C1FA877AE}" destId="{BDF1795A-E348-439E-93C9-687D41C33981}" srcOrd="0" destOrd="0" presId="urn:microsoft.com/office/officeart/2016/7/layout/BasicLinearProcessNumbered"/>
    <dgm:cxn modelId="{C63B5320-F5D0-4686-A467-8B9502134E1D}" type="presParOf" srcId="{401981A1-5F12-4B7B-8A48-0A3C1FA877AE}" destId="{DF421737-428E-4AB8-B921-5A32FE612865}" srcOrd="1" destOrd="0" presId="urn:microsoft.com/office/officeart/2016/7/layout/BasicLinearProcessNumbered"/>
    <dgm:cxn modelId="{BBD1BD64-B6D6-4496-BFFC-E9364D4F1BE8}" type="presParOf" srcId="{401981A1-5F12-4B7B-8A48-0A3C1FA877AE}" destId="{649A973E-0737-489B-A44A-5728E531E7DC}" srcOrd="2" destOrd="0" presId="urn:microsoft.com/office/officeart/2016/7/layout/BasicLinearProcessNumbered"/>
    <dgm:cxn modelId="{C6E4316A-5431-42B8-A9CB-AE7DAC84530F}" type="presParOf" srcId="{401981A1-5F12-4B7B-8A48-0A3C1FA877AE}" destId="{7D6D78F2-324A-45C9-917B-E0D9754BEDDB}" srcOrd="3" destOrd="0" presId="urn:microsoft.com/office/officeart/2016/7/layout/BasicLinearProcessNumbered"/>
    <dgm:cxn modelId="{3191F565-EA55-4275-9673-33469643180E}" type="presParOf" srcId="{A6A01234-8344-46CF-A3FF-BE552A8D169E}" destId="{8570B51E-1C50-4584-85C6-CE46E20507F2}" srcOrd="9" destOrd="0" presId="urn:microsoft.com/office/officeart/2016/7/layout/BasicLinearProcessNumbered"/>
    <dgm:cxn modelId="{AE53BEA5-F0F6-428B-AFAF-A15A41571936}" type="presParOf" srcId="{A6A01234-8344-46CF-A3FF-BE552A8D169E}" destId="{290EA931-688B-4770-8789-4AB509C755AB}" srcOrd="10" destOrd="0" presId="urn:microsoft.com/office/officeart/2016/7/layout/BasicLinearProcessNumbered"/>
    <dgm:cxn modelId="{5C72205E-E938-4681-AAAA-FCAF8E81915C}" type="presParOf" srcId="{290EA931-688B-4770-8789-4AB509C755AB}" destId="{ABBC5AC3-AE5D-43BE-85BA-626B6F3294DE}" srcOrd="0" destOrd="0" presId="urn:microsoft.com/office/officeart/2016/7/layout/BasicLinearProcessNumbered"/>
    <dgm:cxn modelId="{7FDD1777-0314-481D-ABCE-742D8A43C021}" type="presParOf" srcId="{290EA931-688B-4770-8789-4AB509C755AB}" destId="{B8F70183-8016-42EA-9F2E-F0795F85E4DC}" srcOrd="1" destOrd="0" presId="urn:microsoft.com/office/officeart/2016/7/layout/BasicLinearProcessNumbered"/>
    <dgm:cxn modelId="{51A0C8CB-5998-43E5-9D50-2DCB885AE39B}" type="presParOf" srcId="{290EA931-688B-4770-8789-4AB509C755AB}" destId="{AD63AA27-FFBC-4A20-AB1F-113FE99CA228}" srcOrd="2" destOrd="0" presId="urn:microsoft.com/office/officeart/2016/7/layout/BasicLinearProcessNumbered"/>
    <dgm:cxn modelId="{4EB60624-C337-4338-B2CA-B86BFE87D3C8}" type="presParOf" srcId="{290EA931-688B-4770-8789-4AB509C755AB}" destId="{D435B47A-A901-47EA-8EA8-43FE5E2D1F2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5C3A8-8C04-4939-BD07-EC0AF095C5D1}">
      <dsp:nvSpPr>
        <dsp:cNvPr id="0" name=""/>
        <dsp:cNvSpPr/>
      </dsp:nvSpPr>
      <dsp:spPr>
        <a:xfrm>
          <a:off x="0" y="-11090"/>
          <a:ext cx="1733440" cy="451618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46" tIns="330200" rIns="13514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1. The job Seeker / User can save the search job results  according to their needs.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705059"/>
        <a:ext cx="1733440" cy="2709710"/>
      </dsp:txXfrm>
    </dsp:sp>
    <dsp:sp modelId="{C59C66D5-6A16-457A-8F51-10471BC18705}">
      <dsp:nvSpPr>
        <dsp:cNvPr id="0" name=""/>
        <dsp:cNvSpPr/>
      </dsp:nvSpPr>
      <dsp:spPr>
        <a:xfrm>
          <a:off x="444864" y="13953"/>
          <a:ext cx="728045" cy="7280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761" tIns="12700" rIns="56761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1</a:t>
          </a:r>
          <a:endParaRPr lang="en-US" sz="3500" kern="1200" dirty="0"/>
        </a:p>
      </dsp:txBody>
      <dsp:txXfrm>
        <a:off x="551484" y="120573"/>
        <a:ext cx="514805" cy="514805"/>
      </dsp:txXfrm>
    </dsp:sp>
    <dsp:sp modelId="{85591D3A-8E77-41D5-8AC0-FCC5959E7AEF}">
      <dsp:nvSpPr>
        <dsp:cNvPr id="0" name=""/>
        <dsp:cNvSpPr/>
      </dsp:nvSpPr>
      <dsp:spPr>
        <a:xfrm>
          <a:off x="6190" y="3460337"/>
          <a:ext cx="1733440" cy="72"/>
        </a:xfrm>
        <a:prstGeom prst="rect">
          <a:avLst/>
        </a:prstGeom>
        <a:solidFill>
          <a:schemeClr val="accent2">
            <a:hueOff val="108340"/>
            <a:satOff val="628"/>
            <a:lumOff val="624"/>
            <a:alphaOff val="0"/>
          </a:schemeClr>
        </a:solidFill>
        <a:ln w="12700" cap="rnd" cmpd="sng" algn="ctr">
          <a:solidFill>
            <a:schemeClr val="accent2">
              <a:hueOff val="108340"/>
              <a:satOff val="628"/>
              <a:lumOff val="624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46306-928C-4522-975E-7DF814DABF35}">
      <dsp:nvSpPr>
        <dsp:cNvPr id="0" name=""/>
        <dsp:cNvSpPr/>
      </dsp:nvSpPr>
      <dsp:spPr>
        <a:xfrm>
          <a:off x="1912975" y="-11090"/>
          <a:ext cx="1759702" cy="4575131"/>
        </a:xfrm>
        <a:prstGeom prst="rect">
          <a:avLst/>
        </a:prstGeom>
        <a:solidFill>
          <a:schemeClr val="accent2">
            <a:tint val="40000"/>
            <a:alpha val="90000"/>
            <a:hueOff val="208958"/>
            <a:satOff val="2689"/>
            <a:lumOff val="35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208958"/>
              <a:satOff val="2689"/>
              <a:lumOff val="35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46" tIns="330200" rIns="13514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2. Counting the number of times, the resume of a job seeker has been reviewed by the company.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912975" y="1727459"/>
        <a:ext cx="1759702" cy="2745079"/>
      </dsp:txXfrm>
    </dsp:sp>
    <dsp:sp modelId="{E320CAA9-0283-4A80-BAE7-36E5C9B62DB7}">
      <dsp:nvSpPr>
        <dsp:cNvPr id="0" name=""/>
        <dsp:cNvSpPr/>
      </dsp:nvSpPr>
      <dsp:spPr>
        <a:xfrm>
          <a:off x="2373924" y="0"/>
          <a:ext cx="728045" cy="728045"/>
        </a:xfrm>
        <a:prstGeom prst="ellipse">
          <a:avLst/>
        </a:prstGeom>
        <a:solidFill>
          <a:schemeClr val="accent2">
            <a:hueOff val="216679"/>
            <a:satOff val="1257"/>
            <a:lumOff val="1248"/>
            <a:alphaOff val="0"/>
          </a:schemeClr>
        </a:solidFill>
        <a:ln w="12700" cap="rnd" cmpd="sng" algn="ctr">
          <a:solidFill>
            <a:schemeClr val="accent2">
              <a:hueOff val="216679"/>
              <a:satOff val="1257"/>
              <a:lumOff val="1248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761" tIns="12700" rIns="56761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2</a:t>
          </a:r>
        </a:p>
      </dsp:txBody>
      <dsp:txXfrm>
        <a:off x="2480544" y="106620"/>
        <a:ext cx="514805" cy="514805"/>
      </dsp:txXfrm>
    </dsp:sp>
    <dsp:sp modelId="{88E77566-C9B8-4EEF-864C-AA63954BA438}">
      <dsp:nvSpPr>
        <dsp:cNvPr id="0" name=""/>
        <dsp:cNvSpPr/>
      </dsp:nvSpPr>
      <dsp:spPr>
        <a:xfrm>
          <a:off x="1926106" y="3489811"/>
          <a:ext cx="1733440" cy="72"/>
        </a:xfrm>
        <a:prstGeom prst="rect">
          <a:avLst/>
        </a:prstGeom>
        <a:solidFill>
          <a:schemeClr val="accent2">
            <a:hueOff val="325019"/>
            <a:satOff val="1885"/>
            <a:lumOff val="1872"/>
            <a:alphaOff val="0"/>
          </a:schemeClr>
        </a:solidFill>
        <a:ln w="12700" cap="rnd" cmpd="sng" algn="ctr">
          <a:solidFill>
            <a:schemeClr val="accent2">
              <a:hueOff val="325019"/>
              <a:satOff val="1885"/>
              <a:lumOff val="1872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15DFF-3656-49A7-8606-3C106606232E}">
      <dsp:nvSpPr>
        <dsp:cNvPr id="0" name=""/>
        <dsp:cNvSpPr/>
      </dsp:nvSpPr>
      <dsp:spPr>
        <a:xfrm>
          <a:off x="3828097" y="-11090"/>
          <a:ext cx="1733440" cy="4575131"/>
        </a:xfrm>
        <a:prstGeom prst="rect">
          <a:avLst/>
        </a:prstGeom>
        <a:solidFill>
          <a:schemeClr val="accent2">
            <a:tint val="40000"/>
            <a:alpha val="90000"/>
            <a:hueOff val="417916"/>
            <a:satOff val="5378"/>
            <a:lumOff val="70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417916"/>
              <a:satOff val="5378"/>
              <a:lumOff val="70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46" tIns="330200" rIns="13514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3. Ease of communication between the job seeker/user and the employer by internal messaging.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828097" y="1727459"/>
        <a:ext cx="1733440" cy="2745079"/>
      </dsp:txXfrm>
    </dsp:sp>
    <dsp:sp modelId="{B5B9502A-59D6-4F08-A440-A8C2AF8695B0}">
      <dsp:nvSpPr>
        <dsp:cNvPr id="0" name=""/>
        <dsp:cNvSpPr/>
      </dsp:nvSpPr>
      <dsp:spPr>
        <a:xfrm>
          <a:off x="4302983" y="0"/>
          <a:ext cx="728045" cy="698369"/>
        </a:xfrm>
        <a:prstGeom prst="ellipse">
          <a:avLst/>
        </a:prstGeom>
        <a:solidFill>
          <a:schemeClr val="accent2">
            <a:hueOff val="433358"/>
            <a:satOff val="2514"/>
            <a:lumOff val="2496"/>
            <a:alphaOff val="0"/>
          </a:schemeClr>
        </a:solidFill>
        <a:ln w="12700" cap="rnd" cmpd="sng" algn="ctr">
          <a:solidFill>
            <a:schemeClr val="accent2">
              <a:hueOff val="433358"/>
              <a:satOff val="2514"/>
              <a:lumOff val="2496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761" tIns="12700" rIns="56761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3</a:t>
          </a:r>
          <a:endParaRPr lang="en-US" sz="3500" kern="1200" dirty="0"/>
        </a:p>
      </dsp:txBody>
      <dsp:txXfrm>
        <a:off x="4409603" y="102274"/>
        <a:ext cx="514805" cy="493821"/>
      </dsp:txXfrm>
    </dsp:sp>
    <dsp:sp modelId="{DFBAA8AF-DA95-433E-AA1C-D23FB2CAD3E7}">
      <dsp:nvSpPr>
        <dsp:cNvPr id="0" name=""/>
        <dsp:cNvSpPr/>
      </dsp:nvSpPr>
      <dsp:spPr>
        <a:xfrm>
          <a:off x="3846021" y="3489811"/>
          <a:ext cx="1733440" cy="72"/>
        </a:xfrm>
        <a:prstGeom prst="rect">
          <a:avLst/>
        </a:prstGeom>
        <a:solidFill>
          <a:schemeClr val="accent2">
            <a:hueOff val="541698"/>
            <a:satOff val="3142"/>
            <a:lumOff val="3120"/>
            <a:alphaOff val="0"/>
          </a:schemeClr>
        </a:solidFill>
        <a:ln w="12700" cap="rnd" cmpd="sng" algn="ctr">
          <a:solidFill>
            <a:schemeClr val="accent2">
              <a:hueOff val="541698"/>
              <a:satOff val="3142"/>
              <a:lumOff val="312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1E85C-A9A8-44F5-A4C7-FE0D655F5DE5}">
      <dsp:nvSpPr>
        <dsp:cNvPr id="0" name=""/>
        <dsp:cNvSpPr/>
      </dsp:nvSpPr>
      <dsp:spPr>
        <a:xfrm>
          <a:off x="5752806" y="-11090"/>
          <a:ext cx="1733440" cy="4575131"/>
        </a:xfrm>
        <a:prstGeom prst="rect">
          <a:avLst/>
        </a:prstGeom>
        <a:solidFill>
          <a:schemeClr val="accent2">
            <a:tint val="40000"/>
            <a:alpha val="90000"/>
            <a:hueOff val="626873"/>
            <a:satOff val="8068"/>
            <a:lumOff val="1051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626873"/>
              <a:satOff val="8068"/>
              <a:lumOff val="1051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46" tIns="330200" rIns="13514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4. Ease of filtering applications that fit into eligibility criteria by scanning the resumes.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752806" y="1727459"/>
        <a:ext cx="1733440" cy="2745079"/>
      </dsp:txXfrm>
    </dsp:sp>
    <dsp:sp modelId="{B3BB0370-F839-46A9-AEAB-E03D8DBB3E5F}">
      <dsp:nvSpPr>
        <dsp:cNvPr id="0" name=""/>
        <dsp:cNvSpPr/>
      </dsp:nvSpPr>
      <dsp:spPr>
        <a:xfrm>
          <a:off x="6191472" y="0"/>
          <a:ext cx="728045" cy="728045"/>
        </a:xfrm>
        <a:prstGeom prst="ellipse">
          <a:avLst/>
        </a:prstGeom>
        <a:solidFill>
          <a:schemeClr val="accent2">
            <a:hueOff val="650037"/>
            <a:satOff val="3771"/>
            <a:lumOff val="3744"/>
            <a:alphaOff val="0"/>
          </a:schemeClr>
        </a:solidFill>
        <a:ln w="12700" cap="rnd" cmpd="sng" algn="ctr">
          <a:solidFill>
            <a:schemeClr val="accent2">
              <a:hueOff val="650037"/>
              <a:satOff val="3771"/>
              <a:lumOff val="3744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761" tIns="12700" rIns="56761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4</a:t>
          </a:r>
          <a:endParaRPr lang="en-US" sz="3500" kern="1200" dirty="0"/>
        </a:p>
      </dsp:txBody>
      <dsp:txXfrm>
        <a:off x="6298092" y="106620"/>
        <a:ext cx="514805" cy="514805"/>
      </dsp:txXfrm>
    </dsp:sp>
    <dsp:sp modelId="{AF8EF0E8-6B2B-4641-99D6-2DBF517AB4CB}">
      <dsp:nvSpPr>
        <dsp:cNvPr id="0" name=""/>
        <dsp:cNvSpPr/>
      </dsp:nvSpPr>
      <dsp:spPr>
        <a:xfrm>
          <a:off x="5752806" y="3489811"/>
          <a:ext cx="1733440" cy="72"/>
        </a:xfrm>
        <a:prstGeom prst="rect">
          <a:avLst/>
        </a:prstGeom>
        <a:solidFill>
          <a:schemeClr val="accent2">
            <a:hueOff val="758377"/>
            <a:satOff val="4399"/>
            <a:lumOff val="4368"/>
            <a:alphaOff val="0"/>
          </a:schemeClr>
        </a:solidFill>
        <a:ln w="12700" cap="rnd" cmpd="sng" algn="ctr">
          <a:solidFill>
            <a:schemeClr val="accent2">
              <a:hueOff val="758377"/>
              <a:satOff val="4399"/>
              <a:lumOff val="4368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1795A-E348-439E-93C9-687D41C33981}">
      <dsp:nvSpPr>
        <dsp:cNvPr id="0" name=""/>
        <dsp:cNvSpPr/>
      </dsp:nvSpPr>
      <dsp:spPr>
        <a:xfrm>
          <a:off x="7659590" y="-11090"/>
          <a:ext cx="1733440" cy="4575131"/>
        </a:xfrm>
        <a:prstGeom prst="rect">
          <a:avLst/>
        </a:prstGeom>
        <a:solidFill>
          <a:schemeClr val="accent2">
            <a:tint val="40000"/>
            <a:alpha val="90000"/>
            <a:hueOff val="835831"/>
            <a:satOff val="10757"/>
            <a:lumOff val="1401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835831"/>
              <a:satOff val="10757"/>
              <a:lumOff val="1401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46" tIns="330200" rIns="13514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5.  A new filter which lets the Job Seeker/user search the required job on the portal by qualification and experience.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659590" y="1727459"/>
        <a:ext cx="1733440" cy="2745079"/>
      </dsp:txXfrm>
    </dsp:sp>
    <dsp:sp modelId="{DF421737-428E-4AB8-B921-5A32FE612865}">
      <dsp:nvSpPr>
        <dsp:cNvPr id="0" name=""/>
        <dsp:cNvSpPr/>
      </dsp:nvSpPr>
      <dsp:spPr>
        <a:xfrm>
          <a:off x="8153144" y="0"/>
          <a:ext cx="728045" cy="728045"/>
        </a:xfrm>
        <a:prstGeom prst="ellipse">
          <a:avLst/>
        </a:prstGeom>
        <a:solidFill>
          <a:schemeClr val="accent2">
            <a:hueOff val="866716"/>
            <a:satOff val="5028"/>
            <a:lumOff val="4992"/>
            <a:alphaOff val="0"/>
          </a:schemeClr>
        </a:solidFill>
        <a:ln w="12700" cap="rnd" cmpd="sng" algn="ctr">
          <a:solidFill>
            <a:schemeClr val="accent2">
              <a:hueOff val="866716"/>
              <a:satOff val="5028"/>
              <a:lumOff val="4992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761" tIns="12700" rIns="56761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5</a:t>
          </a:r>
        </a:p>
      </dsp:txBody>
      <dsp:txXfrm>
        <a:off x="8259764" y="106620"/>
        <a:ext cx="514805" cy="514805"/>
      </dsp:txXfrm>
    </dsp:sp>
    <dsp:sp modelId="{649A973E-0737-489B-A44A-5728E531E7DC}">
      <dsp:nvSpPr>
        <dsp:cNvPr id="0" name=""/>
        <dsp:cNvSpPr/>
      </dsp:nvSpPr>
      <dsp:spPr>
        <a:xfrm>
          <a:off x="7659590" y="3489811"/>
          <a:ext cx="1733440" cy="72"/>
        </a:xfrm>
        <a:prstGeom prst="rect">
          <a:avLst/>
        </a:prstGeom>
        <a:solidFill>
          <a:schemeClr val="accent2">
            <a:hueOff val="975056"/>
            <a:satOff val="5656"/>
            <a:lumOff val="5616"/>
            <a:alphaOff val="0"/>
          </a:schemeClr>
        </a:solidFill>
        <a:ln w="12700" cap="rnd" cmpd="sng" algn="ctr">
          <a:solidFill>
            <a:schemeClr val="accent2">
              <a:hueOff val="975056"/>
              <a:satOff val="5656"/>
              <a:lumOff val="5616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C5AC3-AE5D-43BE-85BA-626B6F3294DE}">
      <dsp:nvSpPr>
        <dsp:cNvPr id="0" name=""/>
        <dsp:cNvSpPr/>
      </dsp:nvSpPr>
      <dsp:spPr>
        <a:xfrm>
          <a:off x="9566375" y="-11090"/>
          <a:ext cx="1733440" cy="4575131"/>
        </a:xfrm>
        <a:prstGeom prst="rect">
          <a:avLst/>
        </a:prstGeom>
        <a:solidFill>
          <a:schemeClr val="accent2">
            <a:tint val="40000"/>
            <a:alpha val="90000"/>
            <a:hueOff val="1044789"/>
            <a:satOff val="13446"/>
            <a:lumOff val="1751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1044789"/>
              <a:satOff val="13446"/>
              <a:lumOff val="1751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46" tIns="330200" rIns="13514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6. Create CV , Edit , Hide and Delete CV.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566375" y="1727459"/>
        <a:ext cx="1733440" cy="2745079"/>
      </dsp:txXfrm>
    </dsp:sp>
    <dsp:sp modelId="{B8F70183-8016-42EA-9F2E-F0795F85E4DC}">
      <dsp:nvSpPr>
        <dsp:cNvPr id="0" name=""/>
        <dsp:cNvSpPr/>
      </dsp:nvSpPr>
      <dsp:spPr>
        <a:xfrm>
          <a:off x="10041633" y="6835"/>
          <a:ext cx="728045" cy="728045"/>
        </a:xfrm>
        <a:prstGeom prst="ellipse">
          <a:avLst/>
        </a:prstGeom>
        <a:solidFill>
          <a:schemeClr val="accent2">
            <a:hueOff val="1083395"/>
            <a:satOff val="6285"/>
            <a:lumOff val="6240"/>
            <a:alphaOff val="0"/>
          </a:schemeClr>
        </a:solidFill>
        <a:ln w="12700" cap="rnd" cmpd="sng" algn="ctr">
          <a:solidFill>
            <a:schemeClr val="accent2">
              <a:hueOff val="1083395"/>
              <a:satOff val="6285"/>
              <a:lumOff val="624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761" tIns="12700" rIns="56761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6</a:t>
          </a:r>
          <a:endParaRPr lang="en-US" sz="3500" kern="1200" dirty="0"/>
        </a:p>
      </dsp:txBody>
      <dsp:txXfrm>
        <a:off x="10148253" y="113455"/>
        <a:ext cx="514805" cy="514805"/>
      </dsp:txXfrm>
    </dsp:sp>
    <dsp:sp modelId="{AD63AA27-FFBC-4A20-AB1F-113FE99CA228}">
      <dsp:nvSpPr>
        <dsp:cNvPr id="0" name=""/>
        <dsp:cNvSpPr/>
      </dsp:nvSpPr>
      <dsp:spPr>
        <a:xfrm>
          <a:off x="9566375" y="3489811"/>
          <a:ext cx="1733440" cy="72"/>
        </a:xfrm>
        <a:prstGeom prst="rect">
          <a:avLst/>
        </a:prstGeom>
        <a:solidFill>
          <a:schemeClr val="accent2">
            <a:hueOff val="1191735"/>
            <a:satOff val="6913"/>
            <a:lumOff val="6864"/>
            <a:alphaOff val="0"/>
          </a:schemeClr>
        </a:solidFill>
        <a:ln w="12700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0E261C-6CA4-4200-AA13-51C47180AAB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A9B23C-FE93-4280-A9B6-9DB4F977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7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61C-6CA4-4200-AA13-51C47180AAB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B23C-FE93-4280-A9B6-9DB4F977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3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0E261C-6CA4-4200-AA13-51C47180AAB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A9B23C-FE93-4280-A9B6-9DB4F977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9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61C-6CA4-4200-AA13-51C47180AAB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8A9B23C-FE93-4280-A9B6-9DB4F977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9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0E261C-6CA4-4200-AA13-51C47180AAB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A9B23C-FE93-4280-A9B6-9DB4F977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61C-6CA4-4200-AA13-51C47180AAB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B23C-FE93-4280-A9B6-9DB4F977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6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61C-6CA4-4200-AA13-51C47180AAB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B23C-FE93-4280-A9B6-9DB4F977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0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61C-6CA4-4200-AA13-51C47180AAB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B23C-FE93-4280-A9B6-9DB4F977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6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61C-6CA4-4200-AA13-51C47180AAB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B23C-FE93-4280-A9B6-9DB4F977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0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0E261C-6CA4-4200-AA13-51C47180AAB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A9B23C-FE93-4280-A9B6-9DB4F977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3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61C-6CA4-4200-AA13-51C47180AAB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B23C-FE93-4280-A9B6-9DB4F977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7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80E261C-6CA4-4200-AA13-51C47180AAB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8A9B23C-FE93-4280-A9B6-9DB4F97780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476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7CBD-7480-413D-9C62-17B28BF19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7615689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  <a:latin typeface="+mn-lt"/>
              </a:rPr>
              <a:t>DeccanLogic Pvt. Ltd</a:t>
            </a:r>
            <a:endParaRPr lang="en-US" sz="4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A2BEC-9226-4A77-AEF0-AB70F3659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 fontScale="92500" lnSpcReduction="20000"/>
          </a:bodyPr>
          <a:lstStyle/>
          <a:p>
            <a:pPr algn="l"/>
            <a:r>
              <a:rPr lang="en-US" sz="2000">
                <a:solidFill>
                  <a:srgbClr val="FFC000"/>
                </a:solidFill>
              </a:rPr>
              <a:t>Prepared By:</a:t>
            </a:r>
          </a:p>
          <a:p>
            <a:pPr algn="l"/>
            <a:r>
              <a:rPr lang="en-US" sz="2000">
                <a:solidFill>
                  <a:srgbClr val="FFC000"/>
                </a:solidFill>
              </a:rPr>
              <a:t>Rushali Setia (Business Analyst /Product Owner)</a:t>
            </a:r>
            <a:endParaRPr lang="en-US" sz="2000" dirty="0">
              <a:solidFill>
                <a:srgbClr val="FFC000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86D283A-9A22-424D-87FD-12106D5E5325}"/>
              </a:ext>
            </a:extLst>
          </p:cNvPr>
          <p:cNvPicPr/>
          <p:nvPr/>
        </p:nvPicPr>
        <p:blipFill rotWithShape="1">
          <a:blip r:embed="rId2"/>
          <a:srcRect t="8448" r="-1" b="12293"/>
          <a:stretch/>
        </p:blipFill>
        <p:spPr>
          <a:xfrm>
            <a:off x="447040" y="965200"/>
            <a:ext cx="11338560" cy="37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6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F4D7-90CB-414D-9E4D-0BE9A64B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382207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Enhancements </a:t>
            </a:r>
          </a:p>
        </p:txBody>
      </p:sp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7478903F-A00C-4F7B-8C66-93DD415E62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039845"/>
              </p:ext>
            </p:extLst>
          </p:nvPr>
        </p:nvGraphicFramePr>
        <p:xfrm>
          <a:off x="466725" y="2162175"/>
          <a:ext cx="11306007" cy="455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467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F3D7-C6A3-463B-8891-8AAF11E1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value and PAIN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B227-D056-4F0E-B3EB-FFD4D6F19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1. The job Seeker / User can save the search job results  according to their needs.</a:t>
            </a:r>
          </a:p>
          <a:p>
            <a:pPr marL="0" indent="0">
              <a:buNone/>
            </a:pPr>
            <a:r>
              <a:rPr lang="en-US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Pain Area 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user searches for a job as per his/her sorting , after refreshing the page the sorting does not remain as it is. Rather it takes the user to home page removing all the filters and sorting.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Business Value 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user will now be able to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save the job as per sorting they did.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3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636E-F357-45D0-82EB-2316E66D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value and problem area / PAIN AREA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C219C-CF9C-452E-931B-7AB9D1205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2. Counting the number of times, the resume of a job seeker has been reviewed by the company.</a:t>
            </a:r>
          </a:p>
          <a:p>
            <a:pPr marL="0" indent="0">
              <a:buNone/>
            </a:pPr>
            <a:r>
              <a:rPr lang="en-US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Pain Area 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Whenever the company reviews the resume of the job seeker , the job seeker should be able to count and see how many times his/her resume has been reviewed by the company.</a:t>
            </a:r>
          </a:p>
          <a:p>
            <a:pPr marL="0" indent="0">
              <a:buNone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Business Value 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 Adding effectiveness to the job portal.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More feasible and clarity to the job seeker.</a:t>
            </a:r>
          </a:p>
        </p:txBody>
      </p:sp>
    </p:spTree>
    <p:extLst>
      <p:ext uri="{BB962C8B-B14F-4D97-AF65-F5344CB8AC3E}">
        <p14:creationId xmlns:p14="http://schemas.microsoft.com/office/powerpoint/2010/main" val="387337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EB5B-F859-4894-A1E9-DD6DF549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value and problem area / PAIN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EAF8A-D8F8-4AD3-917F-2DA3412A4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3. Ease of communication between the job seeker/user and the employer by internal messaging.</a:t>
            </a:r>
          </a:p>
          <a:p>
            <a:pPr marL="0" indent="0">
              <a:buNone/>
            </a:pPr>
            <a:r>
              <a:rPr lang="en-US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Pain Area 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job seeker and the employer should be able to communicate related to the interview process (date and timing) , clearing out any doubts of the employer. </a:t>
            </a:r>
          </a:p>
          <a:p>
            <a:pPr marL="0" indent="0">
              <a:buNone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Business Value 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 Providing ease of communication.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 delay in resolving the queries of the job seeker.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1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DE39-3D9A-43A1-A713-0D7D77CE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value and problem area / PAIN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AEB5-357B-4C0B-AE35-164EE2BE6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4. Ease of filtering applications that fit into eligibility criteria by scanning the resumes.</a:t>
            </a:r>
          </a:p>
          <a:p>
            <a:pPr marL="0" indent="0">
              <a:buNone/>
            </a:pPr>
            <a:r>
              <a:rPr lang="en-US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Pain Area 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Providing the facility to the employers to scan the resume of the job seekers so that it becomes easy for employers to find out the best fit.</a:t>
            </a:r>
          </a:p>
          <a:p>
            <a:pPr marL="0" indent="0">
              <a:buNone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Business Value 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 Application becomes easy to use for employers.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Less time will be used to search the right candidate for the job.</a:t>
            </a:r>
          </a:p>
        </p:txBody>
      </p:sp>
    </p:spTree>
    <p:extLst>
      <p:ext uri="{BB962C8B-B14F-4D97-AF65-F5344CB8AC3E}">
        <p14:creationId xmlns:p14="http://schemas.microsoft.com/office/powerpoint/2010/main" val="162662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A4D3-83CE-4D63-87E9-9B6DFC83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value and problem area / PAIN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5E5D4-9CC1-4E66-8B55-17EBF48F4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5.  A new filter which lets the Job Seeker/user search the required job on the portal by qualification and experience.</a:t>
            </a:r>
          </a:p>
          <a:p>
            <a:pPr marL="0" indent="0">
              <a:buNone/>
            </a:pPr>
            <a:r>
              <a:rPr lang="en-US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Pain Area 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Adding new filter in the application to search for the suitable job based on seeker’s work experience and qualification. </a:t>
            </a:r>
          </a:p>
          <a:p>
            <a:pPr marL="0" indent="0">
              <a:buNone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Business Value 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 Providing ease of use to job seeker.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Improving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78061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9112-FCC7-45EE-B90C-840EED64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value and problem area / PAIN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ED1B4-A025-48A8-88BF-0630D077A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1200"/>
            <a:ext cx="11029615" cy="45053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6. Create CV , Edit , Hide and Delete CV.</a:t>
            </a:r>
          </a:p>
          <a:p>
            <a:pPr marL="0" indent="0">
              <a:buNone/>
            </a:pPr>
            <a:r>
              <a:rPr lang="en-US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Pain Area 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existing portal only has the feature to upload the CV. Adding new feature such as create , Edit , Hide &amp; Delete CV.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Create CV-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 the click of Create CV button , a template is provided to the user in which they can fill the details. After filling all the details and clicking on Save button , the resume is posted on the portal.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Edit CV-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click on Edit CV button will allow job seeker to do some amendments in the already created CV and then again submit it.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Hide CV-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feature will allow the job seeker to hide the CV from a particular company. The user has to enter in the particular field the name of the companies and then click on hide button.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Delete CV-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option will let the jobseeker his added or created CV deleted/removed from the portal itself.</a:t>
            </a:r>
          </a:p>
          <a:p>
            <a:pPr marL="0" indent="0">
              <a:buNone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Business Value :</a:t>
            </a:r>
          </a:p>
          <a:p>
            <a:pPr marL="0" indent="0">
              <a:buNone/>
            </a:pPr>
            <a:r>
              <a:rPr lang="en-US" dirty="0"/>
              <a:t>1. The business becomes more valuable.</a:t>
            </a:r>
          </a:p>
          <a:p>
            <a:pPr marL="0" indent="0">
              <a:buNone/>
            </a:pPr>
            <a:r>
              <a:rPr lang="en-US" dirty="0"/>
              <a:t>2. Improved user experience.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7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0BEC-1E9F-464D-9BB1-2D2B2697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7285-EC89-4579-A6C8-67C09981C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57750"/>
            <a:ext cx="11029614" cy="2121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			</a:t>
            </a:r>
            <a:endParaRPr lang="en-US" dirty="0"/>
          </a:p>
        </p:txBody>
      </p:sp>
      <p:pic>
        <p:nvPicPr>
          <p:cNvPr id="20" name="Graphic 6" descr="Handshake">
            <a:extLst>
              <a:ext uri="{FF2B5EF4-FFF2-40B4-BE49-F238E27FC236}">
                <a16:creationId xmlns:a16="http://schemas.microsoft.com/office/drawing/2014/main" id="{CB5469AE-9582-49D0-B1A8-6EF8CC46A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2000" y="2407920"/>
            <a:ext cx="4927600" cy="404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78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1636</TotalTime>
  <Words>759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</vt:lpstr>
      <vt:lpstr>DeccanLogic Pvt. Ltd</vt:lpstr>
      <vt:lpstr>Enhancements </vt:lpstr>
      <vt:lpstr>Business value and PAIN AREA</vt:lpstr>
      <vt:lpstr>Business value and problem area / PAIN AREA</vt:lpstr>
      <vt:lpstr>Business value and problem area / PAIN AREA</vt:lpstr>
      <vt:lpstr>Business value and problem area / PAIN AREA</vt:lpstr>
      <vt:lpstr>Business value and problem area / PAIN AREA</vt:lpstr>
      <vt:lpstr>Business value and problem area / PAIN AREA</vt:lpstr>
      <vt:lpstr>Thank you……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DeccanLogic Pvt. Ltd</dc:title>
  <dc:creator>Rushali Setia</dc:creator>
  <cp:lastModifiedBy>Rushali Setia</cp:lastModifiedBy>
  <cp:revision>21</cp:revision>
  <dcterms:created xsi:type="dcterms:W3CDTF">2021-02-16T10:51:27Z</dcterms:created>
  <dcterms:modified xsi:type="dcterms:W3CDTF">2021-02-17T14:21:14Z</dcterms:modified>
</cp:coreProperties>
</file>