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8/16/17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8/16/17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8/16/17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8/16/17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8/16/17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8/16/17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8/16/17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8/16/17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8/16/17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8/16/17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8/16/17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8/16/17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8/16/17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8/16/17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8/16/17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8/16/17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8/16/17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8/16/17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BikePro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0322" y="4520629"/>
            <a:ext cx="5792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UX Mini Project by Harsh </a:t>
            </a:r>
            <a:r>
              <a:rPr lang="en-US" sz="2400" dirty="0" err="1" smtClean="0"/>
              <a:t>Khandelwal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4153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en-US" dirty="0"/>
              <a:t>Displays featured products, categories, and/or brands.</a:t>
            </a:r>
          </a:p>
          <a:p>
            <a:pPr fontAlgn="base"/>
            <a:r>
              <a:rPr lang="en-US" dirty="0"/>
              <a:t>Allows users to customize the site.</a:t>
            </a:r>
          </a:p>
          <a:p>
            <a:pPr fontAlgn="base"/>
            <a:r>
              <a:rPr lang="en-US" dirty="0"/>
              <a:t>Allows users to navigate the site easily.</a:t>
            </a:r>
          </a:p>
          <a:p>
            <a:pPr fontAlgn="base"/>
            <a:r>
              <a:rPr lang="en-US" dirty="0"/>
              <a:t>Shows recommendations and suggestions for cross sales.</a:t>
            </a:r>
          </a:p>
          <a:p>
            <a:pPr fontAlgn="base"/>
            <a:r>
              <a:rPr lang="en-US" dirty="0"/>
              <a:t>Allows for the same shipping and billing information to be input easily.</a:t>
            </a:r>
          </a:p>
          <a:p>
            <a:pPr fontAlgn="base"/>
            <a:r>
              <a:rPr lang="en-US" dirty="0"/>
              <a:t>Accepts only credit cards, discount codes &amp; gift cards.</a:t>
            </a:r>
          </a:p>
          <a:p>
            <a:pPr fontAlgn="base"/>
            <a:r>
              <a:rPr lang="en-US" dirty="0"/>
              <a:t>Allows the user to see shipping rates as early as possible.</a:t>
            </a:r>
          </a:p>
          <a:p>
            <a:pPr fontAlgn="base"/>
            <a:r>
              <a:rPr lang="en-US" dirty="0"/>
              <a:t>Allows the user to checkout with minimal friction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723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Optimize checkout flow</a:t>
            </a:r>
          </a:p>
          <a:p>
            <a:r>
              <a:rPr lang="en-US" dirty="0" smtClean="0"/>
              <a:t>How to get new customers hooked on to the site?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50313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18</TotalTime>
  <Words>99</Words>
  <Application>Microsoft Macintosh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Trebuchet MS</vt:lpstr>
      <vt:lpstr>Arial</vt:lpstr>
      <vt:lpstr>Berlin</vt:lpstr>
      <vt:lpstr>BikePro</vt:lpstr>
      <vt:lpstr>Requirements</vt:lpstr>
      <vt:lpstr>Goals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BikePro - Redesign</dc:title>
  <dc:creator>Milind, Fnu</dc:creator>
  <cp:lastModifiedBy>Milind, Fnu</cp:lastModifiedBy>
  <cp:revision>6</cp:revision>
  <dcterms:created xsi:type="dcterms:W3CDTF">2017-08-17T01:52:04Z</dcterms:created>
  <dcterms:modified xsi:type="dcterms:W3CDTF">2017-08-17T02:10:39Z</dcterms:modified>
</cp:coreProperties>
</file>