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4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0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0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1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25C7-6312-3746-A051-FBE2CA04950F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D1F8-B8F4-5E4E-B97D-ED19E318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09" y="174661"/>
            <a:ext cx="1609618" cy="346841"/>
          </a:xfrm>
        </p:spPr>
        <p:txBody>
          <a:bodyPr>
            <a:noAutofit/>
          </a:bodyPr>
          <a:lstStyle/>
          <a:p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Ajay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</a:rPr>
              <a:t>Tiwari</a:t>
            </a:r>
            <a:endParaRPr lang="en-US" sz="2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14562" y="161907"/>
            <a:ext cx="2198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Age: 24</a:t>
            </a:r>
          </a:p>
          <a:p>
            <a:r>
              <a:rPr lang="en-US" sz="1200" dirty="0" smtClean="0"/>
              <a:t>Location: Chicago, IL</a:t>
            </a:r>
          </a:p>
          <a:p>
            <a:r>
              <a:rPr lang="en-US" sz="1200" dirty="0" smtClean="0"/>
              <a:t>Job: Advanced Analytics Intern</a:t>
            </a:r>
          </a:p>
          <a:p>
            <a:r>
              <a:rPr lang="en-US" sz="1200" dirty="0" smtClean="0"/>
              <a:t>Status: Single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60332" y="1090804"/>
            <a:ext cx="839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“Finding learning resources on the internet is not tough but making sense of it all in the limited amount of time is a major roadblock from understanding it exhaustively.”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0332" y="1835035"/>
            <a:ext cx="815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 is a Business </a:t>
            </a:r>
            <a:r>
              <a:rPr lang="en-US" sz="1600" dirty="0"/>
              <a:t>A</a:t>
            </a:r>
            <a:r>
              <a:rPr lang="en-US" sz="1600" dirty="0" smtClean="0"/>
              <a:t>nalytics student, also working as an Advanced Analytics Intern. His field demands constant learning of new and efficient ways to solve a problem which he’s finding difficult to keep up with.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144794" y="2757522"/>
            <a:ext cx="8155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 smtClean="0"/>
              <a:t>Key Characteristics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A</a:t>
            </a:r>
            <a:r>
              <a:rPr lang="en-US" sz="1400" dirty="0" smtClean="0"/>
              <a:t>vid learner who is keen on learning to explore new opportunities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Keen on experimenting with new technologies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Hard working and dedicated towards his areas of interest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Always on the look to find more efficient results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144794" y="4032755"/>
            <a:ext cx="86064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 smtClean="0"/>
              <a:t>Pain Points</a:t>
            </a:r>
            <a:endParaRPr lang="en-US" sz="1400" b="1" i="1" u="sng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Internet overwhelmed with resources but figuring out accurate and updated resources is difficult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MOOCs although accurate and updated are many times not exhaustive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Lot of time is wasted in figuring out right resources for a streamlined approach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Major roadblock when a topic has a lot of unheard background material resulting in knowledge gap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Lack of timely in person help 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144794" y="5462859"/>
            <a:ext cx="8025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 smtClean="0"/>
              <a:t>Goals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Create better strategy to learn things effectively and quickly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Lower down the learning curve involved with any topic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Make sure to fulfill background knowledge gap before starting out on the actual topic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Find better ways to get timely in person help</a:t>
            </a:r>
          </a:p>
          <a:p>
            <a:pPr marL="285750" indent="-285750">
              <a:buFontTx/>
              <a:buChar char="-"/>
            </a:pPr>
            <a:endParaRPr lang="en-US" sz="1400" b="1" i="1" u="sng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5" t="4551" r="8288" b="39953"/>
          <a:stretch/>
        </p:blipFill>
        <p:spPr>
          <a:xfrm rot="5400000">
            <a:off x="-1154607" y="2342719"/>
            <a:ext cx="5554042" cy="28544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681" y="521502"/>
            <a:ext cx="113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PERSONA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5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Ajay Tiwari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 Tiwari</dc:title>
  <dc:creator>Milind, Fnu</dc:creator>
  <cp:lastModifiedBy>Milind, Fnu</cp:lastModifiedBy>
  <cp:revision>9</cp:revision>
  <dcterms:created xsi:type="dcterms:W3CDTF">2017-07-05T03:48:11Z</dcterms:created>
  <dcterms:modified xsi:type="dcterms:W3CDTF">2017-07-09T21:57:53Z</dcterms:modified>
</cp:coreProperties>
</file>