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8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598F-58B0-0F44-B736-C886086A087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B6-39ED-7A46-8150-9EE0CA23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0993" y="310718"/>
            <a:ext cx="905524" cy="363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855433" y="150916"/>
            <a:ext cx="1331651" cy="7102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EXISTING USER ?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236517" y="492711"/>
            <a:ext cx="618916" cy="1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87084" y="503803"/>
            <a:ext cx="506026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19777" y="861131"/>
            <a:ext cx="1481" cy="39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7084" y="235681"/>
            <a:ext cx="40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465030" y="861131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3710864" y="108743"/>
            <a:ext cx="1402673" cy="807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QUESTIONS LIST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37316" y="204181"/>
            <a:ext cx="1455941" cy="605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 A QUESTION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2413" y="501588"/>
            <a:ext cx="506026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3257" y="508242"/>
            <a:ext cx="506026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599283" y="189976"/>
            <a:ext cx="1455941" cy="605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TO HELP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628439" y="1203654"/>
            <a:ext cx="1411550" cy="8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 LEARNER </a:t>
            </a:r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05588" y="809649"/>
            <a:ext cx="1481" cy="39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0" idx="3"/>
            <a:endCxn id="19" idx="2"/>
          </p:cNvCxnSpPr>
          <p:nvPr/>
        </p:nvCxnSpPr>
        <p:spPr>
          <a:xfrm flipV="1">
            <a:off x="7039989" y="795444"/>
            <a:ext cx="1287265" cy="845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55224" y="508242"/>
            <a:ext cx="506026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579003" y="205508"/>
            <a:ext cx="1961967" cy="80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 STARTS CHAT WITH LEARNER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067015" y="1270238"/>
            <a:ext cx="905524" cy="538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SIGN UP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87881" y="1395421"/>
            <a:ext cx="1953089" cy="513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LEARNER IS NOTIFIED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0559986" y="999630"/>
            <a:ext cx="1481" cy="39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0559986" y="1911745"/>
            <a:ext cx="1481" cy="39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9894160" y="2321378"/>
            <a:ext cx="1331651" cy="7102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AGREE TO MEET?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9530173" y="2438542"/>
            <a:ext cx="421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NO </a:t>
            </a:r>
            <a:endParaRPr lang="en-US" sz="1200" dirty="0"/>
          </a:p>
        </p:txBody>
      </p:sp>
      <p:cxnSp>
        <p:nvCxnSpPr>
          <p:cNvPr id="48" name="Elbow Connector 47"/>
          <p:cNvCxnSpPr/>
          <p:nvPr/>
        </p:nvCxnSpPr>
        <p:spPr>
          <a:xfrm rot="10800000">
            <a:off x="4714045" y="916186"/>
            <a:ext cx="5481959" cy="1760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559985" y="3028942"/>
            <a:ext cx="1481" cy="39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559985" y="3015100"/>
            <a:ext cx="4044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4385396" y="1494932"/>
            <a:ext cx="936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Helper Flow</a:t>
            </a:r>
            <a:endParaRPr lang="en-US" sz="1200" dirty="0"/>
          </a:p>
        </p:txBody>
      </p:sp>
      <p:cxnSp>
        <p:nvCxnSpPr>
          <p:cNvPr id="54" name="Elbow Connector 53"/>
          <p:cNvCxnSpPr>
            <a:endCxn id="36" idx="1"/>
          </p:cNvCxnSpPr>
          <p:nvPr/>
        </p:nvCxnSpPr>
        <p:spPr>
          <a:xfrm rot="5400000" flipH="1" flipV="1">
            <a:off x="8889239" y="1977843"/>
            <a:ext cx="1024425" cy="372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8814996" y="1969154"/>
            <a:ext cx="995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Learner Flow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9587881" y="3448262"/>
            <a:ext cx="1953089" cy="369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SETUP MEETING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545367" y="916185"/>
            <a:ext cx="0" cy="195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797502" y="2856882"/>
            <a:ext cx="1495729" cy="519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POST A QUESTION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565864" y="2016338"/>
            <a:ext cx="949910" cy="21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200370" y="916185"/>
            <a:ext cx="12845" cy="110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4200370" y="2233387"/>
            <a:ext cx="6422" cy="62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779746" y="3635049"/>
            <a:ext cx="1495729" cy="519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QUESTION</a:t>
            </a:r>
            <a:endParaRPr lang="en-US" dirty="0"/>
          </a:p>
        </p:txBody>
      </p:sp>
      <p:sp>
        <p:nvSpPr>
          <p:cNvPr id="68" name="Diamond 67"/>
          <p:cNvSpPr/>
          <p:nvPr/>
        </p:nvSpPr>
        <p:spPr>
          <a:xfrm>
            <a:off x="1916094" y="3542170"/>
            <a:ext cx="1626095" cy="7102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EDIT QUESTION?</a:t>
            </a:r>
            <a:endParaRPr lang="en-US" sz="1000" dirty="0"/>
          </a:p>
        </p:txBody>
      </p:sp>
      <p:cxnSp>
        <p:nvCxnSpPr>
          <p:cNvPr id="70" name="Elbow Connector 69"/>
          <p:cNvCxnSpPr>
            <a:stCxn id="68" idx="0"/>
            <a:endCxn id="59" idx="1"/>
          </p:cNvCxnSpPr>
          <p:nvPr/>
        </p:nvCxnSpPr>
        <p:spPr>
          <a:xfrm rot="5400000" flipH="1" flipV="1">
            <a:off x="3050598" y="2795266"/>
            <a:ext cx="425449" cy="1068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9272" y="2839721"/>
            <a:ext cx="45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67" idx="1"/>
          </p:cNvCxnSpPr>
          <p:nvPr/>
        </p:nvCxnSpPr>
        <p:spPr>
          <a:xfrm flipH="1">
            <a:off x="3548108" y="3894888"/>
            <a:ext cx="23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527610" y="3364018"/>
            <a:ext cx="0" cy="26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349407" y="3893959"/>
            <a:ext cx="566687" cy="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92019" y="3616939"/>
            <a:ext cx="542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6532" y="3640620"/>
            <a:ext cx="1255121" cy="51967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QUESTION POSTED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59" idx="3"/>
          </p:cNvCxnSpPr>
          <p:nvPr/>
        </p:nvCxnSpPr>
        <p:spPr>
          <a:xfrm flipV="1">
            <a:off x="5293231" y="3116720"/>
            <a:ext cx="599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892799" y="2957981"/>
            <a:ext cx="1147189" cy="363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PROFILE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6445956" y="3315078"/>
            <a:ext cx="1593" cy="5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887153" y="3821583"/>
            <a:ext cx="1147189" cy="51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EDIT PROFILE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7444120" y="3821583"/>
            <a:ext cx="1316058" cy="51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700248" y="4783120"/>
            <a:ext cx="983373" cy="51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PAST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8397195" y="4783120"/>
            <a:ext cx="1316058" cy="51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</a:t>
            </a:r>
            <a:endParaRPr lang="en-US" dirty="0"/>
          </a:p>
        </p:txBody>
      </p:sp>
      <p:cxnSp>
        <p:nvCxnSpPr>
          <p:cNvPr id="92" name="Elbow Connector 91"/>
          <p:cNvCxnSpPr>
            <a:stCxn id="88" idx="2"/>
            <a:endCxn id="89" idx="0"/>
          </p:cNvCxnSpPr>
          <p:nvPr/>
        </p:nvCxnSpPr>
        <p:spPr>
          <a:xfrm rot="5400000">
            <a:off x="7422949" y="4103919"/>
            <a:ext cx="448187" cy="910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8" idx="2"/>
            <a:endCxn id="90" idx="0"/>
          </p:cNvCxnSpPr>
          <p:nvPr/>
        </p:nvCxnSpPr>
        <p:spPr>
          <a:xfrm rot="16200000" flipH="1">
            <a:off x="8354593" y="4082488"/>
            <a:ext cx="448187" cy="953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6" idx="2"/>
            <a:endCxn id="90" idx="3"/>
          </p:cNvCxnSpPr>
          <p:nvPr/>
        </p:nvCxnSpPr>
        <p:spPr>
          <a:xfrm rot="5400000">
            <a:off x="9527980" y="4003349"/>
            <a:ext cx="1221720" cy="851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2"/>
          </p:cNvCxnSpPr>
          <p:nvPr/>
        </p:nvCxnSpPr>
        <p:spPr>
          <a:xfrm flipH="1">
            <a:off x="7191934" y="5296470"/>
            <a:ext cx="1" cy="4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615910" y="5779911"/>
            <a:ext cx="983373" cy="51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HELP</a:t>
            </a:r>
            <a:endParaRPr lang="en-US" dirty="0"/>
          </a:p>
        </p:txBody>
      </p:sp>
      <p:sp>
        <p:nvSpPr>
          <p:cNvPr id="101" name="Diamond 100"/>
          <p:cNvSpPr/>
          <p:nvPr/>
        </p:nvSpPr>
        <p:spPr>
          <a:xfrm>
            <a:off x="8239149" y="5737454"/>
            <a:ext cx="1496965" cy="749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 MEETING?</a:t>
            </a:r>
            <a:endParaRPr lang="en-US" sz="1000" dirty="0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8987630" y="5252664"/>
            <a:ext cx="1" cy="4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3"/>
          </p:cNvCxnSpPr>
          <p:nvPr/>
        </p:nvCxnSpPr>
        <p:spPr>
          <a:xfrm flipV="1">
            <a:off x="9736114" y="3818075"/>
            <a:ext cx="1026106" cy="2294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62220" y="4783119"/>
            <a:ext cx="59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08" name="Elbow Connector 107"/>
          <p:cNvCxnSpPr>
            <a:stCxn id="101" idx="1"/>
            <a:endCxn id="90" idx="1"/>
          </p:cNvCxnSpPr>
          <p:nvPr/>
        </p:nvCxnSpPr>
        <p:spPr>
          <a:xfrm rot="10800000" flipH="1">
            <a:off x="8239149" y="5039795"/>
            <a:ext cx="158046" cy="1072292"/>
          </a:xfrm>
          <a:prstGeom prst="bentConnector3">
            <a:avLst>
              <a:gd name="adj1" fmla="val -144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944103" y="5384800"/>
            <a:ext cx="65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6305588" y="3292099"/>
            <a:ext cx="0" cy="52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4044972" y="4972926"/>
            <a:ext cx="1495729" cy="519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 </a:t>
            </a:r>
            <a:endParaRPr lang="en-US" dirty="0"/>
          </a:p>
        </p:txBody>
      </p:sp>
      <p:cxnSp>
        <p:nvCxnSpPr>
          <p:cNvPr id="116" name="Elbow Connector 115"/>
          <p:cNvCxnSpPr/>
          <p:nvPr/>
        </p:nvCxnSpPr>
        <p:spPr>
          <a:xfrm rot="10800000">
            <a:off x="297126" y="492711"/>
            <a:ext cx="3770424" cy="4694898"/>
          </a:xfrm>
          <a:prstGeom prst="bentConnector3">
            <a:avLst>
              <a:gd name="adj1" fmla="val 106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rot="10800000" flipV="1">
            <a:off x="5540701" y="3173840"/>
            <a:ext cx="352098" cy="2047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1305013" y="2225855"/>
            <a:ext cx="1667526" cy="538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ONBOARDING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2446506" y="1815477"/>
            <a:ext cx="1481" cy="39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983828" y="2495297"/>
            <a:ext cx="416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411897" y="685992"/>
            <a:ext cx="0" cy="18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396968" y="690624"/>
            <a:ext cx="326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Milind, Fnu</dc:creator>
  <cp:lastModifiedBy>Milind, Fnu</cp:lastModifiedBy>
  <cp:revision>7</cp:revision>
  <cp:lastPrinted>2017-08-13T06:34:47Z</cp:lastPrinted>
  <dcterms:created xsi:type="dcterms:W3CDTF">2017-08-13T05:41:02Z</dcterms:created>
  <dcterms:modified xsi:type="dcterms:W3CDTF">2017-08-13T06:45:33Z</dcterms:modified>
</cp:coreProperties>
</file>